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50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F5912C-8986-4A4A-AD72-1827AFD0953C}" type="datetimeFigureOut">
              <a:rPr lang="en-US" smtClean="0"/>
              <a:t>7/26/2016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404B84-7E13-4432-9A5D-47EC6D5D5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4662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A8B4D-575B-405D-8C54-828DDD7BEA2C}" type="datetime1">
              <a:rPr lang="en-US" smtClean="0"/>
              <a:t>7/26/2016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91BA6-276C-4540-8DCF-275C62B00C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682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BBC95-7D05-44C3-82F7-EF39F305D4FE}" type="datetime1">
              <a:rPr lang="en-US" smtClean="0"/>
              <a:t>7/26/2016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91BA6-276C-4540-8DCF-275C62B00C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6985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F5A8F-DBC8-460B-B084-8706728B2564}" type="datetime1">
              <a:rPr lang="en-US" smtClean="0"/>
              <a:t>7/26/2016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91BA6-276C-4540-8DCF-275C62B00C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011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9BF33-C664-4B1E-B814-BE0FB00904D4}" type="datetime1">
              <a:rPr lang="en-US" smtClean="0"/>
              <a:t>7/26/2016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91BA6-276C-4540-8DCF-275C62B00C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4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BBD98-DA0D-4855-BBE2-32CA66BA4ECD}" type="datetime1">
              <a:rPr lang="en-US" smtClean="0"/>
              <a:t>7/26/2016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91BA6-276C-4540-8DCF-275C62B00C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0153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571EE-2890-420A-A802-7FF9C5E34C39}" type="datetime1">
              <a:rPr lang="en-US" smtClean="0"/>
              <a:t>7/26/2016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91BA6-276C-4540-8DCF-275C62B00C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7721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3D2BC-8EC3-4D8A-BF94-D6DD2DFEC856}" type="datetime1">
              <a:rPr lang="en-US" smtClean="0"/>
              <a:t>7/26/2016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91BA6-276C-4540-8DCF-275C62B00C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7490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D7365-3D56-4CA1-882A-3347269A0EE2}" type="datetime1">
              <a:rPr lang="en-US" smtClean="0"/>
              <a:t>7/26/2016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91BA6-276C-4540-8DCF-275C62B00C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315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ABD19-AA3D-4AE9-99B1-5925F97D1C3B}" type="datetime1">
              <a:rPr lang="en-US" smtClean="0"/>
              <a:t>7/26/2016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91BA6-276C-4540-8DCF-275C62B00C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960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D931A-67C1-4A5B-88A2-53E54CF54626}" type="datetime1">
              <a:rPr lang="en-US" smtClean="0"/>
              <a:t>7/26/2016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91BA6-276C-4540-8DCF-275C62B00C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207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DBE78-D7B7-4961-BA44-91F335768A18}" type="datetime1">
              <a:rPr lang="en-US" smtClean="0"/>
              <a:t>7/26/2016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91BA6-276C-4540-8DCF-275C62B00C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645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BF78DA-39F2-4254-BC7F-D5CD99B01B30}" type="datetime1">
              <a:rPr lang="en-US" smtClean="0"/>
              <a:t>7/26/2016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591BA6-276C-4540-8DCF-275C62B00C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098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NUL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7/12-7/26 </a:t>
            </a:r>
            <a:r>
              <a:rPr lang="en-US" dirty="0"/>
              <a:t>Updates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Shaun </a:t>
            </a:r>
            <a:r>
              <a:rPr lang="en-US" dirty="0" err="1" smtClean="0"/>
              <a:t>Alsum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91BA6-276C-4540-8DCF-275C62B00C2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1537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Cosmology Reading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/>
          </a:bodyPr>
          <a:lstStyle/>
          <a:p>
            <a:r>
              <a:rPr lang="en-US" dirty="0" smtClean="0"/>
              <a:t>Finished working through the cosmology section of </a:t>
            </a:r>
            <a:r>
              <a:rPr lang="en-US" sz="2000" dirty="0" smtClean="0">
                <a:hlinkClick r:id="rId2" invalidUrl="ftp://ftp.physics.uoc.gr/pub/tmp/TasosK/Relativity, Gravitation, and Cosmology.pdf"/>
              </a:rPr>
              <a:t>ftp://ftp.physics.uoc.gr/pub/tmp/TasosK/Relativity,%20Gravitation,%20and%20Cosmology.pdf</a:t>
            </a:r>
            <a:endParaRPr lang="en-US" sz="2000" dirty="0" smtClean="0"/>
          </a:p>
          <a:p>
            <a:r>
              <a:rPr lang="en-US" sz="2000" dirty="0" err="1" smtClean="0"/>
              <a:t>Friedmann</a:t>
            </a:r>
            <a:r>
              <a:rPr lang="en-US" sz="2000" dirty="0" smtClean="0"/>
              <a:t> </a:t>
            </a:r>
            <a:r>
              <a:rPr lang="en-US" sz="2000" dirty="0" err="1" smtClean="0"/>
              <a:t>Eqs</a:t>
            </a:r>
            <a:endParaRPr lang="en-US" sz="2000" dirty="0" smtClean="0"/>
          </a:p>
          <a:p>
            <a:r>
              <a:rPr lang="en-US" sz="2000" dirty="0" smtClean="0"/>
              <a:t>Evolution of RDU, MDU</a:t>
            </a:r>
          </a:p>
          <a:p>
            <a:r>
              <a:rPr lang="en-US" sz="2000" dirty="0" smtClean="0"/>
              <a:t>Big bang, relation of Temperature to scale factor a</a:t>
            </a:r>
          </a:p>
          <a:p>
            <a:r>
              <a:rPr lang="en-US" sz="2000" dirty="0" smtClean="0"/>
              <a:t>Primordial </a:t>
            </a:r>
            <a:r>
              <a:rPr lang="en-US" sz="2000" dirty="0" err="1" smtClean="0"/>
              <a:t>Nucleosynthesis</a:t>
            </a:r>
            <a:r>
              <a:rPr lang="en-US" sz="2000" dirty="0" smtClean="0"/>
              <a:t>, Photon decoupling</a:t>
            </a:r>
          </a:p>
          <a:p>
            <a:r>
              <a:rPr lang="en-US" sz="2000" dirty="0" smtClean="0"/>
              <a:t>CMB</a:t>
            </a:r>
          </a:p>
          <a:p>
            <a:r>
              <a:rPr lang="en-US" sz="2000" dirty="0" smtClean="0"/>
              <a:t>Introduction of cosmological constant/dark energy</a:t>
            </a:r>
          </a:p>
          <a:p>
            <a:r>
              <a:rPr lang="en-US" sz="2000" dirty="0" smtClean="0"/>
              <a:t>Inflation, solving the flatness + horizon problems</a:t>
            </a:r>
          </a:p>
          <a:p>
            <a:r>
              <a:rPr lang="en-US" sz="2000" dirty="0" smtClean="0"/>
              <a:t>Accelerating Universe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91BA6-276C-4540-8DCF-275C62B00C2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3001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(</a:t>
            </a:r>
            <a:r>
              <a:rPr lang="el-GR" dirty="0" smtClean="0"/>
              <a:t>α</a:t>
            </a:r>
            <a:r>
              <a:rPr lang="en-US" dirty="0" smtClean="0"/>
              <a:t>,n)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Α</a:t>
            </a:r>
            <a:r>
              <a:rPr lang="en-US" dirty="0" smtClean="0"/>
              <a:t> particles from radioactive decays knock neutrons out of materials making up the detector, creating a neutron background.</a:t>
            </a:r>
          </a:p>
          <a:p>
            <a:r>
              <a:rPr lang="en-US" dirty="0" smtClean="0"/>
              <a:t>Small effect, not yet implemented fully in LUX background model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91BA6-276C-4540-8DCF-275C62B00C2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1763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DD simulations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Began looking at how to start doing DD simulations.</a:t>
            </a:r>
          </a:p>
          <a:p>
            <a:r>
              <a:rPr lang="en-US" dirty="0" smtClean="0"/>
              <a:t>Ran a test simulation, no results yet, as I ran into </a:t>
            </a:r>
            <a:r>
              <a:rPr lang="en-US" dirty="0" err="1" smtClean="0"/>
              <a:t>LUXSim</a:t>
            </a:r>
            <a:r>
              <a:rPr lang="en-US" dirty="0" smtClean="0"/>
              <a:t> problems yesterday/this morning</a:t>
            </a:r>
          </a:p>
          <a:p>
            <a:pPr lvl="1"/>
            <a:r>
              <a:rPr lang="en-US" dirty="0" smtClean="0"/>
              <a:t>Resolved problems, but haven’t looked yet at the data</a:t>
            </a:r>
          </a:p>
          <a:p>
            <a:r>
              <a:rPr lang="en-US" dirty="0" err="1" smtClean="0"/>
              <a:t>Dongqing</a:t>
            </a:r>
            <a:r>
              <a:rPr lang="en-US" dirty="0" smtClean="0"/>
              <a:t> wants simulations for S2 only events, have to think about how to do that.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91BA6-276C-4540-8DCF-275C62B00C2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083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DD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Began trying to look at the DD data.</a:t>
            </a:r>
          </a:p>
          <a:p>
            <a:r>
              <a:rPr lang="en-US" dirty="0" smtClean="0"/>
              <a:t>Got some </a:t>
            </a:r>
            <a:r>
              <a:rPr lang="en-US" dirty="0" err="1" smtClean="0"/>
              <a:t>guidence</a:t>
            </a:r>
            <a:r>
              <a:rPr lang="en-US" dirty="0" smtClean="0"/>
              <a:t> from </a:t>
            </a:r>
            <a:r>
              <a:rPr lang="en-US" dirty="0" err="1" smtClean="0"/>
              <a:t>Dongqing</a:t>
            </a:r>
            <a:r>
              <a:rPr lang="en-US" dirty="0" smtClean="0"/>
              <a:t> about what RQs to use</a:t>
            </a:r>
          </a:p>
          <a:p>
            <a:r>
              <a:rPr lang="en-US" dirty="0" smtClean="0"/>
              <a:t>Again, ran into problems loading it in, troubleshooting with Aaron.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91BA6-276C-4540-8DCF-275C62B00C2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23441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Thinking about Prelim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Title says it all, thinking…</a:t>
            </a:r>
          </a:p>
          <a:p>
            <a:r>
              <a:rPr lang="en-US" dirty="0" smtClean="0"/>
              <a:t>Sometime late august?</a:t>
            </a:r>
          </a:p>
          <a:p>
            <a:r>
              <a:rPr lang="en-US" dirty="0" smtClean="0"/>
              <a:t>What all do I need </a:t>
            </a:r>
            <a:r>
              <a:rPr lang="en-US" smtClean="0"/>
              <a:t>to include?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91BA6-276C-4540-8DCF-275C62B00C2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3294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211</Words>
  <Application>Microsoft Office PowerPoint</Application>
  <PresentationFormat>On-screen Show (4:3)</PresentationFormat>
  <Paragraphs>34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7/12-7/26 Updates</vt:lpstr>
      <vt:lpstr>Cosmology Reading</vt:lpstr>
      <vt:lpstr>(α,n)</vt:lpstr>
      <vt:lpstr>DD simulations</vt:lpstr>
      <vt:lpstr>DD data</vt:lpstr>
      <vt:lpstr>Thinking about Prelim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7/12-7/26 Updates</dc:title>
  <dc:creator>Shaun Alsum</dc:creator>
  <cp:lastModifiedBy>Shaun Alsum</cp:lastModifiedBy>
  <cp:revision>4</cp:revision>
  <dcterms:created xsi:type="dcterms:W3CDTF">2016-07-26T20:34:00Z</dcterms:created>
  <dcterms:modified xsi:type="dcterms:W3CDTF">2016-07-26T21:04:50Z</dcterms:modified>
</cp:coreProperties>
</file>