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47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432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67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0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35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696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490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601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206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405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131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369CB-2D3B-4F61-B3AD-FA284447AEF2}" type="datetimeFigureOut">
              <a:rPr lang="da-DK" smtClean="0"/>
              <a:t>10-04-2017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27150-0125-4C0D-93C5-18927638999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70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Project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working with Ricochet and will be doing simulations of the neutron background being received in the detector.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416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 (4/11)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goal has been to transfer the old spectrum and the needed materials and </a:t>
            </a:r>
            <a:r>
              <a:rPr lang="en-US" smtClean="0"/>
              <a:t>elements files </a:t>
            </a:r>
            <a:r>
              <a:rPr lang="en-US" dirty="0" smtClean="0"/>
              <a:t>over to the new rat folder where we will be doing the simulations from now on, because it has the newer versions of the software installed.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811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Overall Project</vt:lpstr>
      <vt:lpstr>This week (4/11)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Project</dc:title>
  <dc:creator>Sara</dc:creator>
  <cp:lastModifiedBy>Sara</cp:lastModifiedBy>
  <cp:revision>2</cp:revision>
  <dcterms:created xsi:type="dcterms:W3CDTF">2017-04-11T01:08:52Z</dcterms:created>
  <dcterms:modified xsi:type="dcterms:W3CDTF">2017-04-11T01:44:06Z</dcterms:modified>
</cp:coreProperties>
</file>