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1" r:id="rId3"/>
    <p:sldId id="259" r:id="rId4"/>
    <p:sldId id="262" r:id="rId5"/>
    <p:sldId id="263" r:id="rId6"/>
    <p:sldId id="264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/>
              <a:t>What I am doing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background radiation simulations for the Phase 1 detector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Click </a:t>
            </a:r>
            <a:r>
              <a:rPr lang="en-US" dirty="0">
                <a:hlinkClick r:id="rId2" action="ppaction://hlinksldjump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0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prstClr val="black"/>
                </a:solidFill>
              </a:rPr>
              <a:t>4/11/17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645152" cy="344859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DONE</a:t>
            </a:r>
          </a:p>
          <a:p>
            <a:r>
              <a:rPr lang="en-US" dirty="0"/>
              <a:t>Installed Personal BACCARAT</a:t>
            </a:r>
          </a:p>
          <a:p>
            <a:r>
              <a:rPr lang="en-US" dirty="0"/>
              <a:t>Got Macro from Ryan</a:t>
            </a:r>
          </a:p>
          <a:p>
            <a:r>
              <a:rPr lang="en-US" dirty="0"/>
              <a:t>Looked for vessel dimensions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TO DO</a:t>
            </a:r>
          </a:p>
          <a:p>
            <a:r>
              <a:rPr lang="en-US" dirty="0"/>
              <a:t>Permission to access files? </a:t>
            </a:r>
          </a:p>
          <a:p>
            <a:r>
              <a:rPr lang="en-US" dirty="0"/>
              <a:t>Include geometry files in macro </a:t>
            </a:r>
          </a:p>
          <a:p>
            <a:r>
              <a:rPr lang="en-US" dirty="0"/>
              <a:t>Install DAWN visualization? (optional?)</a:t>
            </a:r>
          </a:p>
          <a:p>
            <a:r>
              <a:rPr lang="en-US" dirty="0"/>
              <a:t>Get macro checked </a:t>
            </a:r>
          </a:p>
          <a:p>
            <a:r>
              <a:rPr lang="en-US" dirty="0"/>
              <a:t>Run macro</a:t>
            </a:r>
          </a:p>
        </p:txBody>
      </p:sp>
    </p:spTree>
    <p:extLst>
      <p:ext uri="{BB962C8B-B14F-4D97-AF65-F5344CB8AC3E}">
        <p14:creationId xmlns:p14="http://schemas.microsoft.com/office/powerpoint/2010/main" val="26600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prstClr val="black"/>
                </a:solidFill>
              </a:rPr>
              <a:t>4/18/17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en-US" sz="2000" dirty="0"/>
              <a:t>DONE</a:t>
            </a:r>
          </a:p>
          <a:p>
            <a:pPr lvl="1"/>
            <a:r>
              <a:rPr lang="en-US" dirty="0"/>
              <a:t>Found (hopefully) the files for the dimensions of the vessels</a:t>
            </a:r>
          </a:p>
          <a:p>
            <a:pPr lvl="1"/>
            <a:r>
              <a:rPr lang="en-US" dirty="0"/>
              <a:t>Edited the macro to include them</a:t>
            </a:r>
          </a:p>
          <a:p>
            <a:pPr lvl="1"/>
            <a:r>
              <a:rPr lang="en-US" dirty="0"/>
              <a:t>Edited farmoutBACCARAT.sh to use the macro</a:t>
            </a:r>
          </a:p>
          <a:p>
            <a:pPr lvl="1"/>
            <a:r>
              <a:rPr lang="en-US" dirty="0"/>
              <a:t>Started Linux tutorial</a:t>
            </a:r>
          </a:p>
          <a:p>
            <a:pPr marL="457200" lvl="1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TO DO</a:t>
            </a:r>
          </a:p>
          <a:p>
            <a:r>
              <a:rPr lang="en-US" dirty="0"/>
              <a:t>Transfer the macro to the server</a:t>
            </a:r>
          </a:p>
          <a:p>
            <a:r>
              <a:rPr lang="en-US" dirty="0"/>
              <a:t>Run a test macro (small sample size)</a:t>
            </a:r>
          </a:p>
          <a:p>
            <a:r>
              <a:rPr lang="en-US" dirty="0"/>
              <a:t>If errors arise, edit macro until it works</a:t>
            </a:r>
          </a:p>
          <a:p>
            <a:r>
              <a:rPr lang="en-US" dirty="0"/>
              <a:t>Run the macro (large sample size)</a:t>
            </a:r>
          </a:p>
        </p:txBody>
      </p:sp>
    </p:spTree>
    <p:extLst>
      <p:ext uri="{BB962C8B-B14F-4D97-AF65-F5344CB8AC3E}">
        <p14:creationId xmlns:p14="http://schemas.microsoft.com/office/powerpoint/2010/main" val="238381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prstClr val="black"/>
                </a:solidFill>
              </a:rPr>
              <a:t>4/25/17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en-US" sz="2000" dirty="0"/>
              <a:t>DONE</a:t>
            </a:r>
          </a:p>
          <a:p>
            <a:pPr lvl="1"/>
            <a:r>
              <a:rPr lang="en-US" dirty="0"/>
              <a:t>Finished Linux tutorial</a:t>
            </a:r>
          </a:p>
          <a:p>
            <a:pPr lvl="1"/>
            <a:r>
              <a:rPr lang="en-US" dirty="0"/>
              <a:t>Fixed some issues with running </a:t>
            </a:r>
            <a:r>
              <a:rPr lang="en-US"/>
              <a:t>the macro (</a:t>
            </a:r>
            <a:r>
              <a:rPr lang="en-US" dirty="0"/>
              <a:t>but ran into some more)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TO DO</a:t>
            </a:r>
          </a:p>
          <a:p>
            <a:r>
              <a:rPr lang="en-US" dirty="0"/>
              <a:t>Fix output file problems</a:t>
            </a:r>
          </a:p>
          <a:p>
            <a:r>
              <a:rPr lang="en-US" dirty="0"/>
              <a:t>Run a test macro (small sample size)</a:t>
            </a:r>
          </a:p>
          <a:p>
            <a:r>
              <a:rPr lang="en-US" dirty="0"/>
              <a:t>If errors arise, edit macro until it works</a:t>
            </a:r>
          </a:p>
          <a:p>
            <a:r>
              <a:rPr lang="en-US" dirty="0"/>
              <a:t>Run the macro (large sample size)</a:t>
            </a:r>
          </a:p>
        </p:txBody>
      </p:sp>
    </p:spTree>
    <p:extLst>
      <p:ext uri="{BB962C8B-B14F-4D97-AF65-F5344CB8AC3E}">
        <p14:creationId xmlns:p14="http://schemas.microsoft.com/office/powerpoint/2010/main" val="80767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SPRING 2017 Semester Summary</a:t>
            </a:r>
            <a:br>
              <a:rPr lang="en-US" dirty="0"/>
            </a:br>
            <a:r>
              <a:rPr lang="en-US" dirty="0"/>
              <a:t>What I have Learned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the LZ Experiment works and the basic geometries of the detectors</a:t>
            </a:r>
          </a:p>
          <a:p>
            <a:pPr lvl="1"/>
            <a:r>
              <a:rPr lang="en-US" dirty="0"/>
              <a:t>Does not have much outside use, but it will certainly help with understanding for understanding results (once I get them)</a:t>
            </a:r>
          </a:p>
          <a:p>
            <a:r>
              <a:rPr lang="en-US" dirty="0"/>
              <a:t>Basic knowledge on using Linux and writing macros</a:t>
            </a:r>
          </a:p>
          <a:p>
            <a:pPr lvl="1"/>
            <a:r>
              <a:rPr lang="en-US" dirty="0"/>
              <a:t>Both will be very useful for the summer, where I will be doing much of what I am doing now, and useful to know in general</a:t>
            </a:r>
          </a:p>
          <a:p>
            <a:r>
              <a:rPr lang="en-US" dirty="0"/>
              <a:t>Seeking Help</a:t>
            </a:r>
          </a:p>
          <a:p>
            <a:pPr lvl="1"/>
            <a:r>
              <a:rPr lang="en-US" dirty="0"/>
              <a:t>I ran into many walls, so I had to find ways to keep productive while I was stuck in some area</a:t>
            </a:r>
          </a:p>
        </p:txBody>
      </p:sp>
    </p:spTree>
    <p:extLst>
      <p:ext uri="{BB962C8B-B14F-4D97-AF65-F5344CB8AC3E}">
        <p14:creationId xmlns:p14="http://schemas.microsoft.com/office/powerpoint/2010/main" val="291048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Summer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 run the macro, and make necessary edits</a:t>
            </a:r>
          </a:p>
          <a:p>
            <a:r>
              <a:rPr lang="en-US" dirty="0"/>
              <a:t>Be able to interpret my results</a:t>
            </a:r>
          </a:p>
          <a:p>
            <a:r>
              <a:rPr lang="en-US" dirty="0"/>
              <a:t>Write more macros (hopefully with visualization)</a:t>
            </a:r>
          </a:p>
          <a:p>
            <a:r>
              <a:rPr lang="en-US" dirty="0"/>
              <a:t>Do more tests with other components of the detector vessel</a:t>
            </a:r>
          </a:p>
          <a:p>
            <a:r>
              <a:rPr lang="en-US" dirty="0"/>
              <a:t>Move on to other simulations</a:t>
            </a:r>
          </a:p>
        </p:txBody>
      </p:sp>
    </p:spTree>
    <p:extLst>
      <p:ext uri="{BB962C8B-B14F-4D97-AF65-F5344CB8AC3E}">
        <p14:creationId xmlns:p14="http://schemas.microsoft.com/office/powerpoint/2010/main" val="2791571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prstClr val="black"/>
                </a:solidFill>
              </a:rPr>
              <a:t>5/23/17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en-US" sz="2000" dirty="0"/>
              <a:t>DONE</a:t>
            </a:r>
          </a:p>
          <a:p>
            <a:pPr lvl="1"/>
            <a:r>
              <a:rPr lang="en-US" dirty="0"/>
              <a:t>Fixed server issues</a:t>
            </a:r>
          </a:p>
          <a:p>
            <a:pPr lvl="1"/>
            <a:r>
              <a:rPr lang="en-US" dirty="0"/>
              <a:t>Fixed file permission issues</a:t>
            </a:r>
          </a:p>
          <a:p>
            <a:pPr lvl="1"/>
            <a:r>
              <a:rPr lang="en-US" dirty="0"/>
              <a:t>Ran first successful job (yet to get results)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TO DO</a:t>
            </a:r>
          </a:p>
          <a:p>
            <a:r>
              <a:rPr lang="en-US" dirty="0"/>
              <a:t>Edit macro until I get results that I want</a:t>
            </a:r>
          </a:p>
          <a:p>
            <a:r>
              <a:rPr lang="en-US" dirty="0"/>
              <a:t>Display results (histogram)</a:t>
            </a:r>
          </a:p>
          <a:p>
            <a:r>
              <a:rPr lang="en-US" dirty="0"/>
              <a:t>Run the macro with larger sample size</a:t>
            </a:r>
          </a:p>
          <a:p>
            <a:r>
              <a:rPr lang="en-US" dirty="0"/>
              <a:t>Be able to explain results and effect </a:t>
            </a:r>
            <a:r>
              <a:rPr lang="en-US"/>
              <a:t>on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099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660</TotalTime>
  <Words>358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What I am doing</vt:lpstr>
      <vt:lpstr>4/11/17</vt:lpstr>
      <vt:lpstr>4/18/17</vt:lpstr>
      <vt:lpstr>4/25/17</vt:lpstr>
      <vt:lpstr>SPRING 2017 Semester Summary What I have Learned </vt:lpstr>
      <vt:lpstr>Summer Goals</vt:lpstr>
      <vt:lpstr>5/23/17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Campbell</dc:creator>
  <cp:lastModifiedBy>John Campbell</cp:lastModifiedBy>
  <cp:revision>18</cp:revision>
  <dcterms:created xsi:type="dcterms:W3CDTF">2017-04-18T17:40:38Z</dcterms:created>
  <dcterms:modified xsi:type="dcterms:W3CDTF">2017-05-23T19:00:50Z</dcterms:modified>
</cp:coreProperties>
</file>