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8" autoAdjust="0"/>
    <p:restoredTop sz="94660"/>
  </p:normalViewPr>
  <p:slideViewPr>
    <p:cSldViewPr snapToGrid="0">
      <p:cViewPr varScale="1">
        <p:scale>
          <a:sx n="68" d="100"/>
          <a:sy n="68" d="100"/>
        </p:scale>
        <p:origin x="491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 on RAT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Got grid certificate this afternoon </a:t>
            </a:r>
          </a:p>
          <a:p>
            <a:r>
              <a:rPr lang="en-US" dirty="0"/>
              <a:t>Getting started running ar39.mac on condor</a:t>
            </a:r>
          </a:p>
          <a:p>
            <a:pPr lvl="1"/>
            <a:r>
              <a:rPr lang="en-US" dirty="0"/>
              <a:t>What should the executable file be for a RAT micro?</a:t>
            </a:r>
          </a:p>
          <a:p>
            <a:pPr lvl="1"/>
            <a:r>
              <a:rPr lang="en-US" dirty="0"/>
              <a:t>Which parameters are essential for runWiscJobs.py?</a:t>
            </a:r>
          </a:p>
          <a:p>
            <a:pPr lvl="1"/>
            <a:r>
              <a:rPr lang="en-US" dirty="0"/>
              <a:t>Location of files to be transferred?</a:t>
            </a:r>
          </a:p>
          <a:p>
            <a:r>
              <a:rPr lang="en-US" dirty="0"/>
              <a:t>Did more graphs in ROOT, read some GEANT4.10 docs</a:t>
            </a:r>
          </a:p>
          <a:p>
            <a:r>
              <a:rPr lang="en-US" dirty="0"/>
              <a:t>Waiting to get access to RAT </a:t>
            </a:r>
            <a:r>
              <a:rPr lang="en-US" dirty="0" err="1"/>
              <a:t>svn</a:t>
            </a:r>
            <a:r>
              <a:rPr lang="en-US" dirty="0"/>
              <a:t>, and newer version of RAT</a:t>
            </a:r>
          </a:p>
          <a:p>
            <a:pPr lvl="1"/>
            <a:r>
              <a:rPr lang="en-US" dirty="0" err="1"/>
              <a:t>Svn</a:t>
            </a:r>
            <a:r>
              <a:rPr lang="en-US" dirty="0"/>
              <a:t> access</a:t>
            </a:r>
          </a:p>
          <a:p>
            <a:pPr lvl="1"/>
            <a:r>
              <a:rPr lang="en-US" dirty="0"/>
              <a:t>Should I contact?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150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Ian’s WIMP spectra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Went over Ian’s code and paper by Lewin and Smith (1996)</a:t>
            </a:r>
          </a:p>
          <a:p>
            <a:pPr lvl="1"/>
            <a:r>
              <a:rPr lang="en-US" dirty="0"/>
              <a:t>Need more time to make more sense</a:t>
            </a:r>
          </a:p>
          <a:p>
            <a:r>
              <a:rPr lang="en-US" dirty="0"/>
              <a:t>Future work? </a:t>
            </a:r>
          </a:p>
          <a:p>
            <a:pPr lvl="1"/>
            <a:r>
              <a:rPr lang="en-US" dirty="0"/>
              <a:t>check, integration, additional elements</a:t>
            </a:r>
          </a:p>
          <a:p>
            <a:pPr lvl="1"/>
            <a:r>
              <a:rPr lang="en-US" dirty="0"/>
              <a:t>Schedule?</a:t>
            </a:r>
          </a:p>
        </p:txBody>
      </p:sp>
    </p:spTree>
    <p:extLst>
      <p:ext uri="{BB962C8B-B14F-4D97-AF65-F5344CB8AC3E}">
        <p14:creationId xmlns:p14="http://schemas.microsoft.com/office/powerpoint/2010/main" val="371992685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27</TotalTime>
  <Words>107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Corbel</vt:lpstr>
      <vt:lpstr>Wingdings 2</vt:lpstr>
      <vt:lpstr>Frame</vt:lpstr>
      <vt:lpstr>Update on RAT</vt:lpstr>
      <vt:lpstr>Ian’s WIMP spectra code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RAT</dc:title>
  <dc:creator>Hans Zhang</dc:creator>
  <cp:lastModifiedBy>Hans Zhang</cp:lastModifiedBy>
  <cp:revision>2</cp:revision>
  <dcterms:created xsi:type="dcterms:W3CDTF">2017-05-30T20:28:50Z</dcterms:created>
  <dcterms:modified xsi:type="dcterms:W3CDTF">2017-05-30T20:56:38Z</dcterms:modified>
</cp:coreProperties>
</file>