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3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B548E-4A80-4C12-8C24-19035D5348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ECEA1-031C-4A9B-94EE-E06FBBA059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Campbell</a:t>
            </a:r>
          </a:p>
        </p:txBody>
      </p:sp>
    </p:spTree>
    <p:extLst>
      <p:ext uri="{BB962C8B-B14F-4D97-AF65-F5344CB8AC3E}">
        <p14:creationId xmlns:p14="http://schemas.microsoft.com/office/powerpoint/2010/main" val="336476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5C9B6-39E9-49FC-8186-8E7B10B48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Plots!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B9F0C-7D2A-4EF4-8244-5F7C681834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Concerns</a:t>
            </a:r>
          </a:p>
          <a:p>
            <a:r>
              <a:rPr lang="en-US" dirty="0"/>
              <a:t>Time threshold?</a:t>
            </a:r>
          </a:p>
          <a:p>
            <a:r>
              <a:rPr lang="en-US" dirty="0"/>
              <a:t>Does not line up exactly with parameters (especially height)</a:t>
            </a:r>
          </a:p>
          <a:p>
            <a:r>
              <a:rPr lang="en-US" dirty="0"/>
              <a:t>Gap at 100mm height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A86F068-C51F-4F47-86D7-70C2CD7BE7F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7688" y="1930400"/>
            <a:ext cx="6664940" cy="4927801"/>
          </a:xfrm>
        </p:spPr>
      </p:pic>
    </p:spTree>
    <p:extLst>
      <p:ext uri="{BB962C8B-B14F-4D97-AF65-F5344CB8AC3E}">
        <p14:creationId xmlns:p14="http://schemas.microsoft.com/office/powerpoint/2010/main" val="45576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3824A-F643-4BB7-987C-0FCA131F7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6C0B3-B2D4-4EF3-90BA-27A95F9FC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 Current Issues</a:t>
            </a:r>
          </a:p>
          <a:p>
            <a:r>
              <a:rPr lang="en-US" dirty="0"/>
              <a:t>Use Energy Values Instead of Counts</a:t>
            </a:r>
          </a:p>
          <a:p>
            <a:r>
              <a:rPr lang="en-US" dirty="0"/>
              <a:t>Try Simulating Decays from Bottom</a:t>
            </a:r>
          </a:p>
          <a:p>
            <a:r>
              <a:rPr lang="en-US" dirty="0"/>
              <a:t>Possibly other Materials?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450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46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Research Presentation</vt:lpstr>
      <vt:lpstr>Plots!</vt:lpstr>
      <vt:lpstr>Still 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Presentation</dc:title>
  <dc:creator>John Campbell</dc:creator>
  <cp:lastModifiedBy>John Campbell</cp:lastModifiedBy>
  <cp:revision>4</cp:revision>
  <dcterms:created xsi:type="dcterms:W3CDTF">2017-07-25T20:10:14Z</dcterms:created>
  <dcterms:modified xsi:type="dcterms:W3CDTF">2017-07-25T20:36:57Z</dcterms:modified>
</cp:coreProperties>
</file>