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3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B8057-43DE-420B-82D9-0829FB90D9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 Am Doing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3A4095-9CCC-44F5-B0B3-D6CF840AF4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Simulating Background Decays in the Phase 1 Detector</a:t>
            </a:r>
          </a:p>
          <a:p>
            <a:r>
              <a:rPr lang="en-US" dirty="0"/>
              <a:t>Today’s Slide is </a:t>
            </a:r>
            <a:r>
              <a:rPr lang="en-US" dirty="0">
                <a:hlinkClick r:id="rId2" action="ppaction://hlinksldjump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7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5C9B6-39E9-49FC-8186-8E7B10B48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Plots!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B9F0C-7D2A-4EF4-8244-5F7C681834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Concerns</a:t>
            </a:r>
          </a:p>
          <a:p>
            <a:r>
              <a:rPr lang="en-US" dirty="0"/>
              <a:t>Time threshold?</a:t>
            </a:r>
          </a:p>
          <a:p>
            <a:r>
              <a:rPr lang="en-US" dirty="0"/>
              <a:t>Does not line up exactly with parameters (especially height)</a:t>
            </a:r>
          </a:p>
          <a:p>
            <a:r>
              <a:rPr lang="en-US" dirty="0"/>
              <a:t>Gap at 100mm height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A86F068-C51F-4F47-86D7-70C2CD7BE7F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7688" y="1930400"/>
            <a:ext cx="6664940" cy="4927801"/>
          </a:xfrm>
        </p:spPr>
      </p:pic>
    </p:spTree>
    <p:extLst>
      <p:ext uri="{BB962C8B-B14F-4D97-AF65-F5344CB8AC3E}">
        <p14:creationId xmlns:p14="http://schemas.microsoft.com/office/powerpoint/2010/main" val="45576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3824A-F643-4BB7-987C-0FCA131F7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6C0B3-B2D4-4EF3-90BA-27A95F9FC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 Current Issues</a:t>
            </a:r>
          </a:p>
          <a:p>
            <a:r>
              <a:rPr lang="en-US" dirty="0"/>
              <a:t>Use Energy Values Instead of Counts</a:t>
            </a:r>
          </a:p>
          <a:p>
            <a:r>
              <a:rPr lang="en-US" dirty="0"/>
              <a:t>Try Simulating Decays from Bottom</a:t>
            </a:r>
          </a:p>
          <a:p>
            <a:r>
              <a:rPr lang="en-US" dirty="0"/>
              <a:t>Possibly other Materials?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4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1A02E-601F-43BE-97E3-263FAC0FA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059013" cy="1320800"/>
          </a:xfrm>
        </p:spPr>
        <p:txBody>
          <a:bodyPr/>
          <a:lstStyle/>
          <a:p>
            <a:r>
              <a:rPr lang="en-US" dirty="0"/>
              <a:t>Energy Depositions and Correct Dimensions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B204F80-758C-48A9-B511-D402BC3B4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829" y="3801374"/>
            <a:ext cx="5220889" cy="2847037"/>
          </a:xfrm>
          <a:prstGeom prst="rect">
            <a:avLst/>
          </a:prstGeom>
        </p:spPr>
      </p:pic>
      <p:pic>
        <p:nvPicPr>
          <p:cNvPr id="27" name="Content Placeholder 26">
            <a:extLst>
              <a:ext uri="{FF2B5EF4-FFF2-40B4-BE49-F238E27FC236}">
                <a16:creationId xmlns:a16="http://schemas.microsoft.com/office/drawing/2014/main" id="{147B9F91-E4B4-46B0-B877-FD55BB379B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758" y="1351303"/>
            <a:ext cx="5086071" cy="3701382"/>
          </a:xfr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7A5CA1A-FB72-4B16-997C-F66E9BAAC8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829" y="1161690"/>
            <a:ext cx="5220889" cy="269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0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5B815-053A-4B37-B8ED-0A51DA32E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E5707-7589-4074-B98E-E193F1621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decay rates in area</a:t>
            </a:r>
          </a:p>
          <a:p>
            <a:r>
              <a:rPr lang="en-US" dirty="0"/>
              <a:t>Fix geometry problems</a:t>
            </a:r>
          </a:p>
          <a:p>
            <a:r>
              <a:rPr lang="en-US" dirty="0"/>
              <a:t>Other materials?</a:t>
            </a:r>
          </a:p>
        </p:txBody>
      </p:sp>
    </p:spTree>
    <p:extLst>
      <p:ext uri="{BB962C8B-B14F-4D97-AF65-F5344CB8AC3E}">
        <p14:creationId xmlns:p14="http://schemas.microsoft.com/office/powerpoint/2010/main" val="346206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77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What I Am Doing</vt:lpstr>
      <vt:lpstr>Plots!</vt:lpstr>
      <vt:lpstr>Still To Do</vt:lpstr>
      <vt:lpstr>Energy Depositions and Correct Dimensions</vt:lpstr>
      <vt:lpstr>Still 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Presentation</dc:title>
  <dc:creator>John Campbell</dc:creator>
  <cp:lastModifiedBy>John Campbell</cp:lastModifiedBy>
  <cp:revision>9</cp:revision>
  <dcterms:created xsi:type="dcterms:W3CDTF">2017-07-25T20:10:14Z</dcterms:created>
  <dcterms:modified xsi:type="dcterms:W3CDTF">2017-08-01T21:26:21Z</dcterms:modified>
</cp:coreProperties>
</file>