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5"/>
  </p:notesMasterIdLst>
  <p:sldIdLst>
    <p:sldId id="857" r:id="rId2"/>
    <p:sldId id="886" r:id="rId3"/>
    <p:sldId id="893" r:id="rId4"/>
    <p:sldId id="878" r:id="rId5"/>
    <p:sldId id="894" r:id="rId6"/>
    <p:sldId id="899" r:id="rId7"/>
    <p:sldId id="895" r:id="rId8"/>
    <p:sldId id="896" r:id="rId9"/>
    <p:sldId id="897" r:id="rId10"/>
    <p:sldId id="898" r:id="rId11"/>
    <p:sldId id="874" r:id="rId12"/>
    <p:sldId id="900" r:id="rId13"/>
    <p:sldId id="901" r:id="rId14"/>
    <p:sldId id="902" r:id="rId15"/>
    <p:sldId id="903" r:id="rId16"/>
    <p:sldId id="904" r:id="rId17"/>
    <p:sldId id="905" r:id="rId18"/>
    <p:sldId id="907" r:id="rId19"/>
    <p:sldId id="908" r:id="rId20"/>
    <p:sldId id="909" r:id="rId21"/>
    <p:sldId id="910" r:id="rId22"/>
    <p:sldId id="911" r:id="rId23"/>
    <p:sldId id="912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0036"/>
    <a:srgbClr val="FF9933"/>
    <a:srgbClr val="FF00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3" autoAdjust="0"/>
    <p:restoredTop sz="94657" autoAdjust="0"/>
  </p:normalViewPr>
  <p:slideViewPr>
    <p:cSldViewPr snapToGrid="0">
      <p:cViewPr varScale="1">
        <p:scale>
          <a:sx n="98" d="100"/>
          <a:sy n="98" d="100"/>
        </p:scale>
        <p:origin x="813" y="39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AF5604B-2A30-405A-A925-687A6F93ED6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BB0F77C-6BA0-4104-A7B4-217B339CE15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1AD8B1-F2EF-4A73-9425-DBC4EF1E5EE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DD66D9-1BAD-4AFD-B4A0-583D9F374A2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47928B02-0DB6-4D03-8970-E41772C6F5F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F142F6A3-FD76-466E-A733-0725440570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E30F8B-93D5-4DB5-970F-DA992280BC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30F8B-93D5-4DB5-970F-DA992280BCB5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3250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output text was elided for space.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30F8B-93D5-4DB5-970F-DA992280BCB5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41226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30F8B-93D5-4DB5-970F-DA992280BCB5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3293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30F8B-93D5-4DB5-970F-DA992280BCB5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73649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Some of the contents of log.hello-word</a:t>
            </a:r>
            <a:r>
              <a:rPr lang="en-US"/>
              <a:t>.py3 </a:t>
            </a:r>
            <a:r>
              <a:rPr lang="en-US" dirty="0"/>
              <a:t>were omitted for space.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30F8B-93D5-4DB5-970F-DA992280BCB5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4188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30F8B-93D5-4DB5-970F-DA992280BCB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8644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If you’re a CHTC user or other UW person, and want to use your grant money to pay for AWS, talk to us before you get your account.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For purposes of this slide, if you’re a CHTC user, we count as a friendly admin, so if you’re interested in using </a:t>
            </a:r>
            <a:r>
              <a:rPr lang="en-US" dirty="0" err="1"/>
              <a:t>condor_annex</a:t>
            </a:r>
            <a:r>
              <a:rPr lang="en-US" dirty="0"/>
              <a:t>, come talk to 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30F8B-93D5-4DB5-970F-DA992280BCB5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8561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whitespace was elided for space.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30F8B-93D5-4DB5-970F-DA992280BCB5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133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30F8B-93D5-4DB5-970F-DA992280BCB5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019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of the contents of log.hello-word.py2 were omitted for space.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30F8B-93D5-4DB5-970F-DA992280BCB5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474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text after the “Deep Learning AMI” banner was elided for space.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30F8B-93D5-4DB5-970F-DA992280BCB5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803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30F8B-93D5-4DB5-970F-DA992280BCB5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25546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output text was elided for space.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30F8B-93D5-4DB5-970F-DA992280BCB5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8714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HTC_logo_color_vert.jpg">
            <a:extLst>
              <a:ext uri="{FF2B5EF4-FFF2-40B4-BE49-F238E27FC236}">
                <a16:creationId xmlns:a16="http://schemas.microsoft.com/office/drawing/2014/main" id="{FBC38BD8-116F-4D9B-9B7D-34013BE03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3" y="582613"/>
            <a:ext cx="2211387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vmuser\Desktop\HTCondor_red_blk_notag.png">
            <a:extLst>
              <a:ext uri="{FF2B5EF4-FFF2-40B4-BE49-F238E27FC236}">
                <a16:creationId xmlns:a16="http://schemas.microsoft.com/office/drawing/2014/main" id="{D01B111D-A061-4A88-B3E2-B2C49E1DB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1992313"/>
            <a:ext cx="270827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6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10107"/>
            <a:ext cx="7772400" cy="2438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858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C017617E-BB2D-4A63-AC87-9E8A8AE8A2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1FED66-B0D4-41E3-8EE7-4ED56CD353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106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029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C9BC4DAE-75EA-47E5-98D6-03E1B89A66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F394C6-A1E4-4DE0-BCC0-E132379547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695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7CDEB224-3D94-420B-912D-C83181E5BE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DAE562-64DA-4A52-BC86-8AAF29C5B2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44068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32DFAAFE-9D77-4D69-8B0A-F264DD8E74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FAC4C1-BB36-4182-8855-3BF012FCB7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744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F3AE56-589E-4B2F-8F04-9DE1E1762B5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67600" y="6248400"/>
            <a:ext cx="990600" cy="457200"/>
          </a:xfrm>
        </p:spPr>
        <p:txBody>
          <a:bodyPr/>
          <a:lstStyle>
            <a:lvl1pPr>
              <a:defRPr/>
            </a:lvl1pPr>
          </a:lstStyle>
          <a:p>
            <a:fld id="{075E2F89-616C-481B-A6EE-378B3FC384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287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DE8155CD-DFA0-4D84-B0A8-AE1FCBFF57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64EFD8-3F3C-4C2A-8058-5D50C7FED5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03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AB44B52B-5DE7-4826-80A1-34D5D5EB7D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8FF595-3D34-4520-8AF0-532F45DB5F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72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B85C00-3F73-491F-A941-2C2241A661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5C3336-67BD-40D2-8630-543484E1EC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89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6DEA4D60-D3B1-4B78-8E0B-AAA9E4EC00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CE6677-2660-43DE-B0D6-A852A0CFAF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569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1C9DB4C2-54B3-440E-B7D9-8AF96B2153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2E62A0-6954-4A26-8521-D5EA783919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883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>
            <a:extLst>
              <a:ext uri="{FF2B5EF4-FFF2-40B4-BE49-F238E27FC236}">
                <a16:creationId xmlns:a16="http://schemas.microsoft.com/office/drawing/2014/main" id="{33C56FEC-F4D8-4DFD-897A-CA4D488261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5379" name="Rectangle 3">
            <a:extLst>
              <a:ext uri="{FF2B5EF4-FFF2-40B4-BE49-F238E27FC236}">
                <a16:creationId xmlns:a16="http://schemas.microsoft.com/office/drawing/2014/main" id="{86B18B52-7724-4707-8EDD-3255A8A507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1355725"/>
            <a:ext cx="8399462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28" name="Picture 1" descr="CHTC_logo_color_horiz.jpg">
            <a:extLst>
              <a:ext uri="{FF2B5EF4-FFF2-40B4-BE49-F238E27FC236}">
                <a16:creationId xmlns:a16="http://schemas.microsoft.com/office/drawing/2014/main" id="{0F670C1D-25BC-4954-8496-28BE790F5CA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5388"/>
            <a:ext cx="27622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424EA28-CCA0-4CFE-837B-63CCBF5F15B8}"/>
              </a:ext>
            </a:extLst>
          </p:cNvPr>
          <p:cNvCxnSpPr/>
          <p:nvPr/>
        </p:nvCxnSpPr>
        <p:spPr bwMode="auto">
          <a:xfrm>
            <a:off x="0" y="6254750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450CEB6-684A-4CEE-93DA-2A2917B5E2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052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fld id="{E1477076-A11F-4477-B352-7141705AD05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8" descr="C:\Users\vmuser\Desktop\HTCondor_red_blk_notag.png">
            <a:extLst>
              <a:ext uri="{FF2B5EF4-FFF2-40B4-BE49-F238E27FC236}">
                <a16:creationId xmlns:a16="http://schemas.microsoft.com/office/drawing/2014/main" id="{ECAA624A-8A8A-42ED-BBC9-E85DBF99A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5" y="6181725"/>
            <a:ext cx="27082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9" r:id="rId2"/>
    <p:sldLayoutId id="2147483730" r:id="rId3"/>
    <p:sldLayoutId id="214748373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90000"/>
        <a:buFont typeface="Marlett" pitchFamily="2" charset="2"/>
        <a:buChar char="h"/>
        <a:defRPr sz="2800">
          <a:solidFill>
            <a:schemeClr val="tx1"/>
          </a:solidFill>
          <a:latin typeface="+mn-lt"/>
          <a:ea typeface="MS PGothic" pitchFamily="34" charset="-128"/>
          <a:cs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aws.amazon.com/cli/latest/userguide/awscli-install-bundle.html" TargetMode="External"/><Relationship Id="rId2" Type="http://schemas.openxmlformats.org/officeDocument/2006/relationships/hyperlink" Target="https://research.cs.wisc.edu/htcondor/instructions/el/6/developmen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cs.wisc.edu/htcondor/manual/v8.7/UsingCondorannexfortheFirstTime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research.cs.wisc.edu/htcondor/manual/v8.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research.cs.wisc.edu/htcondor/manual/v8.7/HTCondorAnnexUsersGuide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61D68-988C-4BA2-BD22-A301CB28C3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109913"/>
            <a:ext cx="7772400" cy="2438400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ea typeface="+mj-ea"/>
                <a:cs typeface="+mj-cs"/>
              </a:rPr>
              <a:t>HTCondor</a:t>
            </a:r>
            <a:r>
              <a:rPr lang="en-US" dirty="0">
                <a:ea typeface="+mj-ea"/>
                <a:cs typeface="+mj-cs"/>
              </a:rPr>
              <a:t> Annex</a:t>
            </a:r>
            <a:br>
              <a:rPr lang="en-US" dirty="0">
                <a:ea typeface="+mj-ea"/>
                <a:cs typeface="+mj-cs"/>
              </a:rPr>
            </a:br>
            <a:r>
              <a:rPr lang="en-US" sz="3600" dirty="0">
                <a:ea typeface="+mj-ea"/>
                <a:cs typeface="+mj-cs"/>
              </a:rPr>
              <a:t>Elasticity with the Public Cloud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D3E9AA-E3C2-4C41-A3AA-D97587CF6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https://research.cs.wisc.edu/htcondor/</a:t>
            </a:r>
            <a:br>
              <a:rPr lang="en-US" dirty="0">
                <a:hlinkClick r:id="rId2"/>
              </a:rPr>
            </a:br>
            <a:r>
              <a:rPr lang="en-US" dirty="0">
                <a:hlinkClick r:id="rId2"/>
              </a:rPr>
              <a:t>instructions/el/6/development/</a:t>
            </a:r>
            <a:endParaRPr lang="en-US" dirty="0"/>
          </a:p>
          <a:p>
            <a:r>
              <a:rPr lang="en-US" dirty="0"/>
              <a:t>except step 2: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yum install condor</a:t>
            </a:r>
          </a:p>
          <a:p>
            <a:r>
              <a:rPr lang="en-US" dirty="0">
                <a:cs typeface="Courier New" panose="02070309020205020404" pitchFamily="49" charset="0"/>
              </a:rPr>
              <a:t>then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755 /var/log</a:t>
            </a:r>
            <a:endParaRPr lang="en-US" dirty="0"/>
          </a:p>
          <a:p>
            <a:r>
              <a:rPr lang="en-US" dirty="0"/>
              <a:t>then install AWS CLI (if necessary)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yum install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awscli</a:t>
            </a:r>
            <a:r>
              <a:rPr lang="en-US" dirty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pip install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aws</a:t>
            </a:r>
            <a:r>
              <a:rPr lang="en-US" dirty="0"/>
              <a:t> or follow </a:t>
            </a:r>
            <a:r>
              <a:rPr lang="en-US" dirty="0">
                <a:hlinkClick r:id="rId3"/>
              </a:rPr>
              <a:t>Amazon’s instructions</a:t>
            </a:r>
            <a:endParaRPr lang="en-US" dirty="0"/>
          </a:p>
          <a:p>
            <a:r>
              <a:rPr lang="en-US" dirty="0"/>
              <a:t>then: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yum install condor-annex-ec2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5EF80A-6C96-4A84-AB1B-F2B12181A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Scary Live Demo (details 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EBE3E-4494-4A23-9C6C-E99AB9F55E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E562-64DA-4A52-BC86-8AAF29C5B2D6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197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66CE54-5A1A-491F-A576-97DD4B614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not be time after the demo.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8B9C0F-428E-4B18-B17D-78B02D30A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 while we wait?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5CB02E-D8A9-4378-8695-C04EC98981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E562-64DA-4A52-BC86-8AAF29C5B2D6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528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3CBD35-02F7-4DD4-B565-F7E0ACB3E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63" y="992221"/>
            <a:ext cx="8399462" cy="5136205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:~/condor-8.7.8$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mkdir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~/.condor</a:t>
            </a: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:~/condor-8.7.8$ cd ~/.condor</a:t>
            </a: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:~/.condor$ touch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publicKeyFile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privateKeyFile</a:t>
            </a: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:~/.condor$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chmod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600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publicKeyFile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privateKeyFile</a:t>
            </a: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it-IT" sz="1200" dirty="0">
                <a:solidFill>
                  <a:schemeClr val="bg1"/>
                </a:solidFill>
                <a:latin typeface="Consolas" panose="020B0609020204030204" pitchFamily="49" charset="0"/>
              </a:rPr>
              <a:t>demo-user@azaphrael:~/.condor$ nano publicKeyFile</a:t>
            </a:r>
          </a:p>
          <a:p>
            <a:pPr marL="0" indent="0">
              <a:buNone/>
            </a:pPr>
            <a:r>
              <a:rPr lang="it-IT" sz="1200" dirty="0">
                <a:solidFill>
                  <a:schemeClr val="bg1"/>
                </a:solidFill>
                <a:latin typeface="Consolas" panose="020B0609020204030204" pitchFamily="49" charset="0"/>
              </a:rPr>
              <a:t>demo-user@azaphrael:~/.condor$ nano privateKeyFile</a:t>
            </a: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:~/.condor$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condor_annex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-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aws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-region us-east-1 -setup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Creating configuration bucket (this takes less than a minute).. complete.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Creating Lambda functions (this takes about a minute).. complete.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Creating instance profile (this takes about two minutes).. complete.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Creating security group (this takes less than a minute).. complete.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Setup successful.</a:t>
            </a: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:~/.condor$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condor_annex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-check-setup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Checking security configuration... OK.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Checking for configuration bucket... OK.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Checking for Lambda functions... OK.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Checking for instance profile... OK.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Checking for security group... OK.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Your setup looks OK.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6E3D-3DC3-4D59-9280-F810604CD9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E562-64DA-4A52-BC86-8AAF29C5B2D6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970373BE-51B1-4608-B381-877390CC7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/>
              <a:t>console log: initial setup</a:t>
            </a:r>
          </a:p>
        </p:txBody>
      </p:sp>
    </p:spTree>
    <p:extLst>
      <p:ext uri="{BB962C8B-B14F-4D97-AF65-F5344CB8AC3E}">
        <p14:creationId xmlns:p14="http://schemas.microsoft.com/office/powerpoint/2010/main" val="1064029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3CBD35-02F7-4DD4-B565-F7E0ACB3E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63" y="992221"/>
            <a:ext cx="8399462" cy="5136205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:~/.condor$ cd</a:t>
            </a: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:~$ cd jobs</a:t>
            </a: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:~/jobs$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condor_status</a:t>
            </a: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:~/jobs$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condor_q</a:t>
            </a: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--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Schedd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 azaphrael.org : &lt;69.130.245.124:9618?... @ 05/21/18 09:17:01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OWNER BATCH_NAME      SUBMITTED   DONE   RUN    IDLE   HOLD  TOTAL JOB_IDS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Total for query: 0 jobs; 0 completed, 0 removed, 0 idle, 0 running, 0 held, 0 suspended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Total for all users: 0 jobs; 0 completed, 0 removed, 0 idle, 0 running, 0 held, 0 suspended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:~/jobs$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condor_annex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-count 1 -duration 1 -idle 1 -annex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LiveDemo</a:t>
            </a: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Will request 1 m4.large on-demand instance for 1.00 hours.  Each instance will terminate after being idle for 1.00 hours.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Is that OK?  (Type 'yes' or 'no'): yes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Starting annex...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Annex started.  Its identity with the cloud provider is 'LiveDemo_6b8fc122-7b4e-4ffc-a608-363fd5fd3bd0'.  It will take about three minutes for the new machines to join the pool.</a:t>
            </a: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:~/jobs$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condor_status</a:t>
            </a: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:~/jobs$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condor_annex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status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Instance ID        not in Annex Status  Reason (if known)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i-094bd2fed87a4edb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LiveDemo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    running -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6E3D-3DC3-4D59-9280-F810604CD9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E562-64DA-4A52-BC86-8AAF29C5B2D6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970373BE-51B1-4608-B381-877390CC7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/>
              <a:t>console log: user guide (1)</a:t>
            </a:r>
          </a:p>
        </p:txBody>
      </p:sp>
    </p:spTree>
    <p:extLst>
      <p:ext uri="{BB962C8B-B14F-4D97-AF65-F5344CB8AC3E}">
        <p14:creationId xmlns:p14="http://schemas.microsoft.com/office/powerpoint/2010/main" val="3344350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3CBD35-02F7-4DD4-B565-F7E0ACB3E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63" y="992221"/>
            <a:ext cx="8399462" cy="5136205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:~/jobs$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condor_annex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-help | less</a:t>
            </a: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:~/jobs$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condor_annex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status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Name                             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OpSys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     Arch   State     Activity    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LoadAv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Me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slot2@ip-172-31-8-79.ec2.internal LINUX      X86_64 Unclaimed Idle          0.000 39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slot1@ip-172-31-8-79.ec2.internal LINUX      X86_64 Unclaimed Benchmarking  0.000 39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              Total Owner Claimed Unclaimed Matched Preempting Backfill  Drain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 X86_64/LINUX     2     0       0         2       0          0        0      0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        Total     2     0       0         2       0          0        0      0</a:t>
            </a: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:~/jobs$ cat hello-world.py2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#!/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usr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/bin/python2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print "Hello, world!"</a:t>
            </a: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:~/jobs$ cat hello-world.py2.submit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executable      = hello-world.py2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output          = out.hello-world.py2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error           = err.hello-world.py2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log             = log.hello-world.py2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+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MayUseAWS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     = TRUE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queue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6E3D-3DC3-4D59-9280-F810604CD9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E562-64DA-4A52-BC86-8AAF29C5B2D6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970373BE-51B1-4608-B381-877390CC7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/>
              <a:t>console log: user guide (2)</a:t>
            </a:r>
          </a:p>
        </p:txBody>
      </p:sp>
    </p:spTree>
    <p:extLst>
      <p:ext uri="{BB962C8B-B14F-4D97-AF65-F5344CB8AC3E}">
        <p14:creationId xmlns:p14="http://schemas.microsoft.com/office/powerpoint/2010/main" val="3220073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3CBD35-02F7-4DD4-B565-F7E0ACB3E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63" y="992221"/>
            <a:ext cx="8399462" cy="5136205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:~/jobs$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condor_submit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./hello-world.py2.submit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Submitting job(s).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1 job(s) submitted to cluster 19.</a:t>
            </a: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:~/jobs$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condor_q</a:t>
            </a: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--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Schedd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 azaphrael.org : &lt;69.130.245.124:9618?... @ 05/21/18 09:22:40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OWNER     BATCH_NAME    SUBMITTED   DONE   RUN    IDLE  TOTAL JOB_IDS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demo-user ID: 19       5/21 09:22      _      _      1      1 19.0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Total for query: 1 jobs; 0 completed, 0 removed, 1 idle, 0 running, 0 held, 0 suspended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Total for all users: 1 jobs; 0 completed, 0 removed, 1 idle, 0 running, 0 held, 0 suspended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:~/jobs$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condor_q</a:t>
            </a: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--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Schedd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 azaphrael.org : &lt;69.130.245.124:9618?... @ 05/21/18 09:23:08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OWNER BATCH_NAME      SUBMITTED   DONE   RUN    IDLE   HOLD  TOTAL JOB_IDS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Total for query: 0 jobs; 0 completed, 0 removed, 0 idle, 0 running, 0 held, 0 suspended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Total for all users: 0 jobs; 0 completed, 0 removed, 0 idle, 0 running, 0 held, 0 suspended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6E3D-3DC3-4D59-9280-F810604CD9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E562-64DA-4A52-BC86-8AAF29C5B2D6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970373BE-51B1-4608-B381-877390CC7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/>
              <a:t>console log: user guide (3)</a:t>
            </a:r>
          </a:p>
        </p:txBody>
      </p:sp>
    </p:spTree>
    <p:extLst>
      <p:ext uri="{BB962C8B-B14F-4D97-AF65-F5344CB8AC3E}">
        <p14:creationId xmlns:p14="http://schemas.microsoft.com/office/powerpoint/2010/main" val="3118538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3CBD35-02F7-4DD4-B565-F7E0ACB3E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63" y="992221"/>
            <a:ext cx="8399462" cy="5136205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:~/jobs$ cat out.hello-world.py2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Hello, world!</a:t>
            </a: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:~/jobs$ cat err.hello-world.py2</a:t>
            </a: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:~/jobs$ cat log.hello-world.py2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001 (019.000.000) 05/21 09:22:45 Job executing on host: &lt;54.159.48.132:9618?addrs=54.159.48.132-9618+[--1]-9618&amp;noUDP&amp;sock=3100_3028_3&gt;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:~/jobs$ host 54.159.48.132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132.48.159.54.in-addr.arpa domain name pointer ec2-54-159-48-132.compute-1.amazonaws.com.</a:t>
            </a: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:~/jobs$ cat hello-world.py3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#!/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usr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/bin/python3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import sys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print( "Hello, world!", file=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sys.stderr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)</a:t>
            </a: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:~/jobs$ cat hello-world.py3.submit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executable      = hello-world.py3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output          = out.hello-world.py3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error           = err.hello-world.py3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log             = log.hello-world.py3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+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MayUseAWS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     = TRUE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queue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6E3D-3DC3-4D59-9280-F810604CD9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E562-64DA-4A52-BC86-8AAF29C5B2D6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970373BE-51B1-4608-B381-877390CC7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/>
              <a:t>console log: user guide (4)</a:t>
            </a:r>
          </a:p>
        </p:txBody>
      </p:sp>
    </p:spTree>
    <p:extLst>
      <p:ext uri="{BB962C8B-B14F-4D97-AF65-F5344CB8AC3E}">
        <p14:creationId xmlns:p14="http://schemas.microsoft.com/office/powerpoint/2010/main" val="1159381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3CBD35-02F7-4DD4-B565-F7E0ACB3E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63" y="992221"/>
            <a:ext cx="8399462" cy="5136205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:~/jobs$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ssh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-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i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../demo-prep/us-east-1.pem ec2-user@52.90.65.81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The authenticity of host '52.90.65.81 (52.90.65.81)' can't be established.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ECDSA key fingerprint is cb:a8:fe:ce:b2:e6:cd:94:c5:fb:88:00:42:95:9d:20.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Are you sure you want to continue connecting (yes/no)? yes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Warning: Permanently added '52.90.65.81' (ECDSA) to the list of known hosts.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=============================================================================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      __|  __|_  )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      _|  (     /   Deep Learning AMI (Amazon Linux)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     ___|\___|___|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=============================================================================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Amazon Linux version 2018.03 is available.</a:t>
            </a:r>
          </a:p>
          <a:p>
            <a:pPr marL="0" indent="0">
              <a:buNone/>
            </a:pPr>
            <a:r>
              <a:rPr lang="de-DE" sz="1200" dirty="0">
                <a:solidFill>
                  <a:schemeClr val="bg1"/>
                </a:solidFill>
                <a:latin typeface="Consolas" panose="020B0609020204030204" pitchFamily="49" charset="0"/>
              </a:rPr>
              <a:t>[ec2-user@ip-172-31-58-147 ~]$ /usr/bin/python3 --version</a:t>
            </a:r>
          </a:p>
          <a:p>
            <a:pPr marL="0" indent="0">
              <a:buNone/>
            </a:pPr>
            <a:r>
              <a:rPr lang="de-DE" sz="1200" dirty="0">
                <a:solidFill>
                  <a:schemeClr val="bg1"/>
                </a:solidFill>
                <a:latin typeface="Consolas" panose="020B0609020204030204" pitchFamily="49" charset="0"/>
              </a:rPr>
              <a:t>Python 3.4.7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[ec2-user@ip-172-31-58-147 ~]$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sudo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su</a:t>
            </a: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200" dirty="0" err="1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6E3D-3DC3-4D59-9280-F810604CD9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E562-64DA-4A52-BC86-8AAF29C5B2D6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970373BE-51B1-4608-B381-877390CC7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/>
              <a:t>console log: customization (1)</a:t>
            </a:r>
          </a:p>
        </p:txBody>
      </p:sp>
    </p:spTree>
    <p:extLst>
      <p:ext uri="{BB962C8B-B14F-4D97-AF65-F5344CB8AC3E}">
        <p14:creationId xmlns:p14="http://schemas.microsoft.com/office/powerpoint/2010/main" val="2945064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3CBD35-02F7-4DD4-B565-F7E0ACB3E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63" y="992221"/>
            <a:ext cx="8399462" cy="5136205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[root@ip-172-31-58-147 ec2-user]#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wget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https://research.cs.wisc.edu/htcondor/yum/RPM-GPG-KEY-HTCondor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--2018-05-21 14:34:52--  https://research.cs.wisc.edu/htcondor/yum/RPM-GPG-KEY-HTCondor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Resolving research.cs.wisc.edu (research.cs.wisc.edu)... 128.105.7.58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Connecting to research.cs.wisc.edu (research.cs.wisc.edu)|128.105.7.58|:443... connected.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HTTP request sent, awaiting response... 200 OK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Length: 1752 (1.7K) [text/plain]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Saving to: ‘RPM-GPG-KEY-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HTCondor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’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RPM-GPG-KEY-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HTCondor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 100%[======================&gt;]   1.71K  --.-KB/s    in 0s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2018-05-21 14:34:53 (88.8 MB/s) - ‘RPM-GPG-KEY-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HTCondor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’ saved [1752/1752]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[root@ip-172-31-58-147 ec2-user]# rpm --import RPM-GPG-KEY-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HTCondor</a:t>
            </a: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6E3D-3DC3-4D59-9280-F810604CD9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E562-64DA-4A52-BC86-8AAF29C5B2D6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970373BE-51B1-4608-B381-877390CC7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/>
              <a:t>console log: customization (2)</a:t>
            </a:r>
          </a:p>
        </p:txBody>
      </p:sp>
    </p:spTree>
    <p:extLst>
      <p:ext uri="{BB962C8B-B14F-4D97-AF65-F5344CB8AC3E}">
        <p14:creationId xmlns:p14="http://schemas.microsoft.com/office/powerpoint/2010/main" val="2714191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3CBD35-02F7-4DD4-B565-F7E0ACB3E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63" y="1016541"/>
            <a:ext cx="8399462" cy="5136205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[root@ip-172-31-58-147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yum.repos.d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]#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wget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https://research.cs.wisc.edu/htcondor/yum/repo.d/htcondor-development-rhel6.repo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--2018-05-21 14:36:26--  https://research.cs.wisc.edu/htcondor/yum/repo.d/htcondor-development-rhel6.repo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Resolving research.cs.wisc.edu (research.cs.wisc.edu)... 128.105.7.58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Connecting to research.cs.wisc.edu (research.cs.wisc.edu)|128.105.7.58|:443... connected.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HTTP request sent, awaiting response... 200 OK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Length: 183 [text/plain]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Saving to: ‘htcondor-development-rhel6.repo’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htcondor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-development- 100%[======================&gt;]     183  --.-KB/s    in 0s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2018-05-21 14:36:26 (10.2 MB/s) - ‘htcondor-development-rhel6.repo’ saved [183/183]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[root@ip-172-31-58-147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yum.repos.d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]# yum install condor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Install  1 Package (+11 Dependent packages)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Total download size: 9.1 M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Installed size: 26 M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Is this ok [y/d/N]: y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Complete!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6E3D-3DC3-4D59-9280-F810604CD9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E562-64DA-4A52-BC86-8AAF29C5B2D6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970373BE-51B1-4608-B381-877390CC7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/>
              <a:t>console log: customization (3)</a:t>
            </a:r>
          </a:p>
        </p:txBody>
      </p:sp>
    </p:spTree>
    <p:extLst>
      <p:ext uri="{BB962C8B-B14F-4D97-AF65-F5344CB8AC3E}">
        <p14:creationId xmlns:p14="http://schemas.microsoft.com/office/powerpoint/2010/main" val="3038359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E2EB95-F521-4D9D-8C20-21C8B5926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Elasticity means easily growing (and shrinking) a </a:t>
            </a:r>
            <a:r>
              <a:rPr lang="en-US" dirty="0" err="1"/>
              <a:t>HTCondor</a:t>
            </a:r>
            <a:r>
              <a:rPr lang="en-US" dirty="0"/>
              <a:t> pool.</a:t>
            </a:r>
          </a:p>
          <a:p>
            <a:r>
              <a:rPr lang="en-US" dirty="0"/>
              <a:t>AWS-only today, code contributions from Google and Microsoft should mean Google Cloud and Azure support by next </a:t>
            </a:r>
            <a:r>
              <a:rPr lang="en-US" dirty="0" err="1"/>
              <a:t>HTCondor</a:t>
            </a:r>
            <a:r>
              <a:rPr lang="en-US" dirty="0"/>
              <a:t> Week.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2C0BD3A-014F-494F-AAC3-B08F69C07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condor_annex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FA173-EA38-4621-932A-2CF859586B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E562-64DA-4A52-BC86-8AAF29C5B2D6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256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3CBD35-02F7-4DD4-B565-F7E0ACB3E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63" y="1021405"/>
            <a:ext cx="8399462" cy="5136205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[root@ip-172-31-58-147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yum.repos.d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]#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chkconfig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condor on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[root@ip-172-31-58-147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yum.repos.d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]# service condor start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Starting Condor daemons: 05/21/18 14:40:35 Can't open "/var/log/condor/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MasterLog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ERROR "Cannot open log file '/var/log/condor/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MasterLog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'" at line 174 in file /slots/01/dir_2484669/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userdir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/.tmpQ8XdCL/BUILD/condor-8.7.8/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src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/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condor_utils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/dprintf_setup.cpp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                                                          [FAILED]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[root@ip-172-31-58-147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yum.repos.d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]# ls -lad /var/log</a:t>
            </a: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drwx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------ 4 root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root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4096 May 21 14:39 /var/log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[root@ip-172-31-58-147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yum.repos.d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]#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chmod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755 /var/log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[root@ip-172-31-58-147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yum.repos.d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]# service condor start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Starting Condor daemons:                                   [  OK  ]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[root@ip-172-31-58-147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yum.repos.d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]#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aws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--version</a:t>
            </a: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aws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-cli/1.14.9 Python/2.7.13 Linux/4.9.93-41.60.amzn1.x86_64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botocore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/1.10.16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[root@ip-172-31-58-147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yum.repos.d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]# yum install condor-annex-ec2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Is this ok [y/d/N]: y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Complete!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6E3D-3DC3-4D59-9280-F810604CD9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E562-64DA-4A52-BC86-8AAF29C5B2D6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970373BE-51B1-4608-B381-877390CC7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/>
              <a:t>console log: customization (4)</a:t>
            </a:r>
          </a:p>
        </p:txBody>
      </p:sp>
    </p:spTree>
    <p:extLst>
      <p:ext uri="{BB962C8B-B14F-4D97-AF65-F5344CB8AC3E}">
        <p14:creationId xmlns:p14="http://schemas.microsoft.com/office/powerpoint/2010/main" val="2062543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3CBD35-02F7-4DD4-B565-F7E0ACB3E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63" y="1021405"/>
            <a:ext cx="8399462" cy="5136205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[root@ip-172-31-58-147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yum.repos.d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]#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Broadcast message from root@ip-172-31-58-147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       (unknown) at 14:43 ...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The system is going down for reboot NOW!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Control-Alt-Delete pressed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Connection to 52.90.65.81 closed by remote host.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Connection to 52.90.65.81 closed.</a:t>
            </a: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:~/jobs$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condor_off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-annex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LiveDemo</a:t>
            </a: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Sent "Kill-Daemon" command for "master" to master ip-172-31-8-79.ec2.internal</a:t>
            </a: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:~/jobs$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condor_status</a:t>
            </a: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:~/jobs$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condor_annex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status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Instance ID        not in Annex Status        Reason (if known)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i-094bd2fed87a4edb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LiveDemo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    shutting-down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Client.InstanceInitiatedShutdown</a:t>
            </a: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:~/jobs$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condor_annex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-count 1 -idle 1 -duration 1 -annex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LiveDemoTwo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-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aws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-on-demand-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ami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-id ami-068946925ab4a817f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Will request 1 m4.large on-demand instance for 1.00 hours.  Each instance will terminate after being idle for 1.00 hours.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Is that OK?  (Type 'yes' or 'no'): yes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Starting annex...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Annex started.  Its identity with the cloud provider is 'LiveDemoTwo_71e2e507-d708-400f-bca7-4fbd918557d3'.  It will take about three minutes for the new machines to join the pool.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6E3D-3DC3-4D59-9280-F810604CD9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E562-64DA-4A52-BC86-8AAF29C5B2D6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970373BE-51B1-4608-B381-877390CC7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/>
              <a:t>console log: customization (5)</a:t>
            </a:r>
          </a:p>
        </p:txBody>
      </p:sp>
    </p:spTree>
    <p:extLst>
      <p:ext uri="{BB962C8B-B14F-4D97-AF65-F5344CB8AC3E}">
        <p14:creationId xmlns:p14="http://schemas.microsoft.com/office/powerpoint/2010/main" val="3141579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3CBD35-02F7-4DD4-B565-F7E0ACB3E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63" y="1021405"/>
            <a:ext cx="8399462" cy="5136205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:~/jobs$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condor_release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20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All jobs in cluster 20 have been released</a:t>
            </a: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:~/jobs$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condor_annex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status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Instance ID        not in Annex Status     Reason (if known)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i-016ab7f32f359d1e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LiveDemoTwo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 running    -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i-094bd2fed87a4edb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LiveDemo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    terminated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Client.InstanceInitiatedShutdown</a:t>
            </a: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:~/jobs$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condor_annex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status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Name                             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OpSys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     Arch   State     Activity    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LoadAv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Me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slot2@ip-172-31-6-27.ec2.internal LINUX      X86_64 Unclaimed Idle          0.000 39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slot1@ip-172-31-6-27.ec2.internal LINUX      X86_64 Unclaimed Benchmarking  0.000 39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              Total Owner Claimed Unclaimed Matched Preempting Backfill  Drain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 X86_64/LINUX     2     0       0         2       0          0        0      0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        Total     2     0       0         2       0          0        0      0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Instance ID        not in Annex Status     Reason (if known)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i-094bd2fed87a4edb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LiveDemo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     terminated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Client.InstanceInitiatedShutdown</a:t>
            </a: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6E3D-3DC3-4D59-9280-F810604CD9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E562-64DA-4A52-BC86-8AAF29C5B2D6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970373BE-51B1-4608-B381-877390CC7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/>
              <a:t>console log: customization (6)</a:t>
            </a:r>
          </a:p>
        </p:txBody>
      </p:sp>
    </p:spTree>
    <p:extLst>
      <p:ext uri="{BB962C8B-B14F-4D97-AF65-F5344CB8AC3E}">
        <p14:creationId xmlns:p14="http://schemas.microsoft.com/office/powerpoint/2010/main" val="21730501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3CBD35-02F7-4DD4-B565-F7E0ACB3E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63" y="1021405"/>
            <a:ext cx="8399462" cy="5136205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:~/jobs$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condor_q</a:t>
            </a: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-- </a:t>
            </a: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Schedd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 azaphrael.org : &lt;69.130.245.124:9618?... @ 05/21/18 09:48:29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OWNER BATCH_NAME      SUBMITTED   DONE   RUN    IDLE   HOLD  TOTAL JOB_IDS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Total for query: 0 jobs; 0 completed, 0 removed, 0 idle, 0 running, 0 held, 0 suspended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Total for all users: 0 jobs; 0 completed, 0 removed, 0 idle, 0 running, 0 held, 0 suspended</a:t>
            </a: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:~/jobs$ cat out.hello-world.py3</a:t>
            </a: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:~/jobs$ cat err.hello-world.py3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Hello, world!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001 (020.000.000) 05/21 09:48:22 Job executing on host: &lt;18.206.168.65:9618?addrs=18.206.168.65-9618&amp;noUDP&amp;sock=3231_16fe_3&gt;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1200" dirty="0" err="1">
                <a:solidFill>
                  <a:schemeClr val="bg1"/>
                </a:solidFill>
                <a:latin typeface="Consolas" panose="020B0609020204030204" pitchFamily="49" charset="0"/>
              </a:rPr>
              <a:t>demo-user@azaphrael</a:t>
            </a: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:~/jobs$ host 18.206.168.65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Consolas" panose="020B0609020204030204" pitchFamily="49" charset="0"/>
              </a:rPr>
              <a:t>65.168.206.18.IN-ADDR.ARPA domain name pointer ec2-18-206-168-65.compute-1.amazonaws.com.</a:t>
            </a:r>
          </a:p>
          <a:p>
            <a:pPr marL="0" indent="0">
              <a:buNone/>
            </a:pPr>
            <a:endParaRPr lang="en-US" sz="1200" dirty="0" err="1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6E3D-3DC3-4D59-9280-F810604CD9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E562-64DA-4A52-BC86-8AAF29C5B2D6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970373BE-51B1-4608-B381-877390CC7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/>
              <a:t>console log: customization (7)</a:t>
            </a:r>
          </a:p>
        </p:txBody>
      </p:sp>
    </p:spTree>
    <p:extLst>
      <p:ext uri="{BB962C8B-B14F-4D97-AF65-F5344CB8AC3E}">
        <p14:creationId xmlns:p14="http://schemas.microsoft.com/office/powerpoint/2010/main" val="2689451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924BE9-84EC-4592-9D8F-B5AFA38F7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Deadlines: temporary capacity</a:t>
            </a:r>
          </a:p>
          <a:p>
            <a:r>
              <a:rPr lang="en-US" dirty="0"/>
              <a:t>Capability: specialized hardware</a:t>
            </a:r>
          </a:p>
          <a:p>
            <a:pPr lvl="1"/>
            <a:r>
              <a:rPr lang="en-US" dirty="0"/>
              <a:t>(new) GPUs, very large main memories</a:t>
            </a:r>
          </a:p>
          <a:p>
            <a:r>
              <a:rPr lang="en-US" dirty="0"/>
              <a:t>Customization: different policies or software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744E9B-6B02-4FEF-A515-E5FDCD83D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12C2C2-02B0-4F85-8639-A6B932A164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E562-64DA-4A52-BC86-8AAF29C5B2D6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223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5D19A5-A8D7-4C42-B0A7-698FCC32F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AWS account</a:t>
            </a:r>
          </a:p>
          <a:p>
            <a:r>
              <a:rPr lang="en-US" dirty="0"/>
              <a:t>A web browser (e.g., Firefox)</a:t>
            </a:r>
          </a:p>
          <a:p>
            <a:r>
              <a:rPr lang="en-US" dirty="0"/>
              <a:t>An SSH client (e.g., PuTTY)</a:t>
            </a:r>
          </a:p>
          <a:p>
            <a:r>
              <a:rPr lang="en-US" dirty="0"/>
              <a:t>An </a:t>
            </a:r>
            <a:r>
              <a:rPr lang="en-US" dirty="0" err="1"/>
              <a:t>HTCondor</a:t>
            </a:r>
            <a:r>
              <a:rPr lang="en-US" dirty="0"/>
              <a:t> pool </a:t>
            </a:r>
            <a:r>
              <a:rPr lang="en-US" i="1" dirty="0"/>
              <a:t>you </a:t>
            </a:r>
            <a:r>
              <a:rPr lang="en-US" dirty="0"/>
              <a:t>can expand</a:t>
            </a:r>
          </a:p>
          <a:p>
            <a:pPr lvl="1"/>
            <a:r>
              <a:rPr lang="en-US" dirty="0"/>
              <a:t>friendly admin and/or</a:t>
            </a:r>
          </a:p>
          <a:p>
            <a:pPr lvl="1"/>
            <a:r>
              <a:rPr lang="en-US" dirty="0"/>
              <a:t>create your own (</a:t>
            </a:r>
            <a:r>
              <a:rPr lang="en-US" dirty="0">
                <a:hlinkClick r:id="rId3"/>
              </a:rPr>
              <a:t>section 6.3.1</a:t>
            </a:r>
            <a:r>
              <a:rPr lang="en-US" dirty="0"/>
              <a:t> in v8.7 manual)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890FEF-0EF4-4E82-B334-020BF708A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EA220A-A63F-4032-B344-8D107EE2FF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E562-64DA-4A52-BC86-8AAF29C5B2D6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967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D3E9AA-E3C2-4C41-A3AA-D97587CF6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ourier New" panose="02070309020205020404" pitchFamily="49" charset="0"/>
              </a:rPr>
              <a:t>Allow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condor_annex</a:t>
            </a:r>
            <a:r>
              <a:rPr lang="en-US" dirty="0">
                <a:cs typeface="Courier New" panose="02070309020205020404" pitchFamily="49" charset="0"/>
              </a:rPr>
              <a:t> to use your account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Create a user for it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Give it that user’s credentials</a:t>
            </a:r>
          </a:p>
          <a:p>
            <a:r>
              <a:rPr lang="en-US" dirty="0">
                <a:cs typeface="Courier New" panose="02070309020205020404" pitchFamily="49" charset="0"/>
              </a:rPr>
              <a:t>Issue the initial setup command</a:t>
            </a:r>
          </a:p>
          <a:p>
            <a:r>
              <a:rPr lang="en-US" dirty="0">
                <a:cs typeface="Courier New" panose="02070309020205020404" pitchFamily="49" charset="0"/>
              </a:rPr>
              <a:t>Verify that it worked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5EF80A-6C96-4A84-AB1B-F2B12181A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Scary Live Demo, part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EBE3E-4494-4A23-9C6C-E99AB9F55E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E562-64DA-4A52-BC86-8AAF29C5B2D6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439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D3E9AA-E3C2-4C41-A3AA-D97587CF6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hlinkClick r:id="rId2"/>
              </a:rPr>
              <a:t>http://research.cs.wisc.edu/htcondor/manual/v8.7</a:t>
            </a:r>
            <a:endParaRPr lang="en-US" sz="2800" dirty="0"/>
          </a:p>
          <a:p>
            <a:r>
              <a:rPr lang="en-US" dirty="0"/>
              <a:t>click through to section 6.3, scroll to 6.3.2</a:t>
            </a:r>
          </a:p>
          <a:p>
            <a:r>
              <a:rPr lang="en-US" dirty="0"/>
              <a:t>except for 6.3.3 do the following (bug):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condor_annex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aws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-region \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us-east-1 -setup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5EF80A-6C96-4A84-AB1B-F2B12181A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Scary Live Demo (details 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EBE3E-4494-4A23-9C6C-E99AB9F55E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E562-64DA-4A52-BC86-8AAF29C5B2D6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482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D3E9AA-E3C2-4C41-A3AA-D97587CF6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new annex</a:t>
            </a:r>
          </a:p>
          <a:p>
            <a:r>
              <a:rPr lang="en-US" dirty="0"/>
              <a:t>Check the status of an existing annex</a:t>
            </a:r>
          </a:p>
          <a:p>
            <a:r>
              <a:rPr lang="en-US" dirty="0"/>
              <a:t>Submit a job</a:t>
            </a:r>
          </a:p>
          <a:p>
            <a:endParaRPr lang="en-US" dirty="0"/>
          </a:p>
          <a:p>
            <a:r>
              <a:rPr lang="en-US" dirty="0"/>
              <a:t>Following along in v8.7 manual section 6.2:</a:t>
            </a:r>
          </a:p>
          <a:p>
            <a:pPr marL="0" lvl="0" indent="0">
              <a:buNone/>
            </a:pPr>
            <a:r>
              <a:rPr lang="en-US" sz="2800" dirty="0">
                <a:solidFill>
                  <a:prstClr val="black"/>
                </a:solidFill>
                <a:hlinkClick r:id="rId2"/>
              </a:rPr>
              <a:t>http://research.cs.wisc.edu/htcondor/manual/v8.7/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5EF80A-6C96-4A84-AB1B-F2B12181A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Scary Live Demo, part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EBE3E-4494-4A23-9C6C-E99AB9F55E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E562-64DA-4A52-BC86-8AAF29C5B2D6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8442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D3E9AA-E3C2-4C41-A3AA-D97587CF6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63" y="1360488"/>
            <a:ext cx="8399462" cy="4227513"/>
          </a:xfrm>
        </p:spPr>
        <p:txBody>
          <a:bodyPr/>
          <a:lstStyle/>
          <a:p>
            <a:r>
              <a:rPr lang="en-US" dirty="0"/>
              <a:t>Try to bring them with you</a:t>
            </a:r>
          </a:p>
          <a:p>
            <a:pPr lvl="1"/>
            <a:r>
              <a:rPr lang="en-US" dirty="0"/>
              <a:t>as part of your job</a:t>
            </a:r>
          </a:p>
          <a:p>
            <a:pPr lvl="1"/>
            <a:r>
              <a:rPr lang="en-US" dirty="0"/>
              <a:t>as a Docker or Singularity container</a:t>
            </a:r>
          </a:p>
          <a:p>
            <a:r>
              <a:rPr lang="en-US" dirty="0"/>
              <a:t>If you can’t, you can</a:t>
            </a:r>
          </a:p>
          <a:p>
            <a:pPr lvl="1"/>
            <a:r>
              <a:rPr lang="en-US" dirty="0"/>
              <a:t>customize the default machine image (AMI)?</a:t>
            </a:r>
          </a:p>
          <a:p>
            <a:pPr lvl="1"/>
            <a:r>
              <a:rPr lang="en-US" dirty="0"/>
              <a:t>make an existing AMI work with Annex?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5EF80A-6C96-4A84-AB1B-F2B12181A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Dependencies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EBE3E-4494-4A23-9C6C-E99AB9F55E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E562-64DA-4A52-BC86-8AAF29C5B2D6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2125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D3E9AA-E3C2-4C41-A3AA-D97587CF6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an AMI that works for you</a:t>
            </a:r>
          </a:p>
          <a:p>
            <a:r>
              <a:rPr lang="en-US" dirty="0"/>
              <a:t>Start an instance of it</a:t>
            </a:r>
          </a:p>
          <a:p>
            <a:r>
              <a:rPr lang="en-US" dirty="0"/>
              <a:t>Install v8.7 (or later) </a:t>
            </a:r>
            <a:r>
              <a:rPr lang="en-US" dirty="0" err="1"/>
              <a:t>HTCondor</a:t>
            </a:r>
            <a:endParaRPr lang="en-US" dirty="0"/>
          </a:p>
          <a:p>
            <a:r>
              <a:rPr lang="en-US" dirty="0"/>
              <a:t>Make sure that it works ;)</a:t>
            </a:r>
          </a:p>
          <a:p>
            <a:r>
              <a:rPr lang="en-US" dirty="0"/>
              <a:t>Install condor-annex-ec2 package</a:t>
            </a:r>
          </a:p>
          <a:p>
            <a:pPr marL="457200" lvl="1" indent="0">
              <a:buNone/>
            </a:pPr>
            <a:r>
              <a:rPr lang="en-US" dirty="0"/>
              <a:t>(RPM-only for now)</a:t>
            </a:r>
          </a:p>
          <a:p>
            <a:r>
              <a:rPr lang="en-US" dirty="0"/>
              <a:t>Create new AMI from running instance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5EF80A-6C96-4A84-AB1B-F2B12181A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Scary Live Demo, part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EBE3E-4494-4A23-9C6C-E99AB9F55E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E562-64DA-4A52-BC86-8AAF29C5B2D6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7917038"/>
      </p:ext>
    </p:extLst>
  </p:cSld>
  <p:clrMapOvr>
    <a:masterClrMapping/>
  </p:clrMapOvr>
</p:sld>
</file>

<file path=ppt/theme/theme1.xml><?xml version="1.0" encoding="utf-8"?>
<a:theme xmlns:a="http://schemas.openxmlformats.org/drawingml/2006/main" name="CHTC-Presentation-Template-4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3_Condor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dor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HTCondor-Presentation-Template-1</Template>
  <TotalTime>19441</TotalTime>
  <Words>2737</Words>
  <Application>Microsoft Office PowerPoint</Application>
  <PresentationFormat>On-screen Show (4:3)</PresentationFormat>
  <Paragraphs>344</Paragraphs>
  <Slides>23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MS PGothic</vt:lpstr>
      <vt:lpstr>MS PGothic</vt:lpstr>
      <vt:lpstr>Arial</vt:lpstr>
      <vt:lpstr>Comic Sans MS</vt:lpstr>
      <vt:lpstr>Consolas</vt:lpstr>
      <vt:lpstr>Courier New</vt:lpstr>
      <vt:lpstr>Marlett</vt:lpstr>
      <vt:lpstr>Times New Roman</vt:lpstr>
      <vt:lpstr>CHTC-Presentation-Template-4</vt:lpstr>
      <vt:lpstr>HTCondor Annex Elasticity with the Public Cloud</vt:lpstr>
      <vt:lpstr>condor_annex</vt:lpstr>
      <vt:lpstr>Use Cases</vt:lpstr>
      <vt:lpstr>Getting Started</vt:lpstr>
      <vt:lpstr>Scary Live Demo, part 1</vt:lpstr>
      <vt:lpstr>Scary Live Demo (details 1)</vt:lpstr>
      <vt:lpstr>Scary Live Demo, part 2</vt:lpstr>
      <vt:lpstr>Dealing with Dependencies</vt:lpstr>
      <vt:lpstr>Scary Live Demo, part 3</vt:lpstr>
      <vt:lpstr>Scary Live Demo (details 3)</vt:lpstr>
      <vt:lpstr>Any questions while we wait?</vt:lpstr>
      <vt:lpstr>console log: initial setup</vt:lpstr>
      <vt:lpstr>console log: user guide (1)</vt:lpstr>
      <vt:lpstr>console log: user guide (2)</vt:lpstr>
      <vt:lpstr>console log: user guide (3)</vt:lpstr>
      <vt:lpstr>console log: user guide (4)</vt:lpstr>
      <vt:lpstr>console log: customization (1)</vt:lpstr>
      <vt:lpstr>console log: customization (2)</vt:lpstr>
      <vt:lpstr>console log: customization (3)</vt:lpstr>
      <vt:lpstr>console log: customization (4)</vt:lpstr>
      <vt:lpstr>console log: customization (5)</vt:lpstr>
      <vt:lpstr>console log: customization (6)</vt:lpstr>
      <vt:lpstr>console log: customization (7)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condor_annex Tutorial</dc:title>
  <dc:creator>_Quinn</dc:creator>
  <cp:lastModifiedBy>_Quinn</cp:lastModifiedBy>
  <cp:revision>55</cp:revision>
  <dcterms:created xsi:type="dcterms:W3CDTF">2018-05-02T18:10:09Z</dcterms:created>
  <dcterms:modified xsi:type="dcterms:W3CDTF">2018-05-21T14:49:56Z</dcterms:modified>
</cp:coreProperties>
</file>