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0"/>
  </p:notesMasterIdLst>
  <p:sldIdLst>
    <p:sldId id="857" r:id="rId2"/>
    <p:sldId id="889" r:id="rId3"/>
    <p:sldId id="892" r:id="rId4"/>
    <p:sldId id="890" r:id="rId5"/>
    <p:sldId id="893" r:id="rId6"/>
    <p:sldId id="894" r:id="rId7"/>
    <p:sldId id="904" r:id="rId8"/>
    <p:sldId id="895" r:id="rId9"/>
    <p:sldId id="896" r:id="rId10"/>
    <p:sldId id="900" r:id="rId11"/>
    <p:sldId id="903" r:id="rId12"/>
    <p:sldId id="910" r:id="rId13"/>
    <p:sldId id="891" r:id="rId14"/>
    <p:sldId id="901" r:id="rId15"/>
    <p:sldId id="908" r:id="rId16"/>
    <p:sldId id="902" r:id="rId17"/>
    <p:sldId id="913" r:id="rId18"/>
    <p:sldId id="906" r:id="rId19"/>
    <p:sldId id="912" r:id="rId20"/>
    <p:sldId id="905" r:id="rId21"/>
    <p:sldId id="907" r:id="rId22"/>
    <p:sldId id="911" r:id="rId23"/>
    <p:sldId id="897" r:id="rId24"/>
    <p:sldId id="914" r:id="rId25"/>
    <p:sldId id="898" r:id="rId26"/>
    <p:sldId id="915" r:id="rId27"/>
    <p:sldId id="909" r:id="rId28"/>
    <p:sldId id="875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60036"/>
    <a:srgbClr val="FF9933"/>
    <a:srgbClr val="FF00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77" autoAdjust="0"/>
  </p:normalViewPr>
  <p:slideViewPr>
    <p:cSldViewPr snapToGrid="0"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152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DDE668-1C34-46D8-8C87-45DBD7915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47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now on,</a:t>
            </a:r>
            <a:r>
              <a:rPr lang="en-US" baseline="0" dirty="0" smtClean="0"/>
              <a:t> assume </a:t>
            </a:r>
            <a:r>
              <a:rPr lang="en-US" baseline="0" smtClean="0"/>
              <a:t>that Executable </a:t>
            </a:r>
            <a:r>
              <a:rPr lang="en-US" baseline="0" dirty="0" smtClean="0"/>
              <a:t>and should transfer are always present in the submit file.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DDE668-1C34-46D8-8C87-45DBD7915FB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5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$F() here because it strips</a:t>
            </a:r>
            <a:r>
              <a:rPr lang="en-US" baseline="0" dirty="0" smtClean="0"/>
              <a:t> the quotes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DDE668-1C34-46D8-8C87-45DBD7915FB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85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HTC_logo_color_v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3" y="582613"/>
            <a:ext cx="2211387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1992313"/>
            <a:ext cx="27082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10107"/>
            <a:ext cx="7772400" cy="2438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830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7B0B7-E75A-45E6-8334-DC3A57A25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6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E83DE-4924-4CEB-B587-40D68EDCB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4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CD3C1-F3D7-49B2-81A6-ACBCE5229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0934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BF044-77D7-4194-95AC-E462B665E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7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67600" y="6248400"/>
            <a:ext cx="990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DFF8D-01C6-456E-8402-4011AB2E7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6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8208D-0250-4ED8-9CAC-6A438104E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4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16ACA-F66D-42EC-9687-31F200158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3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2BB8D-2BA2-4A87-8345-E04FA754A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D8796-CD78-4233-9DC4-1E30FC031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4A80B-6551-4727-811A-FBD5B1D74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1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355725"/>
            <a:ext cx="8399462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" descr="CHTC_logo_color_horiz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5388"/>
            <a:ext cx="27622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 bwMode="auto">
          <a:xfrm>
            <a:off x="0" y="625475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867BA1-219C-45C4-9A3B-62EE25708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5" y="6181725"/>
            <a:ext cx="27082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9" r:id="rId2"/>
    <p:sldLayoutId id="2147483730" r:id="rId3"/>
    <p:sldLayoutId id="214748373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ea typeface="MS PGothic" pitchFamily="34" charset="-128"/>
          <a:cs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09912"/>
            <a:ext cx="7772400" cy="284892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Submitting Jobs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(and how to find them)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r>
              <a:rPr lang="en-US" sz="2000" dirty="0" smtClean="0">
                <a:solidFill>
                  <a:schemeClr val="tx2"/>
                </a:solidFill>
                <a:ea typeface="+mj-ea"/>
                <a:cs typeface="+mj-cs"/>
              </a:rPr>
              <a:t>John (TJ) Knoeller</a:t>
            </a:r>
            <a:br>
              <a:rPr lang="en-US" sz="2000" dirty="0" smtClean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en-US" sz="2000" dirty="0" smtClean="0">
                <a:solidFill>
                  <a:schemeClr val="tx2"/>
                </a:solidFill>
                <a:ea typeface="+mj-ea"/>
                <a:cs typeface="+mj-cs"/>
              </a:rPr>
              <a:t>Center for High Throughput Computing</a:t>
            </a:r>
            <a:endParaRPr lang="en-US" dirty="0" smtClean="0">
              <a:solidFill>
                <a:schemeClr val="tx2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" y="1355725"/>
            <a:ext cx="8762999" cy="4227513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FILE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Train Job.wmv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"-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'$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(file)' -w640 '$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(file).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mp4' "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Tool Tip* see it before you submit it.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condor_submit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test.sub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-dump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test.ads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condor_status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-ads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test.ads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Arguments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0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The' 'Train' 'Job.wmv -w640 The' 'Train' 'Job.mp4</a:t>
            </a:r>
          </a:p>
          <a:p>
            <a:pPr marL="0" indent="0">
              <a:buNone/>
            </a:pPr>
            <a:endParaRPr lang="en-US" sz="20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On *nix the job sees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'The Train Job.wmv' –w640 'The Train Job.mp4‘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on Windows the job sees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Train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Job.wmv"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–w640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Train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Job.mp4"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"new" </a:t>
            </a:r>
            <a:r>
              <a:rPr lang="en-US" dirty="0" err="1"/>
              <a:t>A</a:t>
            </a:r>
            <a:r>
              <a:rPr lang="en-US" dirty="0" err="1" smtClean="0"/>
              <a:t>rgs</a:t>
            </a:r>
            <a:r>
              <a:rPr lang="en-US" dirty="0" smtClean="0"/>
              <a:t> preserves spaces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7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 quoting not portable across operating systems</a:t>
            </a:r>
          </a:p>
          <a:p>
            <a:pPr lvl="1"/>
            <a:r>
              <a:rPr lang="en-US" dirty="0" smtClean="0"/>
              <a:t>LINUX needs space and ' escaped</a:t>
            </a:r>
          </a:p>
          <a:p>
            <a:pPr lvl="1"/>
            <a:r>
              <a:rPr lang="en-US" dirty="0" smtClean="0"/>
              <a:t>Windows needs double quotes around filenames that have space or ^</a:t>
            </a:r>
          </a:p>
          <a:p>
            <a:r>
              <a:rPr lang="en-US" dirty="0" smtClean="0"/>
              <a:t>What the job sees can be hard to predict</a:t>
            </a:r>
          </a:p>
          <a:p>
            <a:r>
              <a:rPr lang="en-US" dirty="0" err="1" smtClean="0"/>
              <a:t>Transfer_input_files</a:t>
            </a:r>
            <a:r>
              <a:rPr lang="en-US" dirty="0" smtClean="0"/>
              <a:t> will not transfer a file with a comma in the name.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Sometimes you can't use </a:t>
            </a:r>
            <a:r>
              <a:rPr lang="en-US" dirty="0" err="1" smtClean="0"/>
              <a:t>Args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2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script as your executable</a:t>
            </a:r>
          </a:p>
          <a:p>
            <a:r>
              <a:rPr lang="en-US" dirty="0" smtClean="0"/>
              <a:t>Use custom job attributes to pass information to the script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# these both set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CustomAttr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the job ad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CustomAttr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"value"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MY.CustomAttr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"value"</a:t>
            </a:r>
          </a:p>
          <a:p>
            <a:r>
              <a:rPr lang="en-US" dirty="0" smtClean="0"/>
              <a:t>You can refer to custom attributes in $() expansion in your submit file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transfer_input_files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$F(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My.CustomAttr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to </a:t>
            </a:r>
            <a:r>
              <a:rPr lang="en-US" dirty="0" err="1" smtClean="0"/>
              <a:t>Args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34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Executable = xcode.pl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-s 640x360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Transfer_executable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Should_transfer_files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+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WantIOProxy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MY.SourceDir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$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Fqp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(FILE)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MY.SourceFile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$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Fqnx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"$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(FILE).mp4"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Batch_name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$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Fdb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 FILE matching files Firefly/*.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wmv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custom attributes to the job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2" y="1355725"/>
            <a:ext cx="8669337" cy="422751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#!/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env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perl</a:t>
            </a:r>
            <a:endParaRPr lang="en-US" sz="20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xcode.pl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Pull filenames from job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 $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`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condor_status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-ads .job.ad -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SourceFile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`;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 $out = `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condor_status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-ads .job.ad -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`;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find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condor_chirp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(also need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WantIOProxy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job)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my $lib = `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condor_config_val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libexec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`;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chomp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chomp $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out; chomp $lib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fetch the input file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system("$lib/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condor_chirp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fetch '$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'$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'")</a:t>
            </a:r>
            <a:endParaRPr lang="en-US" sz="20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 the conversion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ystem("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ffmpeg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'$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@ARGV '$out'");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 script to query the .job.ad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4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2" y="1355725"/>
            <a:ext cx="8669337" cy="422751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#!/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env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python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xcode.py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load the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job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 and get the source filename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job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classad.parseOne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(open('.job.ad').read())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job['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SourceFile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srcpath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job['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SourceDir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 +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fetch the input file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chirp.fetch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srcpath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 the conversion and return the exit code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exit(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os.system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ffmpeg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{0} {2} {1}".format(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job['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'], job['Arguments']));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python to query the .job.ad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8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2" y="1355725"/>
            <a:ext cx="8669337" cy="466407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condor_q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OWNER BATCH_NAME … DONE RUN IDLE TOTAL JOB_IDS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Tj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Firefly        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   2    2     _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104.0-4</a:t>
            </a:r>
          </a:p>
          <a:p>
            <a:pPr marL="0" indent="0">
              <a:buNone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condor_q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af:jh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JobStatus</a:t>
            </a:r>
            <a:r>
              <a:rPr lang="en-US" sz="2400" b="1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baseline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SourceFile</a:t>
            </a:r>
            <a:r>
              <a:rPr lang="en-US" sz="2400" b="1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baseline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SourceDir</a:t>
            </a:r>
            <a:endParaRPr lang="en-US" sz="2400" b="1" baseline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ID     </a:t>
            </a:r>
            <a:r>
              <a:rPr lang="en-US" sz="24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JobStatus</a:t>
            </a:r>
            <a:r>
              <a:rPr lang="en-US" sz="24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SourceFile</a:t>
            </a:r>
            <a:r>
              <a:rPr lang="en-US" sz="24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4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SourceDir</a:t>
            </a:r>
            <a:endParaRPr lang="en-US" sz="2400" b="1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104.0  2         S1E1 Serenity      Firefly/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104.1  2         S1E2 The Train Job Firefly/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104.2  1         S1E3 Bushwhacked   Firefly/</a:t>
            </a:r>
          </a:p>
          <a:p>
            <a:pPr marL="0" indent="0">
              <a:buNone/>
            </a:pPr>
            <a:r>
              <a:rPr lang="en-US" sz="2400" b="1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104.4  1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S134 Shindig       Firefly/</a:t>
            </a:r>
          </a:p>
          <a:p>
            <a:pPr marL="0" indent="0">
              <a:buNone/>
            </a:pPr>
            <a:endParaRPr lang="en-US" sz="2400" b="1" baseline="0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</a:t>
            </a:r>
            <a:r>
              <a:rPr lang="en-US" baseline="0" dirty="0" smtClean="0"/>
              <a:t> how it's going..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8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c++</a:t>
            </a:r>
            <a:r>
              <a:rPr lang="en-US" dirty="0" smtClean="0"/>
              <a:t> class within </a:t>
            </a:r>
            <a:r>
              <a:rPr lang="en-US" dirty="0" err="1" smtClean="0"/>
              <a:t>HTCondor</a:t>
            </a:r>
            <a:r>
              <a:rPr lang="en-US" dirty="0" smtClean="0"/>
              <a:t> that can print information from a </a:t>
            </a:r>
            <a:r>
              <a:rPr lang="en-US" dirty="0" err="1" smtClean="0"/>
              <a:t>ClassAd</a:t>
            </a:r>
            <a:endParaRPr lang="en-US" dirty="0" smtClean="0"/>
          </a:p>
          <a:p>
            <a:r>
              <a:rPr lang="en-US" dirty="0" smtClean="0"/>
              <a:t>Used by </a:t>
            </a:r>
            <a:r>
              <a:rPr lang="en-US" dirty="0" err="1" smtClean="0"/>
              <a:t>condor_status</a:t>
            </a:r>
            <a:r>
              <a:rPr lang="en-US" dirty="0" smtClean="0"/>
              <a:t> / q / history for most of the standard output</a:t>
            </a:r>
          </a:p>
          <a:p>
            <a:r>
              <a:rPr lang="en-US" dirty="0" smtClean="0"/>
              <a:t>-format and -</a:t>
            </a:r>
            <a:r>
              <a:rPr lang="en-US" dirty="0" err="1" smtClean="0"/>
              <a:t>autoformat</a:t>
            </a:r>
            <a:r>
              <a:rPr lang="en-US" dirty="0" smtClean="0"/>
              <a:t> control it directly</a:t>
            </a:r>
          </a:p>
          <a:p>
            <a:r>
              <a:rPr lang="en-US" dirty="0" smtClean="0"/>
              <a:t>-print-format &lt;format-file&gt; gives the most control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ClassAd</a:t>
            </a:r>
            <a:r>
              <a:rPr lang="en-US" dirty="0" smtClean="0"/>
              <a:t> "</a:t>
            </a:r>
            <a:r>
              <a:rPr lang="en-US" dirty="0"/>
              <a:t>P</a:t>
            </a:r>
            <a:r>
              <a:rPr lang="en-US" dirty="0" smtClean="0"/>
              <a:t>retty Printer"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20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-print-format &lt;format-file&gt;</a:t>
            </a:r>
          </a:p>
          <a:p>
            <a:pPr lvl="1"/>
            <a:r>
              <a:rPr lang="en-US" dirty="0" smtClean="0"/>
              <a:t>control attributes, headings, format, constraint</a:t>
            </a:r>
          </a:p>
          <a:p>
            <a:pPr lvl="1"/>
            <a:r>
              <a:rPr lang="en-US" dirty="0" smtClean="0"/>
              <a:t>like -</a:t>
            </a:r>
            <a:r>
              <a:rPr lang="en-US" dirty="0" err="1" smtClean="0"/>
              <a:t>autoformat</a:t>
            </a:r>
            <a:r>
              <a:rPr lang="en-US" dirty="0" smtClean="0"/>
              <a:t> on steroids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ondor_status</a:t>
            </a:r>
            <a:r>
              <a:rPr lang="en-US" dirty="0" smtClean="0"/>
              <a:t>, </a:t>
            </a:r>
            <a:r>
              <a:rPr lang="en-US" dirty="0" err="1" smtClean="0"/>
              <a:t>condor_q</a:t>
            </a:r>
            <a:r>
              <a:rPr lang="en-US" dirty="0" smtClean="0"/>
              <a:t>, and </a:t>
            </a:r>
            <a:r>
              <a:rPr lang="en-US" dirty="0" err="1" smtClean="0"/>
              <a:t>condor_history</a:t>
            </a:r>
            <a:endParaRPr lang="en-US" dirty="0" smtClean="0"/>
          </a:p>
          <a:p>
            <a:pPr lvl="1"/>
            <a:r>
              <a:rPr lang="en-US" dirty="0" err="1" smtClean="0"/>
              <a:t>Config</a:t>
            </a:r>
            <a:r>
              <a:rPr lang="en-US" dirty="0" smtClean="0"/>
              <a:t> to make it your default output</a:t>
            </a:r>
          </a:p>
          <a:p>
            <a:pPr lvl="1"/>
            <a:r>
              <a:rPr lang="en-US" dirty="0" smtClean="0"/>
              <a:t>An "experimental" feature, but stable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htcondor-wiki.cs.wisc.edu/</a:t>
            </a:r>
            <a:r>
              <a:rPr lang="en-US" sz="2000" dirty="0" err="1" smtClean="0"/>
              <a:t>index.cgi</a:t>
            </a:r>
            <a:r>
              <a:rPr lang="en-US" sz="2000" dirty="0" smtClean="0"/>
              <a:t>/</a:t>
            </a:r>
            <a:r>
              <a:rPr lang="en-US" sz="2000" dirty="0" err="1" smtClean="0"/>
              <a:t>wiki?p</a:t>
            </a:r>
            <a:r>
              <a:rPr lang="en-US" sz="2000" dirty="0" smtClean="0"/>
              <a:t>=</a:t>
            </a:r>
            <a:r>
              <a:rPr lang="en-US" sz="2000" dirty="0" err="1" smtClean="0"/>
              <a:t>ExperimentalFeatures</a:t>
            </a:r>
            <a:endParaRPr lang="en-US" sz="20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 custom print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12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[LABEL [SEPARATOR &lt;string&gt;]] \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[FIELDPREFIX &lt;string&gt;] \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[FIELDSUFFIX &lt;string&gt;] \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[RECORDPREFIX] &lt;string&gt;] \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[RECORDSUFFIX] &lt;string&gt;]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&lt;expr&gt; [AS &lt;label&gt;][  PRINTF &lt;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\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| PRINTAS &lt;function&gt; \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| WIDTH [AUTO | &lt;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&gt;]] \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[LEFT | RIGHT] [NOPREFIX] [NOSUFFIX]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 repeat, as needed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[GROUP BY &lt;sort-expr&gt; [ASCENDING | DECENDING] 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print format syntax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49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of an</a:t>
            </a:r>
            <a:r>
              <a:rPr lang="en-US" baseline="0" dirty="0" smtClean="0"/>
              <a:t> advanced submit file</a:t>
            </a:r>
          </a:p>
          <a:p>
            <a:r>
              <a:rPr lang="en-US" baseline="0" dirty="0" smtClean="0"/>
              <a:t>Using as many techniques and tricks as possible. 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Custom print formats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A few</a:t>
            </a:r>
            <a:r>
              <a:rPr lang="en-US" dirty="0" smtClean="0">
                <a:sym typeface="Wingdings" panose="05000000000000000000" pitchFamily="2" charset="2"/>
              </a:rPr>
              <a:t> more random tricks (time permitting)</a:t>
            </a:r>
            <a:endParaRPr lang="en-US" baseline="0" dirty="0" smtClean="0">
              <a:sym typeface="Wingdings" panose="05000000000000000000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8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2" y="1355725"/>
            <a:ext cx="8669337" cy="466407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ClusterId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AS " ID" PRINTAS JOB_ID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JobStatus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AS ST    PRINTAS JOB_STATUS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(time()-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EnteredCurrentStatus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)/60.0 AS MIN PRINTF %7.2f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JobBatchName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AS BATCH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SourceFile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AS SOURCE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RemoteHost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?: "_" AS SLOT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ignore jobs without the custom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SourceFile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attribute</a:t>
            </a:r>
          </a:p>
          <a:p>
            <a:pPr marL="0" indent="0">
              <a:buNone/>
            </a:pPr>
            <a:r>
              <a:rPr lang="en-US" sz="2000" b="1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2000" b="1" baseline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SourceFile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SUMMARY STANDARD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1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ID   ST   MIN  BATCH    SOURCE             SLOT</a:t>
            </a:r>
            <a:endParaRPr lang="en-US" sz="2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104.0 R   5.02  Firefly  S1E2 The Train Job slot1@crane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print format </a:t>
            </a:r>
            <a:r>
              <a:rPr lang="en-US" dirty="0" err="1" smtClean="0"/>
              <a:t>xcode.cpf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6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2" y="1355725"/>
            <a:ext cx="8669337" cy="4227513"/>
          </a:xfrm>
        </p:spPr>
        <p:txBody>
          <a:bodyPr/>
          <a:lstStyle/>
          <a:p>
            <a:r>
              <a:rPr lang="en-US" dirty="0" smtClean="0"/>
              <a:t>In your personal </a:t>
            </a:r>
            <a:r>
              <a:rPr lang="en-US" dirty="0" err="1" smtClean="0"/>
              <a:t>config</a:t>
            </a:r>
            <a:endParaRPr lang="en-US" dirty="0" smtClean="0"/>
          </a:p>
          <a:p>
            <a:pPr lvl="1"/>
            <a:r>
              <a:rPr lang="en-US" dirty="0" smtClean="0"/>
              <a:t>~/.condor/</a:t>
            </a:r>
            <a:r>
              <a:rPr lang="en-US" dirty="0" err="1" smtClean="0"/>
              <a:t>user_config</a:t>
            </a:r>
            <a:endParaRPr lang="en-US" dirty="0" smtClean="0"/>
          </a:p>
          <a:p>
            <a:pPr lvl="1"/>
            <a:r>
              <a:rPr lang="en-US" dirty="0" smtClean="0"/>
              <a:t>%USERPROFILE%\.condor\</a:t>
            </a:r>
            <a:r>
              <a:rPr lang="en-US" dirty="0" err="1" smtClean="0"/>
              <a:t>user_config</a:t>
            </a:r>
            <a:endParaRPr lang="en-US" dirty="0"/>
          </a:p>
          <a:p>
            <a:r>
              <a:rPr lang="en-US" dirty="0" smtClean="0"/>
              <a:t>Save the </a:t>
            </a:r>
            <a:r>
              <a:rPr lang="en-US" dirty="0" err="1" smtClean="0"/>
              <a:t>xcode.cpf</a:t>
            </a:r>
            <a:r>
              <a:rPr lang="en-US" dirty="0" smtClean="0"/>
              <a:t> file and add this knob</a:t>
            </a:r>
          </a:p>
          <a:p>
            <a:pPr marL="5715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uncomment one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these depending on Linux/Windows</a:t>
            </a:r>
          </a:p>
          <a:p>
            <a:pPr marL="5715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PERSONAL = $ENV(HOME)/.condor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PERSONAL = $ENV(USERPROFILE)\.condor</a:t>
            </a:r>
          </a:p>
          <a:p>
            <a:pPr marL="5715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Q_DEFAULT_PRINT_FORMAT_FILE=$(PERSONAL)/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xcode.cpf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it your default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And now a few random tips...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00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370965"/>
            <a:ext cx="8399462" cy="422751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condor_submit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xcod.sub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-q FILE matching *.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wmv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cs typeface="Courier New" panose="02070309020205020404" pitchFamily="49" charset="0"/>
              </a:rPr>
              <a:t>xcod.sub</a:t>
            </a:r>
            <a:r>
              <a:rPr lang="en-US" dirty="0" smtClean="0">
                <a:cs typeface="Courier New" panose="02070309020205020404" pitchFamily="49" charset="0"/>
              </a:rPr>
              <a:t> must NOT have a queue line)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pick.sh |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condor_submit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x.sub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-q FILE from -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Queue on command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4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370965"/>
            <a:ext cx="8399462" cy="422751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 FILE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(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S1E1 Serenity.wmv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S1E2 The Train Job.wmv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S1E3 Bushwhacked.wmv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cs typeface="Courier New" panose="02070309020205020404" pitchFamily="49" charset="0"/>
              </a:rPr>
              <a:t>use a python-style slice to define a subset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 FILE matching files [:1] *.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wmv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using a subset of jobs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2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cs typeface="Courier New" panose="02070309020205020404" pitchFamily="49" charset="0"/>
              </a:rPr>
              <a:t>Put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$(slice)</a:t>
            </a:r>
            <a:r>
              <a:rPr lang="en-US" sz="2800" dirty="0" smtClean="0">
                <a:cs typeface="Courier New" panose="02070309020205020404" pitchFamily="49" charset="0"/>
              </a:rPr>
              <a:t> in your submit file</a:t>
            </a:r>
          </a:p>
          <a:p>
            <a:endParaRPr lang="en-US" sz="2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 FILE matching files $(slice) *.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wmv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cs typeface="Courier New" panose="02070309020205020404" pitchFamily="49" charset="0"/>
              </a:rPr>
              <a:t>Then control the slice from the command line</a:t>
            </a:r>
          </a:p>
          <a:p>
            <a:endParaRPr lang="en-US" sz="2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condor_submit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'slice=[:1]'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firefly.sub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easier if you prepare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7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2" y="1355725"/>
            <a:ext cx="8669337" cy="422751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transfer files starting with file001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sequence = $(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ProcId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)+1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transfer_input_files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file$INT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(sequence,%03d)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Use the submit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 cluster as the batch name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batch_name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$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Ffdb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(SUBMIT_FILE)_$(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ClusterId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use the same random value for all jobs in this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submit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include command : /bin/echo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=$RANDOM_INTEGER(1,100)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Arguments = $(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Tricks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1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2" y="1355725"/>
            <a:ext cx="8669337" cy="422751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HTCondor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8.7.9 or later for this code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htcondor.Submit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(open('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xcode.sub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').read())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override some things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sub['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MY.SourceDir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 = '"/media/Firefly/"'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sub['FILE'] = '$(Item)'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files = ['S1E1 Serenity.wmv', 'S1E2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Train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Job.wmv',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'S1E3 Bushwhacked.wmv', 'S1E4 Shindig.wmv' ]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submit using the files list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schedd.transaction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as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txn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cluster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sub.queue_with_iter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txn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1,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(files))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cluster object has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ClusterId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range of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ProcId's</a:t>
            </a:r>
            <a:endParaRPr lang="en-US" sz="20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and "common" job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ClassAd</a:t>
            </a:r>
            <a:endParaRPr lang="en-US" sz="20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 from python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6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377440"/>
            <a:ext cx="9144000" cy="9144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4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a lot of media files that I have collected over the years. </a:t>
            </a:r>
          </a:p>
          <a:p>
            <a:r>
              <a:rPr lang="en-US" dirty="0" smtClean="0"/>
              <a:t>I want to convert them all to .mp4</a:t>
            </a:r>
          </a:p>
          <a:p>
            <a:pPr marL="457200" lvl="1" indent="0">
              <a:buNone/>
            </a:pPr>
            <a:r>
              <a:rPr lang="en-US" dirty="0" smtClean="0"/>
              <a:t>(Sounds like a high-throughput problem…)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8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xecutable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ffmpeg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Transfer_executable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false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hould_transfer_files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YES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file = S1E2 The Train Job.wmv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Transfer_input_files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$(file)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"-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'$(file)' '$(file).mp4'"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submit file for conversion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8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355725"/>
            <a:ext cx="8399462" cy="422751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Transfer_input_files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$(file)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"-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'$(file)' '$(file).mp4' "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 FILE from (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S1E1 Serenity.wmv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S1E2 The Train Job.wmv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S1E3 Bushwhacked.wmv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S1E4 Shindig.wmv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</a:t>
            </a:r>
            <a:r>
              <a:rPr lang="en-US" baseline="0" dirty="0" smtClean="0"/>
              <a:t> a set of files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7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Output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$(file).mp4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So output files are named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S1E1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Serenity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.wmv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.mp4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S1E2 The Train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Job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.wmv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.mp4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S1E3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Bushwhacked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.wmv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.mp4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S1E4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Shindig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.wmv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.mp4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filename problems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2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340485"/>
            <a:ext cx="8399462" cy="4227513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$</a:t>
            </a:r>
            <a:r>
              <a:rPr lang="en-US" dirty="0" err="1" smtClean="0">
                <a:cs typeface="Courier New" panose="02070309020205020404" pitchFamily="49" charset="0"/>
              </a:rPr>
              <a:t>Fqpdnxba</a:t>
            </a:r>
            <a:r>
              <a:rPr lang="en-US" dirty="0" smtClean="0">
                <a:cs typeface="Courier New" panose="02070309020205020404" pitchFamily="49" charset="0"/>
              </a:rPr>
              <a:t>() expands to parts of a filename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 = "./Video/Firefly/S1E4 Shindig.wmv"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(file)  -&gt; ./Video/Firefly/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Fqp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(file) -&gt;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"./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ideo/Firefly"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Fqpa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(file)-&gt; './Video/Firefly'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(file)  -&gt; Firefly/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Fdb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(file) -&gt; Firefly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(file)  -&gt; S1E4 Shindig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(file)  -&gt; .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wmv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(file) -&gt; S1E4 Shindig.wmv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$F() to the rescue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3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355725"/>
            <a:ext cx="8399462" cy="422751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Transfer_Input_Files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$(file)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"-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'$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(file)' '$Fn(file).mp4'"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Resulting files are now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S1E1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Serenity.mp4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S1E2 The Train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Job.mp4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S1E3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Bushwhacked.mp4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S1E4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Shindig.mp4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</a:t>
            </a:r>
            <a:r>
              <a:rPr lang="en-US" dirty="0" err="1" smtClean="0"/>
              <a:t>Fn</a:t>
            </a:r>
            <a:r>
              <a:rPr lang="en-US" dirty="0" smtClean="0"/>
              <a:t>() is name without extension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8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</a:t>
            </a:r>
            <a:r>
              <a:rPr lang="en-US" dirty="0" err="1" smtClean="0"/>
              <a:t>Fq</a:t>
            </a:r>
            <a:r>
              <a:rPr lang="en-US" dirty="0" smtClean="0"/>
              <a:t>(file) expands to quoted "filename"</a:t>
            </a:r>
          </a:p>
          <a:p>
            <a:pPr lvl="1"/>
            <a:r>
              <a:rPr lang="en-US" dirty="0" smtClean="0"/>
              <a:t>Gives "parse error" with Arguments statement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Args</a:t>
            </a:r>
            <a:r>
              <a:rPr lang="en-US" dirty="0" smtClean="0"/>
              <a:t> use </a:t>
            </a:r>
            <a:r>
              <a:rPr lang="en-US" dirty="0" smtClean="0">
                <a:solidFill>
                  <a:srgbClr val="C00000"/>
                </a:solidFill>
              </a:rPr>
              <a:t>'</a:t>
            </a:r>
            <a:r>
              <a:rPr lang="en-US" dirty="0" smtClean="0"/>
              <a:t>$F(file)</a:t>
            </a:r>
            <a:r>
              <a:rPr lang="en-US" dirty="0" smtClean="0">
                <a:solidFill>
                  <a:srgbClr val="C00000"/>
                </a:solidFill>
              </a:rPr>
              <a:t>'</a:t>
            </a:r>
            <a:r>
              <a:rPr lang="en-US" dirty="0" smtClean="0"/>
              <a:t> instead. </a:t>
            </a:r>
          </a:p>
          <a:p>
            <a:pPr lvl="1"/>
            <a:r>
              <a:rPr lang="en-US" dirty="0" smtClean="0"/>
              <a:t>Becomes 'filename' on LINUX</a:t>
            </a:r>
          </a:p>
          <a:p>
            <a:pPr lvl="1"/>
            <a:r>
              <a:rPr lang="en-US" dirty="0" smtClean="0"/>
              <a:t>Becomes "filename" on Windows</a:t>
            </a:r>
          </a:p>
          <a:p>
            <a:r>
              <a:rPr lang="en-US" dirty="0" smtClean="0"/>
              <a:t>In 8.6 you can use $</a:t>
            </a:r>
            <a:r>
              <a:rPr lang="en-US" dirty="0" err="1" smtClean="0"/>
              <a:t>Fqa</a:t>
            </a:r>
            <a:r>
              <a:rPr lang="en-US" dirty="0" smtClean="0"/>
              <a:t>(file) instead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</a:t>
            </a:r>
            <a:r>
              <a:rPr lang="en-US" dirty="0" err="1" smtClean="0"/>
              <a:t>Fq</a:t>
            </a:r>
            <a:r>
              <a:rPr lang="en-US" dirty="0" smtClean="0"/>
              <a:t>() and Arguments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2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TCondor-Presentation-Template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HTCondor-Presentation-Template</Template>
  <TotalTime>34537</TotalTime>
  <Words>1344</Words>
  <Application>Microsoft Office PowerPoint</Application>
  <PresentationFormat>On-screen Show (4:3)</PresentationFormat>
  <Paragraphs>268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HTCondor-Presentation-Template</vt:lpstr>
      <vt:lpstr>Submitting Jobs (and how to find them)  John (TJ) Knoeller Center for High Throughput Computing</vt:lpstr>
      <vt:lpstr>Overview</vt:lpstr>
      <vt:lpstr>The Story</vt:lpstr>
      <vt:lpstr>Basic submit file for conversion</vt:lpstr>
      <vt:lpstr>Converting a set of files</vt:lpstr>
      <vt:lpstr>Output filename problems </vt:lpstr>
      <vt:lpstr>$F() to the rescue</vt:lpstr>
      <vt:lpstr>$Fn() is name without extension</vt:lpstr>
      <vt:lpstr>$Fq() and Arguments</vt:lpstr>
      <vt:lpstr>"new" Args preserves spaces</vt:lpstr>
      <vt:lpstr>Sometimes you can't use Args</vt:lpstr>
      <vt:lpstr>Alternative to Args</vt:lpstr>
      <vt:lpstr>Add custom attributes to the job</vt:lpstr>
      <vt:lpstr>Use a script to query the .job.ad</vt:lpstr>
      <vt:lpstr>Use python to query the .job.ad</vt:lpstr>
      <vt:lpstr>See how it's going..</vt:lpstr>
      <vt:lpstr>The ClassAd "Pretty Printer"</vt:lpstr>
      <vt:lpstr>Use a custom print format</vt:lpstr>
      <vt:lpstr>Custom print format syntax</vt:lpstr>
      <vt:lpstr>Custom print format xcode.cpf</vt:lpstr>
      <vt:lpstr>Make it your default output</vt:lpstr>
      <vt:lpstr>PowerPoint Presentation</vt:lpstr>
      <vt:lpstr>Put Queue on command line</vt:lpstr>
      <vt:lpstr>Test using a subset of jobs</vt:lpstr>
      <vt:lpstr>Even easier if you prepare</vt:lpstr>
      <vt:lpstr>Variable Tricks</vt:lpstr>
      <vt:lpstr>Submit from python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High Throughput was my cluster?  Greg Thain  Center for High Throughput Computing</dc:title>
  <dc:creator>gthain</dc:creator>
  <cp:lastModifiedBy>johnkn</cp:lastModifiedBy>
  <cp:revision>312</cp:revision>
  <dcterms:created xsi:type="dcterms:W3CDTF">2014-04-23T21:43:38Z</dcterms:created>
  <dcterms:modified xsi:type="dcterms:W3CDTF">2018-05-21T16:19:39Z</dcterms:modified>
</cp:coreProperties>
</file>