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6" r:id="rId1"/>
  </p:sldMasterIdLst>
  <p:sldIdLst>
    <p:sldId id="257" r:id="rId2"/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6"/>
    <p:restoredTop sz="94635"/>
  </p:normalViewPr>
  <p:slideViewPr>
    <p:cSldViewPr snapToGrid="0" snapToObjects="1">
      <p:cViewPr varScale="1">
        <p:scale>
          <a:sx n="110" d="100"/>
          <a:sy n="110" d="100"/>
        </p:scale>
        <p:origin x="3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17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06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3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6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90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6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7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5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80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0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4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5C66364-FDCD-9A4C-BF5C-2AC20989D72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5EE1705-229D-DE41-802A-5EF00BF13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9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16F395-F637-1B4F-B7BD-9A1341485CCA}"/>
              </a:ext>
            </a:extLst>
          </p:cNvPr>
          <p:cNvSpPr txBox="1"/>
          <p:nvPr/>
        </p:nvSpPr>
        <p:spPr>
          <a:xfrm>
            <a:off x="3941379" y="2196662"/>
            <a:ext cx="37834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/>
              <a:t>Jason Kras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62A5BA-B6D8-674C-83CE-56C47A73DD2B}"/>
              </a:ext>
            </a:extLst>
          </p:cNvPr>
          <p:cNvSpPr txBox="1"/>
          <p:nvPr/>
        </p:nvSpPr>
        <p:spPr>
          <a:xfrm>
            <a:off x="4969462" y="3304658"/>
            <a:ext cx="2237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Fall 2018 Work</a:t>
            </a:r>
          </a:p>
          <a:p>
            <a:endParaRPr lang="en-US" sz="2000" dirty="0"/>
          </a:p>
          <a:p>
            <a:r>
              <a:rPr lang="en-US" sz="2000" dirty="0"/>
              <a:t>Progress on slide 3</a:t>
            </a:r>
          </a:p>
        </p:txBody>
      </p:sp>
    </p:spTree>
    <p:extLst>
      <p:ext uri="{BB962C8B-B14F-4D97-AF65-F5344CB8AC3E}">
        <p14:creationId xmlns:p14="http://schemas.microsoft.com/office/powerpoint/2010/main" val="127822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090937-7588-1642-9626-4E64E6F0EF63}"/>
              </a:ext>
            </a:extLst>
          </p:cNvPr>
          <p:cNvSpPr txBox="1"/>
          <p:nvPr/>
        </p:nvSpPr>
        <p:spPr>
          <a:xfrm>
            <a:off x="746234" y="515007"/>
            <a:ext cx="997683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Current Tasks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Understand the LZ limit setting code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Apply it for different detector parameters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dirty="0"/>
              <a:t>Progress and future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Successfully running code for single WIMP masses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Need to learn how to mesh several mass simulations to create the limit plot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963F35-75EC-5A4D-BF28-5599AC498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234" y="3561347"/>
            <a:ext cx="4227297" cy="28635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ECB116-B446-B242-B59F-2ABAEE599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2758" y="3561347"/>
            <a:ext cx="3930564" cy="292029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C2B9493-7DD2-E948-9DC1-54DF7CDEB686}"/>
              </a:ext>
            </a:extLst>
          </p:cNvPr>
          <p:cNvSpPr/>
          <p:nvPr/>
        </p:nvSpPr>
        <p:spPr>
          <a:xfrm>
            <a:off x="5349766" y="4659223"/>
            <a:ext cx="1271751" cy="333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gonal Stripe 11">
            <a:extLst>
              <a:ext uri="{FF2B5EF4-FFF2-40B4-BE49-F238E27FC236}">
                <a16:creationId xmlns:a16="http://schemas.microsoft.com/office/drawing/2014/main" id="{02E0D75E-D422-1243-A806-1EBA194299DA}"/>
              </a:ext>
            </a:extLst>
          </p:cNvPr>
          <p:cNvSpPr/>
          <p:nvPr/>
        </p:nvSpPr>
        <p:spPr>
          <a:xfrm>
            <a:off x="6148551" y="4813739"/>
            <a:ext cx="641131" cy="63062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iagonal Stripe 12">
            <a:extLst>
              <a:ext uri="{FF2B5EF4-FFF2-40B4-BE49-F238E27FC236}">
                <a16:creationId xmlns:a16="http://schemas.microsoft.com/office/drawing/2014/main" id="{30E1EB7F-E35C-6646-946D-7D1ACA20387E}"/>
              </a:ext>
            </a:extLst>
          </p:cNvPr>
          <p:cNvSpPr/>
          <p:nvPr/>
        </p:nvSpPr>
        <p:spPr>
          <a:xfrm rot="16200000">
            <a:off x="6143296" y="4177863"/>
            <a:ext cx="641131" cy="63062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D91480-1AC0-3F41-89F3-23B96BE124F8}"/>
              </a:ext>
            </a:extLst>
          </p:cNvPr>
          <p:cNvSpPr txBox="1"/>
          <p:nvPr/>
        </p:nvSpPr>
        <p:spPr>
          <a:xfrm>
            <a:off x="300942" y="208344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9/27</a:t>
            </a:r>
          </a:p>
        </p:txBody>
      </p:sp>
    </p:spTree>
    <p:extLst>
      <p:ext uri="{BB962C8B-B14F-4D97-AF65-F5344CB8AC3E}">
        <p14:creationId xmlns:p14="http://schemas.microsoft.com/office/powerpoint/2010/main" val="296652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6DEC20-1E79-574A-8D56-BD7035D66113}"/>
              </a:ext>
            </a:extLst>
          </p:cNvPr>
          <p:cNvSpPr txBox="1"/>
          <p:nvPr/>
        </p:nvSpPr>
        <p:spPr>
          <a:xfrm>
            <a:off x="439838" y="31251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10/11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3659A5-A8EE-4549-A4C6-A838E519CAC1}"/>
              </a:ext>
            </a:extLst>
          </p:cNvPr>
          <p:cNvSpPr txBox="1"/>
          <p:nvPr/>
        </p:nvSpPr>
        <p:spPr>
          <a:xfrm>
            <a:off x="659757" y="681848"/>
            <a:ext cx="95658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Progress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Able to create full limit spectrum, however order of magnitude on cross section off by factor of 9</a:t>
            </a:r>
          </a:p>
          <a:p>
            <a:endParaRPr lang="en-US" dirty="0"/>
          </a:p>
          <a:p>
            <a:r>
              <a:rPr lang="en-US" dirty="0"/>
              <a:t>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Need to verify it is working properly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58113B-EA70-7D4F-9158-52FA6AF41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86" y="2342530"/>
            <a:ext cx="5966847" cy="432949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5DDDC81-3CE5-7145-B796-937C4C2FD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724" y="2342531"/>
            <a:ext cx="5827262" cy="432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5115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{EBC69B39-169F-144C-8644-FCC93BEDC287}tf10001120</Template>
  <TotalTime>294</TotalTime>
  <Words>77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Parcel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Kras</dc:creator>
  <cp:lastModifiedBy>Microsoft Office User</cp:lastModifiedBy>
  <cp:revision>4</cp:revision>
  <dcterms:created xsi:type="dcterms:W3CDTF">2018-09-27T18:38:07Z</dcterms:created>
  <dcterms:modified xsi:type="dcterms:W3CDTF">2018-10-11T20:49:24Z</dcterms:modified>
</cp:coreProperties>
</file>