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3726" r:id="rId2"/>
    <p:sldMasterId id="2147484633" r:id="rId3"/>
    <p:sldMasterId id="2147484683" r:id="rId4"/>
    <p:sldMasterId id="2147484690" r:id="rId5"/>
  </p:sldMasterIdLst>
  <p:notesMasterIdLst>
    <p:notesMasterId r:id="rId10"/>
  </p:notesMasterIdLst>
  <p:sldIdLst>
    <p:sldId id="862" r:id="rId6"/>
    <p:sldId id="857" r:id="rId7"/>
    <p:sldId id="865" r:id="rId8"/>
    <p:sldId id="86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N LIVNY" initials="ML" lastIdx="2" clrIdx="0">
    <p:extLst>
      <p:ext uri="{19B8F6BF-5375-455C-9EA6-DF929625EA0E}">
        <p15:presenceInfo xmlns:p15="http://schemas.microsoft.com/office/powerpoint/2012/main" userId="MIRON LIV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9933"/>
    <a:srgbClr val="FF00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4" autoAdjust="0"/>
    <p:restoredTop sz="94712" autoAdjust="0"/>
  </p:normalViewPr>
  <p:slideViewPr>
    <p:cSldViewPr snapToGrid="0">
      <p:cViewPr>
        <p:scale>
          <a:sx n="150" d="100"/>
          <a:sy n="150" d="100"/>
        </p:scale>
        <p:origin x="80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469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332613-B5B0-45A9-8C19-E99F803A8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93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98925" y="3851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sz="24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97088" y="4095750"/>
            <a:ext cx="4854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Miron Livny</a:t>
            </a:r>
          </a:p>
          <a:p>
            <a:pPr algn="ctr">
              <a:defRPr/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Computer Sciences Department</a:t>
            </a:r>
          </a:p>
          <a:p>
            <a:pPr algn="ctr">
              <a:defRPr/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University of Wisconsin-Madison</a:t>
            </a:r>
          </a:p>
          <a:p>
            <a:pPr algn="ctr">
              <a:defRPr/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miron@cs.wisc.edu</a:t>
            </a: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06388" y="5757863"/>
            <a:ext cx="8447087" cy="952500"/>
            <a:chOff x="193" y="3627"/>
            <a:chExt cx="5321" cy="600"/>
          </a:xfrm>
        </p:grpSpPr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193" y="3766"/>
              <a:ext cx="4875" cy="279"/>
              <a:chOff x="193" y="3766"/>
              <a:chExt cx="4875" cy="279"/>
            </a:xfrm>
          </p:grpSpPr>
          <p:pic>
            <p:nvPicPr>
              <p:cNvPr id="8" name="Picture 8" descr="new-log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34"/>
              <a:stretch>
                <a:fillRect/>
              </a:stretch>
            </p:blipFill>
            <p:spPr bwMode="auto">
              <a:xfrm>
                <a:off x="193" y="3766"/>
                <a:ext cx="83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6" y="3816"/>
                <a:ext cx="4352" cy="42"/>
              </a:xfrm>
              <a:prstGeom prst="rect">
                <a:avLst/>
              </a:prstGeom>
              <a:gradFill rotWithShape="0">
                <a:gsLst>
                  <a:gs pos="0">
                    <a:srgbClr val="373737"/>
                  </a:gs>
                  <a:gs pos="50000">
                    <a:srgbClr val="777777"/>
                  </a:gs>
                  <a:gs pos="100000">
                    <a:srgbClr val="373737"/>
                  </a:gs>
                </a:gsLst>
                <a:lin ang="5400000" scaled="1"/>
              </a:gradFill>
              <a:ln w="19050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C6600"/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7" name="Picture 10" descr="UW_tiny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3627"/>
              <a:ext cx="5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172200"/>
            <a:ext cx="60198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098925" y="3851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8550" y="4095750"/>
            <a:ext cx="6861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Miron Livny</a:t>
            </a:r>
          </a:p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Center for High Throughput Computing (CHTC)</a:t>
            </a:r>
          </a:p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Computer Sciences Department</a:t>
            </a:r>
          </a:p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University of Wisconsin-Madison</a:t>
            </a:r>
          </a:p>
          <a:p>
            <a:pPr algn="ctr">
              <a:defRPr/>
            </a:pP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miron@cs.wisc.edu</a:t>
            </a: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06388" y="5757863"/>
            <a:ext cx="8447087" cy="952500"/>
            <a:chOff x="193" y="3627"/>
            <a:chExt cx="5321" cy="600"/>
          </a:xfrm>
        </p:grpSpPr>
        <p:grpSp>
          <p:nvGrpSpPr>
            <p:cNvPr id="6" name="Group 7"/>
            <p:cNvGrpSpPr>
              <a:grpSpLocks/>
            </p:cNvGrpSpPr>
            <p:nvPr userDrawn="1"/>
          </p:nvGrpSpPr>
          <p:grpSpPr bwMode="auto">
            <a:xfrm>
              <a:off x="193" y="3766"/>
              <a:ext cx="4875" cy="279"/>
              <a:chOff x="193" y="3766"/>
              <a:chExt cx="4875" cy="279"/>
            </a:xfrm>
          </p:grpSpPr>
          <p:pic>
            <p:nvPicPr>
              <p:cNvPr id="8" name="Picture 8" descr="new-logo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34"/>
              <a:stretch>
                <a:fillRect/>
              </a:stretch>
            </p:blipFill>
            <p:spPr bwMode="auto">
              <a:xfrm>
                <a:off x="193" y="3766"/>
                <a:ext cx="83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6" y="3816"/>
                <a:ext cx="4352" cy="42"/>
              </a:xfrm>
              <a:prstGeom prst="rect">
                <a:avLst/>
              </a:prstGeom>
              <a:gradFill rotWithShape="0">
                <a:gsLst>
                  <a:gs pos="0">
                    <a:srgbClr val="373737"/>
                  </a:gs>
                  <a:gs pos="50000">
                    <a:srgbClr val="777777"/>
                  </a:gs>
                  <a:gs pos="100000">
                    <a:srgbClr val="373737"/>
                  </a:gs>
                </a:gsLst>
                <a:lin ang="5400000" scaled="1"/>
              </a:gradFill>
              <a:ln w="19050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C6600"/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" name="Picture 10" descr="UW_tiny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3627"/>
              <a:ext cx="5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172200"/>
            <a:ext cx="6019800" cy="457200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05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D6B5-4ABE-495F-8ECC-97A4AA85B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41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BCB94-34BA-46E5-97E0-F0B3675A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5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004F-4088-4DFA-A426-FBC5BA65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FEDD-1D40-43D1-BEE3-9463FF44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5E7A-C98B-408C-8A0B-5F8E26F1F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4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322BD-F645-4F1D-B2EB-3E216CD1B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0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7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1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59A57-E909-4FBE-8EDF-CE0C177C7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5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20AB5-BFBE-4330-AE58-58968D4C0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9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6DC9-ED23-4AF7-94FF-0FAEA80F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2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A9C60-4828-4C1C-9EBD-DD7743459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00238"/>
            <a:ext cx="7772400" cy="37385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9265-3673-48DE-A605-4318888CA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9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510243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Center for High Throughput Computi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45" y="5715000"/>
            <a:ext cx="4883509" cy="878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597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34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45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85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7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47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94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21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3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79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44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77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75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4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609203E7-1546-4A5A-9952-387FA88661D4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93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2CBC-93DC-466F-8C62-66EC33E1549E}" type="slidenum">
              <a:rPr lang="en-US" smtClean="0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7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9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292029F1-D173-4B3E-BAF8-134C7E30A4F7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06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6C772B5D-98DC-4695-97CC-C21E7E9A914C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84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2EF7328E-D41B-4685-8E17-CE52101CE96C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27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E4897793-2076-4D7D-BCBC-777FC11FA81E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7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20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10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40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54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94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2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07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79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26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25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60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5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4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7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1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724400" y="6324600"/>
            <a:ext cx="227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latin typeface="Comic Sans MS" pitchFamily="66" charset="0"/>
              </a:rPr>
              <a:t>www.cs.wisc.edu/~miron</a:t>
            </a:r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306388" y="5757863"/>
            <a:ext cx="8447087" cy="952500"/>
            <a:chOff x="193" y="3627"/>
            <a:chExt cx="5321" cy="600"/>
          </a:xfrm>
        </p:grpSpPr>
        <p:grpSp>
          <p:nvGrpSpPr>
            <p:cNvPr id="1031" name="Group 7"/>
            <p:cNvGrpSpPr>
              <a:grpSpLocks/>
            </p:cNvGrpSpPr>
            <p:nvPr userDrawn="1"/>
          </p:nvGrpSpPr>
          <p:grpSpPr bwMode="auto">
            <a:xfrm>
              <a:off x="193" y="3766"/>
              <a:ext cx="4875" cy="279"/>
              <a:chOff x="193" y="3766"/>
              <a:chExt cx="4875" cy="279"/>
            </a:xfrm>
          </p:grpSpPr>
          <p:pic>
            <p:nvPicPr>
              <p:cNvPr id="1033" name="Picture 8" descr="new-logo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34"/>
              <a:stretch>
                <a:fillRect/>
              </a:stretch>
            </p:blipFill>
            <p:spPr bwMode="auto">
              <a:xfrm>
                <a:off x="193" y="3766"/>
                <a:ext cx="83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" name="Rectangle 9"/>
              <p:cNvSpPr>
                <a:spLocks noChangeArrowheads="1"/>
              </p:cNvSpPr>
              <p:nvPr/>
            </p:nvSpPr>
            <p:spPr bwMode="auto">
              <a:xfrm>
                <a:off x="716" y="3816"/>
                <a:ext cx="4352" cy="42"/>
              </a:xfrm>
              <a:prstGeom prst="rect">
                <a:avLst/>
              </a:prstGeom>
              <a:gradFill rotWithShape="0">
                <a:gsLst>
                  <a:gs pos="0">
                    <a:srgbClr val="373737"/>
                  </a:gs>
                  <a:gs pos="50000">
                    <a:srgbClr val="777777"/>
                  </a:gs>
                  <a:gs pos="100000">
                    <a:srgbClr val="373737"/>
                  </a:gs>
                </a:gsLst>
                <a:lin ang="5400000" scaled="1"/>
              </a:gradFill>
              <a:ln w="19050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CC6600"/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1032" name="Picture 10" descr="UW_tiny_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" y="3627"/>
              <a:ext cx="521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38867F8-F3A6-48A0-B6C0-CA6949642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705" r:id="rId8"/>
    <p:sldLayoutId id="2147484593" r:id="rId9"/>
    <p:sldLayoutId id="2147484594" r:id="rId10"/>
    <p:sldLayoutId id="2147484595" r:id="rId11"/>
    <p:sldLayoutId id="2147484596" r:id="rId12"/>
    <p:sldLayoutId id="2147484597" r:id="rId13"/>
    <p:sldLayoutId id="214748470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rPr>
              <a:pPr eaLnBrk="1" hangingPunct="1"/>
              <a:t>5/20/2019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rPr>
              <a:pPr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28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anner-ITonly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pes-image.jpg"/>
          <p:cNvPicPr>
            <a:picLocks noChangeAspect="1"/>
          </p:cNvPicPr>
          <p:nvPr userDrawn="1"/>
        </p:nvPicPr>
        <p:blipFill>
          <a:blip r:embed="rId9" cstate="print"/>
          <a:srcRect b="86058"/>
          <a:stretch>
            <a:fillRect/>
          </a:stretch>
        </p:blipFill>
        <p:spPr bwMode="auto">
          <a:xfrm>
            <a:off x="0" y="0"/>
            <a:ext cx="12192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9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8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25146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 smtClean="0">
                <a:solidFill>
                  <a:srgbClr val="00529E"/>
                </a:solidFill>
              </a:defRPr>
            </a:lvl1pPr>
          </a:lstStyle>
          <a:p>
            <a:pPr eaLnBrk="1" hangingPunct="1">
              <a:defRPr/>
            </a:pPr>
            <a:r>
              <a:rPr lang="en-US">
                <a:latin typeface="Arial" charset="0"/>
                <a:ea typeface="ＭＳ Ｐゴシック" pitchFamily="-112" charset="-128"/>
                <a:cs typeface="+mn-cs"/>
              </a:rPr>
              <a:t> </a:t>
            </a:r>
            <a:r>
              <a:rPr lang="en-US">
                <a:solidFill>
                  <a:srgbClr val="3861AA"/>
                </a:solidFill>
                <a:latin typeface="Arial" charset="0"/>
                <a:ea typeface="ＭＳ Ｐゴシック" pitchFamily="-112" charset="-128"/>
                <a:cs typeface="+mn-cs"/>
              </a:rPr>
              <a:t>Presentation title - </a:t>
            </a:r>
            <a:fld id="{96659A7F-C6A7-4B41-B57C-FF596D7789B2}" type="slidenum">
              <a:rPr lang="en-US">
                <a:solidFill>
                  <a:srgbClr val="3861AA"/>
                </a:solidFill>
                <a:latin typeface="Arial" charset="0"/>
                <a:ea typeface="ＭＳ Ｐゴシック" pitchFamily="-112" charset="-128"/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3861AA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0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-112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1BB7C394-B012-491B-B4CA-F66FDB7D8A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rPr>
              <a:pPr eaLnBrk="1" hangingPunct="1"/>
              <a:t>5/20/2019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1F0BD388-48B3-4144-B4EE-56E051A0C89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rPr>
              <a:pPr eaLnBrk="1" hangingPunct="1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8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  <p:sldLayoutId id="21474847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6700" dirty="0"/>
              <a:t>Welcome </a:t>
            </a:r>
            <a:r>
              <a:rPr lang="en-US" altLang="en-US" sz="6700" dirty="0" smtClean="0"/>
              <a:t>to the 20th</a:t>
            </a:r>
            <a:r>
              <a:rPr lang="en-US" altLang="en-US" sz="6700" dirty="0" smtClean="0"/>
              <a:t/>
            </a:r>
            <a:br>
              <a:rPr lang="en-US" altLang="en-US" sz="6700" dirty="0" smtClean="0"/>
            </a:br>
            <a:r>
              <a:rPr lang="en-US" altLang="en-US" sz="6700" dirty="0" smtClean="0"/>
              <a:t>                Week </a:t>
            </a:r>
            <a:r>
              <a:rPr lang="en-US" altLang="en-US" sz="6700" dirty="0"/>
              <a:t/>
            </a:r>
            <a:br>
              <a:rPr lang="en-US" altLang="en-US" sz="6700" dirty="0"/>
            </a:br>
            <a:r>
              <a:rPr lang="en-US" altLang="en-US" sz="4000" dirty="0"/>
              <a:t>(year </a:t>
            </a:r>
            <a:r>
              <a:rPr lang="en-US" altLang="en-US" sz="4000" dirty="0" smtClean="0"/>
              <a:t>35 </a:t>
            </a:r>
            <a:r>
              <a:rPr lang="en-US" altLang="en-US" sz="4000" dirty="0"/>
              <a:t>of our project)</a:t>
            </a:r>
            <a:endParaRPr lang="en-US" alt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5" y="2358980"/>
            <a:ext cx="5630543" cy="139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-2" y="5397500"/>
            <a:ext cx="9144000" cy="146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endParaRPr lang="en-US" altLang="en-US" sz="3200" b="1">
              <a:latin typeface="Comic Sans MS" pitchFamily="66" charset="0"/>
            </a:endParaRPr>
          </a:p>
        </p:txBody>
      </p:sp>
      <p:pic>
        <p:nvPicPr>
          <p:cNvPr id="40963" name="Picture 3" descr="VisitingFriendsKB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12160" b="12629"/>
          <a:stretch/>
        </p:blipFill>
        <p:spPr bwMode="auto">
          <a:xfrm>
            <a:off x="457201" y="1201738"/>
            <a:ext cx="82999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0200" y="377825"/>
            <a:ext cx="86677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4800" b="1">
                <a:latin typeface="Comic Sans MS" pitchFamily="66" charset="0"/>
              </a:rPr>
              <a:t>Thank you for building such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45182" y="5358309"/>
            <a:ext cx="62536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4000" b="1" dirty="0">
                <a:latin typeface="Comic Sans MS" pitchFamily="66" charset="0"/>
              </a:rPr>
              <a:t>a wonderful </a:t>
            </a:r>
            <a:r>
              <a:rPr lang="en-US" altLang="en-US" sz="4000" b="1" dirty="0" smtClean="0">
                <a:latin typeface="Comic Sans MS" pitchFamily="66" charset="0"/>
              </a:rPr>
              <a:t>and thriving</a:t>
            </a:r>
          </a:p>
          <a:p>
            <a:pPr algn="ctr"/>
            <a:r>
              <a:rPr lang="en-US" altLang="en-US" sz="4000" b="1" dirty="0" smtClean="0">
                <a:latin typeface="Comic Sans MS" pitchFamily="66" charset="0"/>
              </a:rPr>
              <a:t> HTC </a:t>
            </a:r>
            <a:r>
              <a:rPr lang="en-US" altLang="en-US" sz="4000" b="1" dirty="0">
                <a:latin typeface="Comic Sans MS" pitchFamily="66" charset="0"/>
              </a:rPr>
              <a:t>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903" y="-738769"/>
            <a:ext cx="11145805" cy="83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3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5"/>
          <a:stretch/>
        </p:blipFill>
        <p:spPr>
          <a:xfrm>
            <a:off x="27296" y="715284"/>
            <a:ext cx="9116704" cy="52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2691"/>
      </p:ext>
    </p:extLst>
  </p:cSld>
  <p:clrMapOvr>
    <a:masterClrMapping/>
  </p:clrMapOvr>
</p:sld>
</file>

<file path=ppt/theme/theme1.xml><?xml version="1.0" encoding="utf-8"?>
<a:theme xmlns:a="http://schemas.openxmlformats.org/drawingml/2006/main" name="3_CondorNew">
  <a:themeElements>
    <a:clrScheme name="3_Condor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ondorNew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ondorNew">
  <a:themeElements>
    <a:clrScheme name="3_Condor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ondorNew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CondorProject</Template>
  <TotalTime>9083</TotalTime>
  <Words>16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ＭＳ Ｐゴシック</vt:lpstr>
      <vt:lpstr>Arial</vt:lpstr>
      <vt:lpstr>Calibri</vt:lpstr>
      <vt:lpstr>Comic Sans MS</vt:lpstr>
      <vt:lpstr>Marlett</vt:lpstr>
      <vt:lpstr>Times New Roman</vt:lpstr>
      <vt:lpstr>3_CondorNew</vt:lpstr>
      <vt:lpstr>4_CondorNew</vt:lpstr>
      <vt:lpstr>Custom Design</vt:lpstr>
      <vt:lpstr>3_Custom Design</vt:lpstr>
      <vt:lpstr>1_Custom Design</vt:lpstr>
      <vt:lpstr>Welcome to the 20th                 Week  (year 35 of our project)</vt:lpstr>
      <vt:lpstr>PowerPoint Presentation</vt:lpstr>
      <vt:lpstr>PowerPoint Presentation</vt:lpstr>
      <vt:lpstr>PowerPoint Presentation</vt:lpstr>
    </vt:vector>
  </TitlesOfParts>
  <Company>University of Wisconsin,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Condor Week  2009</dc:title>
  <dc:creator>Miron Livny</dc:creator>
  <cp:lastModifiedBy>Miron Livny</cp:lastModifiedBy>
  <cp:revision>216</cp:revision>
  <dcterms:created xsi:type="dcterms:W3CDTF">2009-04-20T21:12:13Z</dcterms:created>
  <dcterms:modified xsi:type="dcterms:W3CDTF">2019-05-21T12:38:13Z</dcterms:modified>
</cp:coreProperties>
</file>