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83" r:id="rId15"/>
    <p:sldId id="272" r:id="rId16"/>
    <p:sldId id="273" r:id="rId17"/>
    <p:sldId id="274" r:id="rId18"/>
    <p:sldId id="275" r:id="rId19"/>
    <p:sldId id="280" r:id="rId20"/>
    <p:sldId id="276" r:id="rId21"/>
    <p:sldId id="282" r:id="rId22"/>
    <p:sldId id="284" r:id="rId23"/>
    <p:sldId id="281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134"/>
    <a:srgbClr val="4DE24A"/>
    <a:srgbClr val="7FF6DC"/>
    <a:srgbClr val="17C8B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4"/>
    <p:restoredTop sz="94629"/>
  </p:normalViewPr>
  <p:slideViewPr>
    <p:cSldViewPr snapToGrid="0" snapToObjects="1">
      <p:cViewPr varScale="1">
        <p:scale>
          <a:sx n="137" d="100"/>
          <a:sy n="137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84F60-DE80-C643-90FF-1B05B56905D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1D8985E-9E11-954C-A958-FD89B750AB76}">
      <dgm:prSet/>
      <dgm:spPr/>
      <dgm:t>
        <a:bodyPr/>
        <a:lstStyle/>
        <a:p>
          <a:r>
            <a:rPr lang="en-US"/>
            <a:t>Industry standard</a:t>
          </a:r>
        </a:p>
      </dgm:t>
    </dgm:pt>
    <dgm:pt modelId="{0908208D-15A1-3644-AB6D-F54881A5751A}" type="parTrans" cxnId="{05B1F448-918B-E345-9BE8-7D820B784C7E}">
      <dgm:prSet/>
      <dgm:spPr/>
      <dgm:t>
        <a:bodyPr/>
        <a:lstStyle/>
        <a:p>
          <a:endParaRPr lang="en-US"/>
        </a:p>
      </dgm:t>
    </dgm:pt>
    <dgm:pt modelId="{4D744FE5-DEC1-0A45-AD17-804B33AAA7E6}" type="sibTrans" cxnId="{05B1F448-918B-E345-9BE8-7D820B784C7E}">
      <dgm:prSet/>
      <dgm:spPr/>
      <dgm:t>
        <a:bodyPr/>
        <a:lstStyle/>
        <a:p>
          <a:endParaRPr lang="en-US"/>
        </a:p>
      </dgm:t>
    </dgm:pt>
    <dgm:pt modelId="{2CF9883A-60AA-5F43-98B4-BD2B769FC424}">
      <dgm:prSet/>
      <dgm:spPr/>
      <dgm:t>
        <a:bodyPr/>
        <a:lstStyle/>
        <a:p>
          <a:r>
            <a:rPr lang="en-US"/>
            <a:t>Large and active development and support community</a:t>
          </a:r>
        </a:p>
      </dgm:t>
    </dgm:pt>
    <dgm:pt modelId="{84FF8F34-5A1B-E948-9648-2FF234233B92}" type="parTrans" cxnId="{0D7F05E9-AF41-F540-9966-B3543ABD2D3D}">
      <dgm:prSet/>
      <dgm:spPr/>
      <dgm:t>
        <a:bodyPr/>
        <a:lstStyle/>
        <a:p>
          <a:endParaRPr lang="en-US"/>
        </a:p>
      </dgm:t>
    </dgm:pt>
    <dgm:pt modelId="{E2344E29-8DC5-7F4B-9440-4818024263BB}" type="sibTrans" cxnId="{0D7F05E9-AF41-F540-9966-B3543ABD2D3D}">
      <dgm:prSet/>
      <dgm:spPr/>
      <dgm:t>
        <a:bodyPr/>
        <a:lstStyle/>
        <a:p>
          <a:endParaRPr lang="en-US"/>
        </a:p>
      </dgm:t>
    </dgm:pt>
    <dgm:pt modelId="{8E680AF5-26CA-8149-8365-E1D2115ECE58}">
      <dgm:prSet/>
      <dgm:spPr/>
      <dgm:t>
        <a:bodyPr/>
        <a:lstStyle/>
        <a:p>
          <a:r>
            <a:rPr lang="en-US"/>
            <a:t>Container based</a:t>
          </a:r>
        </a:p>
      </dgm:t>
    </dgm:pt>
    <dgm:pt modelId="{66018CB4-BE1D-1A44-8562-93DD952631F7}" type="parTrans" cxnId="{A9496508-0A48-4F44-89E1-B03D6B17D5D7}">
      <dgm:prSet/>
      <dgm:spPr/>
      <dgm:t>
        <a:bodyPr/>
        <a:lstStyle/>
        <a:p>
          <a:endParaRPr lang="en-US"/>
        </a:p>
      </dgm:t>
    </dgm:pt>
    <dgm:pt modelId="{C7E7A04E-706C-AC4D-A6F5-54E61D8501D0}" type="sibTrans" cxnId="{A9496508-0A48-4F44-89E1-B03D6B17D5D7}">
      <dgm:prSet/>
      <dgm:spPr/>
      <dgm:t>
        <a:bodyPr/>
        <a:lstStyle/>
        <a:p>
          <a:endParaRPr lang="en-US"/>
        </a:p>
      </dgm:t>
    </dgm:pt>
    <dgm:pt modelId="{A6F4AE25-FDCD-1E43-B255-52ABDFCB2513}">
      <dgm:prSet/>
      <dgm:spPr/>
      <dgm:t>
        <a:bodyPr/>
        <a:lstStyle/>
        <a:p>
          <a:r>
            <a:rPr lang="en-US"/>
            <a:t>More freedom for users</a:t>
          </a:r>
        </a:p>
      </dgm:t>
    </dgm:pt>
    <dgm:pt modelId="{5BF4968A-C4C5-0F42-A6FE-63D176079AB5}" type="parTrans" cxnId="{A2A3008B-1831-2E49-A8E6-B6BC5FA9C0FC}">
      <dgm:prSet/>
      <dgm:spPr/>
      <dgm:t>
        <a:bodyPr/>
        <a:lstStyle/>
        <a:p>
          <a:endParaRPr lang="en-US"/>
        </a:p>
      </dgm:t>
    </dgm:pt>
    <dgm:pt modelId="{22965586-91CD-CD42-B38B-32B6DBC2FB13}" type="sibTrans" cxnId="{A2A3008B-1831-2E49-A8E6-B6BC5FA9C0FC}">
      <dgm:prSet/>
      <dgm:spPr/>
      <dgm:t>
        <a:bodyPr/>
        <a:lstStyle/>
        <a:p>
          <a:endParaRPr lang="en-US"/>
        </a:p>
      </dgm:t>
    </dgm:pt>
    <dgm:pt modelId="{B0F4560D-AC86-F749-8B27-46D6CB271F81}">
      <dgm:prSet/>
      <dgm:spPr/>
      <dgm:t>
        <a:bodyPr/>
        <a:lstStyle/>
        <a:p>
          <a:r>
            <a:rPr lang="en-US"/>
            <a:t>Flexible scheduling</a:t>
          </a:r>
        </a:p>
      </dgm:t>
    </dgm:pt>
    <dgm:pt modelId="{32DF4EA0-9F3C-BB46-8B00-F45593840C02}" type="parTrans" cxnId="{543CD7B3-BB37-A647-B32C-E8BA9F9CB10F}">
      <dgm:prSet/>
      <dgm:spPr/>
      <dgm:t>
        <a:bodyPr/>
        <a:lstStyle/>
        <a:p>
          <a:endParaRPr lang="en-US"/>
        </a:p>
      </dgm:t>
    </dgm:pt>
    <dgm:pt modelId="{8AE9564C-0A51-9B49-8944-1A729F0B46A1}" type="sibTrans" cxnId="{543CD7B3-BB37-A647-B32C-E8BA9F9CB10F}">
      <dgm:prSet/>
      <dgm:spPr/>
      <dgm:t>
        <a:bodyPr/>
        <a:lstStyle/>
        <a:p>
          <a:endParaRPr lang="en-US"/>
        </a:p>
      </dgm:t>
    </dgm:pt>
    <dgm:pt modelId="{4EF26FE2-3C30-594C-892B-1CD49BB624E3}">
      <dgm:prSet/>
      <dgm:spPr/>
      <dgm:t>
        <a:bodyPr/>
        <a:lstStyle/>
        <a:p>
          <a:r>
            <a:rPr lang="en-US"/>
            <a:t>Allows for easy mixing of service and user workloads</a:t>
          </a:r>
        </a:p>
      </dgm:t>
    </dgm:pt>
    <dgm:pt modelId="{ED9DD807-4067-E94B-844B-A43A1F5C50DB}" type="parTrans" cxnId="{D134EAD1-D2A8-344E-AB53-338664074DF9}">
      <dgm:prSet/>
      <dgm:spPr/>
      <dgm:t>
        <a:bodyPr/>
        <a:lstStyle/>
        <a:p>
          <a:endParaRPr lang="en-US"/>
        </a:p>
      </dgm:t>
    </dgm:pt>
    <dgm:pt modelId="{442D7EDB-B549-C34E-8077-EF39D071D077}" type="sibTrans" cxnId="{D134EAD1-D2A8-344E-AB53-338664074DF9}">
      <dgm:prSet/>
      <dgm:spPr/>
      <dgm:t>
        <a:bodyPr/>
        <a:lstStyle/>
        <a:p>
          <a:endParaRPr lang="en-US"/>
        </a:p>
      </dgm:t>
    </dgm:pt>
    <dgm:pt modelId="{2CEB27BD-476A-EF48-971B-42DFD2CF4EE1}" type="pres">
      <dgm:prSet presAssocID="{B6D84F60-DE80-C643-90FF-1B05B56905D8}" presName="Name0" presStyleCnt="0">
        <dgm:presLayoutVars>
          <dgm:dir/>
          <dgm:animLvl val="lvl"/>
          <dgm:resizeHandles val="exact"/>
        </dgm:presLayoutVars>
      </dgm:prSet>
      <dgm:spPr/>
    </dgm:pt>
    <dgm:pt modelId="{698BE919-D794-B44B-BBAC-9F9C1E348E71}" type="pres">
      <dgm:prSet presAssocID="{21D8985E-9E11-954C-A958-FD89B750AB76}" presName="linNode" presStyleCnt="0"/>
      <dgm:spPr/>
    </dgm:pt>
    <dgm:pt modelId="{4EF9CEBB-091F-F54A-A3C2-6AADD7922C78}" type="pres">
      <dgm:prSet presAssocID="{21D8985E-9E11-954C-A958-FD89B750AB7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D1BB08C-53EE-F143-98FF-C85D1213372C}" type="pres">
      <dgm:prSet presAssocID="{21D8985E-9E11-954C-A958-FD89B750AB76}" presName="descendantText" presStyleLbl="alignAccFollowNode1" presStyleIdx="0" presStyleCnt="3">
        <dgm:presLayoutVars>
          <dgm:bulletEnabled val="1"/>
        </dgm:presLayoutVars>
      </dgm:prSet>
      <dgm:spPr/>
    </dgm:pt>
    <dgm:pt modelId="{DA758AC3-2F4B-384E-BDBC-8C07B517D029}" type="pres">
      <dgm:prSet presAssocID="{4D744FE5-DEC1-0A45-AD17-804B33AAA7E6}" presName="sp" presStyleCnt="0"/>
      <dgm:spPr/>
    </dgm:pt>
    <dgm:pt modelId="{B4FC4F4B-899A-AA47-801C-D1AE5729F888}" type="pres">
      <dgm:prSet presAssocID="{8E680AF5-26CA-8149-8365-E1D2115ECE58}" presName="linNode" presStyleCnt="0"/>
      <dgm:spPr/>
    </dgm:pt>
    <dgm:pt modelId="{60E778F4-E3E6-0A43-BC93-C0C0EE43CA0F}" type="pres">
      <dgm:prSet presAssocID="{8E680AF5-26CA-8149-8365-E1D2115ECE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E770E4-4749-DB47-923F-6304ECFA8546}" type="pres">
      <dgm:prSet presAssocID="{8E680AF5-26CA-8149-8365-E1D2115ECE58}" presName="descendantText" presStyleLbl="alignAccFollowNode1" presStyleIdx="1" presStyleCnt="3">
        <dgm:presLayoutVars>
          <dgm:bulletEnabled val="1"/>
        </dgm:presLayoutVars>
      </dgm:prSet>
      <dgm:spPr/>
    </dgm:pt>
    <dgm:pt modelId="{DCFEDF2D-C97C-E540-BFBA-4167E01F623A}" type="pres">
      <dgm:prSet presAssocID="{C7E7A04E-706C-AC4D-A6F5-54E61D8501D0}" presName="sp" presStyleCnt="0"/>
      <dgm:spPr/>
    </dgm:pt>
    <dgm:pt modelId="{2B074A6E-9418-6044-A62A-F003EE8E15EA}" type="pres">
      <dgm:prSet presAssocID="{B0F4560D-AC86-F749-8B27-46D6CB271F81}" presName="linNode" presStyleCnt="0"/>
      <dgm:spPr/>
    </dgm:pt>
    <dgm:pt modelId="{49F2FF0B-766E-5A4A-B5FB-F9760CE6E13D}" type="pres">
      <dgm:prSet presAssocID="{B0F4560D-AC86-F749-8B27-46D6CB271F8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1CAA0D0-0E39-7649-BCC7-B04434AF7164}" type="pres">
      <dgm:prSet presAssocID="{B0F4560D-AC86-F749-8B27-46D6CB271F8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DEB3701-2B63-A44C-943F-843526D98622}" type="presOf" srcId="{8E680AF5-26CA-8149-8365-E1D2115ECE58}" destId="{60E778F4-E3E6-0A43-BC93-C0C0EE43CA0F}" srcOrd="0" destOrd="0" presId="urn:microsoft.com/office/officeart/2005/8/layout/vList5"/>
    <dgm:cxn modelId="{62BF9F06-B094-A14C-9E3A-42E6EEAE0136}" type="presOf" srcId="{B0F4560D-AC86-F749-8B27-46D6CB271F81}" destId="{49F2FF0B-766E-5A4A-B5FB-F9760CE6E13D}" srcOrd="0" destOrd="0" presId="urn:microsoft.com/office/officeart/2005/8/layout/vList5"/>
    <dgm:cxn modelId="{A9496508-0A48-4F44-89E1-B03D6B17D5D7}" srcId="{B6D84F60-DE80-C643-90FF-1B05B56905D8}" destId="{8E680AF5-26CA-8149-8365-E1D2115ECE58}" srcOrd="1" destOrd="0" parTransId="{66018CB4-BE1D-1A44-8562-93DD952631F7}" sibTransId="{C7E7A04E-706C-AC4D-A6F5-54E61D8501D0}"/>
    <dgm:cxn modelId="{05B1F448-918B-E345-9BE8-7D820B784C7E}" srcId="{B6D84F60-DE80-C643-90FF-1B05B56905D8}" destId="{21D8985E-9E11-954C-A958-FD89B750AB76}" srcOrd="0" destOrd="0" parTransId="{0908208D-15A1-3644-AB6D-F54881A5751A}" sibTransId="{4D744FE5-DEC1-0A45-AD17-804B33AAA7E6}"/>
    <dgm:cxn modelId="{EE08BB57-EB4B-7A40-BB2F-1DA3041086F9}" type="presOf" srcId="{2CF9883A-60AA-5F43-98B4-BD2B769FC424}" destId="{2D1BB08C-53EE-F143-98FF-C85D1213372C}" srcOrd="0" destOrd="0" presId="urn:microsoft.com/office/officeart/2005/8/layout/vList5"/>
    <dgm:cxn modelId="{A2A3008B-1831-2E49-A8E6-B6BC5FA9C0FC}" srcId="{8E680AF5-26CA-8149-8365-E1D2115ECE58}" destId="{A6F4AE25-FDCD-1E43-B255-52ABDFCB2513}" srcOrd="0" destOrd="0" parTransId="{5BF4968A-C4C5-0F42-A6FE-63D176079AB5}" sibTransId="{22965586-91CD-CD42-B38B-32B6DBC2FB13}"/>
    <dgm:cxn modelId="{D1A3D5AB-65E0-F640-B864-26AA0EC3A13C}" type="presOf" srcId="{21D8985E-9E11-954C-A958-FD89B750AB76}" destId="{4EF9CEBB-091F-F54A-A3C2-6AADD7922C78}" srcOrd="0" destOrd="0" presId="urn:microsoft.com/office/officeart/2005/8/layout/vList5"/>
    <dgm:cxn modelId="{543CD7B3-BB37-A647-B32C-E8BA9F9CB10F}" srcId="{B6D84F60-DE80-C643-90FF-1B05B56905D8}" destId="{B0F4560D-AC86-F749-8B27-46D6CB271F81}" srcOrd="2" destOrd="0" parTransId="{32DF4EA0-9F3C-BB46-8B00-F45593840C02}" sibTransId="{8AE9564C-0A51-9B49-8944-1A729F0B46A1}"/>
    <dgm:cxn modelId="{571D4BB8-888F-5440-80C5-BA906DAF20E1}" type="presOf" srcId="{A6F4AE25-FDCD-1E43-B255-52ABDFCB2513}" destId="{63E770E4-4749-DB47-923F-6304ECFA8546}" srcOrd="0" destOrd="0" presId="urn:microsoft.com/office/officeart/2005/8/layout/vList5"/>
    <dgm:cxn modelId="{D134EAD1-D2A8-344E-AB53-338664074DF9}" srcId="{B0F4560D-AC86-F749-8B27-46D6CB271F81}" destId="{4EF26FE2-3C30-594C-892B-1CD49BB624E3}" srcOrd="0" destOrd="0" parTransId="{ED9DD807-4067-E94B-844B-A43A1F5C50DB}" sibTransId="{442D7EDB-B549-C34E-8077-EF39D071D077}"/>
    <dgm:cxn modelId="{6D1939DD-695F-3249-AAEA-45C8D89B15FC}" type="presOf" srcId="{4EF26FE2-3C30-594C-892B-1CD49BB624E3}" destId="{61CAA0D0-0E39-7649-BCC7-B04434AF7164}" srcOrd="0" destOrd="0" presId="urn:microsoft.com/office/officeart/2005/8/layout/vList5"/>
    <dgm:cxn modelId="{0D7F05E9-AF41-F540-9966-B3543ABD2D3D}" srcId="{21D8985E-9E11-954C-A958-FD89B750AB76}" destId="{2CF9883A-60AA-5F43-98B4-BD2B769FC424}" srcOrd="0" destOrd="0" parTransId="{84FF8F34-5A1B-E948-9648-2FF234233B92}" sibTransId="{E2344E29-8DC5-7F4B-9440-4818024263BB}"/>
    <dgm:cxn modelId="{3C83B0FB-8758-794B-8D2A-2379D8ECB6EA}" type="presOf" srcId="{B6D84F60-DE80-C643-90FF-1B05B56905D8}" destId="{2CEB27BD-476A-EF48-971B-42DFD2CF4EE1}" srcOrd="0" destOrd="0" presId="urn:microsoft.com/office/officeart/2005/8/layout/vList5"/>
    <dgm:cxn modelId="{DB0371F9-304A-264B-8FFD-5992FADCD5DB}" type="presParOf" srcId="{2CEB27BD-476A-EF48-971B-42DFD2CF4EE1}" destId="{698BE919-D794-B44B-BBAC-9F9C1E348E71}" srcOrd="0" destOrd="0" presId="urn:microsoft.com/office/officeart/2005/8/layout/vList5"/>
    <dgm:cxn modelId="{5CB0EDD6-7CFA-784D-8A96-FC9444E7A224}" type="presParOf" srcId="{698BE919-D794-B44B-BBAC-9F9C1E348E71}" destId="{4EF9CEBB-091F-F54A-A3C2-6AADD7922C78}" srcOrd="0" destOrd="0" presId="urn:microsoft.com/office/officeart/2005/8/layout/vList5"/>
    <dgm:cxn modelId="{4CE8C190-B176-184F-B99B-D4AA0E52FB6F}" type="presParOf" srcId="{698BE919-D794-B44B-BBAC-9F9C1E348E71}" destId="{2D1BB08C-53EE-F143-98FF-C85D1213372C}" srcOrd="1" destOrd="0" presId="urn:microsoft.com/office/officeart/2005/8/layout/vList5"/>
    <dgm:cxn modelId="{32C16A39-C6C7-4046-8455-791ED7EAD288}" type="presParOf" srcId="{2CEB27BD-476A-EF48-971B-42DFD2CF4EE1}" destId="{DA758AC3-2F4B-384E-BDBC-8C07B517D029}" srcOrd="1" destOrd="0" presId="urn:microsoft.com/office/officeart/2005/8/layout/vList5"/>
    <dgm:cxn modelId="{FF4233DD-F6E9-5F4E-A91F-1BFD2F5DCFFE}" type="presParOf" srcId="{2CEB27BD-476A-EF48-971B-42DFD2CF4EE1}" destId="{B4FC4F4B-899A-AA47-801C-D1AE5729F888}" srcOrd="2" destOrd="0" presId="urn:microsoft.com/office/officeart/2005/8/layout/vList5"/>
    <dgm:cxn modelId="{9B80EEA1-F2DF-7441-BF2C-A9B7C39090D1}" type="presParOf" srcId="{B4FC4F4B-899A-AA47-801C-D1AE5729F888}" destId="{60E778F4-E3E6-0A43-BC93-C0C0EE43CA0F}" srcOrd="0" destOrd="0" presId="urn:microsoft.com/office/officeart/2005/8/layout/vList5"/>
    <dgm:cxn modelId="{2B312E94-CDF9-3B4B-B3CB-DAB46D1C0F24}" type="presParOf" srcId="{B4FC4F4B-899A-AA47-801C-D1AE5729F888}" destId="{63E770E4-4749-DB47-923F-6304ECFA8546}" srcOrd="1" destOrd="0" presId="urn:microsoft.com/office/officeart/2005/8/layout/vList5"/>
    <dgm:cxn modelId="{ABD4D69A-66AC-A245-B9A1-98580D188228}" type="presParOf" srcId="{2CEB27BD-476A-EF48-971B-42DFD2CF4EE1}" destId="{DCFEDF2D-C97C-E540-BFBA-4167E01F623A}" srcOrd="3" destOrd="0" presId="urn:microsoft.com/office/officeart/2005/8/layout/vList5"/>
    <dgm:cxn modelId="{8CE33DE8-0D63-A341-8B24-8D670DEA67C0}" type="presParOf" srcId="{2CEB27BD-476A-EF48-971B-42DFD2CF4EE1}" destId="{2B074A6E-9418-6044-A62A-F003EE8E15EA}" srcOrd="4" destOrd="0" presId="urn:microsoft.com/office/officeart/2005/8/layout/vList5"/>
    <dgm:cxn modelId="{3E8D1FCA-DF0A-0048-B6C3-0545C6818298}" type="presParOf" srcId="{2B074A6E-9418-6044-A62A-F003EE8E15EA}" destId="{49F2FF0B-766E-5A4A-B5FB-F9760CE6E13D}" srcOrd="0" destOrd="0" presId="urn:microsoft.com/office/officeart/2005/8/layout/vList5"/>
    <dgm:cxn modelId="{97E6595E-F116-F042-BB18-868282DAB178}" type="presParOf" srcId="{2B074A6E-9418-6044-A62A-F003EE8E15EA}" destId="{61CAA0D0-0E39-7649-BCC7-B04434AF71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FEAC8F-7B75-3D44-87F6-E9E65C968A2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30C582-2200-FB4F-9141-858A1C7517DE}">
      <dgm:prSet/>
      <dgm:spPr>
        <a:solidFill>
          <a:srgbClr val="17C8B0"/>
        </a:solidFill>
      </dgm:spPr>
      <dgm:t>
        <a:bodyPr/>
        <a:lstStyle/>
        <a:p>
          <a:r>
            <a:rPr lang="en-US" dirty="0"/>
            <a:t>Having idle </a:t>
          </a:r>
          <a:r>
            <a:rPr lang="en-US" dirty="0" err="1"/>
            <a:t>Startd</a:t>
          </a:r>
          <a:r>
            <a:rPr lang="en-US" dirty="0"/>
            <a:t> pods </a:t>
          </a:r>
          <a:br>
            <a:rPr lang="en-US" dirty="0"/>
          </a:br>
          <a:r>
            <a:rPr lang="en-US" dirty="0"/>
            <a:t>not OK anymore</a:t>
          </a:r>
        </a:p>
      </dgm:t>
    </dgm:pt>
    <dgm:pt modelId="{2E4C497E-8A2C-6549-B803-94D18FAEA5BD}" type="parTrans" cxnId="{D528034C-0443-704D-A7B6-FD167393955E}">
      <dgm:prSet/>
      <dgm:spPr/>
      <dgm:t>
        <a:bodyPr/>
        <a:lstStyle/>
        <a:p>
          <a:endParaRPr lang="en-US"/>
        </a:p>
      </dgm:t>
    </dgm:pt>
    <dgm:pt modelId="{1BC0FC54-90A6-0C4F-9D6A-7FB408877369}" type="sibTrans" cxnId="{D528034C-0443-704D-A7B6-FD167393955E}">
      <dgm:prSet/>
      <dgm:spPr/>
      <dgm:t>
        <a:bodyPr/>
        <a:lstStyle/>
        <a:p>
          <a:endParaRPr lang="en-US"/>
        </a:p>
      </dgm:t>
    </dgm:pt>
    <dgm:pt modelId="{0FCB3347-376F-504C-ABD0-093C2F843F85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different kind of pod could use that resource</a:t>
          </a:r>
        </a:p>
      </dgm:t>
    </dgm:pt>
    <dgm:pt modelId="{5035B78F-7675-EF48-9FBF-0BD67A3FFD2D}" type="parTrans" cxnId="{8E91ABF3-AE69-DD44-8731-751E952067F4}">
      <dgm:prSet/>
      <dgm:spPr/>
      <dgm:t>
        <a:bodyPr/>
        <a:lstStyle/>
        <a:p>
          <a:endParaRPr lang="en-US"/>
        </a:p>
      </dgm:t>
    </dgm:pt>
    <dgm:pt modelId="{4BF58839-D3A0-8849-9DEA-BD20CA9DFBDC}" type="sibTrans" cxnId="{8E91ABF3-AE69-DD44-8731-751E952067F4}">
      <dgm:prSet/>
      <dgm:spPr/>
      <dgm:t>
        <a:bodyPr/>
        <a:lstStyle/>
        <a:p>
          <a:endParaRPr lang="en-US"/>
        </a:p>
      </dgm:t>
    </dgm:pt>
    <dgm:pt modelId="{7698D886-F412-9E47-B65A-70925E4218AB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glidein-like setup would solve that</a:t>
          </a:r>
          <a:endParaRPr lang="en-US" dirty="0"/>
        </a:p>
      </dgm:t>
    </dgm:pt>
    <dgm:pt modelId="{D42AAA12-6558-164B-94AA-0DC3392058E8}" type="parTrans" cxnId="{7236D8DC-C458-CB49-9909-554B0F38E899}">
      <dgm:prSet/>
      <dgm:spPr/>
      <dgm:t>
        <a:bodyPr/>
        <a:lstStyle/>
        <a:p>
          <a:endParaRPr lang="en-US"/>
        </a:p>
      </dgm:t>
    </dgm:pt>
    <dgm:pt modelId="{B4269F71-7442-2245-8FD3-14AF086D1E04}" type="sibTrans" cxnId="{7236D8DC-C458-CB49-9909-554B0F38E899}">
      <dgm:prSet/>
      <dgm:spPr/>
      <dgm:t>
        <a:bodyPr/>
        <a:lstStyle/>
        <a:p>
          <a:endParaRPr lang="en-US"/>
        </a:p>
      </dgm:t>
    </dgm:pt>
    <dgm:pt modelId="{645EC726-7368-2E48-B4ED-C294038E1071}">
      <dgm:prSet/>
      <dgm:spPr/>
      <dgm:t>
        <a:bodyPr/>
        <a:lstStyle/>
        <a:p>
          <a:r>
            <a:rPr lang="en-US"/>
            <a:t>Keeping pods without users not OK anymore</a:t>
          </a:r>
        </a:p>
      </dgm:t>
    </dgm:pt>
    <dgm:pt modelId="{5350367F-C4A0-4B45-954B-1AF999460084}" type="parTrans" cxnId="{65FA34BE-1409-CC4F-8F97-DA4DEE83321A}">
      <dgm:prSet/>
      <dgm:spPr/>
      <dgm:t>
        <a:bodyPr/>
        <a:lstStyle/>
        <a:p>
          <a:endParaRPr lang="en-US"/>
        </a:p>
      </dgm:t>
    </dgm:pt>
    <dgm:pt modelId="{145BC208-1400-7A44-88B7-AF45FE4F7567}" type="sibTrans" cxnId="{65FA34BE-1409-CC4F-8F97-DA4DEE83321A}">
      <dgm:prSet/>
      <dgm:spPr/>
      <dgm:t>
        <a:bodyPr/>
        <a:lstStyle/>
        <a:p>
          <a:endParaRPr lang="en-US"/>
        </a:p>
      </dgm:t>
    </dgm:pt>
    <dgm:pt modelId="{C3646392-8F77-D842-863A-01A3F05127E4}">
      <dgm:prSet/>
      <dgm:spPr/>
      <dgm:t>
        <a:bodyPr/>
        <a:lstStyle/>
        <a:p>
          <a:r>
            <a:rPr lang="en-US"/>
            <a:t>They will just terminate without ever running a job</a:t>
          </a:r>
        </a:p>
      </dgm:t>
    </dgm:pt>
    <dgm:pt modelId="{3348659D-027A-5D41-A19D-89C8588B2DD3}" type="parTrans" cxnId="{B870EBBA-3A89-5A4C-8D17-74C69D027865}">
      <dgm:prSet/>
      <dgm:spPr/>
      <dgm:t>
        <a:bodyPr/>
        <a:lstStyle/>
        <a:p>
          <a:endParaRPr lang="en-US"/>
        </a:p>
      </dgm:t>
    </dgm:pt>
    <dgm:pt modelId="{B318C087-803E-EC4C-885F-833F108C6758}" type="sibTrans" cxnId="{B870EBBA-3A89-5A4C-8D17-74C69D027865}">
      <dgm:prSet/>
      <dgm:spPr/>
      <dgm:t>
        <a:bodyPr/>
        <a:lstStyle/>
        <a:p>
          <a:endParaRPr lang="en-US"/>
        </a:p>
      </dgm:t>
    </dgm:pt>
    <dgm:pt modelId="{0D71EFF6-E6A5-A649-B808-2C8EFEFD8349}">
      <dgm:prSet/>
      <dgm:spPr/>
      <dgm:t>
        <a:bodyPr/>
        <a:lstStyle/>
        <a:p>
          <a:r>
            <a:rPr lang="en-US"/>
            <a:t>Who should regulate the “glidein pressure”?</a:t>
          </a:r>
        </a:p>
      </dgm:t>
    </dgm:pt>
    <dgm:pt modelId="{E4639547-EAD7-494D-B99C-2669ACAD9496}" type="parTrans" cxnId="{08D8B2D2-A620-0849-A4DB-922B3994743F}">
      <dgm:prSet/>
      <dgm:spPr/>
      <dgm:t>
        <a:bodyPr/>
        <a:lstStyle/>
        <a:p>
          <a:endParaRPr lang="en-US"/>
        </a:p>
      </dgm:t>
    </dgm:pt>
    <dgm:pt modelId="{FE91CF38-8248-DC44-B0F8-08B385E1DE41}" type="sibTrans" cxnId="{08D8B2D2-A620-0849-A4DB-922B3994743F}">
      <dgm:prSet/>
      <dgm:spPr/>
      <dgm:t>
        <a:bodyPr/>
        <a:lstStyle/>
        <a:p>
          <a:endParaRPr lang="en-US"/>
        </a:p>
      </dgm:t>
    </dgm:pt>
    <dgm:pt modelId="{36B8728A-D0F0-5745-9A1E-1781F2CD066F}">
      <dgm:prSet/>
      <dgm:spPr>
        <a:solidFill>
          <a:srgbClr val="C00000"/>
        </a:solidFill>
      </dgm:spPr>
      <dgm:t>
        <a:bodyPr/>
        <a:lstStyle/>
        <a:p>
          <a:r>
            <a:rPr lang="en-US"/>
            <a:t>How do I manage fair share between different pod types?</a:t>
          </a:r>
        </a:p>
      </dgm:t>
    </dgm:pt>
    <dgm:pt modelId="{169A4CD9-7094-C04B-AA8F-6197EACDBD8B}" type="parTrans" cxnId="{CE098E17-D319-7144-BD4D-FA127BD78AF1}">
      <dgm:prSet/>
      <dgm:spPr/>
      <dgm:t>
        <a:bodyPr/>
        <a:lstStyle/>
        <a:p>
          <a:endParaRPr lang="en-US"/>
        </a:p>
      </dgm:t>
    </dgm:pt>
    <dgm:pt modelId="{E85EAACC-CE69-5E45-A757-7FCA26C9E6C6}" type="sibTrans" cxnId="{CE098E17-D319-7144-BD4D-FA127BD78AF1}">
      <dgm:prSet/>
      <dgm:spPr/>
      <dgm:t>
        <a:bodyPr/>
        <a:lstStyle/>
        <a:p>
          <a:endParaRPr lang="en-US"/>
        </a:p>
      </dgm:t>
    </dgm:pt>
    <dgm:pt modelId="{A26C7EB4-D165-1342-9B9F-451E0EDDA5E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Kubernetes scheduling is basically just priority-FIFO</a:t>
          </a:r>
        </a:p>
      </dgm:t>
    </dgm:pt>
    <dgm:pt modelId="{A7C227C8-D424-3C44-8ED2-DF67601370EA}" type="parTrans" cxnId="{32816DAC-911A-B341-8FBF-2E4A3D48624D}">
      <dgm:prSet/>
      <dgm:spPr/>
      <dgm:t>
        <a:bodyPr/>
        <a:lstStyle/>
        <a:p>
          <a:endParaRPr lang="en-US"/>
        </a:p>
      </dgm:t>
    </dgm:pt>
    <dgm:pt modelId="{08263B42-1942-E847-91B6-0378392B3C04}" type="sibTrans" cxnId="{32816DAC-911A-B341-8FBF-2E4A3D48624D}">
      <dgm:prSet/>
      <dgm:spPr/>
      <dgm:t>
        <a:bodyPr/>
        <a:lstStyle/>
        <a:p>
          <a:endParaRPr lang="en-US"/>
        </a:p>
      </dgm:t>
    </dgm:pt>
    <dgm:pt modelId="{FC688F0A-19EB-DB45-BCF9-EB4A1ABB9C3B}">
      <dgm:prSet/>
      <dgm:spPr/>
      <dgm:t>
        <a:bodyPr/>
        <a:lstStyle/>
        <a:p>
          <a:r>
            <a:rPr lang="en-US"/>
            <a:t>How am I to know what Container images users want?</a:t>
          </a:r>
        </a:p>
      </dgm:t>
    </dgm:pt>
    <dgm:pt modelId="{F2A8E02D-52B0-B84A-A5D6-AEE769A65E27}" type="parTrans" cxnId="{5EAF69AD-75FD-7E40-930A-FA571B677F63}">
      <dgm:prSet/>
      <dgm:spPr/>
      <dgm:t>
        <a:bodyPr/>
        <a:lstStyle/>
        <a:p>
          <a:endParaRPr lang="en-US"/>
        </a:p>
      </dgm:t>
    </dgm:pt>
    <dgm:pt modelId="{0568607B-1F29-B548-9EE7-AC28C7726307}" type="sibTrans" cxnId="{5EAF69AD-75FD-7E40-930A-FA571B677F63}">
      <dgm:prSet/>
      <dgm:spPr/>
      <dgm:t>
        <a:bodyPr/>
        <a:lstStyle/>
        <a:p>
          <a:endParaRPr lang="en-US"/>
        </a:p>
      </dgm:t>
    </dgm:pt>
    <dgm:pt modelId="{C794C967-3344-EE47-9DDF-6034DE707C46}">
      <dgm:prSet/>
      <dgm:spPr/>
      <dgm:t>
        <a:bodyPr/>
        <a:lstStyle/>
        <a:p>
          <a:r>
            <a:rPr lang="en-US"/>
            <a:t>Ideally, HTCondor should have native Kubernetes support</a:t>
          </a:r>
        </a:p>
      </dgm:t>
    </dgm:pt>
    <dgm:pt modelId="{41271012-2C8F-234B-8357-1F080A967B82}" type="parTrans" cxnId="{F0B81B72-9273-CA47-B2F4-B33C6D3AF27B}">
      <dgm:prSet/>
      <dgm:spPr/>
      <dgm:t>
        <a:bodyPr/>
        <a:lstStyle/>
        <a:p>
          <a:endParaRPr lang="en-US"/>
        </a:p>
      </dgm:t>
    </dgm:pt>
    <dgm:pt modelId="{CDE1AD0D-1FEC-8A49-9DE6-54FFFDCD52FA}" type="sibTrans" cxnId="{F0B81B72-9273-CA47-B2F4-B33C6D3AF27B}">
      <dgm:prSet/>
      <dgm:spPr/>
      <dgm:t>
        <a:bodyPr/>
        <a:lstStyle/>
        <a:p>
          <a:endParaRPr lang="en-US"/>
        </a:p>
      </dgm:t>
    </dgm:pt>
    <dgm:pt modelId="{CBAEDBEB-7114-0B43-A0C2-D486BF887698}" type="pres">
      <dgm:prSet presAssocID="{AEFEAC8F-7B75-3D44-87F6-E9E65C968A28}" presName="Name0" presStyleCnt="0">
        <dgm:presLayoutVars>
          <dgm:dir/>
          <dgm:animLvl val="lvl"/>
          <dgm:resizeHandles val="exact"/>
        </dgm:presLayoutVars>
      </dgm:prSet>
      <dgm:spPr/>
    </dgm:pt>
    <dgm:pt modelId="{DCE2FE7A-5AFD-9140-8C6B-4BAABC7C20B2}" type="pres">
      <dgm:prSet presAssocID="{5B30C582-2200-FB4F-9141-858A1C7517DE}" presName="linNode" presStyleCnt="0"/>
      <dgm:spPr/>
    </dgm:pt>
    <dgm:pt modelId="{65ADD133-BFC4-0949-9982-AA296CB89615}" type="pres">
      <dgm:prSet presAssocID="{5B30C582-2200-FB4F-9141-858A1C7517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39CA23E-0D46-7C46-9BFA-7BC0A23C08A9}" type="pres">
      <dgm:prSet presAssocID="{5B30C582-2200-FB4F-9141-858A1C7517DE}" presName="descendantText" presStyleLbl="alignAccFollowNode1" presStyleIdx="0" presStyleCnt="4">
        <dgm:presLayoutVars>
          <dgm:bulletEnabled val="1"/>
        </dgm:presLayoutVars>
      </dgm:prSet>
      <dgm:spPr/>
    </dgm:pt>
    <dgm:pt modelId="{ADB477ED-32F6-C94B-87EA-7988398A2242}" type="pres">
      <dgm:prSet presAssocID="{1BC0FC54-90A6-0C4F-9D6A-7FB408877369}" presName="sp" presStyleCnt="0"/>
      <dgm:spPr/>
    </dgm:pt>
    <dgm:pt modelId="{0147953F-12AC-6549-80B2-E20F54C2A297}" type="pres">
      <dgm:prSet presAssocID="{645EC726-7368-2E48-B4ED-C294038E1071}" presName="linNode" presStyleCnt="0"/>
      <dgm:spPr/>
    </dgm:pt>
    <dgm:pt modelId="{A6753C4A-4DC8-3749-AB14-55658B7E71C0}" type="pres">
      <dgm:prSet presAssocID="{645EC726-7368-2E48-B4ED-C294038E10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8F1224-31D0-5B4D-AF68-9E707DA648A9}" type="pres">
      <dgm:prSet presAssocID="{645EC726-7368-2E48-B4ED-C294038E1071}" presName="descendantText" presStyleLbl="alignAccFollowNode1" presStyleIdx="1" presStyleCnt="4">
        <dgm:presLayoutVars>
          <dgm:bulletEnabled val="1"/>
        </dgm:presLayoutVars>
      </dgm:prSet>
      <dgm:spPr/>
    </dgm:pt>
    <dgm:pt modelId="{43A6C1AB-4C8D-9B4D-9922-9FA6665451A2}" type="pres">
      <dgm:prSet presAssocID="{145BC208-1400-7A44-88B7-AF45FE4F7567}" presName="sp" presStyleCnt="0"/>
      <dgm:spPr/>
    </dgm:pt>
    <dgm:pt modelId="{1009ABF5-06E6-C64E-9959-EEF7CD02B24C}" type="pres">
      <dgm:prSet presAssocID="{36B8728A-D0F0-5745-9A1E-1781F2CD066F}" presName="linNode" presStyleCnt="0"/>
      <dgm:spPr/>
    </dgm:pt>
    <dgm:pt modelId="{755A4C8E-6D48-8840-937D-E581E91C67C6}" type="pres">
      <dgm:prSet presAssocID="{36B8728A-D0F0-5745-9A1E-1781F2CD066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CFA62A0-C3FC-1845-A15E-CBB9B1CAFB97}" type="pres">
      <dgm:prSet presAssocID="{36B8728A-D0F0-5745-9A1E-1781F2CD066F}" presName="descendantText" presStyleLbl="alignAccFollowNode1" presStyleIdx="2" presStyleCnt="4">
        <dgm:presLayoutVars>
          <dgm:bulletEnabled val="1"/>
        </dgm:presLayoutVars>
      </dgm:prSet>
      <dgm:spPr/>
    </dgm:pt>
    <dgm:pt modelId="{490EBD5B-2BDA-D24F-B095-2EA8C9C2D9E1}" type="pres">
      <dgm:prSet presAssocID="{E85EAACC-CE69-5E45-A757-7FCA26C9E6C6}" presName="sp" presStyleCnt="0"/>
      <dgm:spPr/>
    </dgm:pt>
    <dgm:pt modelId="{8B0550C0-6E00-B246-AE89-5FE3EC3E1787}" type="pres">
      <dgm:prSet presAssocID="{FC688F0A-19EB-DB45-BCF9-EB4A1ABB9C3B}" presName="linNode" presStyleCnt="0"/>
      <dgm:spPr/>
    </dgm:pt>
    <dgm:pt modelId="{97196315-5B2B-324E-8263-2541DBB413C8}" type="pres">
      <dgm:prSet presAssocID="{FC688F0A-19EB-DB45-BCF9-EB4A1ABB9C3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983F13-A458-334E-844B-2D37E320095B}" type="pres">
      <dgm:prSet presAssocID="{FC688F0A-19EB-DB45-BCF9-EB4A1ABB9C3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E098E17-D319-7144-BD4D-FA127BD78AF1}" srcId="{AEFEAC8F-7B75-3D44-87F6-E9E65C968A28}" destId="{36B8728A-D0F0-5745-9A1E-1781F2CD066F}" srcOrd="2" destOrd="0" parTransId="{169A4CD9-7094-C04B-AA8F-6197EACDBD8B}" sibTransId="{E85EAACC-CE69-5E45-A757-7FCA26C9E6C6}"/>
    <dgm:cxn modelId="{ECC7ED32-BD20-F84C-B498-67437F5172C8}" type="presOf" srcId="{C794C967-3344-EE47-9DDF-6034DE707C46}" destId="{1F983F13-A458-334E-844B-2D37E320095B}" srcOrd="0" destOrd="0" presId="urn:microsoft.com/office/officeart/2005/8/layout/vList5"/>
    <dgm:cxn modelId="{D528034C-0443-704D-A7B6-FD167393955E}" srcId="{AEFEAC8F-7B75-3D44-87F6-E9E65C968A28}" destId="{5B30C582-2200-FB4F-9141-858A1C7517DE}" srcOrd="0" destOrd="0" parTransId="{2E4C497E-8A2C-6549-B803-94D18FAEA5BD}" sibTransId="{1BC0FC54-90A6-0C4F-9D6A-7FB408877369}"/>
    <dgm:cxn modelId="{F0B81B72-9273-CA47-B2F4-B33C6D3AF27B}" srcId="{FC688F0A-19EB-DB45-BCF9-EB4A1ABB9C3B}" destId="{C794C967-3344-EE47-9DDF-6034DE707C46}" srcOrd="0" destOrd="0" parTransId="{41271012-2C8F-234B-8357-1F080A967B82}" sibTransId="{CDE1AD0D-1FEC-8A49-9DE6-54FFFDCD52FA}"/>
    <dgm:cxn modelId="{BF836A74-0FCF-B740-A56F-36013F05D139}" type="presOf" srcId="{A26C7EB4-D165-1342-9B9F-451E0EDDA5E1}" destId="{3CFA62A0-C3FC-1845-A15E-CBB9B1CAFB97}" srcOrd="0" destOrd="0" presId="urn:microsoft.com/office/officeart/2005/8/layout/vList5"/>
    <dgm:cxn modelId="{E4529E86-4062-764B-A1FE-8DCBFF14362D}" type="presOf" srcId="{C3646392-8F77-D842-863A-01A3F05127E4}" destId="{4A8F1224-31D0-5B4D-AF68-9E707DA648A9}" srcOrd="0" destOrd="0" presId="urn:microsoft.com/office/officeart/2005/8/layout/vList5"/>
    <dgm:cxn modelId="{5E097D89-E00F-A746-A7F2-9A15F4E0F4A5}" type="presOf" srcId="{0D71EFF6-E6A5-A649-B808-2C8EFEFD8349}" destId="{4A8F1224-31D0-5B4D-AF68-9E707DA648A9}" srcOrd="0" destOrd="1" presId="urn:microsoft.com/office/officeart/2005/8/layout/vList5"/>
    <dgm:cxn modelId="{867FCB89-EBCB-034F-B1D0-CC38EB97B9CD}" type="presOf" srcId="{0FCB3347-376F-504C-ABD0-093C2F843F85}" destId="{F39CA23E-0D46-7C46-9BFA-7BC0A23C08A9}" srcOrd="0" destOrd="0" presId="urn:microsoft.com/office/officeart/2005/8/layout/vList5"/>
    <dgm:cxn modelId="{31AE579A-3C19-8C43-8C07-3473A032DD2C}" type="presOf" srcId="{7698D886-F412-9E47-B65A-70925E4218AB}" destId="{F39CA23E-0D46-7C46-9BFA-7BC0A23C08A9}" srcOrd="0" destOrd="1" presId="urn:microsoft.com/office/officeart/2005/8/layout/vList5"/>
    <dgm:cxn modelId="{32816DAC-911A-B341-8FBF-2E4A3D48624D}" srcId="{36B8728A-D0F0-5745-9A1E-1781F2CD066F}" destId="{A26C7EB4-D165-1342-9B9F-451E0EDDA5E1}" srcOrd="0" destOrd="0" parTransId="{A7C227C8-D424-3C44-8ED2-DF67601370EA}" sibTransId="{08263B42-1942-E847-91B6-0378392B3C04}"/>
    <dgm:cxn modelId="{5EAF69AD-75FD-7E40-930A-FA571B677F63}" srcId="{AEFEAC8F-7B75-3D44-87F6-E9E65C968A28}" destId="{FC688F0A-19EB-DB45-BCF9-EB4A1ABB9C3B}" srcOrd="3" destOrd="0" parTransId="{F2A8E02D-52B0-B84A-A5D6-AEE769A65E27}" sibTransId="{0568607B-1F29-B548-9EE7-AC28C7726307}"/>
    <dgm:cxn modelId="{9FE41AAE-2510-864C-89EE-9EB83AD205C3}" type="presOf" srcId="{5B30C582-2200-FB4F-9141-858A1C7517DE}" destId="{65ADD133-BFC4-0949-9982-AA296CB89615}" srcOrd="0" destOrd="0" presId="urn:microsoft.com/office/officeart/2005/8/layout/vList5"/>
    <dgm:cxn modelId="{DF85E7B3-0501-FA48-9D23-1E98C74DDB99}" type="presOf" srcId="{36B8728A-D0F0-5745-9A1E-1781F2CD066F}" destId="{755A4C8E-6D48-8840-937D-E581E91C67C6}" srcOrd="0" destOrd="0" presId="urn:microsoft.com/office/officeart/2005/8/layout/vList5"/>
    <dgm:cxn modelId="{B870EBBA-3A89-5A4C-8D17-74C69D027865}" srcId="{645EC726-7368-2E48-B4ED-C294038E1071}" destId="{C3646392-8F77-D842-863A-01A3F05127E4}" srcOrd="0" destOrd="0" parTransId="{3348659D-027A-5D41-A19D-89C8588B2DD3}" sibTransId="{B318C087-803E-EC4C-885F-833F108C6758}"/>
    <dgm:cxn modelId="{65FA34BE-1409-CC4F-8F97-DA4DEE83321A}" srcId="{AEFEAC8F-7B75-3D44-87F6-E9E65C968A28}" destId="{645EC726-7368-2E48-B4ED-C294038E1071}" srcOrd="1" destOrd="0" parTransId="{5350367F-C4A0-4B45-954B-1AF999460084}" sibTransId="{145BC208-1400-7A44-88B7-AF45FE4F7567}"/>
    <dgm:cxn modelId="{6D5CD4C4-6305-F042-A0F3-8D492239136A}" type="presOf" srcId="{AEFEAC8F-7B75-3D44-87F6-E9E65C968A28}" destId="{CBAEDBEB-7114-0B43-A0C2-D486BF887698}" srcOrd="0" destOrd="0" presId="urn:microsoft.com/office/officeart/2005/8/layout/vList5"/>
    <dgm:cxn modelId="{7B0526C7-941C-D348-8FDC-EF6F84948068}" type="presOf" srcId="{645EC726-7368-2E48-B4ED-C294038E1071}" destId="{A6753C4A-4DC8-3749-AB14-55658B7E71C0}" srcOrd="0" destOrd="0" presId="urn:microsoft.com/office/officeart/2005/8/layout/vList5"/>
    <dgm:cxn modelId="{765570D0-B9AA-BA4B-A88B-42DF63D2D398}" type="presOf" srcId="{FC688F0A-19EB-DB45-BCF9-EB4A1ABB9C3B}" destId="{97196315-5B2B-324E-8263-2541DBB413C8}" srcOrd="0" destOrd="0" presId="urn:microsoft.com/office/officeart/2005/8/layout/vList5"/>
    <dgm:cxn modelId="{08D8B2D2-A620-0849-A4DB-922B3994743F}" srcId="{645EC726-7368-2E48-B4ED-C294038E1071}" destId="{0D71EFF6-E6A5-A649-B808-2C8EFEFD8349}" srcOrd="1" destOrd="0" parTransId="{E4639547-EAD7-494D-B99C-2669ACAD9496}" sibTransId="{FE91CF38-8248-DC44-B0F8-08B385E1DE41}"/>
    <dgm:cxn modelId="{7236D8DC-C458-CB49-9909-554B0F38E899}" srcId="{5B30C582-2200-FB4F-9141-858A1C7517DE}" destId="{7698D886-F412-9E47-B65A-70925E4218AB}" srcOrd="1" destOrd="0" parTransId="{D42AAA12-6558-164B-94AA-0DC3392058E8}" sibTransId="{B4269F71-7442-2245-8FD3-14AF086D1E04}"/>
    <dgm:cxn modelId="{8E91ABF3-AE69-DD44-8731-751E952067F4}" srcId="{5B30C582-2200-FB4F-9141-858A1C7517DE}" destId="{0FCB3347-376F-504C-ABD0-093C2F843F85}" srcOrd="0" destOrd="0" parTransId="{5035B78F-7675-EF48-9FBF-0BD67A3FFD2D}" sibTransId="{4BF58839-D3A0-8849-9DEA-BD20CA9DFBDC}"/>
    <dgm:cxn modelId="{716BDDAE-645B-E64E-8997-BCD3CCB01AFC}" type="presParOf" srcId="{CBAEDBEB-7114-0B43-A0C2-D486BF887698}" destId="{DCE2FE7A-5AFD-9140-8C6B-4BAABC7C20B2}" srcOrd="0" destOrd="0" presId="urn:microsoft.com/office/officeart/2005/8/layout/vList5"/>
    <dgm:cxn modelId="{DF8EA569-EEFE-DF45-BB05-6F67F5BE18FC}" type="presParOf" srcId="{DCE2FE7A-5AFD-9140-8C6B-4BAABC7C20B2}" destId="{65ADD133-BFC4-0949-9982-AA296CB89615}" srcOrd="0" destOrd="0" presId="urn:microsoft.com/office/officeart/2005/8/layout/vList5"/>
    <dgm:cxn modelId="{4D3066A6-158D-B646-89D2-550519B58279}" type="presParOf" srcId="{DCE2FE7A-5AFD-9140-8C6B-4BAABC7C20B2}" destId="{F39CA23E-0D46-7C46-9BFA-7BC0A23C08A9}" srcOrd="1" destOrd="0" presId="urn:microsoft.com/office/officeart/2005/8/layout/vList5"/>
    <dgm:cxn modelId="{E4B18BDD-0C10-3245-AEE6-75CECFBE4A0E}" type="presParOf" srcId="{CBAEDBEB-7114-0B43-A0C2-D486BF887698}" destId="{ADB477ED-32F6-C94B-87EA-7988398A2242}" srcOrd="1" destOrd="0" presId="urn:microsoft.com/office/officeart/2005/8/layout/vList5"/>
    <dgm:cxn modelId="{42D61DC7-7BF5-8044-A990-4FB0A1DAAAAD}" type="presParOf" srcId="{CBAEDBEB-7114-0B43-A0C2-D486BF887698}" destId="{0147953F-12AC-6549-80B2-E20F54C2A297}" srcOrd="2" destOrd="0" presId="urn:microsoft.com/office/officeart/2005/8/layout/vList5"/>
    <dgm:cxn modelId="{90F822F3-8606-9A4A-85B2-84135824EE94}" type="presParOf" srcId="{0147953F-12AC-6549-80B2-E20F54C2A297}" destId="{A6753C4A-4DC8-3749-AB14-55658B7E71C0}" srcOrd="0" destOrd="0" presId="urn:microsoft.com/office/officeart/2005/8/layout/vList5"/>
    <dgm:cxn modelId="{7D49E473-CC24-6E4E-9E11-888BC7C4FB0D}" type="presParOf" srcId="{0147953F-12AC-6549-80B2-E20F54C2A297}" destId="{4A8F1224-31D0-5B4D-AF68-9E707DA648A9}" srcOrd="1" destOrd="0" presId="urn:microsoft.com/office/officeart/2005/8/layout/vList5"/>
    <dgm:cxn modelId="{EACD2BF3-8030-5F48-97E4-724D346AAC56}" type="presParOf" srcId="{CBAEDBEB-7114-0B43-A0C2-D486BF887698}" destId="{43A6C1AB-4C8D-9B4D-9922-9FA6665451A2}" srcOrd="3" destOrd="0" presId="urn:microsoft.com/office/officeart/2005/8/layout/vList5"/>
    <dgm:cxn modelId="{5CD0A90B-974E-6640-82C9-C1B90EDED1AD}" type="presParOf" srcId="{CBAEDBEB-7114-0B43-A0C2-D486BF887698}" destId="{1009ABF5-06E6-C64E-9959-EEF7CD02B24C}" srcOrd="4" destOrd="0" presId="urn:microsoft.com/office/officeart/2005/8/layout/vList5"/>
    <dgm:cxn modelId="{5952FAAC-0FDD-9742-B529-BE8473151D0D}" type="presParOf" srcId="{1009ABF5-06E6-C64E-9959-EEF7CD02B24C}" destId="{755A4C8E-6D48-8840-937D-E581E91C67C6}" srcOrd="0" destOrd="0" presId="urn:microsoft.com/office/officeart/2005/8/layout/vList5"/>
    <dgm:cxn modelId="{75504EC3-0940-5841-9999-FD9244ADC058}" type="presParOf" srcId="{1009ABF5-06E6-C64E-9959-EEF7CD02B24C}" destId="{3CFA62A0-C3FC-1845-A15E-CBB9B1CAFB97}" srcOrd="1" destOrd="0" presId="urn:microsoft.com/office/officeart/2005/8/layout/vList5"/>
    <dgm:cxn modelId="{F60381AA-219A-8947-9C75-C9FA417DC69A}" type="presParOf" srcId="{CBAEDBEB-7114-0B43-A0C2-D486BF887698}" destId="{490EBD5B-2BDA-D24F-B095-2EA8C9C2D9E1}" srcOrd="5" destOrd="0" presId="urn:microsoft.com/office/officeart/2005/8/layout/vList5"/>
    <dgm:cxn modelId="{3E4DA43A-C771-4E45-8A81-B26E84C2FBA9}" type="presParOf" srcId="{CBAEDBEB-7114-0B43-A0C2-D486BF887698}" destId="{8B0550C0-6E00-B246-AE89-5FE3EC3E1787}" srcOrd="6" destOrd="0" presId="urn:microsoft.com/office/officeart/2005/8/layout/vList5"/>
    <dgm:cxn modelId="{8355C41D-D693-7C41-B332-3A45C35397A0}" type="presParOf" srcId="{8B0550C0-6E00-B246-AE89-5FE3EC3E1787}" destId="{97196315-5B2B-324E-8263-2541DBB413C8}" srcOrd="0" destOrd="0" presId="urn:microsoft.com/office/officeart/2005/8/layout/vList5"/>
    <dgm:cxn modelId="{6F841354-E8B0-ED49-9B13-721A221580B1}" type="presParOf" srcId="{8B0550C0-6E00-B246-AE89-5FE3EC3E1787}" destId="{1F983F13-A458-334E-844B-2D37E3200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FEAC8F-7B75-3D44-87F6-E9E65C968A2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30C582-2200-FB4F-9141-858A1C7517DE}">
      <dgm:prSet/>
      <dgm:spPr>
        <a:solidFill>
          <a:srgbClr val="17C8B0"/>
        </a:solidFill>
      </dgm:spPr>
      <dgm:t>
        <a:bodyPr/>
        <a:lstStyle/>
        <a:p>
          <a:r>
            <a:rPr lang="en-US" dirty="0"/>
            <a:t>Having idle </a:t>
          </a:r>
          <a:r>
            <a:rPr lang="en-US" dirty="0" err="1"/>
            <a:t>Startd</a:t>
          </a:r>
          <a:r>
            <a:rPr lang="en-US" dirty="0"/>
            <a:t> pods </a:t>
          </a:r>
          <a:br>
            <a:rPr lang="en-US" dirty="0"/>
          </a:br>
          <a:r>
            <a:rPr lang="en-US" dirty="0"/>
            <a:t>not OK anymore</a:t>
          </a:r>
        </a:p>
      </dgm:t>
    </dgm:pt>
    <dgm:pt modelId="{2E4C497E-8A2C-6549-B803-94D18FAEA5BD}" type="parTrans" cxnId="{D528034C-0443-704D-A7B6-FD167393955E}">
      <dgm:prSet/>
      <dgm:spPr/>
      <dgm:t>
        <a:bodyPr/>
        <a:lstStyle/>
        <a:p>
          <a:endParaRPr lang="en-US"/>
        </a:p>
      </dgm:t>
    </dgm:pt>
    <dgm:pt modelId="{1BC0FC54-90A6-0C4F-9D6A-7FB408877369}" type="sibTrans" cxnId="{D528034C-0443-704D-A7B6-FD167393955E}">
      <dgm:prSet/>
      <dgm:spPr/>
      <dgm:t>
        <a:bodyPr/>
        <a:lstStyle/>
        <a:p>
          <a:endParaRPr lang="en-US"/>
        </a:p>
      </dgm:t>
    </dgm:pt>
    <dgm:pt modelId="{0FCB3347-376F-504C-ABD0-093C2F843F85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different kind of pod could use that resource</a:t>
          </a:r>
        </a:p>
      </dgm:t>
    </dgm:pt>
    <dgm:pt modelId="{5035B78F-7675-EF48-9FBF-0BD67A3FFD2D}" type="parTrans" cxnId="{8E91ABF3-AE69-DD44-8731-751E952067F4}">
      <dgm:prSet/>
      <dgm:spPr/>
      <dgm:t>
        <a:bodyPr/>
        <a:lstStyle/>
        <a:p>
          <a:endParaRPr lang="en-US"/>
        </a:p>
      </dgm:t>
    </dgm:pt>
    <dgm:pt modelId="{4BF58839-D3A0-8849-9DEA-BD20CA9DFBDC}" type="sibTrans" cxnId="{8E91ABF3-AE69-DD44-8731-751E952067F4}">
      <dgm:prSet/>
      <dgm:spPr/>
      <dgm:t>
        <a:bodyPr/>
        <a:lstStyle/>
        <a:p>
          <a:endParaRPr lang="en-US"/>
        </a:p>
      </dgm:t>
    </dgm:pt>
    <dgm:pt modelId="{7698D886-F412-9E47-B65A-70925E4218AB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glidein-like setup would solve that</a:t>
          </a:r>
          <a:endParaRPr lang="en-US" dirty="0"/>
        </a:p>
      </dgm:t>
    </dgm:pt>
    <dgm:pt modelId="{D42AAA12-6558-164B-94AA-0DC3392058E8}" type="parTrans" cxnId="{7236D8DC-C458-CB49-9909-554B0F38E899}">
      <dgm:prSet/>
      <dgm:spPr/>
      <dgm:t>
        <a:bodyPr/>
        <a:lstStyle/>
        <a:p>
          <a:endParaRPr lang="en-US"/>
        </a:p>
      </dgm:t>
    </dgm:pt>
    <dgm:pt modelId="{B4269F71-7442-2245-8FD3-14AF086D1E04}" type="sibTrans" cxnId="{7236D8DC-C458-CB49-9909-554B0F38E899}">
      <dgm:prSet/>
      <dgm:spPr/>
      <dgm:t>
        <a:bodyPr/>
        <a:lstStyle/>
        <a:p>
          <a:endParaRPr lang="en-US"/>
        </a:p>
      </dgm:t>
    </dgm:pt>
    <dgm:pt modelId="{645EC726-7368-2E48-B4ED-C294038E1071}">
      <dgm:prSet/>
      <dgm:spPr/>
      <dgm:t>
        <a:bodyPr/>
        <a:lstStyle/>
        <a:p>
          <a:r>
            <a:rPr lang="en-US"/>
            <a:t>Keeping pods without users not OK anymore</a:t>
          </a:r>
        </a:p>
      </dgm:t>
    </dgm:pt>
    <dgm:pt modelId="{5350367F-C4A0-4B45-954B-1AF999460084}" type="parTrans" cxnId="{65FA34BE-1409-CC4F-8F97-DA4DEE83321A}">
      <dgm:prSet/>
      <dgm:spPr/>
      <dgm:t>
        <a:bodyPr/>
        <a:lstStyle/>
        <a:p>
          <a:endParaRPr lang="en-US"/>
        </a:p>
      </dgm:t>
    </dgm:pt>
    <dgm:pt modelId="{145BC208-1400-7A44-88B7-AF45FE4F7567}" type="sibTrans" cxnId="{65FA34BE-1409-CC4F-8F97-DA4DEE83321A}">
      <dgm:prSet/>
      <dgm:spPr/>
      <dgm:t>
        <a:bodyPr/>
        <a:lstStyle/>
        <a:p>
          <a:endParaRPr lang="en-US"/>
        </a:p>
      </dgm:t>
    </dgm:pt>
    <dgm:pt modelId="{C3646392-8F77-D842-863A-01A3F05127E4}">
      <dgm:prSet/>
      <dgm:spPr/>
      <dgm:t>
        <a:bodyPr/>
        <a:lstStyle/>
        <a:p>
          <a:r>
            <a:rPr lang="en-US"/>
            <a:t>They will just terminate without ever running a job</a:t>
          </a:r>
        </a:p>
      </dgm:t>
    </dgm:pt>
    <dgm:pt modelId="{3348659D-027A-5D41-A19D-89C8588B2DD3}" type="parTrans" cxnId="{B870EBBA-3A89-5A4C-8D17-74C69D027865}">
      <dgm:prSet/>
      <dgm:spPr/>
      <dgm:t>
        <a:bodyPr/>
        <a:lstStyle/>
        <a:p>
          <a:endParaRPr lang="en-US"/>
        </a:p>
      </dgm:t>
    </dgm:pt>
    <dgm:pt modelId="{B318C087-803E-EC4C-885F-833F108C6758}" type="sibTrans" cxnId="{B870EBBA-3A89-5A4C-8D17-74C69D027865}">
      <dgm:prSet/>
      <dgm:spPr/>
      <dgm:t>
        <a:bodyPr/>
        <a:lstStyle/>
        <a:p>
          <a:endParaRPr lang="en-US"/>
        </a:p>
      </dgm:t>
    </dgm:pt>
    <dgm:pt modelId="{0D71EFF6-E6A5-A649-B808-2C8EFEFD8349}">
      <dgm:prSet/>
      <dgm:spPr/>
      <dgm:t>
        <a:bodyPr/>
        <a:lstStyle/>
        <a:p>
          <a:r>
            <a:rPr lang="en-US"/>
            <a:t>Who should regulate the “glidein pressure”?</a:t>
          </a:r>
        </a:p>
      </dgm:t>
    </dgm:pt>
    <dgm:pt modelId="{E4639547-EAD7-494D-B99C-2669ACAD9496}" type="parTrans" cxnId="{08D8B2D2-A620-0849-A4DB-922B3994743F}">
      <dgm:prSet/>
      <dgm:spPr/>
      <dgm:t>
        <a:bodyPr/>
        <a:lstStyle/>
        <a:p>
          <a:endParaRPr lang="en-US"/>
        </a:p>
      </dgm:t>
    </dgm:pt>
    <dgm:pt modelId="{FE91CF38-8248-DC44-B0F8-08B385E1DE41}" type="sibTrans" cxnId="{08D8B2D2-A620-0849-A4DB-922B3994743F}">
      <dgm:prSet/>
      <dgm:spPr/>
      <dgm:t>
        <a:bodyPr/>
        <a:lstStyle/>
        <a:p>
          <a:endParaRPr lang="en-US"/>
        </a:p>
      </dgm:t>
    </dgm:pt>
    <dgm:pt modelId="{36B8728A-D0F0-5745-9A1E-1781F2CD066F}">
      <dgm:prSet/>
      <dgm:spPr>
        <a:solidFill>
          <a:srgbClr val="C00000"/>
        </a:solidFill>
      </dgm:spPr>
      <dgm:t>
        <a:bodyPr/>
        <a:lstStyle/>
        <a:p>
          <a:r>
            <a:rPr lang="en-US"/>
            <a:t>How do I manage fair share between different pod types?</a:t>
          </a:r>
        </a:p>
      </dgm:t>
    </dgm:pt>
    <dgm:pt modelId="{169A4CD9-7094-C04B-AA8F-6197EACDBD8B}" type="parTrans" cxnId="{CE098E17-D319-7144-BD4D-FA127BD78AF1}">
      <dgm:prSet/>
      <dgm:spPr/>
      <dgm:t>
        <a:bodyPr/>
        <a:lstStyle/>
        <a:p>
          <a:endParaRPr lang="en-US"/>
        </a:p>
      </dgm:t>
    </dgm:pt>
    <dgm:pt modelId="{E85EAACC-CE69-5E45-A757-7FCA26C9E6C6}" type="sibTrans" cxnId="{CE098E17-D319-7144-BD4D-FA127BD78AF1}">
      <dgm:prSet/>
      <dgm:spPr/>
      <dgm:t>
        <a:bodyPr/>
        <a:lstStyle/>
        <a:p>
          <a:endParaRPr lang="en-US"/>
        </a:p>
      </dgm:t>
    </dgm:pt>
    <dgm:pt modelId="{A26C7EB4-D165-1342-9B9F-451E0EDDA5E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Kubernetes scheduling is basically just priority-FIFO</a:t>
          </a:r>
        </a:p>
      </dgm:t>
    </dgm:pt>
    <dgm:pt modelId="{A7C227C8-D424-3C44-8ED2-DF67601370EA}" type="parTrans" cxnId="{32816DAC-911A-B341-8FBF-2E4A3D48624D}">
      <dgm:prSet/>
      <dgm:spPr/>
      <dgm:t>
        <a:bodyPr/>
        <a:lstStyle/>
        <a:p>
          <a:endParaRPr lang="en-US"/>
        </a:p>
      </dgm:t>
    </dgm:pt>
    <dgm:pt modelId="{08263B42-1942-E847-91B6-0378392B3C04}" type="sibTrans" cxnId="{32816DAC-911A-B341-8FBF-2E4A3D48624D}">
      <dgm:prSet/>
      <dgm:spPr/>
      <dgm:t>
        <a:bodyPr/>
        <a:lstStyle/>
        <a:p>
          <a:endParaRPr lang="en-US"/>
        </a:p>
      </dgm:t>
    </dgm:pt>
    <dgm:pt modelId="{FC688F0A-19EB-DB45-BCF9-EB4A1ABB9C3B}">
      <dgm:prSet/>
      <dgm:spPr/>
      <dgm:t>
        <a:bodyPr/>
        <a:lstStyle/>
        <a:p>
          <a:r>
            <a:rPr lang="en-US"/>
            <a:t>How am I to know what Container images users want?</a:t>
          </a:r>
        </a:p>
      </dgm:t>
    </dgm:pt>
    <dgm:pt modelId="{F2A8E02D-52B0-B84A-A5D6-AEE769A65E27}" type="parTrans" cxnId="{5EAF69AD-75FD-7E40-930A-FA571B677F63}">
      <dgm:prSet/>
      <dgm:spPr/>
      <dgm:t>
        <a:bodyPr/>
        <a:lstStyle/>
        <a:p>
          <a:endParaRPr lang="en-US"/>
        </a:p>
      </dgm:t>
    </dgm:pt>
    <dgm:pt modelId="{0568607B-1F29-B548-9EE7-AC28C7726307}" type="sibTrans" cxnId="{5EAF69AD-75FD-7E40-930A-FA571B677F63}">
      <dgm:prSet/>
      <dgm:spPr/>
      <dgm:t>
        <a:bodyPr/>
        <a:lstStyle/>
        <a:p>
          <a:endParaRPr lang="en-US"/>
        </a:p>
      </dgm:t>
    </dgm:pt>
    <dgm:pt modelId="{C794C967-3344-EE47-9DDF-6034DE707C46}">
      <dgm:prSet/>
      <dgm:spPr/>
      <dgm:t>
        <a:bodyPr/>
        <a:lstStyle/>
        <a:p>
          <a:r>
            <a:rPr lang="en-US"/>
            <a:t>Ideally, HTCondor should have native Kubernetes support</a:t>
          </a:r>
        </a:p>
      </dgm:t>
    </dgm:pt>
    <dgm:pt modelId="{41271012-2C8F-234B-8357-1F080A967B82}" type="parTrans" cxnId="{F0B81B72-9273-CA47-B2F4-B33C6D3AF27B}">
      <dgm:prSet/>
      <dgm:spPr/>
      <dgm:t>
        <a:bodyPr/>
        <a:lstStyle/>
        <a:p>
          <a:endParaRPr lang="en-US"/>
        </a:p>
      </dgm:t>
    </dgm:pt>
    <dgm:pt modelId="{CDE1AD0D-1FEC-8A49-9DE6-54FFFDCD52FA}" type="sibTrans" cxnId="{F0B81B72-9273-CA47-B2F4-B33C6D3AF27B}">
      <dgm:prSet/>
      <dgm:spPr/>
      <dgm:t>
        <a:bodyPr/>
        <a:lstStyle/>
        <a:p>
          <a:endParaRPr lang="en-US"/>
        </a:p>
      </dgm:t>
    </dgm:pt>
    <dgm:pt modelId="{CBAEDBEB-7114-0B43-A0C2-D486BF887698}" type="pres">
      <dgm:prSet presAssocID="{AEFEAC8F-7B75-3D44-87F6-E9E65C968A28}" presName="Name0" presStyleCnt="0">
        <dgm:presLayoutVars>
          <dgm:dir/>
          <dgm:animLvl val="lvl"/>
          <dgm:resizeHandles val="exact"/>
        </dgm:presLayoutVars>
      </dgm:prSet>
      <dgm:spPr/>
    </dgm:pt>
    <dgm:pt modelId="{DCE2FE7A-5AFD-9140-8C6B-4BAABC7C20B2}" type="pres">
      <dgm:prSet presAssocID="{5B30C582-2200-FB4F-9141-858A1C7517DE}" presName="linNode" presStyleCnt="0"/>
      <dgm:spPr/>
    </dgm:pt>
    <dgm:pt modelId="{65ADD133-BFC4-0949-9982-AA296CB89615}" type="pres">
      <dgm:prSet presAssocID="{5B30C582-2200-FB4F-9141-858A1C7517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39CA23E-0D46-7C46-9BFA-7BC0A23C08A9}" type="pres">
      <dgm:prSet presAssocID="{5B30C582-2200-FB4F-9141-858A1C7517DE}" presName="descendantText" presStyleLbl="alignAccFollowNode1" presStyleIdx="0" presStyleCnt="4">
        <dgm:presLayoutVars>
          <dgm:bulletEnabled val="1"/>
        </dgm:presLayoutVars>
      </dgm:prSet>
      <dgm:spPr/>
    </dgm:pt>
    <dgm:pt modelId="{ADB477ED-32F6-C94B-87EA-7988398A2242}" type="pres">
      <dgm:prSet presAssocID="{1BC0FC54-90A6-0C4F-9D6A-7FB408877369}" presName="sp" presStyleCnt="0"/>
      <dgm:spPr/>
    </dgm:pt>
    <dgm:pt modelId="{0147953F-12AC-6549-80B2-E20F54C2A297}" type="pres">
      <dgm:prSet presAssocID="{645EC726-7368-2E48-B4ED-C294038E1071}" presName="linNode" presStyleCnt="0"/>
      <dgm:spPr/>
    </dgm:pt>
    <dgm:pt modelId="{A6753C4A-4DC8-3749-AB14-55658B7E71C0}" type="pres">
      <dgm:prSet presAssocID="{645EC726-7368-2E48-B4ED-C294038E10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8F1224-31D0-5B4D-AF68-9E707DA648A9}" type="pres">
      <dgm:prSet presAssocID="{645EC726-7368-2E48-B4ED-C294038E1071}" presName="descendantText" presStyleLbl="alignAccFollowNode1" presStyleIdx="1" presStyleCnt="4">
        <dgm:presLayoutVars>
          <dgm:bulletEnabled val="1"/>
        </dgm:presLayoutVars>
      </dgm:prSet>
      <dgm:spPr/>
    </dgm:pt>
    <dgm:pt modelId="{43A6C1AB-4C8D-9B4D-9922-9FA6665451A2}" type="pres">
      <dgm:prSet presAssocID="{145BC208-1400-7A44-88B7-AF45FE4F7567}" presName="sp" presStyleCnt="0"/>
      <dgm:spPr/>
    </dgm:pt>
    <dgm:pt modelId="{1009ABF5-06E6-C64E-9959-EEF7CD02B24C}" type="pres">
      <dgm:prSet presAssocID="{36B8728A-D0F0-5745-9A1E-1781F2CD066F}" presName="linNode" presStyleCnt="0"/>
      <dgm:spPr/>
    </dgm:pt>
    <dgm:pt modelId="{755A4C8E-6D48-8840-937D-E581E91C67C6}" type="pres">
      <dgm:prSet presAssocID="{36B8728A-D0F0-5745-9A1E-1781F2CD066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CFA62A0-C3FC-1845-A15E-CBB9B1CAFB97}" type="pres">
      <dgm:prSet presAssocID="{36B8728A-D0F0-5745-9A1E-1781F2CD066F}" presName="descendantText" presStyleLbl="alignAccFollowNode1" presStyleIdx="2" presStyleCnt="4">
        <dgm:presLayoutVars>
          <dgm:bulletEnabled val="1"/>
        </dgm:presLayoutVars>
      </dgm:prSet>
      <dgm:spPr/>
    </dgm:pt>
    <dgm:pt modelId="{490EBD5B-2BDA-D24F-B095-2EA8C9C2D9E1}" type="pres">
      <dgm:prSet presAssocID="{E85EAACC-CE69-5E45-A757-7FCA26C9E6C6}" presName="sp" presStyleCnt="0"/>
      <dgm:spPr/>
    </dgm:pt>
    <dgm:pt modelId="{8B0550C0-6E00-B246-AE89-5FE3EC3E1787}" type="pres">
      <dgm:prSet presAssocID="{FC688F0A-19EB-DB45-BCF9-EB4A1ABB9C3B}" presName="linNode" presStyleCnt="0"/>
      <dgm:spPr/>
    </dgm:pt>
    <dgm:pt modelId="{97196315-5B2B-324E-8263-2541DBB413C8}" type="pres">
      <dgm:prSet presAssocID="{FC688F0A-19EB-DB45-BCF9-EB4A1ABB9C3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983F13-A458-334E-844B-2D37E320095B}" type="pres">
      <dgm:prSet presAssocID="{FC688F0A-19EB-DB45-BCF9-EB4A1ABB9C3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E098E17-D319-7144-BD4D-FA127BD78AF1}" srcId="{AEFEAC8F-7B75-3D44-87F6-E9E65C968A28}" destId="{36B8728A-D0F0-5745-9A1E-1781F2CD066F}" srcOrd="2" destOrd="0" parTransId="{169A4CD9-7094-C04B-AA8F-6197EACDBD8B}" sibTransId="{E85EAACC-CE69-5E45-A757-7FCA26C9E6C6}"/>
    <dgm:cxn modelId="{ECC7ED32-BD20-F84C-B498-67437F5172C8}" type="presOf" srcId="{C794C967-3344-EE47-9DDF-6034DE707C46}" destId="{1F983F13-A458-334E-844B-2D37E320095B}" srcOrd="0" destOrd="0" presId="urn:microsoft.com/office/officeart/2005/8/layout/vList5"/>
    <dgm:cxn modelId="{D528034C-0443-704D-A7B6-FD167393955E}" srcId="{AEFEAC8F-7B75-3D44-87F6-E9E65C968A28}" destId="{5B30C582-2200-FB4F-9141-858A1C7517DE}" srcOrd="0" destOrd="0" parTransId="{2E4C497E-8A2C-6549-B803-94D18FAEA5BD}" sibTransId="{1BC0FC54-90A6-0C4F-9D6A-7FB408877369}"/>
    <dgm:cxn modelId="{F0B81B72-9273-CA47-B2F4-B33C6D3AF27B}" srcId="{FC688F0A-19EB-DB45-BCF9-EB4A1ABB9C3B}" destId="{C794C967-3344-EE47-9DDF-6034DE707C46}" srcOrd="0" destOrd="0" parTransId="{41271012-2C8F-234B-8357-1F080A967B82}" sibTransId="{CDE1AD0D-1FEC-8A49-9DE6-54FFFDCD52FA}"/>
    <dgm:cxn modelId="{BF836A74-0FCF-B740-A56F-36013F05D139}" type="presOf" srcId="{A26C7EB4-D165-1342-9B9F-451E0EDDA5E1}" destId="{3CFA62A0-C3FC-1845-A15E-CBB9B1CAFB97}" srcOrd="0" destOrd="0" presId="urn:microsoft.com/office/officeart/2005/8/layout/vList5"/>
    <dgm:cxn modelId="{E4529E86-4062-764B-A1FE-8DCBFF14362D}" type="presOf" srcId="{C3646392-8F77-D842-863A-01A3F05127E4}" destId="{4A8F1224-31D0-5B4D-AF68-9E707DA648A9}" srcOrd="0" destOrd="0" presId="urn:microsoft.com/office/officeart/2005/8/layout/vList5"/>
    <dgm:cxn modelId="{5E097D89-E00F-A746-A7F2-9A15F4E0F4A5}" type="presOf" srcId="{0D71EFF6-E6A5-A649-B808-2C8EFEFD8349}" destId="{4A8F1224-31D0-5B4D-AF68-9E707DA648A9}" srcOrd="0" destOrd="1" presId="urn:microsoft.com/office/officeart/2005/8/layout/vList5"/>
    <dgm:cxn modelId="{867FCB89-EBCB-034F-B1D0-CC38EB97B9CD}" type="presOf" srcId="{0FCB3347-376F-504C-ABD0-093C2F843F85}" destId="{F39CA23E-0D46-7C46-9BFA-7BC0A23C08A9}" srcOrd="0" destOrd="0" presId="urn:microsoft.com/office/officeart/2005/8/layout/vList5"/>
    <dgm:cxn modelId="{31AE579A-3C19-8C43-8C07-3473A032DD2C}" type="presOf" srcId="{7698D886-F412-9E47-B65A-70925E4218AB}" destId="{F39CA23E-0D46-7C46-9BFA-7BC0A23C08A9}" srcOrd="0" destOrd="1" presId="urn:microsoft.com/office/officeart/2005/8/layout/vList5"/>
    <dgm:cxn modelId="{32816DAC-911A-B341-8FBF-2E4A3D48624D}" srcId="{36B8728A-D0F0-5745-9A1E-1781F2CD066F}" destId="{A26C7EB4-D165-1342-9B9F-451E0EDDA5E1}" srcOrd="0" destOrd="0" parTransId="{A7C227C8-D424-3C44-8ED2-DF67601370EA}" sibTransId="{08263B42-1942-E847-91B6-0378392B3C04}"/>
    <dgm:cxn modelId="{5EAF69AD-75FD-7E40-930A-FA571B677F63}" srcId="{AEFEAC8F-7B75-3D44-87F6-E9E65C968A28}" destId="{FC688F0A-19EB-DB45-BCF9-EB4A1ABB9C3B}" srcOrd="3" destOrd="0" parTransId="{F2A8E02D-52B0-B84A-A5D6-AEE769A65E27}" sibTransId="{0568607B-1F29-B548-9EE7-AC28C7726307}"/>
    <dgm:cxn modelId="{9FE41AAE-2510-864C-89EE-9EB83AD205C3}" type="presOf" srcId="{5B30C582-2200-FB4F-9141-858A1C7517DE}" destId="{65ADD133-BFC4-0949-9982-AA296CB89615}" srcOrd="0" destOrd="0" presId="urn:microsoft.com/office/officeart/2005/8/layout/vList5"/>
    <dgm:cxn modelId="{DF85E7B3-0501-FA48-9D23-1E98C74DDB99}" type="presOf" srcId="{36B8728A-D0F0-5745-9A1E-1781F2CD066F}" destId="{755A4C8E-6D48-8840-937D-E581E91C67C6}" srcOrd="0" destOrd="0" presId="urn:microsoft.com/office/officeart/2005/8/layout/vList5"/>
    <dgm:cxn modelId="{B870EBBA-3A89-5A4C-8D17-74C69D027865}" srcId="{645EC726-7368-2E48-B4ED-C294038E1071}" destId="{C3646392-8F77-D842-863A-01A3F05127E4}" srcOrd="0" destOrd="0" parTransId="{3348659D-027A-5D41-A19D-89C8588B2DD3}" sibTransId="{B318C087-803E-EC4C-885F-833F108C6758}"/>
    <dgm:cxn modelId="{65FA34BE-1409-CC4F-8F97-DA4DEE83321A}" srcId="{AEFEAC8F-7B75-3D44-87F6-E9E65C968A28}" destId="{645EC726-7368-2E48-B4ED-C294038E1071}" srcOrd="1" destOrd="0" parTransId="{5350367F-C4A0-4B45-954B-1AF999460084}" sibTransId="{145BC208-1400-7A44-88B7-AF45FE4F7567}"/>
    <dgm:cxn modelId="{6D5CD4C4-6305-F042-A0F3-8D492239136A}" type="presOf" srcId="{AEFEAC8F-7B75-3D44-87F6-E9E65C968A28}" destId="{CBAEDBEB-7114-0B43-A0C2-D486BF887698}" srcOrd="0" destOrd="0" presId="urn:microsoft.com/office/officeart/2005/8/layout/vList5"/>
    <dgm:cxn modelId="{7B0526C7-941C-D348-8FDC-EF6F84948068}" type="presOf" srcId="{645EC726-7368-2E48-B4ED-C294038E1071}" destId="{A6753C4A-4DC8-3749-AB14-55658B7E71C0}" srcOrd="0" destOrd="0" presId="urn:microsoft.com/office/officeart/2005/8/layout/vList5"/>
    <dgm:cxn modelId="{765570D0-B9AA-BA4B-A88B-42DF63D2D398}" type="presOf" srcId="{FC688F0A-19EB-DB45-BCF9-EB4A1ABB9C3B}" destId="{97196315-5B2B-324E-8263-2541DBB413C8}" srcOrd="0" destOrd="0" presId="urn:microsoft.com/office/officeart/2005/8/layout/vList5"/>
    <dgm:cxn modelId="{08D8B2D2-A620-0849-A4DB-922B3994743F}" srcId="{645EC726-7368-2E48-B4ED-C294038E1071}" destId="{0D71EFF6-E6A5-A649-B808-2C8EFEFD8349}" srcOrd="1" destOrd="0" parTransId="{E4639547-EAD7-494D-B99C-2669ACAD9496}" sibTransId="{FE91CF38-8248-DC44-B0F8-08B385E1DE41}"/>
    <dgm:cxn modelId="{7236D8DC-C458-CB49-9909-554B0F38E899}" srcId="{5B30C582-2200-FB4F-9141-858A1C7517DE}" destId="{7698D886-F412-9E47-B65A-70925E4218AB}" srcOrd="1" destOrd="0" parTransId="{D42AAA12-6558-164B-94AA-0DC3392058E8}" sibTransId="{B4269F71-7442-2245-8FD3-14AF086D1E04}"/>
    <dgm:cxn modelId="{8E91ABF3-AE69-DD44-8731-751E952067F4}" srcId="{5B30C582-2200-FB4F-9141-858A1C7517DE}" destId="{0FCB3347-376F-504C-ABD0-093C2F843F85}" srcOrd="0" destOrd="0" parTransId="{5035B78F-7675-EF48-9FBF-0BD67A3FFD2D}" sibTransId="{4BF58839-D3A0-8849-9DEA-BD20CA9DFBDC}"/>
    <dgm:cxn modelId="{716BDDAE-645B-E64E-8997-BCD3CCB01AFC}" type="presParOf" srcId="{CBAEDBEB-7114-0B43-A0C2-D486BF887698}" destId="{DCE2FE7A-5AFD-9140-8C6B-4BAABC7C20B2}" srcOrd="0" destOrd="0" presId="urn:microsoft.com/office/officeart/2005/8/layout/vList5"/>
    <dgm:cxn modelId="{DF8EA569-EEFE-DF45-BB05-6F67F5BE18FC}" type="presParOf" srcId="{DCE2FE7A-5AFD-9140-8C6B-4BAABC7C20B2}" destId="{65ADD133-BFC4-0949-9982-AA296CB89615}" srcOrd="0" destOrd="0" presId="urn:microsoft.com/office/officeart/2005/8/layout/vList5"/>
    <dgm:cxn modelId="{4D3066A6-158D-B646-89D2-550519B58279}" type="presParOf" srcId="{DCE2FE7A-5AFD-9140-8C6B-4BAABC7C20B2}" destId="{F39CA23E-0D46-7C46-9BFA-7BC0A23C08A9}" srcOrd="1" destOrd="0" presId="urn:microsoft.com/office/officeart/2005/8/layout/vList5"/>
    <dgm:cxn modelId="{E4B18BDD-0C10-3245-AEE6-75CECFBE4A0E}" type="presParOf" srcId="{CBAEDBEB-7114-0B43-A0C2-D486BF887698}" destId="{ADB477ED-32F6-C94B-87EA-7988398A2242}" srcOrd="1" destOrd="0" presId="urn:microsoft.com/office/officeart/2005/8/layout/vList5"/>
    <dgm:cxn modelId="{42D61DC7-7BF5-8044-A990-4FB0A1DAAAAD}" type="presParOf" srcId="{CBAEDBEB-7114-0B43-A0C2-D486BF887698}" destId="{0147953F-12AC-6549-80B2-E20F54C2A297}" srcOrd="2" destOrd="0" presId="urn:microsoft.com/office/officeart/2005/8/layout/vList5"/>
    <dgm:cxn modelId="{90F822F3-8606-9A4A-85B2-84135824EE94}" type="presParOf" srcId="{0147953F-12AC-6549-80B2-E20F54C2A297}" destId="{A6753C4A-4DC8-3749-AB14-55658B7E71C0}" srcOrd="0" destOrd="0" presId="urn:microsoft.com/office/officeart/2005/8/layout/vList5"/>
    <dgm:cxn modelId="{7D49E473-CC24-6E4E-9E11-888BC7C4FB0D}" type="presParOf" srcId="{0147953F-12AC-6549-80B2-E20F54C2A297}" destId="{4A8F1224-31D0-5B4D-AF68-9E707DA648A9}" srcOrd="1" destOrd="0" presId="urn:microsoft.com/office/officeart/2005/8/layout/vList5"/>
    <dgm:cxn modelId="{EACD2BF3-8030-5F48-97E4-724D346AAC56}" type="presParOf" srcId="{CBAEDBEB-7114-0B43-A0C2-D486BF887698}" destId="{43A6C1AB-4C8D-9B4D-9922-9FA6665451A2}" srcOrd="3" destOrd="0" presId="urn:microsoft.com/office/officeart/2005/8/layout/vList5"/>
    <dgm:cxn modelId="{5CD0A90B-974E-6640-82C9-C1B90EDED1AD}" type="presParOf" srcId="{CBAEDBEB-7114-0B43-A0C2-D486BF887698}" destId="{1009ABF5-06E6-C64E-9959-EEF7CD02B24C}" srcOrd="4" destOrd="0" presId="urn:microsoft.com/office/officeart/2005/8/layout/vList5"/>
    <dgm:cxn modelId="{5952FAAC-0FDD-9742-B529-BE8473151D0D}" type="presParOf" srcId="{1009ABF5-06E6-C64E-9959-EEF7CD02B24C}" destId="{755A4C8E-6D48-8840-937D-E581E91C67C6}" srcOrd="0" destOrd="0" presId="urn:microsoft.com/office/officeart/2005/8/layout/vList5"/>
    <dgm:cxn modelId="{75504EC3-0940-5841-9999-FD9244ADC058}" type="presParOf" srcId="{1009ABF5-06E6-C64E-9959-EEF7CD02B24C}" destId="{3CFA62A0-C3FC-1845-A15E-CBB9B1CAFB97}" srcOrd="1" destOrd="0" presId="urn:microsoft.com/office/officeart/2005/8/layout/vList5"/>
    <dgm:cxn modelId="{F60381AA-219A-8947-9C75-C9FA417DC69A}" type="presParOf" srcId="{CBAEDBEB-7114-0B43-A0C2-D486BF887698}" destId="{490EBD5B-2BDA-D24F-B095-2EA8C9C2D9E1}" srcOrd="5" destOrd="0" presId="urn:microsoft.com/office/officeart/2005/8/layout/vList5"/>
    <dgm:cxn modelId="{3E4DA43A-C771-4E45-8A81-B26E84C2FBA9}" type="presParOf" srcId="{CBAEDBEB-7114-0B43-A0C2-D486BF887698}" destId="{8B0550C0-6E00-B246-AE89-5FE3EC3E1787}" srcOrd="6" destOrd="0" presId="urn:microsoft.com/office/officeart/2005/8/layout/vList5"/>
    <dgm:cxn modelId="{8355C41D-D693-7C41-B332-3A45C35397A0}" type="presParOf" srcId="{8B0550C0-6E00-B246-AE89-5FE3EC3E1787}" destId="{97196315-5B2B-324E-8263-2541DBB413C8}" srcOrd="0" destOrd="0" presId="urn:microsoft.com/office/officeart/2005/8/layout/vList5"/>
    <dgm:cxn modelId="{6F841354-E8B0-ED49-9B13-721A221580B1}" type="presParOf" srcId="{8B0550C0-6E00-B246-AE89-5FE3EC3E1787}" destId="{1F983F13-A458-334E-844B-2D37E3200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FEAC8F-7B75-3D44-87F6-E9E65C968A2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30C582-2200-FB4F-9141-858A1C7517DE}">
      <dgm:prSet/>
      <dgm:spPr>
        <a:solidFill>
          <a:srgbClr val="17C8B0"/>
        </a:solidFill>
      </dgm:spPr>
      <dgm:t>
        <a:bodyPr/>
        <a:lstStyle/>
        <a:p>
          <a:r>
            <a:rPr lang="en-US" dirty="0"/>
            <a:t>Having idle </a:t>
          </a:r>
          <a:r>
            <a:rPr lang="en-US" dirty="0" err="1"/>
            <a:t>Startd</a:t>
          </a:r>
          <a:r>
            <a:rPr lang="en-US" dirty="0"/>
            <a:t> pods </a:t>
          </a:r>
          <a:br>
            <a:rPr lang="en-US" dirty="0"/>
          </a:br>
          <a:r>
            <a:rPr lang="en-US" dirty="0"/>
            <a:t>not OK anymore</a:t>
          </a:r>
        </a:p>
      </dgm:t>
    </dgm:pt>
    <dgm:pt modelId="{2E4C497E-8A2C-6549-B803-94D18FAEA5BD}" type="parTrans" cxnId="{D528034C-0443-704D-A7B6-FD167393955E}">
      <dgm:prSet/>
      <dgm:spPr/>
      <dgm:t>
        <a:bodyPr/>
        <a:lstStyle/>
        <a:p>
          <a:endParaRPr lang="en-US"/>
        </a:p>
      </dgm:t>
    </dgm:pt>
    <dgm:pt modelId="{1BC0FC54-90A6-0C4F-9D6A-7FB408877369}" type="sibTrans" cxnId="{D528034C-0443-704D-A7B6-FD167393955E}">
      <dgm:prSet/>
      <dgm:spPr/>
      <dgm:t>
        <a:bodyPr/>
        <a:lstStyle/>
        <a:p>
          <a:endParaRPr lang="en-US"/>
        </a:p>
      </dgm:t>
    </dgm:pt>
    <dgm:pt modelId="{0FCB3347-376F-504C-ABD0-093C2F843F85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different kind of pod could use that resource</a:t>
          </a:r>
        </a:p>
      </dgm:t>
    </dgm:pt>
    <dgm:pt modelId="{5035B78F-7675-EF48-9FBF-0BD67A3FFD2D}" type="parTrans" cxnId="{8E91ABF3-AE69-DD44-8731-751E952067F4}">
      <dgm:prSet/>
      <dgm:spPr/>
      <dgm:t>
        <a:bodyPr/>
        <a:lstStyle/>
        <a:p>
          <a:endParaRPr lang="en-US"/>
        </a:p>
      </dgm:t>
    </dgm:pt>
    <dgm:pt modelId="{4BF58839-D3A0-8849-9DEA-BD20CA9DFBDC}" type="sibTrans" cxnId="{8E91ABF3-AE69-DD44-8731-751E952067F4}">
      <dgm:prSet/>
      <dgm:spPr/>
      <dgm:t>
        <a:bodyPr/>
        <a:lstStyle/>
        <a:p>
          <a:endParaRPr lang="en-US"/>
        </a:p>
      </dgm:t>
    </dgm:pt>
    <dgm:pt modelId="{7698D886-F412-9E47-B65A-70925E4218AB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glidein-like setup would solve that</a:t>
          </a:r>
          <a:endParaRPr lang="en-US" dirty="0"/>
        </a:p>
      </dgm:t>
    </dgm:pt>
    <dgm:pt modelId="{D42AAA12-6558-164B-94AA-0DC3392058E8}" type="parTrans" cxnId="{7236D8DC-C458-CB49-9909-554B0F38E899}">
      <dgm:prSet/>
      <dgm:spPr/>
      <dgm:t>
        <a:bodyPr/>
        <a:lstStyle/>
        <a:p>
          <a:endParaRPr lang="en-US"/>
        </a:p>
      </dgm:t>
    </dgm:pt>
    <dgm:pt modelId="{B4269F71-7442-2245-8FD3-14AF086D1E04}" type="sibTrans" cxnId="{7236D8DC-C458-CB49-9909-554B0F38E899}">
      <dgm:prSet/>
      <dgm:spPr/>
      <dgm:t>
        <a:bodyPr/>
        <a:lstStyle/>
        <a:p>
          <a:endParaRPr lang="en-US"/>
        </a:p>
      </dgm:t>
    </dgm:pt>
    <dgm:pt modelId="{645EC726-7368-2E48-B4ED-C294038E1071}">
      <dgm:prSet/>
      <dgm:spPr/>
      <dgm:t>
        <a:bodyPr/>
        <a:lstStyle/>
        <a:p>
          <a:r>
            <a:rPr lang="en-US"/>
            <a:t>Keeping pods without users not OK anymore</a:t>
          </a:r>
        </a:p>
      </dgm:t>
    </dgm:pt>
    <dgm:pt modelId="{5350367F-C4A0-4B45-954B-1AF999460084}" type="parTrans" cxnId="{65FA34BE-1409-CC4F-8F97-DA4DEE83321A}">
      <dgm:prSet/>
      <dgm:spPr/>
      <dgm:t>
        <a:bodyPr/>
        <a:lstStyle/>
        <a:p>
          <a:endParaRPr lang="en-US"/>
        </a:p>
      </dgm:t>
    </dgm:pt>
    <dgm:pt modelId="{145BC208-1400-7A44-88B7-AF45FE4F7567}" type="sibTrans" cxnId="{65FA34BE-1409-CC4F-8F97-DA4DEE83321A}">
      <dgm:prSet/>
      <dgm:spPr/>
      <dgm:t>
        <a:bodyPr/>
        <a:lstStyle/>
        <a:p>
          <a:endParaRPr lang="en-US"/>
        </a:p>
      </dgm:t>
    </dgm:pt>
    <dgm:pt modelId="{C3646392-8F77-D842-863A-01A3F05127E4}">
      <dgm:prSet/>
      <dgm:spPr/>
      <dgm:t>
        <a:bodyPr/>
        <a:lstStyle/>
        <a:p>
          <a:r>
            <a:rPr lang="en-US"/>
            <a:t>They will just terminate without ever running a job</a:t>
          </a:r>
        </a:p>
      </dgm:t>
    </dgm:pt>
    <dgm:pt modelId="{3348659D-027A-5D41-A19D-89C8588B2DD3}" type="parTrans" cxnId="{B870EBBA-3A89-5A4C-8D17-74C69D027865}">
      <dgm:prSet/>
      <dgm:spPr/>
      <dgm:t>
        <a:bodyPr/>
        <a:lstStyle/>
        <a:p>
          <a:endParaRPr lang="en-US"/>
        </a:p>
      </dgm:t>
    </dgm:pt>
    <dgm:pt modelId="{B318C087-803E-EC4C-885F-833F108C6758}" type="sibTrans" cxnId="{B870EBBA-3A89-5A4C-8D17-74C69D027865}">
      <dgm:prSet/>
      <dgm:spPr/>
      <dgm:t>
        <a:bodyPr/>
        <a:lstStyle/>
        <a:p>
          <a:endParaRPr lang="en-US"/>
        </a:p>
      </dgm:t>
    </dgm:pt>
    <dgm:pt modelId="{0D71EFF6-E6A5-A649-B808-2C8EFEFD8349}">
      <dgm:prSet/>
      <dgm:spPr/>
      <dgm:t>
        <a:bodyPr/>
        <a:lstStyle/>
        <a:p>
          <a:r>
            <a:rPr lang="en-US"/>
            <a:t>Who should regulate the “glidein pressure”?</a:t>
          </a:r>
        </a:p>
      </dgm:t>
    </dgm:pt>
    <dgm:pt modelId="{E4639547-EAD7-494D-B99C-2669ACAD9496}" type="parTrans" cxnId="{08D8B2D2-A620-0849-A4DB-922B3994743F}">
      <dgm:prSet/>
      <dgm:spPr/>
      <dgm:t>
        <a:bodyPr/>
        <a:lstStyle/>
        <a:p>
          <a:endParaRPr lang="en-US"/>
        </a:p>
      </dgm:t>
    </dgm:pt>
    <dgm:pt modelId="{FE91CF38-8248-DC44-B0F8-08B385E1DE41}" type="sibTrans" cxnId="{08D8B2D2-A620-0849-A4DB-922B3994743F}">
      <dgm:prSet/>
      <dgm:spPr/>
      <dgm:t>
        <a:bodyPr/>
        <a:lstStyle/>
        <a:p>
          <a:endParaRPr lang="en-US"/>
        </a:p>
      </dgm:t>
    </dgm:pt>
    <dgm:pt modelId="{36B8728A-D0F0-5745-9A1E-1781F2CD066F}">
      <dgm:prSet/>
      <dgm:spPr>
        <a:solidFill>
          <a:srgbClr val="C00000"/>
        </a:solidFill>
      </dgm:spPr>
      <dgm:t>
        <a:bodyPr/>
        <a:lstStyle/>
        <a:p>
          <a:r>
            <a:rPr lang="en-US"/>
            <a:t>How do I manage fair share between different pod types?</a:t>
          </a:r>
        </a:p>
      </dgm:t>
    </dgm:pt>
    <dgm:pt modelId="{169A4CD9-7094-C04B-AA8F-6197EACDBD8B}" type="parTrans" cxnId="{CE098E17-D319-7144-BD4D-FA127BD78AF1}">
      <dgm:prSet/>
      <dgm:spPr/>
      <dgm:t>
        <a:bodyPr/>
        <a:lstStyle/>
        <a:p>
          <a:endParaRPr lang="en-US"/>
        </a:p>
      </dgm:t>
    </dgm:pt>
    <dgm:pt modelId="{E85EAACC-CE69-5E45-A757-7FCA26C9E6C6}" type="sibTrans" cxnId="{CE098E17-D319-7144-BD4D-FA127BD78AF1}">
      <dgm:prSet/>
      <dgm:spPr/>
      <dgm:t>
        <a:bodyPr/>
        <a:lstStyle/>
        <a:p>
          <a:endParaRPr lang="en-US"/>
        </a:p>
      </dgm:t>
    </dgm:pt>
    <dgm:pt modelId="{A26C7EB4-D165-1342-9B9F-451E0EDDA5E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Kubernetes scheduling is basically just priority-FIFO</a:t>
          </a:r>
        </a:p>
      </dgm:t>
    </dgm:pt>
    <dgm:pt modelId="{A7C227C8-D424-3C44-8ED2-DF67601370EA}" type="parTrans" cxnId="{32816DAC-911A-B341-8FBF-2E4A3D48624D}">
      <dgm:prSet/>
      <dgm:spPr/>
      <dgm:t>
        <a:bodyPr/>
        <a:lstStyle/>
        <a:p>
          <a:endParaRPr lang="en-US"/>
        </a:p>
      </dgm:t>
    </dgm:pt>
    <dgm:pt modelId="{08263B42-1942-E847-91B6-0378392B3C04}" type="sibTrans" cxnId="{32816DAC-911A-B341-8FBF-2E4A3D48624D}">
      <dgm:prSet/>
      <dgm:spPr/>
      <dgm:t>
        <a:bodyPr/>
        <a:lstStyle/>
        <a:p>
          <a:endParaRPr lang="en-US"/>
        </a:p>
      </dgm:t>
    </dgm:pt>
    <dgm:pt modelId="{FC688F0A-19EB-DB45-BCF9-EB4A1ABB9C3B}">
      <dgm:prSet/>
      <dgm:spPr/>
      <dgm:t>
        <a:bodyPr/>
        <a:lstStyle/>
        <a:p>
          <a:r>
            <a:rPr lang="en-US"/>
            <a:t>How am I to know what Container images users want?</a:t>
          </a:r>
        </a:p>
      </dgm:t>
    </dgm:pt>
    <dgm:pt modelId="{F2A8E02D-52B0-B84A-A5D6-AEE769A65E27}" type="parTrans" cxnId="{5EAF69AD-75FD-7E40-930A-FA571B677F63}">
      <dgm:prSet/>
      <dgm:spPr/>
      <dgm:t>
        <a:bodyPr/>
        <a:lstStyle/>
        <a:p>
          <a:endParaRPr lang="en-US"/>
        </a:p>
      </dgm:t>
    </dgm:pt>
    <dgm:pt modelId="{0568607B-1F29-B548-9EE7-AC28C7726307}" type="sibTrans" cxnId="{5EAF69AD-75FD-7E40-930A-FA571B677F63}">
      <dgm:prSet/>
      <dgm:spPr/>
      <dgm:t>
        <a:bodyPr/>
        <a:lstStyle/>
        <a:p>
          <a:endParaRPr lang="en-US"/>
        </a:p>
      </dgm:t>
    </dgm:pt>
    <dgm:pt modelId="{C794C967-3344-EE47-9DDF-6034DE707C46}">
      <dgm:prSet/>
      <dgm:spPr/>
      <dgm:t>
        <a:bodyPr/>
        <a:lstStyle/>
        <a:p>
          <a:r>
            <a:rPr lang="en-US"/>
            <a:t>Ideally, HTCondor should have native Kubernetes support</a:t>
          </a:r>
        </a:p>
      </dgm:t>
    </dgm:pt>
    <dgm:pt modelId="{41271012-2C8F-234B-8357-1F080A967B82}" type="parTrans" cxnId="{F0B81B72-9273-CA47-B2F4-B33C6D3AF27B}">
      <dgm:prSet/>
      <dgm:spPr/>
      <dgm:t>
        <a:bodyPr/>
        <a:lstStyle/>
        <a:p>
          <a:endParaRPr lang="en-US"/>
        </a:p>
      </dgm:t>
    </dgm:pt>
    <dgm:pt modelId="{CDE1AD0D-1FEC-8A49-9DE6-54FFFDCD52FA}" type="sibTrans" cxnId="{F0B81B72-9273-CA47-B2F4-B33C6D3AF27B}">
      <dgm:prSet/>
      <dgm:spPr/>
      <dgm:t>
        <a:bodyPr/>
        <a:lstStyle/>
        <a:p>
          <a:endParaRPr lang="en-US"/>
        </a:p>
      </dgm:t>
    </dgm:pt>
    <dgm:pt modelId="{CBAEDBEB-7114-0B43-A0C2-D486BF887698}" type="pres">
      <dgm:prSet presAssocID="{AEFEAC8F-7B75-3D44-87F6-E9E65C968A28}" presName="Name0" presStyleCnt="0">
        <dgm:presLayoutVars>
          <dgm:dir/>
          <dgm:animLvl val="lvl"/>
          <dgm:resizeHandles val="exact"/>
        </dgm:presLayoutVars>
      </dgm:prSet>
      <dgm:spPr/>
    </dgm:pt>
    <dgm:pt modelId="{DCE2FE7A-5AFD-9140-8C6B-4BAABC7C20B2}" type="pres">
      <dgm:prSet presAssocID="{5B30C582-2200-FB4F-9141-858A1C7517DE}" presName="linNode" presStyleCnt="0"/>
      <dgm:spPr/>
    </dgm:pt>
    <dgm:pt modelId="{65ADD133-BFC4-0949-9982-AA296CB89615}" type="pres">
      <dgm:prSet presAssocID="{5B30C582-2200-FB4F-9141-858A1C7517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39CA23E-0D46-7C46-9BFA-7BC0A23C08A9}" type="pres">
      <dgm:prSet presAssocID="{5B30C582-2200-FB4F-9141-858A1C7517DE}" presName="descendantText" presStyleLbl="alignAccFollowNode1" presStyleIdx="0" presStyleCnt="4">
        <dgm:presLayoutVars>
          <dgm:bulletEnabled val="1"/>
        </dgm:presLayoutVars>
      </dgm:prSet>
      <dgm:spPr/>
    </dgm:pt>
    <dgm:pt modelId="{ADB477ED-32F6-C94B-87EA-7988398A2242}" type="pres">
      <dgm:prSet presAssocID="{1BC0FC54-90A6-0C4F-9D6A-7FB408877369}" presName="sp" presStyleCnt="0"/>
      <dgm:spPr/>
    </dgm:pt>
    <dgm:pt modelId="{0147953F-12AC-6549-80B2-E20F54C2A297}" type="pres">
      <dgm:prSet presAssocID="{645EC726-7368-2E48-B4ED-C294038E1071}" presName="linNode" presStyleCnt="0"/>
      <dgm:spPr/>
    </dgm:pt>
    <dgm:pt modelId="{A6753C4A-4DC8-3749-AB14-55658B7E71C0}" type="pres">
      <dgm:prSet presAssocID="{645EC726-7368-2E48-B4ED-C294038E10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8F1224-31D0-5B4D-AF68-9E707DA648A9}" type="pres">
      <dgm:prSet presAssocID="{645EC726-7368-2E48-B4ED-C294038E1071}" presName="descendantText" presStyleLbl="alignAccFollowNode1" presStyleIdx="1" presStyleCnt="4">
        <dgm:presLayoutVars>
          <dgm:bulletEnabled val="1"/>
        </dgm:presLayoutVars>
      </dgm:prSet>
      <dgm:spPr/>
    </dgm:pt>
    <dgm:pt modelId="{43A6C1AB-4C8D-9B4D-9922-9FA6665451A2}" type="pres">
      <dgm:prSet presAssocID="{145BC208-1400-7A44-88B7-AF45FE4F7567}" presName="sp" presStyleCnt="0"/>
      <dgm:spPr/>
    </dgm:pt>
    <dgm:pt modelId="{1009ABF5-06E6-C64E-9959-EEF7CD02B24C}" type="pres">
      <dgm:prSet presAssocID="{36B8728A-D0F0-5745-9A1E-1781F2CD066F}" presName="linNode" presStyleCnt="0"/>
      <dgm:spPr/>
    </dgm:pt>
    <dgm:pt modelId="{755A4C8E-6D48-8840-937D-E581E91C67C6}" type="pres">
      <dgm:prSet presAssocID="{36B8728A-D0F0-5745-9A1E-1781F2CD066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CFA62A0-C3FC-1845-A15E-CBB9B1CAFB97}" type="pres">
      <dgm:prSet presAssocID="{36B8728A-D0F0-5745-9A1E-1781F2CD066F}" presName="descendantText" presStyleLbl="alignAccFollowNode1" presStyleIdx="2" presStyleCnt="4">
        <dgm:presLayoutVars>
          <dgm:bulletEnabled val="1"/>
        </dgm:presLayoutVars>
      </dgm:prSet>
      <dgm:spPr/>
    </dgm:pt>
    <dgm:pt modelId="{490EBD5B-2BDA-D24F-B095-2EA8C9C2D9E1}" type="pres">
      <dgm:prSet presAssocID="{E85EAACC-CE69-5E45-A757-7FCA26C9E6C6}" presName="sp" presStyleCnt="0"/>
      <dgm:spPr/>
    </dgm:pt>
    <dgm:pt modelId="{8B0550C0-6E00-B246-AE89-5FE3EC3E1787}" type="pres">
      <dgm:prSet presAssocID="{FC688F0A-19EB-DB45-BCF9-EB4A1ABB9C3B}" presName="linNode" presStyleCnt="0"/>
      <dgm:spPr/>
    </dgm:pt>
    <dgm:pt modelId="{97196315-5B2B-324E-8263-2541DBB413C8}" type="pres">
      <dgm:prSet presAssocID="{FC688F0A-19EB-DB45-BCF9-EB4A1ABB9C3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983F13-A458-334E-844B-2D37E320095B}" type="pres">
      <dgm:prSet presAssocID="{FC688F0A-19EB-DB45-BCF9-EB4A1ABB9C3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E098E17-D319-7144-BD4D-FA127BD78AF1}" srcId="{AEFEAC8F-7B75-3D44-87F6-E9E65C968A28}" destId="{36B8728A-D0F0-5745-9A1E-1781F2CD066F}" srcOrd="2" destOrd="0" parTransId="{169A4CD9-7094-C04B-AA8F-6197EACDBD8B}" sibTransId="{E85EAACC-CE69-5E45-A757-7FCA26C9E6C6}"/>
    <dgm:cxn modelId="{ECC7ED32-BD20-F84C-B498-67437F5172C8}" type="presOf" srcId="{C794C967-3344-EE47-9DDF-6034DE707C46}" destId="{1F983F13-A458-334E-844B-2D37E320095B}" srcOrd="0" destOrd="0" presId="urn:microsoft.com/office/officeart/2005/8/layout/vList5"/>
    <dgm:cxn modelId="{D528034C-0443-704D-A7B6-FD167393955E}" srcId="{AEFEAC8F-7B75-3D44-87F6-E9E65C968A28}" destId="{5B30C582-2200-FB4F-9141-858A1C7517DE}" srcOrd="0" destOrd="0" parTransId="{2E4C497E-8A2C-6549-B803-94D18FAEA5BD}" sibTransId="{1BC0FC54-90A6-0C4F-9D6A-7FB408877369}"/>
    <dgm:cxn modelId="{F0B81B72-9273-CA47-B2F4-B33C6D3AF27B}" srcId="{FC688F0A-19EB-DB45-BCF9-EB4A1ABB9C3B}" destId="{C794C967-3344-EE47-9DDF-6034DE707C46}" srcOrd="0" destOrd="0" parTransId="{41271012-2C8F-234B-8357-1F080A967B82}" sibTransId="{CDE1AD0D-1FEC-8A49-9DE6-54FFFDCD52FA}"/>
    <dgm:cxn modelId="{BF836A74-0FCF-B740-A56F-36013F05D139}" type="presOf" srcId="{A26C7EB4-D165-1342-9B9F-451E0EDDA5E1}" destId="{3CFA62A0-C3FC-1845-A15E-CBB9B1CAFB97}" srcOrd="0" destOrd="0" presId="urn:microsoft.com/office/officeart/2005/8/layout/vList5"/>
    <dgm:cxn modelId="{E4529E86-4062-764B-A1FE-8DCBFF14362D}" type="presOf" srcId="{C3646392-8F77-D842-863A-01A3F05127E4}" destId="{4A8F1224-31D0-5B4D-AF68-9E707DA648A9}" srcOrd="0" destOrd="0" presId="urn:microsoft.com/office/officeart/2005/8/layout/vList5"/>
    <dgm:cxn modelId="{5E097D89-E00F-A746-A7F2-9A15F4E0F4A5}" type="presOf" srcId="{0D71EFF6-E6A5-A649-B808-2C8EFEFD8349}" destId="{4A8F1224-31D0-5B4D-AF68-9E707DA648A9}" srcOrd="0" destOrd="1" presId="urn:microsoft.com/office/officeart/2005/8/layout/vList5"/>
    <dgm:cxn modelId="{867FCB89-EBCB-034F-B1D0-CC38EB97B9CD}" type="presOf" srcId="{0FCB3347-376F-504C-ABD0-093C2F843F85}" destId="{F39CA23E-0D46-7C46-9BFA-7BC0A23C08A9}" srcOrd="0" destOrd="0" presId="urn:microsoft.com/office/officeart/2005/8/layout/vList5"/>
    <dgm:cxn modelId="{31AE579A-3C19-8C43-8C07-3473A032DD2C}" type="presOf" srcId="{7698D886-F412-9E47-B65A-70925E4218AB}" destId="{F39CA23E-0D46-7C46-9BFA-7BC0A23C08A9}" srcOrd="0" destOrd="1" presId="urn:microsoft.com/office/officeart/2005/8/layout/vList5"/>
    <dgm:cxn modelId="{32816DAC-911A-B341-8FBF-2E4A3D48624D}" srcId="{36B8728A-D0F0-5745-9A1E-1781F2CD066F}" destId="{A26C7EB4-D165-1342-9B9F-451E0EDDA5E1}" srcOrd="0" destOrd="0" parTransId="{A7C227C8-D424-3C44-8ED2-DF67601370EA}" sibTransId="{08263B42-1942-E847-91B6-0378392B3C04}"/>
    <dgm:cxn modelId="{5EAF69AD-75FD-7E40-930A-FA571B677F63}" srcId="{AEFEAC8F-7B75-3D44-87F6-E9E65C968A28}" destId="{FC688F0A-19EB-DB45-BCF9-EB4A1ABB9C3B}" srcOrd="3" destOrd="0" parTransId="{F2A8E02D-52B0-B84A-A5D6-AEE769A65E27}" sibTransId="{0568607B-1F29-B548-9EE7-AC28C7726307}"/>
    <dgm:cxn modelId="{9FE41AAE-2510-864C-89EE-9EB83AD205C3}" type="presOf" srcId="{5B30C582-2200-FB4F-9141-858A1C7517DE}" destId="{65ADD133-BFC4-0949-9982-AA296CB89615}" srcOrd="0" destOrd="0" presId="urn:microsoft.com/office/officeart/2005/8/layout/vList5"/>
    <dgm:cxn modelId="{DF85E7B3-0501-FA48-9D23-1E98C74DDB99}" type="presOf" srcId="{36B8728A-D0F0-5745-9A1E-1781F2CD066F}" destId="{755A4C8E-6D48-8840-937D-E581E91C67C6}" srcOrd="0" destOrd="0" presId="urn:microsoft.com/office/officeart/2005/8/layout/vList5"/>
    <dgm:cxn modelId="{B870EBBA-3A89-5A4C-8D17-74C69D027865}" srcId="{645EC726-7368-2E48-B4ED-C294038E1071}" destId="{C3646392-8F77-D842-863A-01A3F05127E4}" srcOrd="0" destOrd="0" parTransId="{3348659D-027A-5D41-A19D-89C8588B2DD3}" sibTransId="{B318C087-803E-EC4C-885F-833F108C6758}"/>
    <dgm:cxn modelId="{65FA34BE-1409-CC4F-8F97-DA4DEE83321A}" srcId="{AEFEAC8F-7B75-3D44-87F6-E9E65C968A28}" destId="{645EC726-7368-2E48-B4ED-C294038E1071}" srcOrd="1" destOrd="0" parTransId="{5350367F-C4A0-4B45-954B-1AF999460084}" sibTransId="{145BC208-1400-7A44-88B7-AF45FE4F7567}"/>
    <dgm:cxn modelId="{6D5CD4C4-6305-F042-A0F3-8D492239136A}" type="presOf" srcId="{AEFEAC8F-7B75-3D44-87F6-E9E65C968A28}" destId="{CBAEDBEB-7114-0B43-A0C2-D486BF887698}" srcOrd="0" destOrd="0" presId="urn:microsoft.com/office/officeart/2005/8/layout/vList5"/>
    <dgm:cxn modelId="{7B0526C7-941C-D348-8FDC-EF6F84948068}" type="presOf" srcId="{645EC726-7368-2E48-B4ED-C294038E1071}" destId="{A6753C4A-4DC8-3749-AB14-55658B7E71C0}" srcOrd="0" destOrd="0" presId="urn:microsoft.com/office/officeart/2005/8/layout/vList5"/>
    <dgm:cxn modelId="{765570D0-B9AA-BA4B-A88B-42DF63D2D398}" type="presOf" srcId="{FC688F0A-19EB-DB45-BCF9-EB4A1ABB9C3B}" destId="{97196315-5B2B-324E-8263-2541DBB413C8}" srcOrd="0" destOrd="0" presId="urn:microsoft.com/office/officeart/2005/8/layout/vList5"/>
    <dgm:cxn modelId="{08D8B2D2-A620-0849-A4DB-922B3994743F}" srcId="{645EC726-7368-2E48-B4ED-C294038E1071}" destId="{0D71EFF6-E6A5-A649-B808-2C8EFEFD8349}" srcOrd="1" destOrd="0" parTransId="{E4639547-EAD7-494D-B99C-2669ACAD9496}" sibTransId="{FE91CF38-8248-DC44-B0F8-08B385E1DE41}"/>
    <dgm:cxn modelId="{7236D8DC-C458-CB49-9909-554B0F38E899}" srcId="{5B30C582-2200-FB4F-9141-858A1C7517DE}" destId="{7698D886-F412-9E47-B65A-70925E4218AB}" srcOrd="1" destOrd="0" parTransId="{D42AAA12-6558-164B-94AA-0DC3392058E8}" sibTransId="{B4269F71-7442-2245-8FD3-14AF086D1E04}"/>
    <dgm:cxn modelId="{8E91ABF3-AE69-DD44-8731-751E952067F4}" srcId="{5B30C582-2200-FB4F-9141-858A1C7517DE}" destId="{0FCB3347-376F-504C-ABD0-093C2F843F85}" srcOrd="0" destOrd="0" parTransId="{5035B78F-7675-EF48-9FBF-0BD67A3FFD2D}" sibTransId="{4BF58839-D3A0-8849-9DEA-BD20CA9DFBDC}"/>
    <dgm:cxn modelId="{716BDDAE-645B-E64E-8997-BCD3CCB01AFC}" type="presParOf" srcId="{CBAEDBEB-7114-0B43-A0C2-D486BF887698}" destId="{DCE2FE7A-5AFD-9140-8C6B-4BAABC7C20B2}" srcOrd="0" destOrd="0" presId="urn:microsoft.com/office/officeart/2005/8/layout/vList5"/>
    <dgm:cxn modelId="{DF8EA569-EEFE-DF45-BB05-6F67F5BE18FC}" type="presParOf" srcId="{DCE2FE7A-5AFD-9140-8C6B-4BAABC7C20B2}" destId="{65ADD133-BFC4-0949-9982-AA296CB89615}" srcOrd="0" destOrd="0" presId="urn:microsoft.com/office/officeart/2005/8/layout/vList5"/>
    <dgm:cxn modelId="{4D3066A6-158D-B646-89D2-550519B58279}" type="presParOf" srcId="{DCE2FE7A-5AFD-9140-8C6B-4BAABC7C20B2}" destId="{F39CA23E-0D46-7C46-9BFA-7BC0A23C08A9}" srcOrd="1" destOrd="0" presId="urn:microsoft.com/office/officeart/2005/8/layout/vList5"/>
    <dgm:cxn modelId="{E4B18BDD-0C10-3245-AEE6-75CECFBE4A0E}" type="presParOf" srcId="{CBAEDBEB-7114-0B43-A0C2-D486BF887698}" destId="{ADB477ED-32F6-C94B-87EA-7988398A2242}" srcOrd="1" destOrd="0" presId="urn:microsoft.com/office/officeart/2005/8/layout/vList5"/>
    <dgm:cxn modelId="{42D61DC7-7BF5-8044-A990-4FB0A1DAAAAD}" type="presParOf" srcId="{CBAEDBEB-7114-0B43-A0C2-D486BF887698}" destId="{0147953F-12AC-6549-80B2-E20F54C2A297}" srcOrd="2" destOrd="0" presId="urn:microsoft.com/office/officeart/2005/8/layout/vList5"/>
    <dgm:cxn modelId="{90F822F3-8606-9A4A-85B2-84135824EE94}" type="presParOf" srcId="{0147953F-12AC-6549-80B2-E20F54C2A297}" destId="{A6753C4A-4DC8-3749-AB14-55658B7E71C0}" srcOrd="0" destOrd="0" presId="urn:microsoft.com/office/officeart/2005/8/layout/vList5"/>
    <dgm:cxn modelId="{7D49E473-CC24-6E4E-9E11-888BC7C4FB0D}" type="presParOf" srcId="{0147953F-12AC-6549-80B2-E20F54C2A297}" destId="{4A8F1224-31D0-5B4D-AF68-9E707DA648A9}" srcOrd="1" destOrd="0" presId="urn:microsoft.com/office/officeart/2005/8/layout/vList5"/>
    <dgm:cxn modelId="{EACD2BF3-8030-5F48-97E4-724D346AAC56}" type="presParOf" srcId="{CBAEDBEB-7114-0B43-A0C2-D486BF887698}" destId="{43A6C1AB-4C8D-9B4D-9922-9FA6665451A2}" srcOrd="3" destOrd="0" presId="urn:microsoft.com/office/officeart/2005/8/layout/vList5"/>
    <dgm:cxn modelId="{5CD0A90B-974E-6640-82C9-C1B90EDED1AD}" type="presParOf" srcId="{CBAEDBEB-7114-0B43-A0C2-D486BF887698}" destId="{1009ABF5-06E6-C64E-9959-EEF7CD02B24C}" srcOrd="4" destOrd="0" presId="urn:microsoft.com/office/officeart/2005/8/layout/vList5"/>
    <dgm:cxn modelId="{5952FAAC-0FDD-9742-B529-BE8473151D0D}" type="presParOf" srcId="{1009ABF5-06E6-C64E-9959-EEF7CD02B24C}" destId="{755A4C8E-6D48-8840-937D-E581E91C67C6}" srcOrd="0" destOrd="0" presId="urn:microsoft.com/office/officeart/2005/8/layout/vList5"/>
    <dgm:cxn modelId="{75504EC3-0940-5841-9999-FD9244ADC058}" type="presParOf" srcId="{1009ABF5-06E6-C64E-9959-EEF7CD02B24C}" destId="{3CFA62A0-C3FC-1845-A15E-CBB9B1CAFB97}" srcOrd="1" destOrd="0" presId="urn:microsoft.com/office/officeart/2005/8/layout/vList5"/>
    <dgm:cxn modelId="{F60381AA-219A-8947-9C75-C9FA417DC69A}" type="presParOf" srcId="{CBAEDBEB-7114-0B43-A0C2-D486BF887698}" destId="{490EBD5B-2BDA-D24F-B095-2EA8C9C2D9E1}" srcOrd="5" destOrd="0" presId="urn:microsoft.com/office/officeart/2005/8/layout/vList5"/>
    <dgm:cxn modelId="{3E4DA43A-C771-4E45-8A81-B26E84C2FBA9}" type="presParOf" srcId="{CBAEDBEB-7114-0B43-A0C2-D486BF887698}" destId="{8B0550C0-6E00-B246-AE89-5FE3EC3E1787}" srcOrd="6" destOrd="0" presId="urn:microsoft.com/office/officeart/2005/8/layout/vList5"/>
    <dgm:cxn modelId="{8355C41D-D693-7C41-B332-3A45C35397A0}" type="presParOf" srcId="{8B0550C0-6E00-B246-AE89-5FE3EC3E1787}" destId="{97196315-5B2B-324E-8263-2541DBB413C8}" srcOrd="0" destOrd="0" presId="urn:microsoft.com/office/officeart/2005/8/layout/vList5"/>
    <dgm:cxn modelId="{6F841354-E8B0-ED49-9B13-721A221580B1}" type="presParOf" srcId="{8B0550C0-6E00-B246-AE89-5FE3EC3E1787}" destId="{1F983F13-A458-334E-844B-2D37E3200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FEAC8F-7B75-3D44-87F6-E9E65C968A2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30C582-2200-FB4F-9141-858A1C7517DE}">
      <dgm:prSet/>
      <dgm:spPr>
        <a:solidFill>
          <a:srgbClr val="17C8B0"/>
        </a:solidFill>
      </dgm:spPr>
      <dgm:t>
        <a:bodyPr/>
        <a:lstStyle/>
        <a:p>
          <a:r>
            <a:rPr lang="en-US" dirty="0"/>
            <a:t>Having idle </a:t>
          </a:r>
          <a:r>
            <a:rPr lang="en-US" dirty="0" err="1"/>
            <a:t>Startd</a:t>
          </a:r>
          <a:r>
            <a:rPr lang="en-US" dirty="0"/>
            <a:t> pods </a:t>
          </a:r>
          <a:br>
            <a:rPr lang="en-US" dirty="0"/>
          </a:br>
          <a:r>
            <a:rPr lang="en-US" dirty="0"/>
            <a:t>not OK anymore</a:t>
          </a:r>
        </a:p>
      </dgm:t>
    </dgm:pt>
    <dgm:pt modelId="{2E4C497E-8A2C-6549-B803-94D18FAEA5BD}" type="parTrans" cxnId="{D528034C-0443-704D-A7B6-FD167393955E}">
      <dgm:prSet/>
      <dgm:spPr/>
      <dgm:t>
        <a:bodyPr/>
        <a:lstStyle/>
        <a:p>
          <a:endParaRPr lang="en-US"/>
        </a:p>
      </dgm:t>
    </dgm:pt>
    <dgm:pt modelId="{1BC0FC54-90A6-0C4F-9D6A-7FB408877369}" type="sibTrans" cxnId="{D528034C-0443-704D-A7B6-FD167393955E}">
      <dgm:prSet/>
      <dgm:spPr/>
      <dgm:t>
        <a:bodyPr/>
        <a:lstStyle/>
        <a:p>
          <a:endParaRPr lang="en-US"/>
        </a:p>
      </dgm:t>
    </dgm:pt>
    <dgm:pt modelId="{0FCB3347-376F-504C-ABD0-093C2F843F85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different kind of pod could use that resource</a:t>
          </a:r>
        </a:p>
      </dgm:t>
    </dgm:pt>
    <dgm:pt modelId="{5035B78F-7675-EF48-9FBF-0BD67A3FFD2D}" type="parTrans" cxnId="{8E91ABF3-AE69-DD44-8731-751E952067F4}">
      <dgm:prSet/>
      <dgm:spPr/>
      <dgm:t>
        <a:bodyPr/>
        <a:lstStyle/>
        <a:p>
          <a:endParaRPr lang="en-US"/>
        </a:p>
      </dgm:t>
    </dgm:pt>
    <dgm:pt modelId="{4BF58839-D3A0-8849-9DEA-BD20CA9DFBDC}" type="sibTrans" cxnId="{8E91ABF3-AE69-DD44-8731-751E952067F4}">
      <dgm:prSet/>
      <dgm:spPr/>
      <dgm:t>
        <a:bodyPr/>
        <a:lstStyle/>
        <a:p>
          <a:endParaRPr lang="en-US"/>
        </a:p>
      </dgm:t>
    </dgm:pt>
    <dgm:pt modelId="{7698D886-F412-9E47-B65A-70925E4218AB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glidein-like setup would solve that</a:t>
          </a:r>
          <a:endParaRPr lang="en-US" dirty="0"/>
        </a:p>
      </dgm:t>
    </dgm:pt>
    <dgm:pt modelId="{D42AAA12-6558-164B-94AA-0DC3392058E8}" type="parTrans" cxnId="{7236D8DC-C458-CB49-9909-554B0F38E899}">
      <dgm:prSet/>
      <dgm:spPr/>
      <dgm:t>
        <a:bodyPr/>
        <a:lstStyle/>
        <a:p>
          <a:endParaRPr lang="en-US"/>
        </a:p>
      </dgm:t>
    </dgm:pt>
    <dgm:pt modelId="{B4269F71-7442-2245-8FD3-14AF086D1E04}" type="sibTrans" cxnId="{7236D8DC-C458-CB49-9909-554B0F38E899}">
      <dgm:prSet/>
      <dgm:spPr/>
      <dgm:t>
        <a:bodyPr/>
        <a:lstStyle/>
        <a:p>
          <a:endParaRPr lang="en-US"/>
        </a:p>
      </dgm:t>
    </dgm:pt>
    <dgm:pt modelId="{645EC726-7368-2E48-B4ED-C294038E1071}">
      <dgm:prSet/>
      <dgm:spPr/>
      <dgm:t>
        <a:bodyPr/>
        <a:lstStyle/>
        <a:p>
          <a:r>
            <a:rPr lang="en-US"/>
            <a:t>Keeping pods without users not OK anymore</a:t>
          </a:r>
        </a:p>
      </dgm:t>
    </dgm:pt>
    <dgm:pt modelId="{5350367F-C4A0-4B45-954B-1AF999460084}" type="parTrans" cxnId="{65FA34BE-1409-CC4F-8F97-DA4DEE83321A}">
      <dgm:prSet/>
      <dgm:spPr/>
      <dgm:t>
        <a:bodyPr/>
        <a:lstStyle/>
        <a:p>
          <a:endParaRPr lang="en-US"/>
        </a:p>
      </dgm:t>
    </dgm:pt>
    <dgm:pt modelId="{145BC208-1400-7A44-88B7-AF45FE4F7567}" type="sibTrans" cxnId="{65FA34BE-1409-CC4F-8F97-DA4DEE83321A}">
      <dgm:prSet/>
      <dgm:spPr/>
      <dgm:t>
        <a:bodyPr/>
        <a:lstStyle/>
        <a:p>
          <a:endParaRPr lang="en-US"/>
        </a:p>
      </dgm:t>
    </dgm:pt>
    <dgm:pt modelId="{C3646392-8F77-D842-863A-01A3F05127E4}">
      <dgm:prSet/>
      <dgm:spPr/>
      <dgm:t>
        <a:bodyPr/>
        <a:lstStyle/>
        <a:p>
          <a:r>
            <a:rPr lang="en-US"/>
            <a:t>They will just terminate without ever running a job</a:t>
          </a:r>
        </a:p>
      </dgm:t>
    </dgm:pt>
    <dgm:pt modelId="{3348659D-027A-5D41-A19D-89C8588B2DD3}" type="parTrans" cxnId="{B870EBBA-3A89-5A4C-8D17-74C69D027865}">
      <dgm:prSet/>
      <dgm:spPr/>
      <dgm:t>
        <a:bodyPr/>
        <a:lstStyle/>
        <a:p>
          <a:endParaRPr lang="en-US"/>
        </a:p>
      </dgm:t>
    </dgm:pt>
    <dgm:pt modelId="{B318C087-803E-EC4C-885F-833F108C6758}" type="sibTrans" cxnId="{B870EBBA-3A89-5A4C-8D17-74C69D027865}">
      <dgm:prSet/>
      <dgm:spPr/>
      <dgm:t>
        <a:bodyPr/>
        <a:lstStyle/>
        <a:p>
          <a:endParaRPr lang="en-US"/>
        </a:p>
      </dgm:t>
    </dgm:pt>
    <dgm:pt modelId="{0D71EFF6-E6A5-A649-B808-2C8EFEFD8349}">
      <dgm:prSet/>
      <dgm:spPr/>
      <dgm:t>
        <a:bodyPr/>
        <a:lstStyle/>
        <a:p>
          <a:r>
            <a:rPr lang="en-US"/>
            <a:t>Who should regulate the “glidein pressure”?</a:t>
          </a:r>
        </a:p>
      </dgm:t>
    </dgm:pt>
    <dgm:pt modelId="{E4639547-EAD7-494D-B99C-2669ACAD9496}" type="parTrans" cxnId="{08D8B2D2-A620-0849-A4DB-922B3994743F}">
      <dgm:prSet/>
      <dgm:spPr/>
      <dgm:t>
        <a:bodyPr/>
        <a:lstStyle/>
        <a:p>
          <a:endParaRPr lang="en-US"/>
        </a:p>
      </dgm:t>
    </dgm:pt>
    <dgm:pt modelId="{FE91CF38-8248-DC44-B0F8-08B385E1DE41}" type="sibTrans" cxnId="{08D8B2D2-A620-0849-A4DB-922B3994743F}">
      <dgm:prSet/>
      <dgm:spPr/>
      <dgm:t>
        <a:bodyPr/>
        <a:lstStyle/>
        <a:p>
          <a:endParaRPr lang="en-US"/>
        </a:p>
      </dgm:t>
    </dgm:pt>
    <dgm:pt modelId="{36B8728A-D0F0-5745-9A1E-1781F2CD066F}">
      <dgm:prSet/>
      <dgm:spPr>
        <a:solidFill>
          <a:srgbClr val="C00000"/>
        </a:solidFill>
      </dgm:spPr>
      <dgm:t>
        <a:bodyPr/>
        <a:lstStyle/>
        <a:p>
          <a:r>
            <a:rPr lang="en-US"/>
            <a:t>How do I manage fair share between different pod types?</a:t>
          </a:r>
        </a:p>
      </dgm:t>
    </dgm:pt>
    <dgm:pt modelId="{169A4CD9-7094-C04B-AA8F-6197EACDBD8B}" type="parTrans" cxnId="{CE098E17-D319-7144-BD4D-FA127BD78AF1}">
      <dgm:prSet/>
      <dgm:spPr/>
      <dgm:t>
        <a:bodyPr/>
        <a:lstStyle/>
        <a:p>
          <a:endParaRPr lang="en-US"/>
        </a:p>
      </dgm:t>
    </dgm:pt>
    <dgm:pt modelId="{E85EAACC-CE69-5E45-A757-7FCA26C9E6C6}" type="sibTrans" cxnId="{CE098E17-D319-7144-BD4D-FA127BD78AF1}">
      <dgm:prSet/>
      <dgm:spPr/>
      <dgm:t>
        <a:bodyPr/>
        <a:lstStyle/>
        <a:p>
          <a:endParaRPr lang="en-US"/>
        </a:p>
      </dgm:t>
    </dgm:pt>
    <dgm:pt modelId="{A26C7EB4-D165-1342-9B9F-451E0EDDA5E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Kubernetes scheduling is basically just priority-FIFO</a:t>
          </a:r>
        </a:p>
      </dgm:t>
    </dgm:pt>
    <dgm:pt modelId="{A7C227C8-D424-3C44-8ED2-DF67601370EA}" type="parTrans" cxnId="{32816DAC-911A-B341-8FBF-2E4A3D48624D}">
      <dgm:prSet/>
      <dgm:spPr/>
      <dgm:t>
        <a:bodyPr/>
        <a:lstStyle/>
        <a:p>
          <a:endParaRPr lang="en-US"/>
        </a:p>
      </dgm:t>
    </dgm:pt>
    <dgm:pt modelId="{08263B42-1942-E847-91B6-0378392B3C04}" type="sibTrans" cxnId="{32816DAC-911A-B341-8FBF-2E4A3D48624D}">
      <dgm:prSet/>
      <dgm:spPr/>
      <dgm:t>
        <a:bodyPr/>
        <a:lstStyle/>
        <a:p>
          <a:endParaRPr lang="en-US"/>
        </a:p>
      </dgm:t>
    </dgm:pt>
    <dgm:pt modelId="{FC688F0A-19EB-DB45-BCF9-EB4A1ABB9C3B}">
      <dgm:prSet/>
      <dgm:spPr/>
      <dgm:t>
        <a:bodyPr/>
        <a:lstStyle/>
        <a:p>
          <a:r>
            <a:rPr lang="en-US"/>
            <a:t>How am I to know what Container images users want?</a:t>
          </a:r>
        </a:p>
      </dgm:t>
    </dgm:pt>
    <dgm:pt modelId="{F2A8E02D-52B0-B84A-A5D6-AEE769A65E27}" type="parTrans" cxnId="{5EAF69AD-75FD-7E40-930A-FA571B677F63}">
      <dgm:prSet/>
      <dgm:spPr/>
      <dgm:t>
        <a:bodyPr/>
        <a:lstStyle/>
        <a:p>
          <a:endParaRPr lang="en-US"/>
        </a:p>
      </dgm:t>
    </dgm:pt>
    <dgm:pt modelId="{0568607B-1F29-B548-9EE7-AC28C7726307}" type="sibTrans" cxnId="{5EAF69AD-75FD-7E40-930A-FA571B677F63}">
      <dgm:prSet/>
      <dgm:spPr/>
      <dgm:t>
        <a:bodyPr/>
        <a:lstStyle/>
        <a:p>
          <a:endParaRPr lang="en-US"/>
        </a:p>
      </dgm:t>
    </dgm:pt>
    <dgm:pt modelId="{C794C967-3344-EE47-9DDF-6034DE707C46}">
      <dgm:prSet/>
      <dgm:spPr/>
      <dgm:t>
        <a:bodyPr/>
        <a:lstStyle/>
        <a:p>
          <a:r>
            <a:rPr lang="en-US"/>
            <a:t>Ideally, HTCondor should have native Kubernetes support</a:t>
          </a:r>
        </a:p>
      </dgm:t>
    </dgm:pt>
    <dgm:pt modelId="{41271012-2C8F-234B-8357-1F080A967B82}" type="parTrans" cxnId="{F0B81B72-9273-CA47-B2F4-B33C6D3AF27B}">
      <dgm:prSet/>
      <dgm:spPr/>
      <dgm:t>
        <a:bodyPr/>
        <a:lstStyle/>
        <a:p>
          <a:endParaRPr lang="en-US"/>
        </a:p>
      </dgm:t>
    </dgm:pt>
    <dgm:pt modelId="{CDE1AD0D-1FEC-8A49-9DE6-54FFFDCD52FA}" type="sibTrans" cxnId="{F0B81B72-9273-CA47-B2F4-B33C6D3AF27B}">
      <dgm:prSet/>
      <dgm:spPr/>
      <dgm:t>
        <a:bodyPr/>
        <a:lstStyle/>
        <a:p>
          <a:endParaRPr lang="en-US"/>
        </a:p>
      </dgm:t>
    </dgm:pt>
    <dgm:pt modelId="{CBAEDBEB-7114-0B43-A0C2-D486BF887698}" type="pres">
      <dgm:prSet presAssocID="{AEFEAC8F-7B75-3D44-87F6-E9E65C968A28}" presName="Name0" presStyleCnt="0">
        <dgm:presLayoutVars>
          <dgm:dir/>
          <dgm:animLvl val="lvl"/>
          <dgm:resizeHandles val="exact"/>
        </dgm:presLayoutVars>
      </dgm:prSet>
      <dgm:spPr/>
    </dgm:pt>
    <dgm:pt modelId="{DCE2FE7A-5AFD-9140-8C6B-4BAABC7C20B2}" type="pres">
      <dgm:prSet presAssocID="{5B30C582-2200-FB4F-9141-858A1C7517DE}" presName="linNode" presStyleCnt="0"/>
      <dgm:spPr/>
    </dgm:pt>
    <dgm:pt modelId="{65ADD133-BFC4-0949-9982-AA296CB89615}" type="pres">
      <dgm:prSet presAssocID="{5B30C582-2200-FB4F-9141-858A1C7517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39CA23E-0D46-7C46-9BFA-7BC0A23C08A9}" type="pres">
      <dgm:prSet presAssocID="{5B30C582-2200-FB4F-9141-858A1C7517DE}" presName="descendantText" presStyleLbl="alignAccFollowNode1" presStyleIdx="0" presStyleCnt="4">
        <dgm:presLayoutVars>
          <dgm:bulletEnabled val="1"/>
        </dgm:presLayoutVars>
      </dgm:prSet>
      <dgm:spPr/>
    </dgm:pt>
    <dgm:pt modelId="{ADB477ED-32F6-C94B-87EA-7988398A2242}" type="pres">
      <dgm:prSet presAssocID="{1BC0FC54-90A6-0C4F-9D6A-7FB408877369}" presName="sp" presStyleCnt="0"/>
      <dgm:spPr/>
    </dgm:pt>
    <dgm:pt modelId="{0147953F-12AC-6549-80B2-E20F54C2A297}" type="pres">
      <dgm:prSet presAssocID="{645EC726-7368-2E48-B4ED-C294038E1071}" presName="linNode" presStyleCnt="0"/>
      <dgm:spPr/>
    </dgm:pt>
    <dgm:pt modelId="{A6753C4A-4DC8-3749-AB14-55658B7E71C0}" type="pres">
      <dgm:prSet presAssocID="{645EC726-7368-2E48-B4ED-C294038E10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8F1224-31D0-5B4D-AF68-9E707DA648A9}" type="pres">
      <dgm:prSet presAssocID="{645EC726-7368-2E48-B4ED-C294038E1071}" presName="descendantText" presStyleLbl="alignAccFollowNode1" presStyleIdx="1" presStyleCnt="4">
        <dgm:presLayoutVars>
          <dgm:bulletEnabled val="1"/>
        </dgm:presLayoutVars>
      </dgm:prSet>
      <dgm:spPr/>
    </dgm:pt>
    <dgm:pt modelId="{43A6C1AB-4C8D-9B4D-9922-9FA6665451A2}" type="pres">
      <dgm:prSet presAssocID="{145BC208-1400-7A44-88B7-AF45FE4F7567}" presName="sp" presStyleCnt="0"/>
      <dgm:spPr/>
    </dgm:pt>
    <dgm:pt modelId="{1009ABF5-06E6-C64E-9959-EEF7CD02B24C}" type="pres">
      <dgm:prSet presAssocID="{36B8728A-D0F0-5745-9A1E-1781F2CD066F}" presName="linNode" presStyleCnt="0"/>
      <dgm:spPr/>
    </dgm:pt>
    <dgm:pt modelId="{755A4C8E-6D48-8840-937D-E581E91C67C6}" type="pres">
      <dgm:prSet presAssocID="{36B8728A-D0F0-5745-9A1E-1781F2CD066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CFA62A0-C3FC-1845-A15E-CBB9B1CAFB97}" type="pres">
      <dgm:prSet presAssocID="{36B8728A-D0F0-5745-9A1E-1781F2CD066F}" presName="descendantText" presStyleLbl="alignAccFollowNode1" presStyleIdx="2" presStyleCnt="4">
        <dgm:presLayoutVars>
          <dgm:bulletEnabled val="1"/>
        </dgm:presLayoutVars>
      </dgm:prSet>
      <dgm:spPr/>
    </dgm:pt>
    <dgm:pt modelId="{490EBD5B-2BDA-D24F-B095-2EA8C9C2D9E1}" type="pres">
      <dgm:prSet presAssocID="{E85EAACC-CE69-5E45-A757-7FCA26C9E6C6}" presName="sp" presStyleCnt="0"/>
      <dgm:spPr/>
    </dgm:pt>
    <dgm:pt modelId="{8B0550C0-6E00-B246-AE89-5FE3EC3E1787}" type="pres">
      <dgm:prSet presAssocID="{FC688F0A-19EB-DB45-BCF9-EB4A1ABB9C3B}" presName="linNode" presStyleCnt="0"/>
      <dgm:spPr/>
    </dgm:pt>
    <dgm:pt modelId="{97196315-5B2B-324E-8263-2541DBB413C8}" type="pres">
      <dgm:prSet presAssocID="{FC688F0A-19EB-DB45-BCF9-EB4A1ABB9C3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983F13-A458-334E-844B-2D37E320095B}" type="pres">
      <dgm:prSet presAssocID="{FC688F0A-19EB-DB45-BCF9-EB4A1ABB9C3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E098E17-D319-7144-BD4D-FA127BD78AF1}" srcId="{AEFEAC8F-7B75-3D44-87F6-E9E65C968A28}" destId="{36B8728A-D0F0-5745-9A1E-1781F2CD066F}" srcOrd="2" destOrd="0" parTransId="{169A4CD9-7094-C04B-AA8F-6197EACDBD8B}" sibTransId="{E85EAACC-CE69-5E45-A757-7FCA26C9E6C6}"/>
    <dgm:cxn modelId="{ECC7ED32-BD20-F84C-B498-67437F5172C8}" type="presOf" srcId="{C794C967-3344-EE47-9DDF-6034DE707C46}" destId="{1F983F13-A458-334E-844B-2D37E320095B}" srcOrd="0" destOrd="0" presId="urn:microsoft.com/office/officeart/2005/8/layout/vList5"/>
    <dgm:cxn modelId="{D528034C-0443-704D-A7B6-FD167393955E}" srcId="{AEFEAC8F-7B75-3D44-87F6-E9E65C968A28}" destId="{5B30C582-2200-FB4F-9141-858A1C7517DE}" srcOrd="0" destOrd="0" parTransId="{2E4C497E-8A2C-6549-B803-94D18FAEA5BD}" sibTransId="{1BC0FC54-90A6-0C4F-9D6A-7FB408877369}"/>
    <dgm:cxn modelId="{F0B81B72-9273-CA47-B2F4-B33C6D3AF27B}" srcId="{FC688F0A-19EB-DB45-BCF9-EB4A1ABB9C3B}" destId="{C794C967-3344-EE47-9DDF-6034DE707C46}" srcOrd="0" destOrd="0" parTransId="{41271012-2C8F-234B-8357-1F080A967B82}" sibTransId="{CDE1AD0D-1FEC-8A49-9DE6-54FFFDCD52FA}"/>
    <dgm:cxn modelId="{BF836A74-0FCF-B740-A56F-36013F05D139}" type="presOf" srcId="{A26C7EB4-D165-1342-9B9F-451E0EDDA5E1}" destId="{3CFA62A0-C3FC-1845-A15E-CBB9B1CAFB97}" srcOrd="0" destOrd="0" presId="urn:microsoft.com/office/officeart/2005/8/layout/vList5"/>
    <dgm:cxn modelId="{E4529E86-4062-764B-A1FE-8DCBFF14362D}" type="presOf" srcId="{C3646392-8F77-D842-863A-01A3F05127E4}" destId="{4A8F1224-31D0-5B4D-AF68-9E707DA648A9}" srcOrd="0" destOrd="0" presId="urn:microsoft.com/office/officeart/2005/8/layout/vList5"/>
    <dgm:cxn modelId="{5E097D89-E00F-A746-A7F2-9A15F4E0F4A5}" type="presOf" srcId="{0D71EFF6-E6A5-A649-B808-2C8EFEFD8349}" destId="{4A8F1224-31D0-5B4D-AF68-9E707DA648A9}" srcOrd="0" destOrd="1" presId="urn:microsoft.com/office/officeart/2005/8/layout/vList5"/>
    <dgm:cxn modelId="{867FCB89-EBCB-034F-B1D0-CC38EB97B9CD}" type="presOf" srcId="{0FCB3347-376F-504C-ABD0-093C2F843F85}" destId="{F39CA23E-0D46-7C46-9BFA-7BC0A23C08A9}" srcOrd="0" destOrd="0" presId="urn:microsoft.com/office/officeart/2005/8/layout/vList5"/>
    <dgm:cxn modelId="{31AE579A-3C19-8C43-8C07-3473A032DD2C}" type="presOf" srcId="{7698D886-F412-9E47-B65A-70925E4218AB}" destId="{F39CA23E-0D46-7C46-9BFA-7BC0A23C08A9}" srcOrd="0" destOrd="1" presId="urn:microsoft.com/office/officeart/2005/8/layout/vList5"/>
    <dgm:cxn modelId="{32816DAC-911A-B341-8FBF-2E4A3D48624D}" srcId="{36B8728A-D0F0-5745-9A1E-1781F2CD066F}" destId="{A26C7EB4-D165-1342-9B9F-451E0EDDA5E1}" srcOrd="0" destOrd="0" parTransId="{A7C227C8-D424-3C44-8ED2-DF67601370EA}" sibTransId="{08263B42-1942-E847-91B6-0378392B3C04}"/>
    <dgm:cxn modelId="{5EAF69AD-75FD-7E40-930A-FA571B677F63}" srcId="{AEFEAC8F-7B75-3D44-87F6-E9E65C968A28}" destId="{FC688F0A-19EB-DB45-BCF9-EB4A1ABB9C3B}" srcOrd="3" destOrd="0" parTransId="{F2A8E02D-52B0-B84A-A5D6-AEE769A65E27}" sibTransId="{0568607B-1F29-B548-9EE7-AC28C7726307}"/>
    <dgm:cxn modelId="{9FE41AAE-2510-864C-89EE-9EB83AD205C3}" type="presOf" srcId="{5B30C582-2200-FB4F-9141-858A1C7517DE}" destId="{65ADD133-BFC4-0949-9982-AA296CB89615}" srcOrd="0" destOrd="0" presId="urn:microsoft.com/office/officeart/2005/8/layout/vList5"/>
    <dgm:cxn modelId="{DF85E7B3-0501-FA48-9D23-1E98C74DDB99}" type="presOf" srcId="{36B8728A-D0F0-5745-9A1E-1781F2CD066F}" destId="{755A4C8E-6D48-8840-937D-E581E91C67C6}" srcOrd="0" destOrd="0" presId="urn:microsoft.com/office/officeart/2005/8/layout/vList5"/>
    <dgm:cxn modelId="{B870EBBA-3A89-5A4C-8D17-74C69D027865}" srcId="{645EC726-7368-2E48-B4ED-C294038E1071}" destId="{C3646392-8F77-D842-863A-01A3F05127E4}" srcOrd="0" destOrd="0" parTransId="{3348659D-027A-5D41-A19D-89C8588B2DD3}" sibTransId="{B318C087-803E-EC4C-885F-833F108C6758}"/>
    <dgm:cxn modelId="{65FA34BE-1409-CC4F-8F97-DA4DEE83321A}" srcId="{AEFEAC8F-7B75-3D44-87F6-E9E65C968A28}" destId="{645EC726-7368-2E48-B4ED-C294038E1071}" srcOrd="1" destOrd="0" parTransId="{5350367F-C4A0-4B45-954B-1AF999460084}" sibTransId="{145BC208-1400-7A44-88B7-AF45FE4F7567}"/>
    <dgm:cxn modelId="{6D5CD4C4-6305-F042-A0F3-8D492239136A}" type="presOf" srcId="{AEFEAC8F-7B75-3D44-87F6-E9E65C968A28}" destId="{CBAEDBEB-7114-0B43-A0C2-D486BF887698}" srcOrd="0" destOrd="0" presId="urn:microsoft.com/office/officeart/2005/8/layout/vList5"/>
    <dgm:cxn modelId="{7B0526C7-941C-D348-8FDC-EF6F84948068}" type="presOf" srcId="{645EC726-7368-2E48-B4ED-C294038E1071}" destId="{A6753C4A-4DC8-3749-AB14-55658B7E71C0}" srcOrd="0" destOrd="0" presId="urn:microsoft.com/office/officeart/2005/8/layout/vList5"/>
    <dgm:cxn modelId="{765570D0-B9AA-BA4B-A88B-42DF63D2D398}" type="presOf" srcId="{FC688F0A-19EB-DB45-BCF9-EB4A1ABB9C3B}" destId="{97196315-5B2B-324E-8263-2541DBB413C8}" srcOrd="0" destOrd="0" presId="urn:microsoft.com/office/officeart/2005/8/layout/vList5"/>
    <dgm:cxn modelId="{08D8B2D2-A620-0849-A4DB-922B3994743F}" srcId="{645EC726-7368-2E48-B4ED-C294038E1071}" destId="{0D71EFF6-E6A5-A649-B808-2C8EFEFD8349}" srcOrd="1" destOrd="0" parTransId="{E4639547-EAD7-494D-B99C-2669ACAD9496}" sibTransId="{FE91CF38-8248-DC44-B0F8-08B385E1DE41}"/>
    <dgm:cxn modelId="{7236D8DC-C458-CB49-9909-554B0F38E899}" srcId="{5B30C582-2200-FB4F-9141-858A1C7517DE}" destId="{7698D886-F412-9E47-B65A-70925E4218AB}" srcOrd="1" destOrd="0" parTransId="{D42AAA12-6558-164B-94AA-0DC3392058E8}" sibTransId="{B4269F71-7442-2245-8FD3-14AF086D1E04}"/>
    <dgm:cxn modelId="{8E91ABF3-AE69-DD44-8731-751E952067F4}" srcId="{5B30C582-2200-FB4F-9141-858A1C7517DE}" destId="{0FCB3347-376F-504C-ABD0-093C2F843F85}" srcOrd="0" destOrd="0" parTransId="{5035B78F-7675-EF48-9FBF-0BD67A3FFD2D}" sibTransId="{4BF58839-D3A0-8849-9DEA-BD20CA9DFBDC}"/>
    <dgm:cxn modelId="{716BDDAE-645B-E64E-8997-BCD3CCB01AFC}" type="presParOf" srcId="{CBAEDBEB-7114-0B43-A0C2-D486BF887698}" destId="{DCE2FE7A-5AFD-9140-8C6B-4BAABC7C20B2}" srcOrd="0" destOrd="0" presId="urn:microsoft.com/office/officeart/2005/8/layout/vList5"/>
    <dgm:cxn modelId="{DF8EA569-EEFE-DF45-BB05-6F67F5BE18FC}" type="presParOf" srcId="{DCE2FE7A-5AFD-9140-8C6B-4BAABC7C20B2}" destId="{65ADD133-BFC4-0949-9982-AA296CB89615}" srcOrd="0" destOrd="0" presId="urn:microsoft.com/office/officeart/2005/8/layout/vList5"/>
    <dgm:cxn modelId="{4D3066A6-158D-B646-89D2-550519B58279}" type="presParOf" srcId="{DCE2FE7A-5AFD-9140-8C6B-4BAABC7C20B2}" destId="{F39CA23E-0D46-7C46-9BFA-7BC0A23C08A9}" srcOrd="1" destOrd="0" presId="urn:microsoft.com/office/officeart/2005/8/layout/vList5"/>
    <dgm:cxn modelId="{E4B18BDD-0C10-3245-AEE6-75CECFBE4A0E}" type="presParOf" srcId="{CBAEDBEB-7114-0B43-A0C2-D486BF887698}" destId="{ADB477ED-32F6-C94B-87EA-7988398A2242}" srcOrd="1" destOrd="0" presId="urn:microsoft.com/office/officeart/2005/8/layout/vList5"/>
    <dgm:cxn modelId="{42D61DC7-7BF5-8044-A990-4FB0A1DAAAAD}" type="presParOf" srcId="{CBAEDBEB-7114-0B43-A0C2-D486BF887698}" destId="{0147953F-12AC-6549-80B2-E20F54C2A297}" srcOrd="2" destOrd="0" presId="urn:microsoft.com/office/officeart/2005/8/layout/vList5"/>
    <dgm:cxn modelId="{90F822F3-8606-9A4A-85B2-84135824EE94}" type="presParOf" srcId="{0147953F-12AC-6549-80B2-E20F54C2A297}" destId="{A6753C4A-4DC8-3749-AB14-55658B7E71C0}" srcOrd="0" destOrd="0" presId="urn:microsoft.com/office/officeart/2005/8/layout/vList5"/>
    <dgm:cxn modelId="{7D49E473-CC24-6E4E-9E11-888BC7C4FB0D}" type="presParOf" srcId="{0147953F-12AC-6549-80B2-E20F54C2A297}" destId="{4A8F1224-31D0-5B4D-AF68-9E707DA648A9}" srcOrd="1" destOrd="0" presId="urn:microsoft.com/office/officeart/2005/8/layout/vList5"/>
    <dgm:cxn modelId="{EACD2BF3-8030-5F48-97E4-724D346AAC56}" type="presParOf" srcId="{CBAEDBEB-7114-0B43-A0C2-D486BF887698}" destId="{43A6C1AB-4C8D-9B4D-9922-9FA6665451A2}" srcOrd="3" destOrd="0" presId="urn:microsoft.com/office/officeart/2005/8/layout/vList5"/>
    <dgm:cxn modelId="{5CD0A90B-974E-6640-82C9-C1B90EDED1AD}" type="presParOf" srcId="{CBAEDBEB-7114-0B43-A0C2-D486BF887698}" destId="{1009ABF5-06E6-C64E-9959-EEF7CD02B24C}" srcOrd="4" destOrd="0" presId="urn:microsoft.com/office/officeart/2005/8/layout/vList5"/>
    <dgm:cxn modelId="{5952FAAC-0FDD-9742-B529-BE8473151D0D}" type="presParOf" srcId="{1009ABF5-06E6-C64E-9959-EEF7CD02B24C}" destId="{755A4C8E-6D48-8840-937D-E581E91C67C6}" srcOrd="0" destOrd="0" presId="urn:microsoft.com/office/officeart/2005/8/layout/vList5"/>
    <dgm:cxn modelId="{75504EC3-0940-5841-9999-FD9244ADC058}" type="presParOf" srcId="{1009ABF5-06E6-C64E-9959-EEF7CD02B24C}" destId="{3CFA62A0-C3FC-1845-A15E-CBB9B1CAFB97}" srcOrd="1" destOrd="0" presId="urn:microsoft.com/office/officeart/2005/8/layout/vList5"/>
    <dgm:cxn modelId="{F60381AA-219A-8947-9C75-C9FA417DC69A}" type="presParOf" srcId="{CBAEDBEB-7114-0B43-A0C2-D486BF887698}" destId="{490EBD5B-2BDA-D24F-B095-2EA8C9C2D9E1}" srcOrd="5" destOrd="0" presId="urn:microsoft.com/office/officeart/2005/8/layout/vList5"/>
    <dgm:cxn modelId="{3E4DA43A-C771-4E45-8A81-B26E84C2FBA9}" type="presParOf" srcId="{CBAEDBEB-7114-0B43-A0C2-D486BF887698}" destId="{8B0550C0-6E00-B246-AE89-5FE3EC3E1787}" srcOrd="6" destOrd="0" presId="urn:microsoft.com/office/officeart/2005/8/layout/vList5"/>
    <dgm:cxn modelId="{8355C41D-D693-7C41-B332-3A45C35397A0}" type="presParOf" srcId="{8B0550C0-6E00-B246-AE89-5FE3EC3E1787}" destId="{97196315-5B2B-324E-8263-2541DBB413C8}" srcOrd="0" destOrd="0" presId="urn:microsoft.com/office/officeart/2005/8/layout/vList5"/>
    <dgm:cxn modelId="{6F841354-E8B0-ED49-9B13-721A221580B1}" type="presParOf" srcId="{8B0550C0-6E00-B246-AE89-5FE3EC3E1787}" destId="{1F983F13-A458-334E-844B-2D37E3200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FEAC8F-7B75-3D44-87F6-E9E65C968A2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30C582-2200-FB4F-9141-858A1C7517DE}">
      <dgm:prSet/>
      <dgm:spPr>
        <a:solidFill>
          <a:srgbClr val="17C8B0"/>
        </a:solidFill>
      </dgm:spPr>
      <dgm:t>
        <a:bodyPr/>
        <a:lstStyle/>
        <a:p>
          <a:r>
            <a:rPr lang="en-US" dirty="0"/>
            <a:t>Having idle </a:t>
          </a:r>
          <a:r>
            <a:rPr lang="en-US" dirty="0" err="1"/>
            <a:t>Startd</a:t>
          </a:r>
          <a:r>
            <a:rPr lang="en-US" dirty="0"/>
            <a:t> pods </a:t>
          </a:r>
          <a:br>
            <a:rPr lang="en-US" dirty="0"/>
          </a:br>
          <a:r>
            <a:rPr lang="en-US" dirty="0"/>
            <a:t>not OK anymore</a:t>
          </a:r>
        </a:p>
      </dgm:t>
    </dgm:pt>
    <dgm:pt modelId="{2E4C497E-8A2C-6549-B803-94D18FAEA5BD}" type="parTrans" cxnId="{D528034C-0443-704D-A7B6-FD167393955E}">
      <dgm:prSet/>
      <dgm:spPr/>
      <dgm:t>
        <a:bodyPr/>
        <a:lstStyle/>
        <a:p>
          <a:endParaRPr lang="en-US"/>
        </a:p>
      </dgm:t>
    </dgm:pt>
    <dgm:pt modelId="{1BC0FC54-90A6-0C4F-9D6A-7FB408877369}" type="sibTrans" cxnId="{D528034C-0443-704D-A7B6-FD167393955E}">
      <dgm:prSet/>
      <dgm:spPr/>
      <dgm:t>
        <a:bodyPr/>
        <a:lstStyle/>
        <a:p>
          <a:endParaRPr lang="en-US"/>
        </a:p>
      </dgm:t>
    </dgm:pt>
    <dgm:pt modelId="{0FCB3347-376F-504C-ABD0-093C2F843F85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different kind of pod could use that resource</a:t>
          </a:r>
        </a:p>
      </dgm:t>
    </dgm:pt>
    <dgm:pt modelId="{5035B78F-7675-EF48-9FBF-0BD67A3FFD2D}" type="parTrans" cxnId="{8E91ABF3-AE69-DD44-8731-751E952067F4}">
      <dgm:prSet/>
      <dgm:spPr/>
      <dgm:t>
        <a:bodyPr/>
        <a:lstStyle/>
        <a:p>
          <a:endParaRPr lang="en-US"/>
        </a:p>
      </dgm:t>
    </dgm:pt>
    <dgm:pt modelId="{4BF58839-D3A0-8849-9DEA-BD20CA9DFBDC}" type="sibTrans" cxnId="{8E91ABF3-AE69-DD44-8731-751E952067F4}">
      <dgm:prSet/>
      <dgm:spPr/>
      <dgm:t>
        <a:bodyPr/>
        <a:lstStyle/>
        <a:p>
          <a:endParaRPr lang="en-US"/>
        </a:p>
      </dgm:t>
    </dgm:pt>
    <dgm:pt modelId="{7698D886-F412-9E47-B65A-70925E4218AB}">
      <dgm:prSet/>
      <dgm:spPr>
        <a:solidFill>
          <a:srgbClr val="7FF6DC">
            <a:alpha val="34118"/>
          </a:srgbClr>
        </a:solidFill>
      </dgm:spPr>
      <dgm:t>
        <a:bodyPr/>
        <a:lstStyle/>
        <a:p>
          <a:r>
            <a:rPr lang="en-US"/>
            <a:t>A glidein-like setup would solve that</a:t>
          </a:r>
          <a:endParaRPr lang="en-US" dirty="0"/>
        </a:p>
      </dgm:t>
    </dgm:pt>
    <dgm:pt modelId="{D42AAA12-6558-164B-94AA-0DC3392058E8}" type="parTrans" cxnId="{7236D8DC-C458-CB49-9909-554B0F38E899}">
      <dgm:prSet/>
      <dgm:spPr/>
      <dgm:t>
        <a:bodyPr/>
        <a:lstStyle/>
        <a:p>
          <a:endParaRPr lang="en-US"/>
        </a:p>
      </dgm:t>
    </dgm:pt>
    <dgm:pt modelId="{B4269F71-7442-2245-8FD3-14AF086D1E04}" type="sibTrans" cxnId="{7236D8DC-C458-CB49-9909-554B0F38E899}">
      <dgm:prSet/>
      <dgm:spPr/>
      <dgm:t>
        <a:bodyPr/>
        <a:lstStyle/>
        <a:p>
          <a:endParaRPr lang="en-US"/>
        </a:p>
      </dgm:t>
    </dgm:pt>
    <dgm:pt modelId="{645EC726-7368-2E48-B4ED-C294038E1071}">
      <dgm:prSet/>
      <dgm:spPr/>
      <dgm:t>
        <a:bodyPr/>
        <a:lstStyle/>
        <a:p>
          <a:r>
            <a:rPr lang="en-US"/>
            <a:t>Keeping pods without users not OK anymore</a:t>
          </a:r>
        </a:p>
      </dgm:t>
    </dgm:pt>
    <dgm:pt modelId="{5350367F-C4A0-4B45-954B-1AF999460084}" type="parTrans" cxnId="{65FA34BE-1409-CC4F-8F97-DA4DEE83321A}">
      <dgm:prSet/>
      <dgm:spPr/>
      <dgm:t>
        <a:bodyPr/>
        <a:lstStyle/>
        <a:p>
          <a:endParaRPr lang="en-US"/>
        </a:p>
      </dgm:t>
    </dgm:pt>
    <dgm:pt modelId="{145BC208-1400-7A44-88B7-AF45FE4F7567}" type="sibTrans" cxnId="{65FA34BE-1409-CC4F-8F97-DA4DEE83321A}">
      <dgm:prSet/>
      <dgm:spPr/>
      <dgm:t>
        <a:bodyPr/>
        <a:lstStyle/>
        <a:p>
          <a:endParaRPr lang="en-US"/>
        </a:p>
      </dgm:t>
    </dgm:pt>
    <dgm:pt modelId="{C3646392-8F77-D842-863A-01A3F05127E4}">
      <dgm:prSet/>
      <dgm:spPr/>
      <dgm:t>
        <a:bodyPr/>
        <a:lstStyle/>
        <a:p>
          <a:r>
            <a:rPr lang="en-US"/>
            <a:t>They will just terminate without ever running a job</a:t>
          </a:r>
        </a:p>
      </dgm:t>
    </dgm:pt>
    <dgm:pt modelId="{3348659D-027A-5D41-A19D-89C8588B2DD3}" type="parTrans" cxnId="{B870EBBA-3A89-5A4C-8D17-74C69D027865}">
      <dgm:prSet/>
      <dgm:spPr/>
      <dgm:t>
        <a:bodyPr/>
        <a:lstStyle/>
        <a:p>
          <a:endParaRPr lang="en-US"/>
        </a:p>
      </dgm:t>
    </dgm:pt>
    <dgm:pt modelId="{B318C087-803E-EC4C-885F-833F108C6758}" type="sibTrans" cxnId="{B870EBBA-3A89-5A4C-8D17-74C69D027865}">
      <dgm:prSet/>
      <dgm:spPr/>
      <dgm:t>
        <a:bodyPr/>
        <a:lstStyle/>
        <a:p>
          <a:endParaRPr lang="en-US"/>
        </a:p>
      </dgm:t>
    </dgm:pt>
    <dgm:pt modelId="{0D71EFF6-E6A5-A649-B808-2C8EFEFD8349}">
      <dgm:prSet/>
      <dgm:spPr/>
      <dgm:t>
        <a:bodyPr/>
        <a:lstStyle/>
        <a:p>
          <a:r>
            <a:rPr lang="en-US"/>
            <a:t>Who should regulate the “glidein pressure”?</a:t>
          </a:r>
        </a:p>
      </dgm:t>
    </dgm:pt>
    <dgm:pt modelId="{E4639547-EAD7-494D-B99C-2669ACAD9496}" type="parTrans" cxnId="{08D8B2D2-A620-0849-A4DB-922B3994743F}">
      <dgm:prSet/>
      <dgm:spPr/>
      <dgm:t>
        <a:bodyPr/>
        <a:lstStyle/>
        <a:p>
          <a:endParaRPr lang="en-US"/>
        </a:p>
      </dgm:t>
    </dgm:pt>
    <dgm:pt modelId="{FE91CF38-8248-DC44-B0F8-08B385E1DE41}" type="sibTrans" cxnId="{08D8B2D2-A620-0849-A4DB-922B3994743F}">
      <dgm:prSet/>
      <dgm:spPr/>
      <dgm:t>
        <a:bodyPr/>
        <a:lstStyle/>
        <a:p>
          <a:endParaRPr lang="en-US"/>
        </a:p>
      </dgm:t>
    </dgm:pt>
    <dgm:pt modelId="{36B8728A-D0F0-5745-9A1E-1781F2CD066F}">
      <dgm:prSet/>
      <dgm:spPr>
        <a:solidFill>
          <a:srgbClr val="C00000"/>
        </a:solidFill>
      </dgm:spPr>
      <dgm:t>
        <a:bodyPr/>
        <a:lstStyle/>
        <a:p>
          <a:r>
            <a:rPr lang="en-US"/>
            <a:t>How do I manage fair share between different pod types?</a:t>
          </a:r>
        </a:p>
      </dgm:t>
    </dgm:pt>
    <dgm:pt modelId="{169A4CD9-7094-C04B-AA8F-6197EACDBD8B}" type="parTrans" cxnId="{CE098E17-D319-7144-BD4D-FA127BD78AF1}">
      <dgm:prSet/>
      <dgm:spPr/>
      <dgm:t>
        <a:bodyPr/>
        <a:lstStyle/>
        <a:p>
          <a:endParaRPr lang="en-US"/>
        </a:p>
      </dgm:t>
    </dgm:pt>
    <dgm:pt modelId="{E85EAACC-CE69-5E45-A757-7FCA26C9E6C6}" type="sibTrans" cxnId="{CE098E17-D319-7144-BD4D-FA127BD78AF1}">
      <dgm:prSet/>
      <dgm:spPr/>
      <dgm:t>
        <a:bodyPr/>
        <a:lstStyle/>
        <a:p>
          <a:endParaRPr lang="en-US"/>
        </a:p>
      </dgm:t>
    </dgm:pt>
    <dgm:pt modelId="{A26C7EB4-D165-1342-9B9F-451E0EDDA5E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Kubernetes scheduling is basically just priority-FIFO</a:t>
          </a:r>
        </a:p>
      </dgm:t>
    </dgm:pt>
    <dgm:pt modelId="{A7C227C8-D424-3C44-8ED2-DF67601370EA}" type="parTrans" cxnId="{32816DAC-911A-B341-8FBF-2E4A3D48624D}">
      <dgm:prSet/>
      <dgm:spPr/>
      <dgm:t>
        <a:bodyPr/>
        <a:lstStyle/>
        <a:p>
          <a:endParaRPr lang="en-US"/>
        </a:p>
      </dgm:t>
    </dgm:pt>
    <dgm:pt modelId="{08263B42-1942-E847-91B6-0378392B3C04}" type="sibTrans" cxnId="{32816DAC-911A-B341-8FBF-2E4A3D48624D}">
      <dgm:prSet/>
      <dgm:spPr/>
      <dgm:t>
        <a:bodyPr/>
        <a:lstStyle/>
        <a:p>
          <a:endParaRPr lang="en-US"/>
        </a:p>
      </dgm:t>
    </dgm:pt>
    <dgm:pt modelId="{FC688F0A-19EB-DB45-BCF9-EB4A1ABB9C3B}">
      <dgm:prSet/>
      <dgm:spPr/>
      <dgm:t>
        <a:bodyPr/>
        <a:lstStyle/>
        <a:p>
          <a:r>
            <a:rPr lang="en-US"/>
            <a:t>How am I to know what Container images users want?</a:t>
          </a:r>
        </a:p>
      </dgm:t>
    </dgm:pt>
    <dgm:pt modelId="{F2A8E02D-52B0-B84A-A5D6-AEE769A65E27}" type="parTrans" cxnId="{5EAF69AD-75FD-7E40-930A-FA571B677F63}">
      <dgm:prSet/>
      <dgm:spPr/>
      <dgm:t>
        <a:bodyPr/>
        <a:lstStyle/>
        <a:p>
          <a:endParaRPr lang="en-US"/>
        </a:p>
      </dgm:t>
    </dgm:pt>
    <dgm:pt modelId="{0568607B-1F29-B548-9EE7-AC28C7726307}" type="sibTrans" cxnId="{5EAF69AD-75FD-7E40-930A-FA571B677F63}">
      <dgm:prSet/>
      <dgm:spPr/>
      <dgm:t>
        <a:bodyPr/>
        <a:lstStyle/>
        <a:p>
          <a:endParaRPr lang="en-US"/>
        </a:p>
      </dgm:t>
    </dgm:pt>
    <dgm:pt modelId="{C794C967-3344-EE47-9DDF-6034DE707C46}">
      <dgm:prSet/>
      <dgm:spPr/>
      <dgm:t>
        <a:bodyPr/>
        <a:lstStyle/>
        <a:p>
          <a:r>
            <a:rPr lang="en-US"/>
            <a:t>Ideally, HTCondor should have native Kubernetes support</a:t>
          </a:r>
        </a:p>
      </dgm:t>
    </dgm:pt>
    <dgm:pt modelId="{41271012-2C8F-234B-8357-1F080A967B82}" type="parTrans" cxnId="{F0B81B72-9273-CA47-B2F4-B33C6D3AF27B}">
      <dgm:prSet/>
      <dgm:spPr/>
      <dgm:t>
        <a:bodyPr/>
        <a:lstStyle/>
        <a:p>
          <a:endParaRPr lang="en-US"/>
        </a:p>
      </dgm:t>
    </dgm:pt>
    <dgm:pt modelId="{CDE1AD0D-1FEC-8A49-9DE6-54FFFDCD52FA}" type="sibTrans" cxnId="{F0B81B72-9273-CA47-B2F4-B33C6D3AF27B}">
      <dgm:prSet/>
      <dgm:spPr/>
      <dgm:t>
        <a:bodyPr/>
        <a:lstStyle/>
        <a:p>
          <a:endParaRPr lang="en-US"/>
        </a:p>
      </dgm:t>
    </dgm:pt>
    <dgm:pt modelId="{CBAEDBEB-7114-0B43-A0C2-D486BF887698}" type="pres">
      <dgm:prSet presAssocID="{AEFEAC8F-7B75-3D44-87F6-E9E65C968A28}" presName="Name0" presStyleCnt="0">
        <dgm:presLayoutVars>
          <dgm:dir/>
          <dgm:animLvl val="lvl"/>
          <dgm:resizeHandles val="exact"/>
        </dgm:presLayoutVars>
      </dgm:prSet>
      <dgm:spPr/>
    </dgm:pt>
    <dgm:pt modelId="{DCE2FE7A-5AFD-9140-8C6B-4BAABC7C20B2}" type="pres">
      <dgm:prSet presAssocID="{5B30C582-2200-FB4F-9141-858A1C7517DE}" presName="linNode" presStyleCnt="0"/>
      <dgm:spPr/>
    </dgm:pt>
    <dgm:pt modelId="{65ADD133-BFC4-0949-9982-AA296CB89615}" type="pres">
      <dgm:prSet presAssocID="{5B30C582-2200-FB4F-9141-858A1C7517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39CA23E-0D46-7C46-9BFA-7BC0A23C08A9}" type="pres">
      <dgm:prSet presAssocID="{5B30C582-2200-FB4F-9141-858A1C7517DE}" presName="descendantText" presStyleLbl="alignAccFollowNode1" presStyleIdx="0" presStyleCnt="4">
        <dgm:presLayoutVars>
          <dgm:bulletEnabled val="1"/>
        </dgm:presLayoutVars>
      </dgm:prSet>
      <dgm:spPr/>
    </dgm:pt>
    <dgm:pt modelId="{ADB477ED-32F6-C94B-87EA-7988398A2242}" type="pres">
      <dgm:prSet presAssocID="{1BC0FC54-90A6-0C4F-9D6A-7FB408877369}" presName="sp" presStyleCnt="0"/>
      <dgm:spPr/>
    </dgm:pt>
    <dgm:pt modelId="{0147953F-12AC-6549-80B2-E20F54C2A297}" type="pres">
      <dgm:prSet presAssocID="{645EC726-7368-2E48-B4ED-C294038E1071}" presName="linNode" presStyleCnt="0"/>
      <dgm:spPr/>
    </dgm:pt>
    <dgm:pt modelId="{A6753C4A-4DC8-3749-AB14-55658B7E71C0}" type="pres">
      <dgm:prSet presAssocID="{645EC726-7368-2E48-B4ED-C294038E10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8F1224-31D0-5B4D-AF68-9E707DA648A9}" type="pres">
      <dgm:prSet presAssocID="{645EC726-7368-2E48-B4ED-C294038E1071}" presName="descendantText" presStyleLbl="alignAccFollowNode1" presStyleIdx="1" presStyleCnt="4">
        <dgm:presLayoutVars>
          <dgm:bulletEnabled val="1"/>
        </dgm:presLayoutVars>
      </dgm:prSet>
      <dgm:spPr/>
    </dgm:pt>
    <dgm:pt modelId="{43A6C1AB-4C8D-9B4D-9922-9FA6665451A2}" type="pres">
      <dgm:prSet presAssocID="{145BC208-1400-7A44-88B7-AF45FE4F7567}" presName="sp" presStyleCnt="0"/>
      <dgm:spPr/>
    </dgm:pt>
    <dgm:pt modelId="{1009ABF5-06E6-C64E-9959-EEF7CD02B24C}" type="pres">
      <dgm:prSet presAssocID="{36B8728A-D0F0-5745-9A1E-1781F2CD066F}" presName="linNode" presStyleCnt="0"/>
      <dgm:spPr/>
    </dgm:pt>
    <dgm:pt modelId="{755A4C8E-6D48-8840-937D-E581E91C67C6}" type="pres">
      <dgm:prSet presAssocID="{36B8728A-D0F0-5745-9A1E-1781F2CD066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CFA62A0-C3FC-1845-A15E-CBB9B1CAFB97}" type="pres">
      <dgm:prSet presAssocID="{36B8728A-D0F0-5745-9A1E-1781F2CD066F}" presName="descendantText" presStyleLbl="alignAccFollowNode1" presStyleIdx="2" presStyleCnt="4">
        <dgm:presLayoutVars>
          <dgm:bulletEnabled val="1"/>
        </dgm:presLayoutVars>
      </dgm:prSet>
      <dgm:spPr/>
    </dgm:pt>
    <dgm:pt modelId="{490EBD5B-2BDA-D24F-B095-2EA8C9C2D9E1}" type="pres">
      <dgm:prSet presAssocID="{E85EAACC-CE69-5E45-A757-7FCA26C9E6C6}" presName="sp" presStyleCnt="0"/>
      <dgm:spPr/>
    </dgm:pt>
    <dgm:pt modelId="{8B0550C0-6E00-B246-AE89-5FE3EC3E1787}" type="pres">
      <dgm:prSet presAssocID="{FC688F0A-19EB-DB45-BCF9-EB4A1ABB9C3B}" presName="linNode" presStyleCnt="0"/>
      <dgm:spPr/>
    </dgm:pt>
    <dgm:pt modelId="{97196315-5B2B-324E-8263-2541DBB413C8}" type="pres">
      <dgm:prSet presAssocID="{FC688F0A-19EB-DB45-BCF9-EB4A1ABB9C3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983F13-A458-334E-844B-2D37E320095B}" type="pres">
      <dgm:prSet presAssocID="{FC688F0A-19EB-DB45-BCF9-EB4A1ABB9C3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E098E17-D319-7144-BD4D-FA127BD78AF1}" srcId="{AEFEAC8F-7B75-3D44-87F6-E9E65C968A28}" destId="{36B8728A-D0F0-5745-9A1E-1781F2CD066F}" srcOrd="2" destOrd="0" parTransId="{169A4CD9-7094-C04B-AA8F-6197EACDBD8B}" sibTransId="{E85EAACC-CE69-5E45-A757-7FCA26C9E6C6}"/>
    <dgm:cxn modelId="{ECC7ED32-BD20-F84C-B498-67437F5172C8}" type="presOf" srcId="{C794C967-3344-EE47-9DDF-6034DE707C46}" destId="{1F983F13-A458-334E-844B-2D37E320095B}" srcOrd="0" destOrd="0" presId="urn:microsoft.com/office/officeart/2005/8/layout/vList5"/>
    <dgm:cxn modelId="{D528034C-0443-704D-A7B6-FD167393955E}" srcId="{AEFEAC8F-7B75-3D44-87F6-E9E65C968A28}" destId="{5B30C582-2200-FB4F-9141-858A1C7517DE}" srcOrd="0" destOrd="0" parTransId="{2E4C497E-8A2C-6549-B803-94D18FAEA5BD}" sibTransId="{1BC0FC54-90A6-0C4F-9D6A-7FB408877369}"/>
    <dgm:cxn modelId="{F0B81B72-9273-CA47-B2F4-B33C6D3AF27B}" srcId="{FC688F0A-19EB-DB45-BCF9-EB4A1ABB9C3B}" destId="{C794C967-3344-EE47-9DDF-6034DE707C46}" srcOrd="0" destOrd="0" parTransId="{41271012-2C8F-234B-8357-1F080A967B82}" sibTransId="{CDE1AD0D-1FEC-8A49-9DE6-54FFFDCD52FA}"/>
    <dgm:cxn modelId="{BF836A74-0FCF-B740-A56F-36013F05D139}" type="presOf" srcId="{A26C7EB4-D165-1342-9B9F-451E0EDDA5E1}" destId="{3CFA62A0-C3FC-1845-A15E-CBB9B1CAFB97}" srcOrd="0" destOrd="0" presId="urn:microsoft.com/office/officeart/2005/8/layout/vList5"/>
    <dgm:cxn modelId="{E4529E86-4062-764B-A1FE-8DCBFF14362D}" type="presOf" srcId="{C3646392-8F77-D842-863A-01A3F05127E4}" destId="{4A8F1224-31D0-5B4D-AF68-9E707DA648A9}" srcOrd="0" destOrd="0" presId="urn:microsoft.com/office/officeart/2005/8/layout/vList5"/>
    <dgm:cxn modelId="{5E097D89-E00F-A746-A7F2-9A15F4E0F4A5}" type="presOf" srcId="{0D71EFF6-E6A5-A649-B808-2C8EFEFD8349}" destId="{4A8F1224-31D0-5B4D-AF68-9E707DA648A9}" srcOrd="0" destOrd="1" presId="urn:microsoft.com/office/officeart/2005/8/layout/vList5"/>
    <dgm:cxn modelId="{867FCB89-EBCB-034F-B1D0-CC38EB97B9CD}" type="presOf" srcId="{0FCB3347-376F-504C-ABD0-093C2F843F85}" destId="{F39CA23E-0D46-7C46-9BFA-7BC0A23C08A9}" srcOrd="0" destOrd="0" presId="urn:microsoft.com/office/officeart/2005/8/layout/vList5"/>
    <dgm:cxn modelId="{31AE579A-3C19-8C43-8C07-3473A032DD2C}" type="presOf" srcId="{7698D886-F412-9E47-B65A-70925E4218AB}" destId="{F39CA23E-0D46-7C46-9BFA-7BC0A23C08A9}" srcOrd="0" destOrd="1" presId="urn:microsoft.com/office/officeart/2005/8/layout/vList5"/>
    <dgm:cxn modelId="{32816DAC-911A-B341-8FBF-2E4A3D48624D}" srcId="{36B8728A-D0F0-5745-9A1E-1781F2CD066F}" destId="{A26C7EB4-D165-1342-9B9F-451E0EDDA5E1}" srcOrd="0" destOrd="0" parTransId="{A7C227C8-D424-3C44-8ED2-DF67601370EA}" sibTransId="{08263B42-1942-E847-91B6-0378392B3C04}"/>
    <dgm:cxn modelId="{5EAF69AD-75FD-7E40-930A-FA571B677F63}" srcId="{AEFEAC8F-7B75-3D44-87F6-E9E65C968A28}" destId="{FC688F0A-19EB-DB45-BCF9-EB4A1ABB9C3B}" srcOrd="3" destOrd="0" parTransId="{F2A8E02D-52B0-B84A-A5D6-AEE769A65E27}" sibTransId="{0568607B-1F29-B548-9EE7-AC28C7726307}"/>
    <dgm:cxn modelId="{9FE41AAE-2510-864C-89EE-9EB83AD205C3}" type="presOf" srcId="{5B30C582-2200-FB4F-9141-858A1C7517DE}" destId="{65ADD133-BFC4-0949-9982-AA296CB89615}" srcOrd="0" destOrd="0" presId="urn:microsoft.com/office/officeart/2005/8/layout/vList5"/>
    <dgm:cxn modelId="{DF85E7B3-0501-FA48-9D23-1E98C74DDB99}" type="presOf" srcId="{36B8728A-D0F0-5745-9A1E-1781F2CD066F}" destId="{755A4C8E-6D48-8840-937D-E581E91C67C6}" srcOrd="0" destOrd="0" presId="urn:microsoft.com/office/officeart/2005/8/layout/vList5"/>
    <dgm:cxn modelId="{B870EBBA-3A89-5A4C-8D17-74C69D027865}" srcId="{645EC726-7368-2E48-B4ED-C294038E1071}" destId="{C3646392-8F77-D842-863A-01A3F05127E4}" srcOrd="0" destOrd="0" parTransId="{3348659D-027A-5D41-A19D-89C8588B2DD3}" sibTransId="{B318C087-803E-EC4C-885F-833F108C6758}"/>
    <dgm:cxn modelId="{65FA34BE-1409-CC4F-8F97-DA4DEE83321A}" srcId="{AEFEAC8F-7B75-3D44-87F6-E9E65C968A28}" destId="{645EC726-7368-2E48-B4ED-C294038E1071}" srcOrd="1" destOrd="0" parTransId="{5350367F-C4A0-4B45-954B-1AF999460084}" sibTransId="{145BC208-1400-7A44-88B7-AF45FE4F7567}"/>
    <dgm:cxn modelId="{6D5CD4C4-6305-F042-A0F3-8D492239136A}" type="presOf" srcId="{AEFEAC8F-7B75-3D44-87F6-E9E65C968A28}" destId="{CBAEDBEB-7114-0B43-A0C2-D486BF887698}" srcOrd="0" destOrd="0" presId="urn:microsoft.com/office/officeart/2005/8/layout/vList5"/>
    <dgm:cxn modelId="{7B0526C7-941C-D348-8FDC-EF6F84948068}" type="presOf" srcId="{645EC726-7368-2E48-B4ED-C294038E1071}" destId="{A6753C4A-4DC8-3749-AB14-55658B7E71C0}" srcOrd="0" destOrd="0" presId="urn:microsoft.com/office/officeart/2005/8/layout/vList5"/>
    <dgm:cxn modelId="{765570D0-B9AA-BA4B-A88B-42DF63D2D398}" type="presOf" srcId="{FC688F0A-19EB-DB45-BCF9-EB4A1ABB9C3B}" destId="{97196315-5B2B-324E-8263-2541DBB413C8}" srcOrd="0" destOrd="0" presId="urn:microsoft.com/office/officeart/2005/8/layout/vList5"/>
    <dgm:cxn modelId="{08D8B2D2-A620-0849-A4DB-922B3994743F}" srcId="{645EC726-7368-2E48-B4ED-C294038E1071}" destId="{0D71EFF6-E6A5-A649-B808-2C8EFEFD8349}" srcOrd="1" destOrd="0" parTransId="{E4639547-EAD7-494D-B99C-2669ACAD9496}" sibTransId="{FE91CF38-8248-DC44-B0F8-08B385E1DE41}"/>
    <dgm:cxn modelId="{7236D8DC-C458-CB49-9909-554B0F38E899}" srcId="{5B30C582-2200-FB4F-9141-858A1C7517DE}" destId="{7698D886-F412-9E47-B65A-70925E4218AB}" srcOrd="1" destOrd="0" parTransId="{D42AAA12-6558-164B-94AA-0DC3392058E8}" sibTransId="{B4269F71-7442-2245-8FD3-14AF086D1E04}"/>
    <dgm:cxn modelId="{8E91ABF3-AE69-DD44-8731-751E952067F4}" srcId="{5B30C582-2200-FB4F-9141-858A1C7517DE}" destId="{0FCB3347-376F-504C-ABD0-093C2F843F85}" srcOrd="0" destOrd="0" parTransId="{5035B78F-7675-EF48-9FBF-0BD67A3FFD2D}" sibTransId="{4BF58839-D3A0-8849-9DEA-BD20CA9DFBDC}"/>
    <dgm:cxn modelId="{716BDDAE-645B-E64E-8997-BCD3CCB01AFC}" type="presParOf" srcId="{CBAEDBEB-7114-0B43-A0C2-D486BF887698}" destId="{DCE2FE7A-5AFD-9140-8C6B-4BAABC7C20B2}" srcOrd="0" destOrd="0" presId="urn:microsoft.com/office/officeart/2005/8/layout/vList5"/>
    <dgm:cxn modelId="{DF8EA569-EEFE-DF45-BB05-6F67F5BE18FC}" type="presParOf" srcId="{DCE2FE7A-5AFD-9140-8C6B-4BAABC7C20B2}" destId="{65ADD133-BFC4-0949-9982-AA296CB89615}" srcOrd="0" destOrd="0" presId="urn:microsoft.com/office/officeart/2005/8/layout/vList5"/>
    <dgm:cxn modelId="{4D3066A6-158D-B646-89D2-550519B58279}" type="presParOf" srcId="{DCE2FE7A-5AFD-9140-8C6B-4BAABC7C20B2}" destId="{F39CA23E-0D46-7C46-9BFA-7BC0A23C08A9}" srcOrd="1" destOrd="0" presId="urn:microsoft.com/office/officeart/2005/8/layout/vList5"/>
    <dgm:cxn modelId="{E4B18BDD-0C10-3245-AEE6-75CECFBE4A0E}" type="presParOf" srcId="{CBAEDBEB-7114-0B43-A0C2-D486BF887698}" destId="{ADB477ED-32F6-C94B-87EA-7988398A2242}" srcOrd="1" destOrd="0" presId="urn:microsoft.com/office/officeart/2005/8/layout/vList5"/>
    <dgm:cxn modelId="{42D61DC7-7BF5-8044-A990-4FB0A1DAAAAD}" type="presParOf" srcId="{CBAEDBEB-7114-0B43-A0C2-D486BF887698}" destId="{0147953F-12AC-6549-80B2-E20F54C2A297}" srcOrd="2" destOrd="0" presId="urn:microsoft.com/office/officeart/2005/8/layout/vList5"/>
    <dgm:cxn modelId="{90F822F3-8606-9A4A-85B2-84135824EE94}" type="presParOf" srcId="{0147953F-12AC-6549-80B2-E20F54C2A297}" destId="{A6753C4A-4DC8-3749-AB14-55658B7E71C0}" srcOrd="0" destOrd="0" presId="urn:microsoft.com/office/officeart/2005/8/layout/vList5"/>
    <dgm:cxn modelId="{7D49E473-CC24-6E4E-9E11-888BC7C4FB0D}" type="presParOf" srcId="{0147953F-12AC-6549-80B2-E20F54C2A297}" destId="{4A8F1224-31D0-5B4D-AF68-9E707DA648A9}" srcOrd="1" destOrd="0" presId="urn:microsoft.com/office/officeart/2005/8/layout/vList5"/>
    <dgm:cxn modelId="{EACD2BF3-8030-5F48-97E4-724D346AAC56}" type="presParOf" srcId="{CBAEDBEB-7114-0B43-A0C2-D486BF887698}" destId="{43A6C1AB-4C8D-9B4D-9922-9FA6665451A2}" srcOrd="3" destOrd="0" presId="urn:microsoft.com/office/officeart/2005/8/layout/vList5"/>
    <dgm:cxn modelId="{5CD0A90B-974E-6640-82C9-C1B90EDED1AD}" type="presParOf" srcId="{CBAEDBEB-7114-0B43-A0C2-D486BF887698}" destId="{1009ABF5-06E6-C64E-9959-EEF7CD02B24C}" srcOrd="4" destOrd="0" presId="urn:microsoft.com/office/officeart/2005/8/layout/vList5"/>
    <dgm:cxn modelId="{5952FAAC-0FDD-9742-B529-BE8473151D0D}" type="presParOf" srcId="{1009ABF5-06E6-C64E-9959-EEF7CD02B24C}" destId="{755A4C8E-6D48-8840-937D-E581E91C67C6}" srcOrd="0" destOrd="0" presId="urn:microsoft.com/office/officeart/2005/8/layout/vList5"/>
    <dgm:cxn modelId="{75504EC3-0940-5841-9999-FD9244ADC058}" type="presParOf" srcId="{1009ABF5-06E6-C64E-9959-EEF7CD02B24C}" destId="{3CFA62A0-C3FC-1845-A15E-CBB9B1CAFB97}" srcOrd="1" destOrd="0" presId="urn:microsoft.com/office/officeart/2005/8/layout/vList5"/>
    <dgm:cxn modelId="{F60381AA-219A-8947-9C75-C9FA417DC69A}" type="presParOf" srcId="{CBAEDBEB-7114-0B43-A0C2-D486BF887698}" destId="{490EBD5B-2BDA-D24F-B095-2EA8C9C2D9E1}" srcOrd="5" destOrd="0" presId="urn:microsoft.com/office/officeart/2005/8/layout/vList5"/>
    <dgm:cxn modelId="{3E4DA43A-C771-4E45-8A81-B26E84C2FBA9}" type="presParOf" srcId="{CBAEDBEB-7114-0B43-A0C2-D486BF887698}" destId="{8B0550C0-6E00-B246-AE89-5FE3EC3E1787}" srcOrd="6" destOrd="0" presId="urn:microsoft.com/office/officeart/2005/8/layout/vList5"/>
    <dgm:cxn modelId="{8355C41D-D693-7C41-B332-3A45C35397A0}" type="presParOf" srcId="{8B0550C0-6E00-B246-AE89-5FE3EC3E1787}" destId="{97196315-5B2B-324E-8263-2541DBB413C8}" srcOrd="0" destOrd="0" presId="urn:microsoft.com/office/officeart/2005/8/layout/vList5"/>
    <dgm:cxn modelId="{6F841354-E8B0-ED49-9B13-721A221580B1}" type="presParOf" srcId="{8B0550C0-6E00-B246-AE89-5FE3EC3E1787}" destId="{1F983F13-A458-334E-844B-2D37E3200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6EF7F3-A899-B148-9844-5CAC383F183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1A8055-A7D6-C344-9A2B-3CECEBDD01C4}">
      <dgm:prSet/>
      <dgm:spPr>
        <a:solidFill>
          <a:schemeClr val="accent2"/>
        </a:solidFill>
      </dgm:spPr>
      <dgm:t>
        <a:bodyPr/>
        <a:lstStyle/>
        <a:p>
          <a:r>
            <a:rPr lang="en-US"/>
            <a:t>For now, I just periodically adjust the balance</a:t>
          </a:r>
        </a:p>
      </dgm:t>
    </dgm:pt>
    <dgm:pt modelId="{EDD73DD2-E22D-2B4B-8997-BDD8062AA5A3}" type="parTrans" cxnId="{EF10B526-E919-C045-A343-D243C076FA82}">
      <dgm:prSet/>
      <dgm:spPr/>
      <dgm:t>
        <a:bodyPr/>
        <a:lstStyle/>
        <a:p>
          <a:endParaRPr lang="en-US"/>
        </a:p>
      </dgm:t>
    </dgm:pt>
    <dgm:pt modelId="{7A791918-1DE0-CE4D-A7B9-C0041FAE5D63}" type="sibTrans" cxnId="{EF10B526-E919-C045-A343-D243C076FA82}">
      <dgm:prSet/>
      <dgm:spPr/>
      <dgm:t>
        <a:bodyPr/>
        <a:lstStyle/>
        <a:p>
          <a:endParaRPr lang="en-US"/>
        </a:p>
      </dgm:t>
    </dgm:pt>
    <dgm:pt modelId="{32E4936E-2AEC-1644-900A-0EF65B989093}">
      <dgm:prSet/>
      <dgm:spPr/>
      <dgm:t>
        <a:bodyPr/>
        <a:lstStyle/>
        <a:p>
          <a:r>
            <a:rPr lang="en-US"/>
            <a:t>A completely manual process</a:t>
          </a:r>
        </a:p>
      </dgm:t>
    </dgm:pt>
    <dgm:pt modelId="{B03F47AD-0F4B-144A-A5B4-90CFA1B2F71F}" type="parTrans" cxnId="{41881EE5-0503-D24E-B233-C0862355D7CD}">
      <dgm:prSet/>
      <dgm:spPr/>
      <dgm:t>
        <a:bodyPr/>
        <a:lstStyle/>
        <a:p>
          <a:endParaRPr lang="en-US"/>
        </a:p>
      </dgm:t>
    </dgm:pt>
    <dgm:pt modelId="{2C62CFF5-8ABB-0D4B-B322-EAA20FF4EF3A}" type="sibTrans" cxnId="{41881EE5-0503-D24E-B233-C0862355D7CD}">
      <dgm:prSet/>
      <dgm:spPr/>
      <dgm:t>
        <a:bodyPr/>
        <a:lstStyle/>
        <a:p>
          <a:endParaRPr lang="en-US"/>
        </a:p>
      </dgm:t>
    </dgm:pt>
    <dgm:pt modelId="{BAC000CB-D6D3-D647-8FC3-CFA01735F8CA}">
      <dgm:prSet/>
      <dgm:spPr>
        <a:solidFill>
          <a:srgbClr val="00B050"/>
        </a:solidFill>
      </dgm:spPr>
      <dgm:t>
        <a:bodyPr/>
        <a:lstStyle/>
        <a:p>
          <a:r>
            <a:rPr lang="en-US"/>
            <a:t>Currently supporting only a few, well behaved users</a:t>
          </a:r>
        </a:p>
      </dgm:t>
    </dgm:pt>
    <dgm:pt modelId="{4BC4A6DA-294C-8D4B-885C-90812F14E6EB}" type="parTrans" cxnId="{55EA2FEA-3DDF-BB48-8343-A809CDE16FE8}">
      <dgm:prSet/>
      <dgm:spPr/>
      <dgm:t>
        <a:bodyPr/>
        <a:lstStyle/>
        <a:p>
          <a:endParaRPr lang="en-US"/>
        </a:p>
      </dgm:t>
    </dgm:pt>
    <dgm:pt modelId="{36267AAC-5C9F-814C-AC7C-DADC3A32C592}" type="sibTrans" cxnId="{55EA2FEA-3DDF-BB48-8343-A809CDE16FE8}">
      <dgm:prSet/>
      <dgm:spPr/>
      <dgm:t>
        <a:bodyPr/>
        <a:lstStyle/>
        <a:p>
          <a:endParaRPr lang="en-US"/>
        </a:p>
      </dgm:t>
    </dgm:pt>
    <dgm:pt modelId="{83019CB4-F8CA-3947-94AF-775658DDBC15}">
      <dgm:prSet/>
      <dgm:spPr/>
      <dgm:t>
        <a:bodyPr/>
        <a:lstStyle/>
        <a:p>
          <a:r>
            <a:rPr lang="en-US"/>
            <a:t>Maybe not optimal, but good enough</a:t>
          </a:r>
        </a:p>
      </dgm:t>
    </dgm:pt>
    <dgm:pt modelId="{E6FE711D-98C1-864E-9838-546026938792}" type="parTrans" cxnId="{E7C3D81E-0E01-CD4A-8058-8A9A9B32C85D}">
      <dgm:prSet/>
      <dgm:spPr/>
      <dgm:t>
        <a:bodyPr/>
        <a:lstStyle/>
        <a:p>
          <a:endParaRPr lang="en-US"/>
        </a:p>
      </dgm:t>
    </dgm:pt>
    <dgm:pt modelId="{D7769E15-149C-F845-B48C-3B190E6E56A1}" type="sibTrans" cxnId="{E7C3D81E-0E01-CD4A-8058-8A9A9B32C85D}">
      <dgm:prSet/>
      <dgm:spPr/>
      <dgm:t>
        <a:bodyPr/>
        <a:lstStyle/>
        <a:p>
          <a:endParaRPr lang="en-US"/>
        </a:p>
      </dgm:t>
    </dgm:pt>
    <dgm:pt modelId="{FDE9AA13-5702-6E43-B2EC-0E7B8DA111D0}">
      <dgm:prSet/>
      <dgm:spPr/>
      <dgm:t>
        <a:bodyPr/>
        <a:lstStyle/>
        <a:p>
          <a:r>
            <a:rPr lang="en-US"/>
            <a:t>But looking forward to a more automated future</a:t>
          </a:r>
        </a:p>
      </dgm:t>
    </dgm:pt>
    <dgm:pt modelId="{513CA56D-3474-6248-AAAC-93A01DE53FCA}" type="parTrans" cxnId="{8340AEE5-3393-DC48-8067-73A80C742F6D}">
      <dgm:prSet/>
      <dgm:spPr/>
      <dgm:t>
        <a:bodyPr/>
        <a:lstStyle/>
        <a:p>
          <a:endParaRPr lang="en-US"/>
        </a:p>
      </dgm:t>
    </dgm:pt>
    <dgm:pt modelId="{11E0BF49-5F74-464B-B22F-F75851631010}" type="sibTrans" cxnId="{8340AEE5-3393-DC48-8067-73A80C742F6D}">
      <dgm:prSet/>
      <dgm:spPr/>
      <dgm:t>
        <a:bodyPr/>
        <a:lstStyle/>
        <a:p>
          <a:endParaRPr lang="en-US"/>
        </a:p>
      </dgm:t>
    </dgm:pt>
    <dgm:pt modelId="{9759D05B-9D0A-174E-98E0-4EAE58D8539C}" type="pres">
      <dgm:prSet presAssocID="{EF6EF7F3-A899-B148-9844-5CAC383F1832}" presName="linear" presStyleCnt="0">
        <dgm:presLayoutVars>
          <dgm:animLvl val="lvl"/>
          <dgm:resizeHandles val="exact"/>
        </dgm:presLayoutVars>
      </dgm:prSet>
      <dgm:spPr/>
    </dgm:pt>
    <dgm:pt modelId="{CB047B89-A16B-DD4F-A868-0FC4CDB004D3}" type="pres">
      <dgm:prSet presAssocID="{B71A8055-A7D6-C344-9A2B-3CECEBDD01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E70310-8376-F842-A822-80164B63F35E}" type="pres">
      <dgm:prSet presAssocID="{B71A8055-A7D6-C344-9A2B-3CECEBDD01C4}" presName="childText" presStyleLbl="revTx" presStyleIdx="0" presStyleCnt="2">
        <dgm:presLayoutVars>
          <dgm:bulletEnabled val="1"/>
        </dgm:presLayoutVars>
      </dgm:prSet>
      <dgm:spPr/>
    </dgm:pt>
    <dgm:pt modelId="{8BFADFC9-1939-BE41-9655-0C3E27E2CBA8}" type="pres">
      <dgm:prSet presAssocID="{BAC000CB-D6D3-D647-8FC3-CFA01735F8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E75E53-8EC9-DC42-BF24-18E0786BF592}" type="pres">
      <dgm:prSet presAssocID="{BAC000CB-D6D3-D647-8FC3-CFA01735F8CA}" presName="childText" presStyleLbl="revTx" presStyleIdx="1" presStyleCnt="2">
        <dgm:presLayoutVars>
          <dgm:bulletEnabled val="1"/>
        </dgm:presLayoutVars>
      </dgm:prSet>
      <dgm:spPr/>
    </dgm:pt>
    <dgm:pt modelId="{B281495F-A0D5-3C4D-8B1E-2B094F934221}" type="pres">
      <dgm:prSet presAssocID="{FDE9AA13-5702-6E43-B2EC-0E7B8DA111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2D3D1C-67B2-2442-95A9-7B28A8577BD4}" type="presOf" srcId="{83019CB4-F8CA-3947-94AF-775658DDBC15}" destId="{5AE75E53-8EC9-DC42-BF24-18E0786BF592}" srcOrd="0" destOrd="0" presId="urn:microsoft.com/office/officeart/2005/8/layout/vList2"/>
    <dgm:cxn modelId="{E7C3D81E-0E01-CD4A-8058-8A9A9B32C85D}" srcId="{BAC000CB-D6D3-D647-8FC3-CFA01735F8CA}" destId="{83019CB4-F8CA-3947-94AF-775658DDBC15}" srcOrd="0" destOrd="0" parTransId="{E6FE711D-98C1-864E-9838-546026938792}" sibTransId="{D7769E15-149C-F845-B48C-3B190E6E56A1}"/>
    <dgm:cxn modelId="{EF10B526-E919-C045-A343-D243C076FA82}" srcId="{EF6EF7F3-A899-B148-9844-5CAC383F1832}" destId="{B71A8055-A7D6-C344-9A2B-3CECEBDD01C4}" srcOrd="0" destOrd="0" parTransId="{EDD73DD2-E22D-2B4B-8997-BDD8062AA5A3}" sibTransId="{7A791918-1DE0-CE4D-A7B9-C0041FAE5D63}"/>
    <dgm:cxn modelId="{91AE653C-3311-3A47-97C5-6A8E74628CEC}" type="presOf" srcId="{32E4936E-2AEC-1644-900A-0EF65B989093}" destId="{49E70310-8376-F842-A822-80164B63F35E}" srcOrd="0" destOrd="0" presId="urn:microsoft.com/office/officeart/2005/8/layout/vList2"/>
    <dgm:cxn modelId="{0CF02552-AADF-D24C-AB83-5BE684993997}" type="presOf" srcId="{FDE9AA13-5702-6E43-B2EC-0E7B8DA111D0}" destId="{B281495F-A0D5-3C4D-8B1E-2B094F934221}" srcOrd="0" destOrd="0" presId="urn:microsoft.com/office/officeart/2005/8/layout/vList2"/>
    <dgm:cxn modelId="{DF5382A5-544E-C048-959D-1992CDF3539F}" type="presOf" srcId="{BAC000CB-D6D3-D647-8FC3-CFA01735F8CA}" destId="{8BFADFC9-1939-BE41-9655-0C3E27E2CBA8}" srcOrd="0" destOrd="0" presId="urn:microsoft.com/office/officeart/2005/8/layout/vList2"/>
    <dgm:cxn modelId="{2DA650D4-4C6B-9944-A4CA-831417D9469E}" type="presOf" srcId="{B71A8055-A7D6-C344-9A2B-3CECEBDD01C4}" destId="{CB047B89-A16B-DD4F-A868-0FC4CDB004D3}" srcOrd="0" destOrd="0" presId="urn:microsoft.com/office/officeart/2005/8/layout/vList2"/>
    <dgm:cxn modelId="{977960DA-0FD2-8441-B50F-E9E260167F82}" type="presOf" srcId="{EF6EF7F3-A899-B148-9844-5CAC383F1832}" destId="{9759D05B-9D0A-174E-98E0-4EAE58D8539C}" srcOrd="0" destOrd="0" presId="urn:microsoft.com/office/officeart/2005/8/layout/vList2"/>
    <dgm:cxn modelId="{41881EE5-0503-D24E-B233-C0862355D7CD}" srcId="{B71A8055-A7D6-C344-9A2B-3CECEBDD01C4}" destId="{32E4936E-2AEC-1644-900A-0EF65B989093}" srcOrd="0" destOrd="0" parTransId="{B03F47AD-0F4B-144A-A5B4-90CFA1B2F71F}" sibTransId="{2C62CFF5-8ABB-0D4B-B322-EAA20FF4EF3A}"/>
    <dgm:cxn modelId="{8340AEE5-3393-DC48-8067-73A80C742F6D}" srcId="{EF6EF7F3-A899-B148-9844-5CAC383F1832}" destId="{FDE9AA13-5702-6E43-B2EC-0E7B8DA111D0}" srcOrd="2" destOrd="0" parTransId="{513CA56D-3474-6248-AAAC-93A01DE53FCA}" sibTransId="{11E0BF49-5F74-464B-B22F-F75851631010}"/>
    <dgm:cxn modelId="{55EA2FEA-3DDF-BB48-8343-A809CDE16FE8}" srcId="{EF6EF7F3-A899-B148-9844-5CAC383F1832}" destId="{BAC000CB-D6D3-D647-8FC3-CFA01735F8CA}" srcOrd="1" destOrd="0" parTransId="{4BC4A6DA-294C-8D4B-885C-90812F14E6EB}" sibTransId="{36267AAC-5C9F-814C-AC7C-DADC3A32C592}"/>
    <dgm:cxn modelId="{9CD018EC-4384-3944-BBF8-133ABCFA7B06}" type="presParOf" srcId="{9759D05B-9D0A-174E-98E0-4EAE58D8539C}" destId="{CB047B89-A16B-DD4F-A868-0FC4CDB004D3}" srcOrd="0" destOrd="0" presId="urn:microsoft.com/office/officeart/2005/8/layout/vList2"/>
    <dgm:cxn modelId="{735B3D99-23E1-7E4A-9D94-3C1969357B4B}" type="presParOf" srcId="{9759D05B-9D0A-174E-98E0-4EAE58D8539C}" destId="{49E70310-8376-F842-A822-80164B63F35E}" srcOrd="1" destOrd="0" presId="urn:microsoft.com/office/officeart/2005/8/layout/vList2"/>
    <dgm:cxn modelId="{904CF5B3-8E64-6E4C-BAB6-CEFF313CCD75}" type="presParOf" srcId="{9759D05B-9D0A-174E-98E0-4EAE58D8539C}" destId="{8BFADFC9-1939-BE41-9655-0C3E27E2CBA8}" srcOrd="2" destOrd="0" presId="urn:microsoft.com/office/officeart/2005/8/layout/vList2"/>
    <dgm:cxn modelId="{B4FCA14D-13DA-2C44-AB25-A2616C1059A0}" type="presParOf" srcId="{9759D05B-9D0A-174E-98E0-4EAE58D8539C}" destId="{5AE75E53-8EC9-DC42-BF24-18E0786BF592}" srcOrd="3" destOrd="0" presId="urn:microsoft.com/office/officeart/2005/8/layout/vList2"/>
    <dgm:cxn modelId="{1FF3CA3C-84C6-E540-8A8D-459915CC89C5}" type="presParOf" srcId="{9759D05B-9D0A-174E-98E0-4EAE58D8539C}" destId="{B281495F-A0D5-3C4D-8B1E-2B094F9342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A5402F-B002-FB4D-881B-4D8FAD367C9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68B26F-981F-8F45-91EE-77FF1C59C3D0}">
      <dgm:prSet/>
      <dgm:spPr>
        <a:solidFill>
          <a:schemeClr val="accent2"/>
        </a:solidFill>
      </dgm:spPr>
      <dgm:t>
        <a:bodyPr/>
        <a:lstStyle/>
        <a:p>
          <a:r>
            <a:rPr lang="en-US"/>
            <a:t>Ideally, I do want to use user-provided, per-job Containers</a:t>
          </a:r>
        </a:p>
      </dgm:t>
    </dgm:pt>
    <dgm:pt modelId="{E5FA1C58-6C4F-7542-806F-DC41A1DD9FBB}" type="parTrans" cxnId="{564288FC-692B-FF41-8785-119EFBD52772}">
      <dgm:prSet/>
      <dgm:spPr/>
      <dgm:t>
        <a:bodyPr/>
        <a:lstStyle/>
        <a:p>
          <a:endParaRPr lang="en-US"/>
        </a:p>
      </dgm:t>
    </dgm:pt>
    <dgm:pt modelId="{64A48EA7-158E-484F-87B1-F8F444CB3D10}" type="sibTrans" cxnId="{564288FC-692B-FF41-8785-119EFBD52772}">
      <dgm:prSet/>
      <dgm:spPr/>
      <dgm:t>
        <a:bodyPr/>
        <a:lstStyle/>
        <a:p>
          <a:endParaRPr lang="en-US"/>
        </a:p>
      </dgm:t>
    </dgm:pt>
    <dgm:pt modelId="{FDAFBCDF-49DF-704D-B51E-0516CA9DFE59}">
      <dgm:prSet/>
      <dgm:spPr/>
      <dgm:t>
        <a:bodyPr/>
        <a:lstStyle/>
        <a:p>
          <a:r>
            <a:rPr lang="en-US"/>
            <a:t>Running HTCondor and user jobs in separate pods </a:t>
          </a:r>
          <a:br>
            <a:rPr lang="en-US"/>
          </a:br>
          <a:r>
            <a:rPr lang="en-US"/>
            <a:t>not an option due to opportunistic nature</a:t>
          </a:r>
        </a:p>
      </dgm:t>
    </dgm:pt>
    <dgm:pt modelId="{5E92D489-035B-3B41-BD8C-1C032930730D}" type="parTrans" cxnId="{2AACA489-023E-5947-9313-86298C096CF5}">
      <dgm:prSet/>
      <dgm:spPr/>
      <dgm:t>
        <a:bodyPr/>
        <a:lstStyle/>
        <a:p>
          <a:endParaRPr lang="en-US"/>
        </a:p>
      </dgm:t>
    </dgm:pt>
    <dgm:pt modelId="{98F03D23-D9FA-FE48-ABF9-C8B835333C30}" type="sibTrans" cxnId="{2AACA489-023E-5947-9313-86298C096CF5}">
      <dgm:prSet/>
      <dgm:spPr/>
      <dgm:t>
        <a:bodyPr/>
        <a:lstStyle/>
        <a:p>
          <a:endParaRPr lang="en-US"/>
        </a:p>
      </dgm:t>
    </dgm:pt>
    <dgm:pt modelId="{F79E4CE4-E2AE-1B44-A555-4C244296A3E8}">
      <dgm:prSet/>
      <dgm:spPr>
        <a:solidFill>
          <a:srgbClr val="00B050"/>
        </a:solidFill>
      </dgm:spPr>
      <dgm:t>
        <a:bodyPr/>
        <a:lstStyle/>
        <a:p>
          <a:r>
            <a:rPr lang="en-US"/>
            <a:t>But Kubernetes pods are made of several Containers</a:t>
          </a:r>
        </a:p>
      </dgm:t>
    </dgm:pt>
    <dgm:pt modelId="{A1DF23E4-D98F-EA4B-B2FF-1E76D5016647}" type="parTrans" cxnId="{1BD6DA2B-836D-F840-9D90-6AE774C1E55B}">
      <dgm:prSet/>
      <dgm:spPr/>
      <dgm:t>
        <a:bodyPr/>
        <a:lstStyle/>
        <a:p>
          <a:endParaRPr lang="en-US"/>
        </a:p>
      </dgm:t>
    </dgm:pt>
    <dgm:pt modelId="{81282ED2-A4CC-1F48-94CB-23D84FC7FDE9}" type="sibTrans" cxnId="{1BD6DA2B-836D-F840-9D90-6AE774C1E55B}">
      <dgm:prSet/>
      <dgm:spPr/>
      <dgm:t>
        <a:bodyPr/>
        <a:lstStyle/>
        <a:p>
          <a:endParaRPr lang="en-US"/>
        </a:p>
      </dgm:t>
    </dgm:pt>
    <dgm:pt modelId="{0CA176B8-549D-6C4B-8EB3-EBC16074A76D}">
      <dgm:prSet/>
      <dgm:spPr/>
      <dgm:t>
        <a:bodyPr/>
        <a:lstStyle/>
        <a:p>
          <a:r>
            <a:rPr lang="en-US"/>
            <a:t>Could I run HTCondor in a dedicated Container?</a:t>
          </a:r>
        </a:p>
      </dgm:t>
    </dgm:pt>
    <dgm:pt modelId="{4B62A9B0-720F-C94D-8811-9B904BEEF5EA}" type="parTrans" cxnId="{C11ADC4F-9065-5B40-8B9F-F69DA0410BC8}">
      <dgm:prSet/>
      <dgm:spPr/>
      <dgm:t>
        <a:bodyPr/>
        <a:lstStyle/>
        <a:p>
          <a:endParaRPr lang="en-US"/>
        </a:p>
      </dgm:t>
    </dgm:pt>
    <dgm:pt modelId="{57BD04B8-265B-4D4A-8CC6-68E06FDBE1EE}" type="sibTrans" cxnId="{C11ADC4F-9065-5B40-8B9F-F69DA0410BC8}">
      <dgm:prSet/>
      <dgm:spPr/>
      <dgm:t>
        <a:bodyPr/>
        <a:lstStyle/>
        <a:p>
          <a:endParaRPr lang="en-US"/>
        </a:p>
      </dgm:t>
    </dgm:pt>
    <dgm:pt modelId="{E2F63209-3C01-1546-BF77-99B0DFC93ED3}">
      <dgm:prSet/>
      <dgm:spPr/>
      <dgm:t>
        <a:bodyPr/>
        <a:lstStyle/>
        <a:p>
          <a:r>
            <a:rPr lang="en-US"/>
            <a:t>Then start the user pod in a side-container?</a:t>
          </a:r>
        </a:p>
      </dgm:t>
    </dgm:pt>
    <dgm:pt modelId="{5604AF3D-A087-334A-9A92-2601D87DA227}" type="parTrans" cxnId="{E806A561-A865-374E-BB95-AC39963AA508}">
      <dgm:prSet/>
      <dgm:spPr/>
      <dgm:t>
        <a:bodyPr/>
        <a:lstStyle/>
        <a:p>
          <a:endParaRPr lang="en-US"/>
        </a:p>
      </dgm:t>
    </dgm:pt>
    <dgm:pt modelId="{2F7A7C88-4448-AA40-AEC3-0F67A604B6DC}" type="sibTrans" cxnId="{E806A561-A865-374E-BB95-AC39963AA508}">
      <dgm:prSet/>
      <dgm:spPr/>
      <dgm:t>
        <a:bodyPr/>
        <a:lstStyle/>
        <a:p>
          <a:endParaRPr lang="en-US"/>
        </a:p>
      </dgm:t>
    </dgm:pt>
    <dgm:pt modelId="{423D8696-65D2-624D-A2D7-B6FA5CD881D8}">
      <dgm:prSet/>
      <dgm:spPr/>
      <dgm:t>
        <a:bodyPr/>
        <a:lstStyle/>
        <a:p>
          <a:r>
            <a:rPr lang="en-US"/>
            <a:t>Pretty sure currently not supported</a:t>
          </a:r>
        </a:p>
      </dgm:t>
    </dgm:pt>
    <dgm:pt modelId="{4D0345CD-C32E-AE43-8C6A-A0BC1E2ACBCE}" type="parTrans" cxnId="{504F737A-D379-504F-B3ED-04815A9397D9}">
      <dgm:prSet/>
      <dgm:spPr/>
      <dgm:t>
        <a:bodyPr/>
        <a:lstStyle/>
        <a:p>
          <a:endParaRPr lang="en-US"/>
        </a:p>
      </dgm:t>
    </dgm:pt>
    <dgm:pt modelId="{E83D5C2B-BB19-6949-B3E0-226C3D93211F}" type="sibTrans" cxnId="{504F737A-D379-504F-B3ED-04815A9397D9}">
      <dgm:prSet/>
      <dgm:spPr/>
      <dgm:t>
        <a:bodyPr/>
        <a:lstStyle/>
        <a:p>
          <a:endParaRPr lang="en-US"/>
        </a:p>
      </dgm:t>
    </dgm:pt>
    <dgm:pt modelId="{F94B2CA9-25B1-F743-BC5C-A0DFF8BA6148}">
      <dgm:prSet/>
      <dgm:spPr/>
      <dgm:t>
        <a:bodyPr/>
        <a:lstStyle/>
        <a:p>
          <a:r>
            <a:rPr lang="en-US"/>
            <a:t>But, at least in principle, fits the architecture</a:t>
          </a:r>
        </a:p>
      </dgm:t>
    </dgm:pt>
    <dgm:pt modelId="{5F8BE26A-AA6A-C94B-AA8B-0333D1058206}" type="parTrans" cxnId="{13550B7F-3C40-664C-8BB6-6CD4E87D7E54}">
      <dgm:prSet/>
      <dgm:spPr/>
      <dgm:t>
        <a:bodyPr/>
        <a:lstStyle/>
        <a:p>
          <a:endParaRPr lang="en-US"/>
        </a:p>
      </dgm:t>
    </dgm:pt>
    <dgm:pt modelId="{7EE5334B-9D18-B844-AFAF-6C46F7B6241F}" type="sibTrans" cxnId="{13550B7F-3C40-664C-8BB6-6CD4E87D7E54}">
      <dgm:prSet/>
      <dgm:spPr/>
      <dgm:t>
        <a:bodyPr/>
        <a:lstStyle/>
        <a:p>
          <a:endParaRPr lang="en-US"/>
        </a:p>
      </dgm:t>
    </dgm:pt>
    <dgm:pt modelId="{6205BD15-D474-FC42-A577-4B252A1434CA}">
      <dgm:prSet/>
      <dgm:spPr/>
      <dgm:t>
        <a:bodyPr/>
        <a:lstStyle/>
        <a:p>
          <a:r>
            <a:rPr lang="en-US"/>
            <a:t>Would also need HTCondor native support </a:t>
          </a:r>
        </a:p>
      </dgm:t>
    </dgm:pt>
    <dgm:pt modelId="{CB1380CF-193F-1048-93F8-5264D0AF49AD}" type="parTrans" cxnId="{9DD17D13-8BDB-6D49-9967-B48073C1E627}">
      <dgm:prSet/>
      <dgm:spPr/>
      <dgm:t>
        <a:bodyPr/>
        <a:lstStyle/>
        <a:p>
          <a:endParaRPr lang="en-US"/>
        </a:p>
      </dgm:t>
    </dgm:pt>
    <dgm:pt modelId="{8F8EABF6-573A-E243-801D-8E1901E6F029}" type="sibTrans" cxnId="{9DD17D13-8BDB-6D49-9967-B48073C1E627}">
      <dgm:prSet/>
      <dgm:spPr/>
      <dgm:t>
        <a:bodyPr/>
        <a:lstStyle/>
        <a:p>
          <a:endParaRPr lang="en-US"/>
        </a:p>
      </dgm:t>
    </dgm:pt>
    <dgm:pt modelId="{7D58A8C5-493D-AA49-B565-08D0A3CD0CDA}" type="pres">
      <dgm:prSet presAssocID="{81A5402F-B002-FB4D-881B-4D8FAD367C96}" presName="linear" presStyleCnt="0">
        <dgm:presLayoutVars>
          <dgm:animLvl val="lvl"/>
          <dgm:resizeHandles val="exact"/>
        </dgm:presLayoutVars>
      </dgm:prSet>
      <dgm:spPr/>
    </dgm:pt>
    <dgm:pt modelId="{A88A6A51-F08A-4D4B-B52E-90CD4994D9A7}" type="pres">
      <dgm:prSet presAssocID="{9268B26F-981F-8F45-91EE-77FF1C59C3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EEE8E7-2A92-D345-B087-27233F8DB521}" type="pres">
      <dgm:prSet presAssocID="{9268B26F-981F-8F45-91EE-77FF1C59C3D0}" presName="childText" presStyleLbl="revTx" presStyleIdx="0" presStyleCnt="3">
        <dgm:presLayoutVars>
          <dgm:bulletEnabled val="1"/>
        </dgm:presLayoutVars>
      </dgm:prSet>
      <dgm:spPr/>
    </dgm:pt>
    <dgm:pt modelId="{D031CE92-94E8-504A-B48B-8B8F299674C4}" type="pres">
      <dgm:prSet presAssocID="{F79E4CE4-E2AE-1B44-A555-4C244296A3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486893-BC3F-754B-888A-E3AA2DF59346}" type="pres">
      <dgm:prSet presAssocID="{F79E4CE4-E2AE-1B44-A555-4C244296A3E8}" presName="childText" presStyleLbl="revTx" presStyleIdx="1" presStyleCnt="3">
        <dgm:presLayoutVars>
          <dgm:bulletEnabled val="1"/>
        </dgm:presLayoutVars>
      </dgm:prSet>
      <dgm:spPr/>
    </dgm:pt>
    <dgm:pt modelId="{063A5BD2-CA8A-1447-818E-8DE2EDC5B9F1}" type="pres">
      <dgm:prSet presAssocID="{423D8696-65D2-624D-A2D7-B6FA5CD881D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AEAE1F-2CF5-514B-A2DC-DA6A47BAD6AA}" type="pres">
      <dgm:prSet presAssocID="{423D8696-65D2-624D-A2D7-B6FA5CD881D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3CD0007-2078-F34C-9B8D-081B8039A91A}" type="presOf" srcId="{F79E4CE4-E2AE-1B44-A555-4C244296A3E8}" destId="{D031CE92-94E8-504A-B48B-8B8F299674C4}" srcOrd="0" destOrd="0" presId="urn:microsoft.com/office/officeart/2005/8/layout/vList2"/>
    <dgm:cxn modelId="{1A7A3209-84AD-514D-8279-C3308ADF7DD3}" type="presOf" srcId="{423D8696-65D2-624D-A2D7-B6FA5CD881D8}" destId="{063A5BD2-CA8A-1447-818E-8DE2EDC5B9F1}" srcOrd="0" destOrd="0" presId="urn:microsoft.com/office/officeart/2005/8/layout/vList2"/>
    <dgm:cxn modelId="{760BEA12-85D6-6341-85CA-C051D95C79EA}" type="presOf" srcId="{6205BD15-D474-FC42-A577-4B252A1434CA}" destId="{5AAEAE1F-2CF5-514B-A2DC-DA6A47BAD6AA}" srcOrd="0" destOrd="1" presId="urn:microsoft.com/office/officeart/2005/8/layout/vList2"/>
    <dgm:cxn modelId="{9DD17D13-8BDB-6D49-9967-B48073C1E627}" srcId="{423D8696-65D2-624D-A2D7-B6FA5CD881D8}" destId="{6205BD15-D474-FC42-A577-4B252A1434CA}" srcOrd="1" destOrd="0" parTransId="{CB1380CF-193F-1048-93F8-5264D0AF49AD}" sibTransId="{8F8EABF6-573A-E243-801D-8E1901E6F029}"/>
    <dgm:cxn modelId="{1BD6DA2B-836D-F840-9D90-6AE774C1E55B}" srcId="{81A5402F-B002-FB4D-881B-4D8FAD367C96}" destId="{F79E4CE4-E2AE-1B44-A555-4C244296A3E8}" srcOrd="1" destOrd="0" parTransId="{A1DF23E4-D98F-EA4B-B2FF-1E76D5016647}" sibTransId="{81282ED2-A4CC-1F48-94CB-23D84FC7FDE9}"/>
    <dgm:cxn modelId="{C11ADC4F-9065-5B40-8B9F-F69DA0410BC8}" srcId="{F79E4CE4-E2AE-1B44-A555-4C244296A3E8}" destId="{0CA176B8-549D-6C4B-8EB3-EBC16074A76D}" srcOrd="0" destOrd="0" parTransId="{4B62A9B0-720F-C94D-8811-9B904BEEF5EA}" sibTransId="{57BD04B8-265B-4D4A-8CC6-68E06FDBE1EE}"/>
    <dgm:cxn modelId="{E806A561-A865-374E-BB95-AC39963AA508}" srcId="{F79E4CE4-E2AE-1B44-A555-4C244296A3E8}" destId="{E2F63209-3C01-1546-BF77-99B0DFC93ED3}" srcOrd="1" destOrd="0" parTransId="{5604AF3D-A087-334A-9A92-2601D87DA227}" sibTransId="{2F7A7C88-4448-AA40-AEC3-0F67A604B6DC}"/>
    <dgm:cxn modelId="{504F737A-D379-504F-B3ED-04815A9397D9}" srcId="{81A5402F-B002-FB4D-881B-4D8FAD367C96}" destId="{423D8696-65D2-624D-A2D7-B6FA5CD881D8}" srcOrd="2" destOrd="0" parTransId="{4D0345CD-C32E-AE43-8C6A-A0BC1E2ACBCE}" sibTransId="{E83D5C2B-BB19-6949-B3E0-226C3D93211F}"/>
    <dgm:cxn modelId="{13550B7F-3C40-664C-8BB6-6CD4E87D7E54}" srcId="{423D8696-65D2-624D-A2D7-B6FA5CD881D8}" destId="{F94B2CA9-25B1-F743-BC5C-A0DFF8BA6148}" srcOrd="0" destOrd="0" parTransId="{5F8BE26A-AA6A-C94B-AA8B-0333D1058206}" sibTransId="{7EE5334B-9D18-B844-AFAF-6C46F7B6241F}"/>
    <dgm:cxn modelId="{2AACA489-023E-5947-9313-86298C096CF5}" srcId="{9268B26F-981F-8F45-91EE-77FF1C59C3D0}" destId="{FDAFBCDF-49DF-704D-B51E-0516CA9DFE59}" srcOrd="0" destOrd="0" parTransId="{5E92D489-035B-3B41-BD8C-1C032930730D}" sibTransId="{98F03D23-D9FA-FE48-ABF9-C8B835333C30}"/>
    <dgm:cxn modelId="{8482E1A5-04F0-F34B-ADA9-18568EF80FA2}" type="presOf" srcId="{E2F63209-3C01-1546-BF77-99B0DFC93ED3}" destId="{EE486893-BC3F-754B-888A-E3AA2DF59346}" srcOrd="0" destOrd="1" presId="urn:microsoft.com/office/officeart/2005/8/layout/vList2"/>
    <dgm:cxn modelId="{D07651B3-7413-3B47-91AE-CAAA3498A17B}" type="presOf" srcId="{0CA176B8-549D-6C4B-8EB3-EBC16074A76D}" destId="{EE486893-BC3F-754B-888A-E3AA2DF59346}" srcOrd="0" destOrd="0" presId="urn:microsoft.com/office/officeart/2005/8/layout/vList2"/>
    <dgm:cxn modelId="{1A20C7C1-E463-004E-842B-6EED72943CE1}" type="presOf" srcId="{F94B2CA9-25B1-F743-BC5C-A0DFF8BA6148}" destId="{5AAEAE1F-2CF5-514B-A2DC-DA6A47BAD6AA}" srcOrd="0" destOrd="0" presId="urn:microsoft.com/office/officeart/2005/8/layout/vList2"/>
    <dgm:cxn modelId="{81779CC6-1C3F-1441-9D33-A839F3C084A2}" type="presOf" srcId="{81A5402F-B002-FB4D-881B-4D8FAD367C96}" destId="{7D58A8C5-493D-AA49-B565-08D0A3CD0CDA}" srcOrd="0" destOrd="0" presId="urn:microsoft.com/office/officeart/2005/8/layout/vList2"/>
    <dgm:cxn modelId="{C83005C8-867A-AD4C-BF89-9872C198167A}" type="presOf" srcId="{FDAFBCDF-49DF-704D-B51E-0516CA9DFE59}" destId="{37EEE8E7-2A92-D345-B087-27233F8DB521}" srcOrd="0" destOrd="0" presId="urn:microsoft.com/office/officeart/2005/8/layout/vList2"/>
    <dgm:cxn modelId="{3B3ADAD5-EE20-2042-892F-6A82183185BC}" type="presOf" srcId="{9268B26F-981F-8F45-91EE-77FF1C59C3D0}" destId="{A88A6A51-F08A-4D4B-B52E-90CD4994D9A7}" srcOrd="0" destOrd="0" presId="urn:microsoft.com/office/officeart/2005/8/layout/vList2"/>
    <dgm:cxn modelId="{564288FC-692B-FF41-8785-119EFBD52772}" srcId="{81A5402F-B002-FB4D-881B-4D8FAD367C96}" destId="{9268B26F-981F-8F45-91EE-77FF1C59C3D0}" srcOrd="0" destOrd="0" parTransId="{E5FA1C58-6C4F-7542-806F-DC41A1DD9FBB}" sibTransId="{64A48EA7-158E-484F-87B1-F8F444CB3D10}"/>
    <dgm:cxn modelId="{17AB9E59-80E6-2949-B6E1-BA80B97E5A2F}" type="presParOf" srcId="{7D58A8C5-493D-AA49-B565-08D0A3CD0CDA}" destId="{A88A6A51-F08A-4D4B-B52E-90CD4994D9A7}" srcOrd="0" destOrd="0" presId="urn:microsoft.com/office/officeart/2005/8/layout/vList2"/>
    <dgm:cxn modelId="{61AA2262-3E82-274B-A7F1-6A5CBDE21422}" type="presParOf" srcId="{7D58A8C5-493D-AA49-B565-08D0A3CD0CDA}" destId="{37EEE8E7-2A92-D345-B087-27233F8DB521}" srcOrd="1" destOrd="0" presId="urn:microsoft.com/office/officeart/2005/8/layout/vList2"/>
    <dgm:cxn modelId="{3D938097-1C91-9143-B466-B1A63805D67F}" type="presParOf" srcId="{7D58A8C5-493D-AA49-B565-08D0A3CD0CDA}" destId="{D031CE92-94E8-504A-B48B-8B8F299674C4}" srcOrd="2" destOrd="0" presId="urn:microsoft.com/office/officeart/2005/8/layout/vList2"/>
    <dgm:cxn modelId="{088D8848-2BA7-1B44-91F3-3943D45F8041}" type="presParOf" srcId="{7D58A8C5-493D-AA49-B565-08D0A3CD0CDA}" destId="{EE486893-BC3F-754B-888A-E3AA2DF59346}" srcOrd="3" destOrd="0" presId="urn:microsoft.com/office/officeart/2005/8/layout/vList2"/>
    <dgm:cxn modelId="{B999BEA7-CF0B-1C45-9BF0-0A06EF877FDB}" type="presParOf" srcId="{7D58A8C5-493D-AA49-B565-08D0A3CD0CDA}" destId="{063A5BD2-CA8A-1447-818E-8DE2EDC5B9F1}" srcOrd="4" destOrd="0" presId="urn:microsoft.com/office/officeart/2005/8/layout/vList2"/>
    <dgm:cxn modelId="{982E48F9-BA92-C74F-88C7-A20682EA3EC7}" type="presParOf" srcId="{7D58A8C5-493D-AA49-B565-08D0A3CD0CDA}" destId="{5AAEAE1F-2CF5-514B-A2DC-DA6A47BAD6A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2FBD7C-9FEF-5342-99B9-DE85398D428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CD6AA5-69D1-5D49-B26F-9D0B86839D74}">
      <dgm:prSet custT="1"/>
      <dgm:spPr>
        <a:solidFill>
          <a:srgbClr val="00B050"/>
        </a:solidFill>
      </dgm:spPr>
      <dgm:t>
        <a:bodyPr/>
        <a:lstStyle/>
        <a:p>
          <a:r>
            <a:rPr lang="en-US" sz="2400" dirty="0"/>
            <a:t>It has been pointed out to me </a:t>
          </a:r>
          <a:br>
            <a:rPr lang="en-US" sz="2400" dirty="0"/>
          </a:br>
          <a:r>
            <a:rPr lang="en-US" sz="2400" dirty="0"/>
            <a:t>that latest CentOS supports unprivileged Singularity</a:t>
          </a:r>
        </a:p>
      </dgm:t>
    </dgm:pt>
    <dgm:pt modelId="{BCC31DA0-DAB3-9C4C-8EE6-61B55F6D45E5}" type="parTrans" cxnId="{E06DEB2D-A48F-2E48-BA8E-7F899245BF41}">
      <dgm:prSet/>
      <dgm:spPr/>
      <dgm:t>
        <a:bodyPr/>
        <a:lstStyle/>
        <a:p>
          <a:endParaRPr lang="en-US"/>
        </a:p>
      </dgm:t>
    </dgm:pt>
    <dgm:pt modelId="{A5F1FC17-1630-7C47-A51C-CB3138C93B17}" type="sibTrans" cxnId="{E06DEB2D-A48F-2E48-BA8E-7F899245BF41}">
      <dgm:prSet/>
      <dgm:spPr/>
      <dgm:t>
        <a:bodyPr/>
        <a:lstStyle/>
        <a:p>
          <a:endParaRPr lang="en-US"/>
        </a:p>
      </dgm:t>
    </dgm:pt>
    <dgm:pt modelId="{3CD27750-FD58-0B4A-9E8C-3656FBDD9AD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dirty="0"/>
            <a:t>Have not tied it out</a:t>
          </a:r>
        </a:p>
      </dgm:t>
    </dgm:pt>
    <dgm:pt modelId="{907D5D2E-DCF0-2842-AC40-D8B9F637E031}" type="parTrans" cxnId="{ED56B327-E830-CC40-B0FA-90B5F526CA25}">
      <dgm:prSet/>
      <dgm:spPr/>
      <dgm:t>
        <a:bodyPr/>
        <a:lstStyle/>
        <a:p>
          <a:endParaRPr lang="en-US"/>
        </a:p>
      </dgm:t>
    </dgm:pt>
    <dgm:pt modelId="{F7F54FAE-14A9-8A43-A681-E9D09A5ECE06}" type="sibTrans" cxnId="{ED56B327-E830-CC40-B0FA-90B5F526CA25}">
      <dgm:prSet/>
      <dgm:spPr/>
      <dgm:t>
        <a:bodyPr/>
        <a:lstStyle/>
        <a:p>
          <a:endParaRPr lang="en-US"/>
        </a:p>
      </dgm:t>
    </dgm:pt>
    <dgm:pt modelId="{4050C558-7A77-8142-BB0F-3000919FF841}">
      <dgm:prSet custT="1"/>
      <dgm:spPr/>
      <dgm:t>
        <a:bodyPr/>
        <a:lstStyle/>
        <a:p>
          <a:r>
            <a:rPr lang="en-US" sz="2400" dirty="0"/>
            <a:t>Probably I should</a:t>
          </a:r>
        </a:p>
      </dgm:t>
    </dgm:pt>
    <dgm:pt modelId="{0103D66D-3C8C-534D-8A8F-124EB7F8DA2F}" type="parTrans" cxnId="{FB09DF91-1295-AA41-819C-8D035ED461B8}">
      <dgm:prSet/>
      <dgm:spPr/>
      <dgm:t>
        <a:bodyPr/>
        <a:lstStyle/>
        <a:p>
          <a:endParaRPr lang="en-US"/>
        </a:p>
      </dgm:t>
    </dgm:pt>
    <dgm:pt modelId="{26A7C089-0313-544B-BD62-AA95FDC59B5D}" type="sibTrans" cxnId="{FB09DF91-1295-AA41-819C-8D035ED461B8}">
      <dgm:prSet/>
      <dgm:spPr/>
      <dgm:t>
        <a:bodyPr/>
        <a:lstStyle/>
        <a:p>
          <a:endParaRPr lang="en-US"/>
        </a:p>
      </dgm:t>
    </dgm:pt>
    <dgm:pt modelId="{6F027E29-F755-9A4B-92F3-FB26417C2964}">
      <dgm:prSet custT="1"/>
      <dgm:spPr>
        <a:solidFill>
          <a:srgbClr val="FF0000"/>
        </a:solidFill>
      </dgm:spPr>
      <dgm:t>
        <a:bodyPr/>
        <a:lstStyle/>
        <a:p>
          <a:r>
            <a:rPr lang="en-US" sz="2400" dirty="0"/>
            <a:t>Cannot currently assume all of my nodes have a recent-enough kernel</a:t>
          </a:r>
        </a:p>
      </dgm:t>
    </dgm:pt>
    <dgm:pt modelId="{E8B87935-0F89-F443-8CDE-5AD706F0C3B4}" type="parTrans" cxnId="{EDCE9AAB-4D32-E14E-8BCE-1F1C2055D14D}">
      <dgm:prSet/>
      <dgm:spPr/>
      <dgm:t>
        <a:bodyPr/>
        <a:lstStyle/>
        <a:p>
          <a:endParaRPr lang="en-US"/>
        </a:p>
      </dgm:t>
    </dgm:pt>
    <dgm:pt modelId="{39881292-80E7-2149-A7FA-604131F5EA15}" type="sibTrans" cxnId="{EDCE9AAB-4D32-E14E-8BCE-1F1C2055D14D}">
      <dgm:prSet/>
      <dgm:spPr/>
      <dgm:t>
        <a:bodyPr/>
        <a:lstStyle/>
        <a:p>
          <a:endParaRPr lang="en-US"/>
        </a:p>
      </dgm:t>
    </dgm:pt>
    <dgm:pt modelId="{421A726C-99AC-3645-9981-141A89E1BD32}">
      <dgm:prSet custT="1"/>
      <dgm:spPr/>
      <dgm:t>
        <a:bodyPr/>
        <a:lstStyle/>
        <a:p>
          <a:r>
            <a:rPr lang="en-US" sz="2400" dirty="0"/>
            <a:t>But eventually will get there</a:t>
          </a:r>
        </a:p>
      </dgm:t>
    </dgm:pt>
    <dgm:pt modelId="{2CB83695-3B06-A44D-A5F3-6FC3F2E3E1F5}" type="parTrans" cxnId="{E37A1C2A-9461-054F-82EB-8EEBA33555A9}">
      <dgm:prSet/>
      <dgm:spPr/>
      <dgm:t>
        <a:bodyPr/>
        <a:lstStyle/>
        <a:p>
          <a:endParaRPr lang="en-US"/>
        </a:p>
      </dgm:t>
    </dgm:pt>
    <dgm:pt modelId="{304FA81C-0377-E447-9195-92DC02839F35}" type="sibTrans" cxnId="{E37A1C2A-9461-054F-82EB-8EEBA33555A9}">
      <dgm:prSet/>
      <dgm:spPr/>
      <dgm:t>
        <a:bodyPr/>
        <a:lstStyle/>
        <a:p>
          <a:endParaRPr lang="en-US"/>
        </a:p>
      </dgm:t>
    </dgm:pt>
    <dgm:pt modelId="{468989F3-2E41-B847-B7A7-E7A34902D40B}" type="pres">
      <dgm:prSet presAssocID="{3B2FBD7C-9FEF-5342-99B9-DE85398D4280}" presName="linear" presStyleCnt="0">
        <dgm:presLayoutVars>
          <dgm:animLvl val="lvl"/>
          <dgm:resizeHandles val="exact"/>
        </dgm:presLayoutVars>
      </dgm:prSet>
      <dgm:spPr/>
    </dgm:pt>
    <dgm:pt modelId="{D93CBA19-A173-C349-BAB2-26033BC72582}" type="pres">
      <dgm:prSet presAssocID="{BECD6AA5-69D1-5D49-B26F-9D0B86839D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19D792-7A9F-814D-90FA-67BCADD7948B}" type="pres">
      <dgm:prSet presAssocID="{A5F1FC17-1630-7C47-A51C-CB3138C93B17}" presName="spacer" presStyleCnt="0"/>
      <dgm:spPr/>
    </dgm:pt>
    <dgm:pt modelId="{683978FC-667D-0447-9D05-AE72E9921D22}" type="pres">
      <dgm:prSet presAssocID="{3CD27750-FD58-0B4A-9E8C-3656FBDD9AD0}" presName="parentText" presStyleLbl="node1" presStyleIdx="1" presStyleCnt="3" custScaleY="49730" custLinFactNeighborY="0">
        <dgm:presLayoutVars>
          <dgm:chMax val="0"/>
          <dgm:bulletEnabled val="1"/>
        </dgm:presLayoutVars>
      </dgm:prSet>
      <dgm:spPr/>
    </dgm:pt>
    <dgm:pt modelId="{BED043C1-547F-0143-BE12-D64C94989CD0}" type="pres">
      <dgm:prSet presAssocID="{3CD27750-FD58-0B4A-9E8C-3656FBDD9AD0}" presName="childText" presStyleLbl="revTx" presStyleIdx="0" presStyleCnt="2" custScaleY="62006">
        <dgm:presLayoutVars>
          <dgm:bulletEnabled val="1"/>
        </dgm:presLayoutVars>
      </dgm:prSet>
      <dgm:spPr/>
    </dgm:pt>
    <dgm:pt modelId="{E9C33354-FE73-3D48-9358-C80361177C60}" type="pres">
      <dgm:prSet presAssocID="{6F027E29-F755-9A4B-92F3-FB26417C2964}" presName="parentText" presStyleLbl="node1" presStyleIdx="2" presStyleCnt="3" custScaleY="63014">
        <dgm:presLayoutVars>
          <dgm:chMax val="0"/>
          <dgm:bulletEnabled val="1"/>
        </dgm:presLayoutVars>
      </dgm:prSet>
      <dgm:spPr/>
    </dgm:pt>
    <dgm:pt modelId="{5D18C036-F458-8641-977E-27BFBD3948B4}" type="pres">
      <dgm:prSet presAssocID="{6F027E29-F755-9A4B-92F3-FB26417C29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79B51B-EC57-FE4C-AA83-0EB93B00B40E}" type="presOf" srcId="{6F027E29-F755-9A4B-92F3-FB26417C2964}" destId="{E9C33354-FE73-3D48-9358-C80361177C60}" srcOrd="0" destOrd="0" presId="urn:microsoft.com/office/officeart/2005/8/layout/vList2"/>
    <dgm:cxn modelId="{ED56B327-E830-CC40-B0FA-90B5F526CA25}" srcId="{3B2FBD7C-9FEF-5342-99B9-DE85398D4280}" destId="{3CD27750-FD58-0B4A-9E8C-3656FBDD9AD0}" srcOrd="1" destOrd="0" parTransId="{907D5D2E-DCF0-2842-AC40-D8B9F637E031}" sibTransId="{F7F54FAE-14A9-8A43-A681-E9D09A5ECE06}"/>
    <dgm:cxn modelId="{E37A1C2A-9461-054F-82EB-8EEBA33555A9}" srcId="{6F027E29-F755-9A4B-92F3-FB26417C2964}" destId="{421A726C-99AC-3645-9981-141A89E1BD32}" srcOrd="0" destOrd="0" parTransId="{2CB83695-3B06-A44D-A5F3-6FC3F2E3E1F5}" sibTransId="{304FA81C-0377-E447-9195-92DC02839F35}"/>
    <dgm:cxn modelId="{E06DEB2D-A48F-2E48-BA8E-7F899245BF41}" srcId="{3B2FBD7C-9FEF-5342-99B9-DE85398D4280}" destId="{BECD6AA5-69D1-5D49-B26F-9D0B86839D74}" srcOrd="0" destOrd="0" parTransId="{BCC31DA0-DAB3-9C4C-8EE6-61B55F6D45E5}" sibTransId="{A5F1FC17-1630-7C47-A51C-CB3138C93B17}"/>
    <dgm:cxn modelId="{BE7B6753-78F7-254A-AC43-DB8F9494DE6D}" type="presOf" srcId="{421A726C-99AC-3645-9981-141A89E1BD32}" destId="{5D18C036-F458-8641-977E-27BFBD3948B4}" srcOrd="0" destOrd="0" presId="urn:microsoft.com/office/officeart/2005/8/layout/vList2"/>
    <dgm:cxn modelId="{0578FE7B-7A6C-1B48-857E-CD51948AE1E1}" type="presOf" srcId="{4050C558-7A77-8142-BB0F-3000919FF841}" destId="{BED043C1-547F-0143-BE12-D64C94989CD0}" srcOrd="0" destOrd="0" presId="urn:microsoft.com/office/officeart/2005/8/layout/vList2"/>
    <dgm:cxn modelId="{FB09DF91-1295-AA41-819C-8D035ED461B8}" srcId="{3CD27750-FD58-0B4A-9E8C-3656FBDD9AD0}" destId="{4050C558-7A77-8142-BB0F-3000919FF841}" srcOrd="0" destOrd="0" parTransId="{0103D66D-3C8C-534D-8A8F-124EB7F8DA2F}" sibTransId="{26A7C089-0313-544B-BD62-AA95FDC59B5D}"/>
    <dgm:cxn modelId="{CE92BE9B-D2D7-2848-819D-9BDC836BBBBC}" type="presOf" srcId="{3CD27750-FD58-0B4A-9E8C-3656FBDD9AD0}" destId="{683978FC-667D-0447-9D05-AE72E9921D22}" srcOrd="0" destOrd="0" presId="urn:microsoft.com/office/officeart/2005/8/layout/vList2"/>
    <dgm:cxn modelId="{EDCE9AAB-4D32-E14E-8BCE-1F1C2055D14D}" srcId="{3B2FBD7C-9FEF-5342-99B9-DE85398D4280}" destId="{6F027E29-F755-9A4B-92F3-FB26417C2964}" srcOrd="2" destOrd="0" parTransId="{E8B87935-0F89-F443-8CDE-5AD706F0C3B4}" sibTransId="{39881292-80E7-2149-A7FA-604131F5EA15}"/>
    <dgm:cxn modelId="{706400C4-E84A-B644-8315-9965C271DD9D}" type="presOf" srcId="{BECD6AA5-69D1-5D49-B26F-9D0B86839D74}" destId="{D93CBA19-A173-C349-BAB2-26033BC72582}" srcOrd="0" destOrd="0" presId="urn:microsoft.com/office/officeart/2005/8/layout/vList2"/>
    <dgm:cxn modelId="{901DF0E2-F234-CB4A-8449-C25CF6485227}" type="presOf" srcId="{3B2FBD7C-9FEF-5342-99B9-DE85398D4280}" destId="{468989F3-2E41-B847-B7A7-E7A34902D40B}" srcOrd="0" destOrd="0" presId="urn:microsoft.com/office/officeart/2005/8/layout/vList2"/>
    <dgm:cxn modelId="{A48FD53F-D225-5F47-BEFD-A55E73D8F5D8}" type="presParOf" srcId="{468989F3-2E41-B847-B7A7-E7A34902D40B}" destId="{D93CBA19-A173-C349-BAB2-26033BC72582}" srcOrd="0" destOrd="0" presId="urn:microsoft.com/office/officeart/2005/8/layout/vList2"/>
    <dgm:cxn modelId="{E2BEA713-4F52-1941-82CC-2549B5F0A8BD}" type="presParOf" srcId="{468989F3-2E41-B847-B7A7-E7A34902D40B}" destId="{9C19D792-7A9F-814D-90FA-67BCADD7948B}" srcOrd="1" destOrd="0" presId="urn:microsoft.com/office/officeart/2005/8/layout/vList2"/>
    <dgm:cxn modelId="{0897636E-0F79-2A46-9D4E-9202AB0C6F10}" type="presParOf" srcId="{468989F3-2E41-B847-B7A7-E7A34902D40B}" destId="{683978FC-667D-0447-9D05-AE72E9921D22}" srcOrd="2" destOrd="0" presId="urn:microsoft.com/office/officeart/2005/8/layout/vList2"/>
    <dgm:cxn modelId="{CE44F77B-626C-0542-BDE6-797516412DB2}" type="presParOf" srcId="{468989F3-2E41-B847-B7A7-E7A34902D40B}" destId="{BED043C1-547F-0143-BE12-D64C94989CD0}" srcOrd="3" destOrd="0" presId="urn:microsoft.com/office/officeart/2005/8/layout/vList2"/>
    <dgm:cxn modelId="{FD995913-FD90-4B40-92A7-A9D5BC8526B2}" type="presParOf" srcId="{468989F3-2E41-B847-B7A7-E7A34902D40B}" destId="{E9C33354-FE73-3D48-9358-C80361177C60}" srcOrd="4" destOrd="0" presId="urn:microsoft.com/office/officeart/2005/8/layout/vList2"/>
    <dgm:cxn modelId="{CB6560A3-D7E5-7945-A073-531A126F51D6}" type="presParOf" srcId="{468989F3-2E41-B847-B7A7-E7A34902D40B}" destId="{5D18C036-F458-8641-977E-27BFBD3948B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9AF425-39C8-0C45-A3CC-BCDEE01A34D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EAD806-CD22-BA4C-9DD9-6D1B6BF2029C}">
      <dgm:prSet/>
      <dgm:spPr>
        <a:solidFill>
          <a:srgbClr val="00B050"/>
        </a:solidFill>
      </dgm:spPr>
      <dgm:t>
        <a:bodyPr/>
        <a:lstStyle/>
        <a:p>
          <a:r>
            <a:rPr lang="en-US"/>
            <a:t>Looking forward to a more automated future</a:t>
          </a:r>
        </a:p>
      </dgm:t>
    </dgm:pt>
    <dgm:pt modelId="{E35A73D7-D579-7942-A99A-0371718747FF}" type="parTrans" cxnId="{31110BF7-DA18-ED48-97EE-0731F36C16A2}">
      <dgm:prSet/>
      <dgm:spPr/>
      <dgm:t>
        <a:bodyPr/>
        <a:lstStyle/>
        <a:p>
          <a:endParaRPr lang="en-US"/>
        </a:p>
      </dgm:t>
    </dgm:pt>
    <dgm:pt modelId="{091B8B32-425F-A448-A1E8-4E6A28E3A1F3}" type="sibTrans" cxnId="{31110BF7-DA18-ED48-97EE-0731F36C16A2}">
      <dgm:prSet/>
      <dgm:spPr/>
      <dgm:t>
        <a:bodyPr/>
        <a:lstStyle/>
        <a:p>
          <a:endParaRPr lang="en-US"/>
        </a:p>
      </dgm:t>
    </dgm:pt>
    <dgm:pt modelId="{BE08096E-4D65-EB47-80CB-C0CC3FBDE38B}">
      <dgm:prSet/>
      <dgm:spPr>
        <a:solidFill>
          <a:srgbClr val="0070C0"/>
        </a:solidFill>
      </dgm:spPr>
      <dgm:t>
        <a:bodyPr/>
        <a:lstStyle/>
        <a:p>
          <a:r>
            <a:rPr lang="en-US"/>
            <a:t>Will do what I have to myself</a:t>
          </a:r>
        </a:p>
      </dgm:t>
    </dgm:pt>
    <dgm:pt modelId="{4069DE96-7599-A44D-96D8-DD2069653D3A}" type="parTrans" cxnId="{19616214-4730-6249-90B7-24B3738529E9}">
      <dgm:prSet/>
      <dgm:spPr/>
      <dgm:t>
        <a:bodyPr/>
        <a:lstStyle/>
        <a:p>
          <a:endParaRPr lang="en-US"/>
        </a:p>
      </dgm:t>
    </dgm:pt>
    <dgm:pt modelId="{0182566B-5250-FB4D-AD3B-6F6E8A8309B8}" type="sibTrans" cxnId="{19616214-4730-6249-90B7-24B3738529E9}">
      <dgm:prSet/>
      <dgm:spPr/>
      <dgm:t>
        <a:bodyPr/>
        <a:lstStyle/>
        <a:p>
          <a:endParaRPr lang="en-US"/>
        </a:p>
      </dgm:t>
    </dgm:pt>
    <dgm:pt modelId="{60D013F1-E925-3440-9B90-3A240D556AF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Would be happier if I could use off-the-shelf solutions</a:t>
          </a:r>
        </a:p>
      </dgm:t>
    </dgm:pt>
    <dgm:pt modelId="{C1229E21-6F79-DF4A-B5E4-2A1AE7C0C241}" type="parTrans" cxnId="{CE0F7117-F1B7-AE4D-98FC-B71AB55BE67C}">
      <dgm:prSet/>
      <dgm:spPr/>
      <dgm:t>
        <a:bodyPr/>
        <a:lstStyle/>
        <a:p>
          <a:endParaRPr lang="en-US"/>
        </a:p>
      </dgm:t>
    </dgm:pt>
    <dgm:pt modelId="{7241AD2D-6110-504D-A23D-2F84316C999B}" type="sibTrans" cxnId="{CE0F7117-F1B7-AE4D-98FC-B71AB55BE67C}">
      <dgm:prSet/>
      <dgm:spPr/>
      <dgm:t>
        <a:bodyPr/>
        <a:lstStyle/>
        <a:p>
          <a:endParaRPr lang="en-US"/>
        </a:p>
      </dgm:t>
    </dgm:pt>
    <dgm:pt modelId="{B12A066E-D957-3E49-B9AE-8CF88A87BCAC}" type="pres">
      <dgm:prSet presAssocID="{DB9AF425-39C8-0C45-A3CC-BCDEE01A34DD}" presName="linear" presStyleCnt="0">
        <dgm:presLayoutVars>
          <dgm:animLvl val="lvl"/>
          <dgm:resizeHandles val="exact"/>
        </dgm:presLayoutVars>
      </dgm:prSet>
      <dgm:spPr/>
    </dgm:pt>
    <dgm:pt modelId="{1476CB7E-FC21-D84A-93FB-BA29BC412474}" type="pres">
      <dgm:prSet presAssocID="{ECEAD806-CD22-BA4C-9DD9-6D1B6BF202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2985EA-D1F8-1746-903B-278A79222820}" type="pres">
      <dgm:prSet presAssocID="{091B8B32-425F-A448-A1E8-4E6A28E3A1F3}" presName="spacer" presStyleCnt="0"/>
      <dgm:spPr/>
    </dgm:pt>
    <dgm:pt modelId="{B396EB18-9AE7-6E49-B133-D3CCAFF35178}" type="pres">
      <dgm:prSet presAssocID="{BE08096E-4D65-EB47-80CB-C0CC3FBDE3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9BCB37-A723-2B44-9636-31500C423C93}" type="pres">
      <dgm:prSet presAssocID="{0182566B-5250-FB4D-AD3B-6F6E8A8309B8}" presName="spacer" presStyleCnt="0"/>
      <dgm:spPr/>
    </dgm:pt>
    <dgm:pt modelId="{EBEB5C75-2933-CF45-837C-1CEBEA37AE86}" type="pres">
      <dgm:prSet presAssocID="{60D013F1-E925-3440-9B90-3A240D556A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616214-4730-6249-90B7-24B3738529E9}" srcId="{DB9AF425-39C8-0C45-A3CC-BCDEE01A34DD}" destId="{BE08096E-4D65-EB47-80CB-C0CC3FBDE38B}" srcOrd="1" destOrd="0" parTransId="{4069DE96-7599-A44D-96D8-DD2069653D3A}" sibTransId="{0182566B-5250-FB4D-AD3B-6F6E8A8309B8}"/>
    <dgm:cxn modelId="{CE0F7117-F1B7-AE4D-98FC-B71AB55BE67C}" srcId="{DB9AF425-39C8-0C45-A3CC-BCDEE01A34DD}" destId="{60D013F1-E925-3440-9B90-3A240D556AFE}" srcOrd="2" destOrd="0" parTransId="{C1229E21-6F79-DF4A-B5E4-2A1AE7C0C241}" sibTransId="{7241AD2D-6110-504D-A23D-2F84316C999B}"/>
    <dgm:cxn modelId="{87035018-247B-4E44-8F61-442DB3CA7530}" type="presOf" srcId="{DB9AF425-39C8-0C45-A3CC-BCDEE01A34DD}" destId="{B12A066E-D957-3E49-B9AE-8CF88A87BCAC}" srcOrd="0" destOrd="0" presId="urn:microsoft.com/office/officeart/2005/8/layout/vList2"/>
    <dgm:cxn modelId="{EF82F24E-EBBE-EE4D-9F55-99E81C482799}" type="presOf" srcId="{ECEAD806-CD22-BA4C-9DD9-6D1B6BF2029C}" destId="{1476CB7E-FC21-D84A-93FB-BA29BC412474}" srcOrd="0" destOrd="0" presId="urn:microsoft.com/office/officeart/2005/8/layout/vList2"/>
    <dgm:cxn modelId="{ACEB9484-BFAC-AE48-ADF0-A46E9481AF11}" type="presOf" srcId="{60D013F1-E925-3440-9B90-3A240D556AFE}" destId="{EBEB5C75-2933-CF45-837C-1CEBEA37AE86}" srcOrd="0" destOrd="0" presId="urn:microsoft.com/office/officeart/2005/8/layout/vList2"/>
    <dgm:cxn modelId="{67A930DA-AF5D-6541-AF0A-12A950B22959}" type="presOf" srcId="{BE08096E-4D65-EB47-80CB-C0CC3FBDE38B}" destId="{B396EB18-9AE7-6E49-B133-D3CCAFF35178}" srcOrd="0" destOrd="0" presId="urn:microsoft.com/office/officeart/2005/8/layout/vList2"/>
    <dgm:cxn modelId="{31110BF7-DA18-ED48-97EE-0731F36C16A2}" srcId="{DB9AF425-39C8-0C45-A3CC-BCDEE01A34DD}" destId="{ECEAD806-CD22-BA4C-9DD9-6D1B6BF2029C}" srcOrd="0" destOrd="0" parTransId="{E35A73D7-D579-7942-A99A-0371718747FF}" sibTransId="{091B8B32-425F-A448-A1E8-4E6A28E3A1F3}"/>
    <dgm:cxn modelId="{835A1411-D5D1-7748-BA6C-11ED47FBBFFE}" type="presParOf" srcId="{B12A066E-D957-3E49-B9AE-8CF88A87BCAC}" destId="{1476CB7E-FC21-D84A-93FB-BA29BC412474}" srcOrd="0" destOrd="0" presId="urn:microsoft.com/office/officeart/2005/8/layout/vList2"/>
    <dgm:cxn modelId="{9878DFFA-DC2F-F542-BB5C-C62479A35388}" type="presParOf" srcId="{B12A066E-D957-3E49-B9AE-8CF88A87BCAC}" destId="{152985EA-D1F8-1746-903B-278A79222820}" srcOrd="1" destOrd="0" presId="urn:microsoft.com/office/officeart/2005/8/layout/vList2"/>
    <dgm:cxn modelId="{61195F0D-E94A-0B40-B735-E39F2DC36415}" type="presParOf" srcId="{B12A066E-D957-3E49-B9AE-8CF88A87BCAC}" destId="{B396EB18-9AE7-6E49-B133-D3CCAFF35178}" srcOrd="2" destOrd="0" presId="urn:microsoft.com/office/officeart/2005/8/layout/vList2"/>
    <dgm:cxn modelId="{7D1E40C4-8676-9C41-94E8-3C47062E1728}" type="presParOf" srcId="{B12A066E-D957-3E49-B9AE-8CF88A87BCAC}" destId="{979BCB37-A723-2B44-9636-31500C423C93}" srcOrd="3" destOrd="0" presId="urn:microsoft.com/office/officeart/2005/8/layout/vList2"/>
    <dgm:cxn modelId="{49F8A8EB-3059-F448-B7D2-A890815BE6F2}" type="presParOf" srcId="{B12A066E-D957-3E49-B9AE-8CF88A87BCAC}" destId="{EBEB5C75-2933-CF45-837C-1CEBEA37AE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D8838-F278-D944-97E7-FED07D8AD55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7C731B-8BE6-1A4D-9A69-0F5B8DC7AE51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Users expect to get what they need when they need it</a:t>
          </a:r>
        </a:p>
      </dgm:t>
    </dgm:pt>
    <dgm:pt modelId="{4A283928-3B09-7F45-8FAD-563E5E1A9605}" type="parTrans" cxnId="{02F62753-96FD-0140-9476-E4824983A3FF}">
      <dgm:prSet/>
      <dgm:spPr/>
      <dgm:t>
        <a:bodyPr/>
        <a:lstStyle/>
        <a:p>
          <a:endParaRPr lang="en-US"/>
        </a:p>
      </dgm:t>
    </dgm:pt>
    <dgm:pt modelId="{639DF8C8-FD49-1F46-9FED-060923E9A5FC}" type="sibTrans" cxnId="{02F62753-96FD-0140-9476-E4824983A3FF}">
      <dgm:prSet/>
      <dgm:spPr/>
      <dgm:t>
        <a:bodyPr/>
        <a:lstStyle/>
        <a:p>
          <a:endParaRPr lang="en-US"/>
        </a:p>
      </dgm:t>
    </dgm:pt>
    <dgm:pt modelId="{2913038C-410E-3349-8679-BB03D85B3DDB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Makes for very happy users</a:t>
          </a:r>
        </a:p>
      </dgm:t>
    </dgm:pt>
    <dgm:pt modelId="{82E301FF-B7DF-3D4A-BB0E-5B81F3773286}" type="parTrans" cxnId="{62F51870-CD0C-954B-A18B-DEB5B2623D26}">
      <dgm:prSet/>
      <dgm:spPr/>
      <dgm:t>
        <a:bodyPr/>
        <a:lstStyle/>
        <a:p>
          <a:endParaRPr lang="en-US"/>
        </a:p>
      </dgm:t>
    </dgm:pt>
    <dgm:pt modelId="{C7DCC23C-EB18-BA4E-B88F-B20BCB90E49E}" type="sibTrans" cxnId="{62F51870-CD0C-954B-A18B-DEB5B2623D26}">
      <dgm:prSet/>
      <dgm:spPr/>
      <dgm:t>
        <a:bodyPr/>
        <a:lstStyle/>
        <a:p>
          <a:endParaRPr lang="en-US"/>
        </a:p>
      </dgm:t>
    </dgm:pt>
    <dgm:pt modelId="{21BD2099-4DA7-E34E-887A-D719C3D266C9}">
      <dgm:prSet/>
      <dgm:spPr>
        <a:solidFill>
          <a:srgbClr val="0070C0"/>
        </a:solidFill>
      </dgm:spPr>
      <dgm:t>
        <a:bodyPr/>
        <a:lstStyle/>
        <a:p>
          <a:r>
            <a:rPr lang="en-US"/>
            <a:t>Congestion happens only very rarely</a:t>
          </a:r>
        </a:p>
      </dgm:t>
    </dgm:pt>
    <dgm:pt modelId="{909A0414-BBF6-7F42-9281-456B1A4AF55C}" type="parTrans" cxnId="{05F96A40-47BC-F044-9D85-3D3EF51E4FEA}">
      <dgm:prSet/>
      <dgm:spPr/>
      <dgm:t>
        <a:bodyPr/>
        <a:lstStyle/>
        <a:p>
          <a:endParaRPr lang="en-US"/>
        </a:p>
      </dgm:t>
    </dgm:pt>
    <dgm:pt modelId="{32D78865-8E7E-4B4A-8DD6-F3E8C9639932}" type="sibTrans" cxnId="{05F96A40-47BC-F044-9D85-3D3EF51E4FEA}">
      <dgm:prSet/>
      <dgm:spPr/>
      <dgm:t>
        <a:bodyPr/>
        <a:lstStyle/>
        <a:p>
          <a:endParaRPr lang="en-US"/>
        </a:p>
      </dgm:t>
    </dgm:pt>
    <dgm:pt modelId="{D20EAF07-52D2-B64D-92FA-39231631420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And is typically short in duration</a:t>
          </a:r>
        </a:p>
      </dgm:t>
    </dgm:pt>
    <dgm:pt modelId="{4FCFF191-F9F8-4B46-9289-4C9706F7AAEE}" type="parTrans" cxnId="{578A8418-6968-0846-9185-A9C7C26CAF0D}">
      <dgm:prSet/>
      <dgm:spPr/>
      <dgm:t>
        <a:bodyPr/>
        <a:lstStyle/>
        <a:p>
          <a:endParaRPr lang="en-US"/>
        </a:p>
      </dgm:t>
    </dgm:pt>
    <dgm:pt modelId="{5F0FC04C-51DB-134C-B2B1-79B58E0D00E6}" type="sibTrans" cxnId="{578A8418-6968-0846-9185-A9C7C26CAF0D}">
      <dgm:prSet/>
      <dgm:spPr/>
      <dgm:t>
        <a:bodyPr/>
        <a:lstStyle/>
        <a:p>
          <a:endParaRPr lang="en-US"/>
        </a:p>
      </dgm:t>
    </dgm:pt>
    <dgm:pt modelId="{F787C404-E032-3B4A-A2CD-01CB6783F255}" type="pres">
      <dgm:prSet presAssocID="{09BD8838-F278-D944-97E7-FED07D8AD551}" presName="Name0" presStyleCnt="0">
        <dgm:presLayoutVars>
          <dgm:dir/>
          <dgm:animLvl val="lvl"/>
          <dgm:resizeHandles val="exact"/>
        </dgm:presLayoutVars>
      </dgm:prSet>
      <dgm:spPr/>
    </dgm:pt>
    <dgm:pt modelId="{D056511E-7686-9D48-B88D-C4D98322CBDD}" type="pres">
      <dgm:prSet presAssocID="{6D7C731B-8BE6-1A4D-9A69-0F5B8DC7AE51}" presName="linNode" presStyleCnt="0"/>
      <dgm:spPr/>
    </dgm:pt>
    <dgm:pt modelId="{3C1590A7-738F-D14D-8A8B-946E4E1BD888}" type="pres">
      <dgm:prSet presAssocID="{6D7C731B-8BE6-1A4D-9A69-0F5B8DC7AE51}" presName="parentText" presStyleLbl="node1" presStyleIdx="0" presStyleCnt="2" custScaleX="199942">
        <dgm:presLayoutVars>
          <dgm:chMax val="1"/>
          <dgm:bulletEnabled val="1"/>
        </dgm:presLayoutVars>
      </dgm:prSet>
      <dgm:spPr/>
    </dgm:pt>
    <dgm:pt modelId="{98BD0723-2282-6241-9F38-D0DF820F2F2E}" type="pres">
      <dgm:prSet presAssocID="{6D7C731B-8BE6-1A4D-9A69-0F5B8DC7AE51}" presName="descendantText" presStyleLbl="alignAccFollowNode1" presStyleIdx="0" presStyleCnt="2">
        <dgm:presLayoutVars>
          <dgm:bulletEnabled val="1"/>
        </dgm:presLayoutVars>
      </dgm:prSet>
      <dgm:spPr/>
    </dgm:pt>
    <dgm:pt modelId="{DAC98D10-22D0-994D-8340-0BED0730B5E3}" type="pres">
      <dgm:prSet presAssocID="{639DF8C8-FD49-1F46-9FED-060923E9A5FC}" presName="sp" presStyleCnt="0"/>
      <dgm:spPr/>
    </dgm:pt>
    <dgm:pt modelId="{11140FD6-4C78-E34D-8F4A-34C30E05AA32}" type="pres">
      <dgm:prSet presAssocID="{21BD2099-4DA7-E34E-887A-D719C3D266C9}" presName="linNode" presStyleCnt="0"/>
      <dgm:spPr/>
    </dgm:pt>
    <dgm:pt modelId="{352E7962-7C82-EA4A-98D4-5066E0B4799E}" type="pres">
      <dgm:prSet presAssocID="{21BD2099-4DA7-E34E-887A-D719C3D266C9}" presName="parentText" presStyleLbl="node1" presStyleIdx="1" presStyleCnt="2" custScaleX="196420">
        <dgm:presLayoutVars>
          <dgm:chMax val="1"/>
          <dgm:bulletEnabled val="1"/>
        </dgm:presLayoutVars>
      </dgm:prSet>
      <dgm:spPr/>
    </dgm:pt>
    <dgm:pt modelId="{1F872218-F035-4A42-8368-587EF72138CD}" type="pres">
      <dgm:prSet presAssocID="{21BD2099-4DA7-E34E-887A-D719C3D266C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F250C11-AB96-DF42-83C5-4E9D33908ED4}" type="presOf" srcId="{2913038C-410E-3349-8679-BB03D85B3DDB}" destId="{98BD0723-2282-6241-9F38-D0DF820F2F2E}" srcOrd="0" destOrd="0" presId="urn:microsoft.com/office/officeart/2005/8/layout/vList5"/>
    <dgm:cxn modelId="{578A8418-6968-0846-9185-A9C7C26CAF0D}" srcId="{21BD2099-4DA7-E34E-887A-D719C3D266C9}" destId="{D20EAF07-52D2-B64D-92FA-392316314208}" srcOrd="0" destOrd="0" parTransId="{4FCFF191-F9F8-4B46-9289-4C9706F7AAEE}" sibTransId="{5F0FC04C-51DB-134C-B2B1-79B58E0D00E6}"/>
    <dgm:cxn modelId="{99C1603F-A085-EB43-BF4F-C3EDDAC75D0A}" type="presOf" srcId="{D20EAF07-52D2-B64D-92FA-392316314208}" destId="{1F872218-F035-4A42-8368-587EF72138CD}" srcOrd="0" destOrd="0" presId="urn:microsoft.com/office/officeart/2005/8/layout/vList5"/>
    <dgm:cxn modelId="{05F96A40-47BC-F044-9D85-3D3EF51E4FEA}" srcId="{09BD8838-F278-D944-97E7-FED07D8AD551}" destId="{21BD2099-4DA7-E34E-887A-D719C3D266C9}" srcOrd="1" destOrd="0" parTransId="{909A0414-BBF6-7F42-9281-456B1A4AF55C}" sibTransId="{32D78865-8E7E-4B4A-8DD6-F3E8C9639932}"/>
    <dgm:cxn modelId="{02F62753-96FD-0140-9476-E4824983A3FF}" srcId="{09BD8838-F278-D944-97E7-FED07D8AD551}" destId="{6D7C731B-8BE6-1A4D-9A69-0F5B8DC7AE51}" srcOrd="0" destOrd="0" parTransId="{4A283928-3B09-7F45-8FAD-563E5E1A9605}" sibTransId="{639DF8C8-FD49-1F46-9FED-060923E9A5FC}"/>
    <dgm:cxn modelId="{62F51870-CD0C-954B-A18B-DEB5B2623D26}" srcId="{6D7C731B-8BE6-1A4D-9A69-0F5B8DC7AE51}" destId="{2913038C-410E-3349-8679-BB03D85B3DDB}" srcOrd="0" destOrd="0" parTransId="{82E301FF-B7DF-3D4A-BB0E-5B81F3773286}" sibTransId="{C7DCC23C-EB18-BA4E-B88F-B20BCB90E49E}"/>
    <dgm:cxn modelId="{9DDED2B2-7DC6-484C-9BCC-8E97B305424D}" type="presOf" srcId="{09BD8838-F278-D944-97E7-FED07D8AD551}" destId="{F787C404-E032-3B4A-A2CD-01CB6783F255}" srcOrd="0" destOrd="0" presId="urn:microsoft.com/office/officeart/2005/8/layout/vList5"/>
    <dgm:cxn modelId="{731787ED-EB18-9841-A258-A77C5963E32B}" type="presOf" srcId="{6D7C731B-8BE6-1A4D-9A69-0F5B8DC7AE51}" destId="{3C1590A7-738F-D14D-8A8B-946E4E1BD888}" srcOrd="0" destOrd="0" presId="urn:microsoft.com/office/officeart/2005/8/layout/vList5"/>
    <dgm:cxn modelId="{494F23EE-3839-E944-941B-9616B8F69D8D}" type="presOf" srcId="{21BD2099-4DA7-E34E-887A-D719C3D266C9}" destId="{352E7962-7C82-EA4A-98D4-5066E0B4799E}" srcOrd="0" destOrd="0" presId="urn:microsoft.com/office/officeart/2005/8/layout/vList5"/>
    <dgm:cxn modelId="{5385288D-71F7-BC48-B0A3-4EF8F3B7B27D}" type="presParOf" srcId="{F787C404-E032-3B4A-A2CD-01CB6783F255}" destId="{D056511E-7686-9D48-B88D-C4D98322CBDD}" srcOrd="0" destOrd="0" presId="urn:microsoft.com/office/officeart/2005/8/layout/vList5"/>
    <dgm:cxn modelId="{A81F76D5-155B-ED45-82A9-B6B1D35E0CCD}" type="presParOf" srcId="{D056511E-7686-9D48-B88D-C4D98322CBDD}" destId="{3C1590A7-738F-D14D-8A8B-946E4E1BD888}" srcOrd="0" destOrd="0" presId="urn:microsoft.com/office/officeart/2005/8/layout/vList5"/>
    <dgm:cxn modelId="{20E6F3A0-0F69-2A46-BB56-340DB57CD1DC}" type="presParOf" srcId="{D056511E-7686-9D48-B88D-C4D98322CBDD}" destId="{98BD0723-2282-6241-9F38-D0DF820F2F2E}" srcOrd="1" destOrd="0" presId="urn:microsoft.com/office/officeart/2005/8/layout/vList5"/>
    <dgm:cxn modelId="{5ABB0736-0CD1-9149-B8DD-12D7377AA786}" type="presParOf" srcId="{F787C404-E032-3B4A-A2CD-01CB6783F255}" destId="{DAC98D10-22D0-994D-8340-0BED0730B5E3}" srcOrd="1" destOrd="0" presId="urn:microsoft.com/office/officeart/2005/8/layout/vList5"/>
    <dgm:cxn modelId="{714C4E93-AA7C-504F-8D87-51C4FE722263}" type="presParOf" srcId="{F787C404-E032-3B4A-A2CD-01CB6783F255}" destId="{11140FD6-4C78-E34D-8F4A-34C30E05AA32}" srcOrd="2" destOrd="0" presId="urn:microsoft.com/office/officeart/2005/8/layout/vList5"/>
    <dgm:cxn modelId="{3372BEEB-2109-E04B-A0C3-DC5B9C29BD05}" type="presParOf" srcId="{11140FD6-4C78-E34D-8F4A-34C30E05AA32}" destId="{352E7962-7C82-EA4A-98D4-5066E0B4799E}" srcOrd="0" destOrd="0" presId="urn:microsoft.com/office/officeart/2005/8/layout/vList5"/>
    <dgm:cxn modelId="{C89C848A-9658-9E46-AE61-6D246B6C26CE}" type="presParOf" srcId="{11140FD6-4C78-E34D-8F4A-34C30E05AA32}" destId="{1F872218-F035-4A42-8368-587EF72138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BC80B-CF67-FE4F-B936-9593F1E1F4C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2704D0-C434-2046-94BD-00AE9192FE99}">
      <dgm:prSet/>
      <dgm:spPr>
        <a:solidFill>
          <a:srgbClr val="00B050"/>
        </a:solidFill>
      </dgm:spPr>
      <dgm:t>
        <a:bodyPr/>
        <a:lstStyle/>
        <a:p>
          <a:r>
            <a:rPr lang="en-US"/>
            <a:t>No congestion</a:t>
          </a:r>
        </a:p>
      </dgm:t>
    </dgm:pt>
    <dgm:pt modelId="{9DD208D2-2B84-0E40-B1B4-817E44415584}" type="parTrans" cxnId="{AF92F71F-366E-EB4D-830A-C65C04AC28EB}">
      <dgm:prSet/>
      <dgm:spPr/>
      <dgm:t>
        <a:bodyPr/>
        <a:lstStyle/>
        <a:p>
          <a:endParaRPr lang="en-US"/>
        </a:p>
      </dgm:t>
    </dgm:pt>
    <dgm:pt modelId="{7DE24569-9136-B448-A8F6-4D28180B0334}" type="sibTrans" cxnId="{AF92F71F-366E-EB4D-830A-C65C04AC28EB}">
      <dgm:prSet/>
      <dgm:spPr/>
      <dgm:t>
        <a:bodyPr/>
        <a:lstStyle/>
        <a:p>
          <a:endParaRPr lang="en-US"/>
        </a:p>
      </dgm:t>
    </dgm:pt>
    <dgm:pt modelId="{38024C3F-2AB7-274E-86DD-BD8CBC2A2A73}">
      <dgm:prSet/>
      <dgm:spPr>
        <a:solidFill>
          <a:srgbClr val="FFC000"/>
        </a:solidFill>
      </dgm:spPr>
      <dgm:t>
        <a:bodyPr/>
        <a:lstStyle/>
        <a:p>
          <a:r>
            <a:rPr lang="en-US"/>
            <a:t>Idle compute resources</a:t>
          </a:r>
        </a:p>
      </dgm:t>
    </dgm:pt>
    <dgm:pt modelId="{19F5B1DA-0541-8642-B7F8-B8FB0175F35C}" type="parTrans" cxnId="{A25EB398-E4DB-AF48-99DB-E577501CE43F}">
      <dgm:prSet/>
      <dgm:spPr/>
      <dgm:t>
        <a:bodyPr/>
        <a:lstStyle/>
        <a:p>
          <a:endParaRPr lang="en-US"/>
        </a:p>
      </dgm:t>
    </dgm:pt>
    <dgm:pt modelId="{3A4F061E-5727-4643-BAA6-4A57ABB17858}" type="sibTrans" cxnId="{A25EB398-E4DB-AF48-99DB-E577501CE43F}">
      <dgm:prSet/>
      <dgm:spPr/>
      <dgm:t>
        <a:bodyPr/>
        <a:lstStyle/>
        <a:p>
          <a:endParaRPr lang="en-US"/>
        </a:p>
      </dgm:t>
    </dgm:pt>
    <dgm:pt modelId="{18601F2C-E284-DA46-A2FE-53FC8F310EEC}">
      <dgm:prSet/>
      <dgm:spPr/>
      <dgm:t>
        <a:bodyPr/>
        <a:lstStyle/>
        <a:p>
          <a:r>
            <a:rPr lang="en-US" dirty="0"/>
            <a:t>Time for opportunistic use</a:t>
          </a:r>
        </a:p>
      </dgm:t>
    </dgm:pt>
    <dgm:pt modelId="{2C9A8A13-E0C0-204F-9E19-9186119A708D}" type="parTrans" cxnId="{AB9778A9-B335-114C-B0FC-564C00A3AD54}">
      <dgm:prSet/>
      <dgm:spPr/>
      <dgm:t>
        <a:bodyPr/>
        <a:lstStyle/>
        <a:p>
          <a:endParaRPr lang="en-US"/>
        </a:p>
      </dgm:t>
    </dgm:pt>
    <dgm:pt modelId="{EA0BFAAF-2BC6-B343-ABB2-F68EAF9D79BF}" type="sibTrans" cxnId="{AB9778A9-B335-114C-B0FC-564C00A3AD54}">
      <dgm:prSet/>
      <dgm:spPr/>
      <dgm:t>
        <a:bodyPr/>
        <a:lstStyle/>
        <a:p>
          <a:endParaRPr lang="en-US"/>
        </a:p>
      </dgm:t>
    </dgm:pt>
    <dgm:pt modelId="{EBEA3A84-AD41-C544-AE1E-BE37107299D9}" type="pres">
      <dgm:prSet presAssocID="{838BC80B-CF67-FE4F-B936-9593F1E1F4CA}" presName="Name0" presStyleCnt="0">
        <dgm:presLayoutVars>
          <dgm:dir/>
          <dgm:resizeHandles val="exact"/>
        </dgm:presLayoutVars>
      </dgm:prSet>
      <dgm:spPr/>
    </dgm:pt>
    <dgm:pt modelId="{531F00CE-1848-E94A-BF92-CC8FB570ED1F}" type="pres">
      <dgm:prSet presAssocID="{C82704D0-C434-2046-94BD-00AE9192FE99}" presName="node" presStyleLbl="node1" presStyleIdx="0" presStyleCnt="3">
        <dgm:presLayoutVars>
          <dgm:bulletEnabled val="1"/>
        </dgm:presLayoutVars>
      </dgm:prSet>
      <dgm:spPr/>
    </dgm:pt>
    <dgm:pt modelId="{D6D95E2A-89B9-724E-9001-B1C854454D84}" type="pres">
      <dgm:prSet presAssocID="{7DE24569-9136-B448-A8F6-4D28180B0334}" presName="sibTrans" presStyleLbl="sibTrans2D1" presStyleIdx="0" presStyleCnt="2"/>
      <dgm:spPr/>
    </dgm:pt>
    <dgm:pt modelId="{236BEB3F-2BFE-2640-B6E7-EF38D5CE3C29}" type="pres">
      <dgm:prSet presAssocID="{7DE24569-9136-B448-A8F6-4D28180B0334}" presName="connectorText" presStyleLbl="sibTrans2D1" presStyleIdx="0" presStyleCnt="2"/>
      <dgm:spPr/>
    </dgm:pt>
    <dgm:pt modelId="{A23A560B-2065-C345-9459-AB070718EBFF}" type="pres">
      <dgm:prSet presAssocID="{38024C3F-2AB7-274E-86DD-BD8CBC2A2A73}" presName="node" presStyleLbl="node1" presStyleIdx="1" presStyleCnt="3">
        <dgm:presLayoutVars>
          <dgm:bulletEnabled val="1"/>
        </dgm:presLayoutVars>
      </dgm:prSet>
      <dgm:spPr/>
    </dgm:pt>
    <dgm:pt modelId="{D1CB8EA1-203C-7C4A-91CA-60D36C70A066}" type="pres">
      <dgm:prSet presAssocID="{3A4F061E-5727-4643-BAA6-4A57ABB17858}" presName="sibTrans" presStyleLbl="sibTrans2D1" presStyleIdx="1" presStyleCnt="2"/>
      <dgm:spPr/>
    </dgm:pt>
    <dgm:pt modelId="{18DB9B7D-955B-8C4F-A756-65C8361FB1E7}" type="pres">
      <dgm:prSet presAssocID="{3A4F061E-5727-4643-BAA6-4A57ABB17858}" presName="connectorText" presStyleLbl="sibTrans2D1" presStyleIdx="1" presStyleCnt="2"/>
      <dgm:spPr/>
    </dgm:pt>
    <dgm:pt modelId="{C5CD0CCD-4445-894F-8F7A-45EC9B1E5568}" type="pres">
      <dgm:prSet presAssocID="{18601F2C-E284-DA46-A2FE-53FC8F310EEC}" presName="node" presStyleLbl="node1" presStyleIdx="2" presStyleCnt="3">
        <dgm:presLayoutVars>
          <dgm:bulletEnabled val="1"/>
        </dgm:presLayoutVars>
      </dgm:prSet>
      <dgm:spPr/>
    </dgm:pt>
  </dgm:ptLst>
  <dgm:cxnLst>
    <dgm:cxn modelId="{FCA41F0E-7C92-3440-A27F-36C3A7E06C56}" type="presOf" srcId="{3A4F061E-5727-4643-BAA6-4A57ABB17858}" destId="{D1CB8EA1-203C-7C4A-91CA-60D36C70A066}" srcOrd="0" destOrd="0" presId="urn:microsoft.com/office/officeart/2005/8/layout/process1"/>
    <dgm:cxn modelId="{E3208218-6D9D-5243-99F9-12A82DD5C6F0}" type="presOf" srcId="{38024C3F-2AB7-274E-86DD-BD8CBC2A2A73}" destId="{A23A560B-2065-C345-9459-AB070718EBFF}" srcOrd="0" destOrd="0" presId="urn:microsoft.com/office/officeart/2005/8/layout/process1"/>
    <dgm:cxn modelId="{0A07141F-FDF4-C241-B89D-8EC06121F840}" type="presOf" srcId="{3A4F061E-5727-4643-BAA6-4A57ABB17858}" destId="{18DB9B7D-955B-8C4F-A756-65C8361FB1E7}" srcOrd="1" destOrd="0" presId="urn:microsoft.com/office/officeart/2005/8/layout/process1"/>
    <dgm:cxn modelId="{AF92F71F-366E-EB4D-830A-C65C04AC28EB}" srcId="{838BC80B-CF67-FE4F-B936-9593F1E1F4CA}" destId="{C82704D0-C434-2046-94BD-00AE9192FE99}" srcOrd="0" destOrd="0" parTransId="{9DD208D2-2B84-0E40-B1B4-817E44415584}" sibTransId="{7DE24569-9136-B448-A8F6-4D28180B0334}"/>
    <dgm:cxn modelId="{B30D4928-AA6E-B944-BB53-27BCEBC8A8CB}" type="presOf" srcId="{18601F2C-E284-DA46-A2FE-53FC8F310EEC}" destId="{C5CD0CCD-4445-894F-8F7A-45EC9B1E5568}" srcOrd="0" destOrd="0" presId="urn:microsoft.com/office/officeart/2005/8/layout/process1"/>
    <dgm:cxn modelId="{3B429F8B-8F09-514E-9032-D02C985CABDC}" type="presOf" srcId="{838BC80B-CF67-FE4F-B936-9593F1E1F4CA}" destId="{EBEA3A84-AD41-C544-AE1E-BE37107299D9}" srcOrd="0" destOrd="0" presId="urn:microsoft.com/office/officeart/2005/8/layout/process1"/>
    <dgm:cxn modelId="{79AA2793-2A22-B541-82F1-8844AB2DA9F3}" type="presOf" srcId="{C82704D0-C434-2046-94BD-00AE9192FE99}" destId="{531F00CE-1848-E94A-BF92-CC8FB570ED1F}" srcOrd="0" destOrd="0" presId="urn:microsoft.com/office/officeart/2005/8/layout/process1"/>
    <dgm:cxn modelId="{A25EB398-E4DB-AF48-99DB-E577501CE43F}" srcId="{838BC80B-CF67-FE4F-B936-9593F1E1F4CA}" destId="{38024C3F-2AB7-274E-86DD-BD8CBC2A2A73}" srcOrd="1" destOrd="0" parTransId="{19F5B1DA-0541-8642-B7F8-B8FB0175F35C}" sibTransId="{3A4F061E-5727-4643-BAA6-4A57ABB17858}"/>
    <dgm:cxn modelId="{AB9778A9-B335-114C-B0FC-564C00A3AD54}" srcId="{838BC80B-CF67-FE4F-B936-9593F1E1F4CA}" destId="{18601F2C-E284-DA46-A2FE-53FC8F310EEC}" srcOrd="2" destOrd="0" parTransId="{2C9A8A13-E0C0-204F-9E19-9186119A708D}" sibTransId="{EA0BFAAF-2BC6-B343-ABB2-F68EAF9D79BF}"/>
    <dgm:cxn modelId="{899557E6-D11A-1C44-841F-2AA1DBCAA748}" type="presOf" srcId="{7DE24569-9136-B448-A8F6-4D28180B0334}" destId="{D6D95E2A-89B9-724E-9001-B1C854454D84}" srcOrd="0" destOrd="0" presId="urn:microsoft.com/office/officeart/2005/8/layout/process1"/>
    <dgm:cxn modelId="{B76E6CFA-AA1B-324B-B90A-220127BF7405}" type="presOf" srcId="{7DE24569-9136-B448-A8F6-4D28180B0334}" destId="{236BEB3F-2BFE-2640-B6E7-EF38D5CE3C29}" srcOrd="1" destOrd="0" presId="urn:microsoft.com/office/officeart/2005/8/layout/process1"/>
    <dgm:cxn modelId="{FB4414E6-AB77-5A4F-B48B-85F83EB3C4D0}" type="presParOf" srcId="{EBEA3A84-AD41-C544-AE1E-BE37107299D9}" destId="{531F00CE-1848-E94A-BF92-CC8FB570ED1F}" srcOrd="0" destOrd="0" presId="urn:microsoft.com/office/officeart/2005/8/layout/process1"/>
    <dgm:cxn modelId="{487AE38D-3BB2-5943-80EA-8805F85B7170}" type="presParOf" srcId="{EBEA3A84-AD41-C544-AE1E-BE37107299D9}" destId="{D6D95E2A-89B9-724E-9001-B1C854454D84}" srcOrd="1" destOrd="0" presId="urn:microsoft.com/office/officeart/2005/8/layout/process1"/>
    <dgm:cxn modelId="{0A8FAFB7-025F-194F-A2BF-E70190300EFC}" type="presParOf" srcId="{D6D95E2A-89B9-724E-9001-B1C854454D84}" destId="{236BEB3F-2BFE-2640-B6E7-EF38D5CE3C29}" srcOrd="0" destOrd="0" presId="urn:microsoft.com/office/officeart/2005/8/layout/process1"/>
    <dgm:cxn modelId="{15F4AF60-D6CF-274B-8951-68746F01FF93}" type="presParOf" srcId="{EBEA3A84-AD41-C544-AE1E-BE37107299D9}" destId="{A23A560B-2065-C345-9459-AB070718EBFF}" srcOrd="2" destOrd="0" presId="urn:microsoft.com/office/officeart/2005/8/layout/process1"/>
    <dgm:cxn modelId="{AB99BB62-7C05-7F4E-8E14-446EA0E112CA}" type="presParOf" srcId="{EBEA3A84-AD41-C544-AE1E-BE37107299D9}" destId="{D1CB8EA1-203C-7C4A-91CA-60D36C70A066}" srcOrd="3" destOrd="0" presId="urn:microsoft.com/office/officeart/2005/8/layout/process1"/>
    <dgm:cxn modelId="{4CAEC401-56B4-0443-B5D1-E6309CD957FA}" type="presParOf" srcId="{D1CB8EA1-203C-7C4A-91CA-60D36C70A066}" destId="{18DB9B7D-955B-8C4F-A756-65C8361FB1E7}" srcOrd="0" destOrd="0" presId="urn:microsoft.com/office/officeart/2005/8/layout/process1"/>
    <dgm:cxn modelId="{800800B5-5626-6F46-BB3A-CCE0AB0AB550}" type="presParOf" srcId="{EBEA3A84-AD41-C544-AE1E-BE37107299D9}" destId="{C5CD0CCD-4445-894F-8F7A-45EC9B1E55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295AE4-667E-454E-90F8-698923B3A87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21AD04-8206-924C-821C-87559980DFD0}">
      <dgm:prSet/>
      <dgm:spPr/>
      <dgm:t>
        <a:bodyPr/>
        <a:lstStyle/>
        <a:p>
          <a:r>
            <a:rPr lang="en-US"/>
            <a:t>Priorities natively supported in Kubernetes</a:t>
          </a:r>
        </a:p>
      </dgm:t>
    </dgm:pt>
    <dgm:pt modelId="{C2C49C02-35BB-D943-88DF-F29537279FCB}" type="parTrans" cxnId="{9EEAEE14-ED82-5045-850A-97C26023C8B9}">
      <dgm:prSet/>
      <dgm:spPr/>
      <dgm:t>
        <a:bodyPr/>
        <a:lstStyle/>
        <a:p>
          <a:endParaRPr lang="en-US"/>
        </a:p>
      </dgm:t>
    </dgm:pt>
    <dgm:pt modelId="{46953A25-B7BA-C042-938D-812BB0E7554F}" type="sibTrans" cxnId="{9EEAEE14-ED82-5045-850A-97C26023C8B9}">
      <dgm:prSet/>
      <dgm:spPr/>
      <dgm:t>
        <a:bodyPr/>
        <a:lstStyle/>
        <a:p>
          <a:endParaRPr lang="en-US"/>
        </a:p>
      </dgm:t>
    </dgm:pt>
    <dgm:pt modelId="{AABF461C-22B8-4649-8C95-932269BED9DA}">
      <dgm:prSet/>
      <dgm:spPr/>
      <dgm:t>
        <a:bodyPr/>
        <a:lstStyle/>
        <a:p>
          <a:r>
            <a:rPr lang="en-US" dirty="0"/>
            <a:t>Low priority pods only start if no demand </a:t>
          </a:r>
          <a:br>
            <a:rPr lang="en-US" dirty="0"/>
          </a:br>
          <a:r>
            <a:rPr lang="en-US" dirty="0"/>
            <a:t>from higher priority ones</a:t>
          </a:r>
        </a:p>
      </dgm:t>
    </dgm:pt>
    <dgm:pt modelId="{3447F869-6271-8D40-9CB3-152D7C5CD4F4}" type="parTrans" cxnId="{87C5FB6D-7AB8-924D-AAC3-70BE5370F14F}">
      <dgm:prSet/>
      <dgm:spPr/>
      <dgm:t>
        <a:bodyPr/>
        <a:lstStyle/>
        <a:p>
          <a:endParaRPr lang="en-US"/>
        </a:p>
      </dgm:t>
    </dgm:pt>
    <dgm:pt modelId="{152801D5-9C27-F742-A8D8-4D0777285A13}" type="sibTrans" cxnId="{87C5FB6D-7AB8-924D-AAC3-70BE5370F14F}">
      <dgm:prSet/>
      <dgm:spPr/>
      <dgm:t>
        <a:bodyPr/>
        <a:lstStyle/>
        <a:p>
          <a:endParaRPr lang="en-US"/>
        </a:p>
      </dgm:t>
    </dgm:pt>
    <dgm:pt modelId="{B7FE08A1-D2CB-C049-87F7-1EEB95D6ED9D}">
      <dgm:prSet/>
      <dgm:spPr/>
      <dgm:t>
        <a:bodyPr/>
        <a:lstStyle/>
        <a:p>
          <a:r>
            <a:rPr lang="en-US"/>
            <a:t>Preemption out of the box</a:t>
          </a:r>
        </a:p>
      </dgm:t>
    </dgm:pt>
    <dgm:pt modelId="{C86D1DF3-E707-F742-87B2-05F32AFCA865}" type="parTrans" cxnId="{7B31FB3B-C487-4A4B-B8AF-32EF3AA49304}">
      <dgm:prSet/>
      <dgm:spPr/>
      <dgm:t>
        <a:bodyPr/>
        <a:lstStyle/>
        <a:p>
          <a:endParaRPr lang="en-US"/>
        </a:p>
      </dgm:t>
    </dgm:pt>
    <dgm:pt modelId="{BAF82A9C-7028-F34A-A929-A51979E9B3EE}" type="sibTrans" cxnId="{7B31FB3B-C487-4A4B-B8AF-32EF3AA49304}">
      <dgm:prSet/>
      <dgm:spPr/>
      <dgm:t>
        <a:bodyPr/>
        <a:lstStyle/>
        <a:p>
          <a:endParaRPr lang="en-US"/>
        </a:p>
      </dgm:t>
    </dgm:pt>
    <dgm:pt modelId="{CFAB8D4B-5B6C-984F-AA96-B90EB8717DC0}">
      <dgm:prSet/>
      <dgm:spPr/>
      <dgm:t>
        <a:bodyPr/>
        <a:lstStyle/>
        <a:p>
          <a:r>
            <a:rPr lang="en-US" dirty="0"/>
            <a:t>Low priority pods killed the moment </a:t>
          </a:r>
          <a:br>
            <a:rPr lang="en-US" dirty="0"/>
          </a:br>
          <a:r>
            <a:rPr lang="en-US" dirty="0"/>
            <a:t>a high priority pod needs the resources</a:t>
          </a:r>
        </a:p>
      </dgm:t>
    </dgm:pt>
    <dgm:pt modelId="{8501793D-E832-5B4C-9E01-88353D6173F9}" type="parTrans" cxnId="{CD9B643B-6597-8F46-8962-B774AD334820}">
      <dgm:prSet/>
      <dgm:spPr/>
      <dgm:t>
        <a:bodyPr/>
        <a:lstStyle/>
        <a:p>
          <a:endParaRPr lang="en-US"/>
        </a:p>
      </dgm:t>
    </dgm:pt>
    <dgm:pt modelId="{E0DBEECF-D2B4-4F42-8BC6-CCFC23B6AF2D}" type="sibTrans" cxnId="{CD9B643B-6597-8F46-8962-B774AD334820}">
      <dgm:prSet/>
      <dgm:spPr/>
      <dgm:t>
        <a:bodyPr/>
        <a:lstStyle/>
        <a:p>
          <a:endParaRPr lang="en-US"/>
        </a:p>
      </dgm:t>
    </dgm:pt>
    <dgm:pt modelId="{2705F161-92F2-844A-B0DD-95908D53E46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Perfect for opportunistic use</a:t>
          </a:r>
        </a:p>
      </dgm:t>
    </dgm:pt>
    <dgm:pt modelId="{25101595-5CF3-B541-A0FA-295A3AB1B0AB}" type="parTrans" cxnId="{EBBE847E-877F-BE44-AC41-0A2CDF1B24C7}">
      <dgm:prSet/>
      <dgm:spPr/>
      <dgm:t>
        <a:bodyPr/>
        <a:lstStyle/>
        <a:p>
          <a:endParaRPr lang="en-US"/>
        </a:p>
      </dgm:t>
    </dgm:pt>
    <dgm:pt modelId="{4C18784B-A5E7-FC47-9237-79DCD4D4B35E}" type="sibTrans" cxnId="{EBBE847E-877F-BE44-AC41-0A2CDF1B24C7}">
      <dgm:prSet/>
      <dgm:spPr/>
      <dgm:t>
        <a:bodyPr/>
        <a:lstStyle/>
        <a:p>
          <a:endParaRPr lang="en-US"/>
        </a:p>
      </dgm:t>
    </dgm:pt>
    <dgm:pt modelId="{D1DE0817-7442-A34A-86C8-1B0EAF670787}">
      <dgm:prSet/>
      <dgm:spPr/>
      <dgm:t>
        <a:bodyPr/>
        <a:lstStyle/>
        <a:p>
          <a:r>
            <a:rPr lang="en-US"/>
            <a:t>Just keep enough low-priority pods in the system </a:t>
          </a:r>
        </a:p>
      </dgm:t>
    </dgm:pt>
    <dgm:pt modelId="{DE14D3CF-2519-8445-BAF8-51E87F86DBF0}" type="parTrans" cxnId="{3333423A-9B34-B946-8189-6E9078AF7D18}">
      <dgm:prSet/>
      <dgm:spPr/>
      <dgm:t>
        <a:bodyPr/>
        <a:lstStyle/>
        <a:p>
          <a:endParaRPr lang="en-US"/>
        </a:p>
      </dgm:t>
    </dgm:pt>
    <dgm:pt modelId="{FA6E8D3E-89D5-6348-9796-8F0BDFBC3C36}" type="sibTrans" cxnId="{3333423A-9B34-B946-8189-6E9078AF7D18}">
      <dgm:prSet/>
      <dgm:spPr/>
      <dgm:t>
        <a:bodyPr/>
        <a:lstStyle/>
        <a:p>
          <a:endParaRPr lang="en-US"/>
        </a:p>
      </dgm:t>
    </dgm:pt>
    <dgm:pt modelId="{8E4E79D7-3722-3347-BF84-37F70E292DB0}" type="pres">
      <dgm:prSet presAssocID="{8D295AE4-667E-454E-90F8-698923B3A87A}" presName="Name0" presStyleCnt="0">
        <dgm:presLayoutVars>
          <dgm:dir/>
          <dgm:animLvl val="lvl"/>
          <dgm:resizeHandles val="exact"/>
        </dgm:presLayoutVars>
      </dgm:prSet>
      <dgm:spPr/>
    </dgm:pt>
    <dgm:pt modelId="{D4E789C0-74E2-7E44-B74A-9F743504F2FC}" type="pres">
      <dgm:prSet presAssocID="{E621AD04-8206-924C-821C-87559980DFD0}" presName="linNode" presStyleCnt="0"/>
      <dgm:spPr/>
    </dgm:pt>
    <dgm:pt modelId="{80B054B4-00C5-024D-9F63-E3D1273D8B87}" type="pres">
      <dgm:prSet presAssocID="{E621AD04-8206-924C-821C-87559980DFD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F7BAC5-C2D3-8445-B5F8-FAF57F2D015D}" type="pres">
      <dgm:prSet presAssocID="{E621AD04-8206-924C-821C-87559980DFD0}" presName="descendantText" presStyleLbl="alignAccFollowNode1" presStyleIdx="0" presStyleCnt="3">
        <dgm:presLayoutVars>
          <dgm:bulletEnabled val="1"/>
        </dgm:presLayoutVars>
      </dgm:prSet>
      <dgm:spPr/>
    </dgm:pt>
    <dgm:pt modelId="{802828FE-1F8D-C84A-ADD2-2F05DE4B9055}" type="pres">
      <dgm:prSet presAssocID="{46953A25-B7BA-C042-938D-812BB0E7554F}" presName="sp" presStyleCnt="0"/>
      <dgm:spPr/>
    </dgm:pt>
    <dgm:pt modelId="{A6333903-0F1C-504B-BEB3-CAFDD6200F46}" type="pres">
      <dgm:prSet presAssocID="{B7FE08A1-D2CB-C049-87F7-1EEB95D6ED9D}" presName="linNode" presStyleCnt="0"/>
      <dgm:spPr/>
    </dgm:pt>
    <dgm:pt modelId="{E62D5CF5-A3BA-8A4B-AA0D-111662EB201B}" type="pres">
      <dgm:prSet presAssocID="{B7FE08A1-D2CB-C049-87F7-1EEB95D6ED9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75C997A-9D62-0A4F-8D78-6BB95F9BE5E1}" type="pres">
      <dgm:prSet presAssocID="{B7FE08A1-D2CB-C049-87F7-1EEB95D6ED9D}" presName="descendantText" presStyleLbl="alignAccFollowNode1" presStyleIdx="1" presStyleCnt="3">
        <dgm:presLayoutVars>
          <dgm:bulletEnabled val="1"/>
        </dgm:presLayoutVars>
      </dgm:prSet>
      <dgm:spPr/>
    </dgm:pt>
    <dgm:pt modelId="{4B74BAF5-0D72-AC4A-9AF2-BC11E62D8803}" type="pres">
      <dgm:prSet presAssocID="{BAF82A9C-7028-F34A-A929-A51979E9B3EE}" presName="sp" presStyleCnt="0"/>
      <dgm:spPr/>
    </dgm:pt>
    <dgm:pt modelId="{E4C660FF-D8D6-394E-B3CA-9937190746E5}" type="pres">
      <dgm:prSet presAssocID="{2705F161-92F2-844A-B0DD-95908D53E463}" presName="linNode" presStyleCnt="0"/>
      <dgm:spPr/>
    </dgm:pt>
    <dgm:pt modelId="{32558F62-F1A0-2047-AFC5-68B20DAADA6C}" type="pres">
      <dgm:prSet presAssocID="{2705F161-92F2-844A-B0DD-95908D53E46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FFBD94D-801F-AE45-ACAD-5CF03013692C}" type="pres">
      <dgm:prSet presAssocID="{2705F161-92F2-844A-B0DD-95908D53E46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EEAEE14-ED82-5045-850A-97C26023C8B9}" srcId="{8D295AE4-667E-454E-90F8-698923B3A87A}" destId="{E621AD04-8206-924C-821C-87559980DFD0}" srcOrd="0" destOrd="0" parTransId="{C2C49C02-35BB-D943-88DF-F29537279FCB}" sibTransId="{46953A25-B7BA-C042-938D-812BB0E7554F}"/>
    <dgm:cxn modelId="{3333423A-9B34-B946-8189-6E9078AF7D18}" srcId="{2705F161-92F2-844A-B0DD-95908D53E463}" destId="{D1DE0817-7442-A34A-86C8-1B0EAF670787}" srcOrd="0" destOrd="0" parTransId="{DE14D3CF-2519-8445-BAF8-51E87F86DBF0}" sibTransId="{FA6E8D3E-89D5-6348-9796-8F0BDFBC3C36}"/>
    <dgm:cxn modelId="{CD9B643B-6597-8F46-8962-B774AD334820}" srcId="{B7FE08A1-D2CB-C049-87F7-1EEB95D6ED9D}" destId="{CFAB8D4B-5B6C-984F-AA96-B90EB8717DC0}" srcOrd="0" destOrd="0" parTransId="{8501793D-E832-5B4C-9E01-88353D6173F9}" sibTransId="{E0DBEECF-D2B4-4F42-8BC6-CCFC23B6AF2D}"/>
    <dgm:cxn modelId="{7B31FB3B-C487-4A4B-B8AF-32EF3AA49304}" srcId="{8D295AE4-667E-454E-90F8-698923B3A87A}" destId="{B7FE08A1-D2CB-C049-87F7-1EEB95D6ED9D}" srcOrd="1" destOrd="0" parTransId="{C86D1DF3-E707-F742-87B2-05F32AFCA865}" sibTransId="{BAF82A9C-7028-F34A-A929-A51979E9B3EE}"/>
    <dgm:cxn modelId="{0D78FB68-9EF0-B845-B96E-B920989026BA}" type="presOf" srcId="{AABF461C-22B8-4649-8C95-932269BED9DA}" destId="{ACF7BAC5-C2D3-8445-B5F8-FAF57F2D015D}" srcOrd="0" destOrd="0" presId="urn:microsoft.com/office/officeart/2005/8/layout/vList5"/>
    <dgm:cxn modelId="{87C5FB6D-7AB8-924D-AAC3-70BE5370F14F}" srcId="{E621AD04-8206-924C-821C-87559980DFD0}" destId="{AABF461C-22B8-4649-8C95-932269BED9DA}" srcOrd="0" destOrd="0" parTransId="{3447F869-6271-8D40-9CB3-152D7C5CD4F4}" sibTransId="{152801D5-9C27-F742-A8D8-4D0777285A13}"/>
    <dgm:cxn modelId="{EBBE847E-877F-BE44-AC41-0A2CDF1B24C7}" srcId="{8D295AE4-667E-454E-90F8-698923B3A87A}" destId="{2705F161-92F2-844A-B0DD-95908D53E463}" srcOrd="2" destOrd="0" parTransId="{25101595-5CF3-B541-A0FA-295A3AB1B0AB}" sibTransId="{4C18784B-A5E7-FC47-9237-79DCD4D4B35E}"/>
    <dgm:cxn modelId="{AF48E87E-1DFB-0645-97A8-8843B871C70B}" type="presOf" srcId="{CFAB8D4B-5B6C-984F-AA96-B90EB8717DC0}" destId="{B75C997A-9D62-0A4F-8D78-6BB95F9BE5E1}" srcOrd="0" destOrd="0" presId="urn:microsoft.com/office/officeart/2005/8/layout/vList5"/>
    <dgm:cxn modelId="{6735B598-F320-5F43-8046-0B0AE1175C68}" type="presOf" srcId="{D1DE0817-7442-A34A-86C8-1B0EAF670787}" destId="{3FFBD94D-801F-AE45-ACAD-5CF03013692C}" srcOrd="0" destOrd="0" presId="urn:microsoft.com/office/officeart/2005/8/layout/vList5"/>
    <dgm:cxn modelId="{674F3FA6-2ED9-6A42-98F9-328982CAA883}" type="presOf" srcId="{E621AD04-8206-924C-821C-87559980DFD0}" destId="{80B054B4-00C5-024D-9F63-E3D1273D8B87}" srcOrd="0" destOrd="0" presId="urn:microsoft.com/office/officeart/2005/8/layout/vList5"/>
    <dgm:cxn modelId="{C69D2EDB-E266-D041-94CB-7795500517E2}" type="presOf" srcId="{2705F161-92F2-844A-B0DD-95908D53E463}" destId="{32558F62-F1A0-2047-AFC5-68B20DAADA6C}" srcOrd="0" destOrd="0" presId="urn:microsoft.com/office/officeart/2005/8/layout/vList5"/>
    <dgm:cxn modelId="{10167DE5-9298-6C42-9072-5617695881EC}" type="presOf" srcId="{8D295AE4-667E-454E-90F8-698923B3A87A}" destId="{8E4E79D7-3722-3347-BF84-37F70E292DB0}" srcOrd="0" destOrd="0" presId="urn:microsoft.com/office/officeart/2005/8/layout/vList5"/>
    <dgm:cxn modelId="{57E9AAF5-B77F-6E44-8E5E-C581137BA3CB}" type="presOf" srcId="{B7FE08A1-D2CB-C049-87F7-1EEB95D6ED9D}" destId="{E62D5CF5-A3BA-8A4B-AA0D-111662EB201B}" srcOrd="0" destOrd="0" presId="urn:microsoft.com/office/officeart/2005/8/layout/vList5"/>
    <dgm:cxn modelId="{231643AA-09BF-2548-9C86-20CBA908D081}" type="presParOf" srcId="{8E4E79D7-3722-3347-BF84-37F70E292DB0}" destId="{D4E789C0-74E2-7E44-B74A-9F743504F2FC}" srcOrd="0" destOrd="0" presId="urn:microsoft.com/office/officeart/2005/8/layout/vList5"/>
    <dgm:cxn modelId="{3241376A-885A-ED44-B49D-462DB1971DA1}" type="presParOf" srcId="{D4E789C0-74E2-7E44-B74A-9F743504F2FC}" destId="{80B054B4-00C5-024D-9F63-E3D1273D8B87}" srcOrd="0" destOrd="0" presId="urn:microsoft.com/office/officeart/2005/8/layout/vList5"/>
    <dgm:cxn modelId="{6000C9AB-5227-0549-8885-BA2700776F62}" type="presParOf" srcId="{D4E789C0-74E2-7E44-B74A-9F743504F2FC}" destId="{ACF7BAC5-C2D3-8445-B5F8-FAF57F2D015D}" srcOrd="1" destOrd="0" presId="urn:microsoft.com/office/officeart/2005/8/layout/vList5"/>
    <dgm:cxn modelId="{489A6B7E-D660-5943-B8CB-56D31F4EBAA9}" type="presParOf" srcId="{8E4E79D7-3722-3347-BF84-37F70E292DB0}" destId="{802828FE-1F8D-C84A-ADD2-2F05DE4B9055}" srcOrd="1" destOrd="0" presId="urn:microsoft.com/office/officeart/2005/8/layout/vList5"/>
    <dgm:cxn modelId="{9930BCE2-9E21-7A47-9880-B52AD5731457}" type="presParOf" srcId="{8E4E79D7-3722-3347-BF84-37F70E292DB0}" destId="{A6333903-0F1C-504B-BEB3-CAFDD6200F46}" srcOrd="2" destOrd="0" presId="urn:microsoft.com/office/officeart/2005/8/layout/vList5"/>
    <dgm:cxn modelId="{54B3DB2A-C92C-8D42-81FB-4944F58C0B6A}" type="presParOf" srcId="{A6333903-0F1C-504B-BEB3-CAFDD6200F46}" destId="{E62D5CF5-A3BA-8A4B-AA0D-111662EB201B}" srcOrd="0" destOrd="0" presId="urn:microsoft.com/office/officeart/2005/8/layout/vList5"/>
    <dgm:cxn modelId="{309814AF-4FF2-1745-AC79-C631B18879A2}" type="presParOf" srcId="{A6333903-0F1C-504B-BEB3-CAFDD6200F46}" destId="{B75C997A-9D62-0A4F-8D78-6BB95F9BE5E1}" srcOrd="1" destOrd="0" presId="urn:microsoft.com/office/officeart/2005/8/layout/vList5"/>
    <dgm:cxn modelId="{4399047B-791D-2B49-9140-5EA306417063}" type="presParOf" srcId="{8E4E79D7-3722-3347-BF84-37F70E292DB0}" destId="{4B74BAF5-0D72-AC4A-9AF2-BC11E62D8803}" srcOrd="3" destOrd="0" presId="urn:microsoft.com/office/officeart/2005/8/layout/vList5"/>
    <dgm:cxn modelId="{DD60806F-D19B-0141-AD66-F0DFB4613AB4}" type="presParOf" srcId="{8E4E79D7-3722-3347-BF84-37F70E292DB0}" destId="{E4C660FF-D8D6-394E-B3CA-9937190746E5}" srcOrd="4" destOrd="0" presId="urn:microsoft.com/office/officeart/2005/8/layout/vList5"/>
    <dgm:cxn modelId="{A38D4531-108F-824E-928D-65629F65063F}" type="presParOf" srcId="{E4C660FF-D8D6-394E-B3CA-9937190746E5}" destId="{32558F62-F1A0-2047-AFC5-68B20DAADA6C}" srcOrd="0" destOrd="0" presId="urn:microsoft.com/office/officeart/2005/8/layout/vList5"/>
    <dgm:cxn modelId="{809BBC08-7B29-574B-85CC-CBB1FA6E2253}" type="presParOf" srcId="{E4C660FF-D8D6-394E-B3CA-9937190746E5}" destId="{3FFBD94D-801F-AE45-ACAD-5CF0301369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309B1-EEE9-8746-BA42-657796D585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D5F33C-7022-EC4A-9F91-1AEFC3BB6DB6}">
      <dgm:prSet/>
      <dgm:spPr>
        <a:solidFill>
          <a:schemeClr val="accent2"/>
        </a:solidFill>
      </dgm:spPr>
      <dgm:t>
        <a:bodyPr/>
        <a:lstStyle/>
        <a:p>
          <a:r>
            <a:rPr lang="en-US"/>
            <a:t>PRP wanted to give opportunistic resources to Open Science Grid (OSG) users</a:t>
          </a:r>
        </a:p>
      </dgm:t>
    </dgm:pt>
    <dgm:pt modelId="{8BC5E5BC-D079-A949-80B1-3073700ECA21}" type="parTrans" cxnId="{860F7B13-40BC-A849-A075-180356BE145A}">
      <dgm:prSet/>
      <dgm:spPr/>
      <dgm:t>
        <a:bodyPr/>
        <a:lstStyle/>
        <a:p>
          <a:endParaRPr lang="en-US"/>
        </a:p>
      </dgm:t>
    </dgm:pt>
    <dgm:pt modelId="{377DA385-6A47-DA4F-99FC-8DBD29CA02FB}" type="sibTrans" cxnId="{860F7B13-40BC-A849-A075-180356BE145A}">
      <dgm:prSet/>
      <dgm:spPr/>
      <dgm:t>
        <a:bodyPr/>
        <a:lstStyle/>
        <a:p>
          <a:endParaRPr lang="en-US"/>
        </a:p>
      </dgm:t>
    </dgm:pt>
    <dgm:pt modelId="{C1BE6673-811C-A242-8EF5-D8E4E3AE4271}">
      <dgm:prSet/>
      <dgm:spPr/>
      <dgm:t>
        <a:bodyPr/>
        <a:lstStyle/>
        <a:p>
          <a:r>
            <a:rPr lang="en-US" dirty="0"/>
            <a:t>Since they can tolerate preemption</a:t>
          </a:r>
          <a:br>
            <a:rPr lang="en-US" dirty="0"/>
          </a:br>
          <a:endParaRPr lang="en-US" dirty="0"/>
        </a:p>
      </dgm:t>
    </dgm:pt>
    <dgm:pt modelId="{F8D676FE-F56A-EB43-B468-FFFC4648EECD}" type="parTrans" cxnId="{EC6E2575-95B6-C445-951D-AA3E4E52872A}">
      <dgm:prSet/>
      <dgm:spPr/>
      <dgm:t>
        <a:bodyPr/>
        <a:lstStyle/>
        <a:p>
          <a:endParaRPr lang="en-US"/>
        </a:p>
      </dgm:t>
    </dgm:pt>
    <dgm:pt modelId="{CE32C597-E6B7-4B4F-8167-1B1F96C4DC78}" type="sibTrans" cxnId="{EC6E2575-95B6-C445-951D-AA3E4E52872A}">
      <dgm:prSet/>
      <dgm:spPr/>
      <dgm:t>
        <a:bodyPr/>
        <a:lstStyle/>
        <a:p>
          <a:endParaRPr lang="en-US"/>
        </a:p>
      </dgm:t>
    </dgm:pt>
    <dgm:pt modelId="{E2E9408C-3655-0243-BD18-8D5D76D9D45C}">
      <dgm:prSet/>
      <dgm:spPr>
        <a:solidFill>
          <a:srgbClr val="FF0000"/>
        </a:solidFill>
      </dgm:spPr>
      <dgm:t>
        <a:bodyPr/>
        <a:lstStyle/>
        <a:p>
          <a:r>
            <a:rPr lang="en-US"/>
            <a:t>But OSG does not have native support for Kubernetes</a:t>
          </a:r>
        </a:p>
      </dgm:t>
    </dgm:pt>
    <dgm:pt modelId="{EBCAAF56-1862-EC43-857A-E869867BC59E}" type="parTrans" cxnId="{8FD0599A-5497-B14F-8FF6-FBA53DCA252F}">
      <dgm:prSet/>
      <dgm:spPr/>
      <dgm:t>
        <a:bodyPr/>
        <a:lstStyle/>
        <a:p>
          <a:endParaRPr lang="en-US"/>
        </a:p>
      </dgm:t>
    </dgm:pt>
    <dgm:pt modelId="{D6B87A70-56A7-C349-9DAA-63490518217D}" type="sibTrans" cxnId="{8FD0599A-5497-B14F-8FF6-FBA53DCA252F}">
      <dgm:prSet/>
      <dgm:spPr/>
      <dgm:t>
        <a:bodyPr/>
        <a:lstStyle/>
        <a:p>
          <a:endParaRPr lang="en-US"/>
        </a:p>
      </dgm:t>
    </dgm:pt>
    <dgm:pt modelId="{D8896F52-EEF4-7D42-B5F0-284462326D50}">
      <dgm:prSet/>
      <dgm:spPr/>
      <dgm:t>
        <a:bodyPr/>
        <a:lstStyle/>
        <a:p>
          <a:r>
            <a:rPr lang="en-US" dirty="0"/>
            <a:t>Supports only resources provided by batch systems</a:t>
          </a:r>
          <a:br>
            <a:rPr lang="en-US" dirty="0"/>
          </a:br>
          <a:endParaRPr lang="en-US" dirty="0"/>
        </a:p>
      </dgm:t>
    </dgm:pt>
    <dgm:pt modelId="{A841C72C-2542-6E42-9D53-B4A8332E46A3}" type="parTrans" cxnId="{D0820D76-C739-F846-959C-9690EC6716BE}">
      <dgm:prSet/>
      <dgm:spPr/>
      <dgm:t>
        <a:bodyPr/>
        <a:lstStyle/>
        <a:p>
          <a:endParaRPr lang="en-US"/>
        </a:p>
      </dgm:t>
    </dgm:pt>
    <dgm:pt modelId="{0480239E-A8CD-864C-9616-1D0BD0F19AAD}" type="sibTrans" cxnId="{D0820D76-C739-F846-959C-9690EC6716BE}">
      <dgm:prSet/>
      <dgm:spPr/>
      <dgm:t>
        <a:bodyPr/>
        <a:lstStyle/>
        <a:p>
          <a:endParaRPr lang="en-US"/>
        </a:p>
      </dgm:t>
    </dgm:pt>
    <dgm:pt modelId="{D2330694-4E79-944F-8274-456C75406477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We thus instantiated an </a:t>
          </a:r>
          <a:r>
            <a:rPr lang="en-US" dirty="0" err="1"/>
            <a:t>HTCondor</a:t>
          </a:r>
          <a:r>
            <a:rPr lang="en-US" dirty="0"/>
            <a:t> pool</a:t>
          </a:r>
        </a:p>
      </dgm:t>
    </dgm:pt>
    <dgm:pt modelId="{0372093F-4D41-DC48-814C-C375D6164FDB}" type="parTrans" cxnId="{EDB5D432-61D1-5B4F-8E6C-00E2751892F6}">
      <dgm:prSet/>
      <dgm:spPr/>
      <dgm:t>
        <a:bodyPr/>
        <a:lstStyle/>
        <a:p>
          <a:endParaRPr lang="en-US"/>
        </a:p>
      </dgm:t>
    </dgm:pt>
    <dgm:pt modelId="{B5D1D609-9DB7-E743-9D6C-9E0FD9989635}" type="sibTrans" cxnId="{EDB5D432-61D1-5B4F-8E6C-00E2751892F6}">
      <dgm:prSet/>
      <dgm:spPr/>
      <dgm:t>
        <a:bodyPr/>
        <a:lstStyle/>
        <a:p>
          <a:endParaRPr lang="en-US"/>
        </a:p>
      </dgm:t>
    </dgm:pt>
    <dgm:pt modelId="{00722A02-DC87-A54C-B8EB-74DE6062A889}">
      <dgm:prSet/>
      <dgm:spPr/>
      <dgm:t>
        <a:bodyPr/>
        <a:lstStyle/>
        <a:p>
          <a:r>
            <a:rPr lang="en-US" dirty="0"/>
            <a:t>As a fully Kubernetes/Containerized deployment</a:t>
          </a:r>
          <a:br>
            <a:rPr lang="en-US" dirty="0"/>
          </a:br>
          <a:endParaRPr lang="en-US" dirty="0"/>
        </a:p>
      </dgm:t>
    </dgm:pt>
    <dgm:pt modelId="{B73BF200-04D3-D640-9183-35C01A6C366B}" type="parTrans" cxnId="{39702EEB-5D8F-8048-B924-116F407DA374}">
      <dgm:prSet/>
      <dgm:spPr/>
      <dgm:t>
        <a:bodyPr/>
        <a:lstStyle/>
        <a:p>
          <a:endParaRPr lang="en-US"/>
        </a:p>
      </dgm:t>
    </dgm:pt>
    <dgm:pt modelId="{928F3558-66BC-AF45-9488-63E833E62B4B}" type="sibTrans" cxnId="{39702EEB-5D8F-8048-B924-116F407DA374}">
      <dgm:prSet/>
      <dgm:spPr/>
      <dgm:t>
        <a:bodyPr/>
        <a:lstStyle/>
        <a:p>
          <a:endParaRPr lang="en-US"/>
        </a:p>
      </dgm:t>
    </dgm:pt>
    <dgm:pt modelId="{D48EC4C4-FAAD-3344-AB86-B3A3D7F52594}" type="pres">
      <dgm:prSet presAssocID="{948309B1-EEE9-8746-BA42-657796D58595}" presName="linear" presStyleCnt="0">
        <dgm:presLayoutVars>
          <dgm:animLvl val="lvl"/>
          <dgm:resizeHandles val="exact"/>
        </dgm:presLayoutVars>
      </dgm:prSet>
      <dgm:spPr/>
    </dgm:pt>
    <dgm:pt modelId="{ACA2E1D9-AFD6-2148-899A-CB2ADA7E5AF1}" type="pres">
      <dgm:prSet presAssocID="{36D5F33C-7022-EC4A-9F91-1AEFC3BB6D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DED38F-CAB2-844D-9E66-CD32861748F9}" type="pres">
      <dgm:prSet presAssocID="{36D5F33C-7022-EC4A-9F91-1AEFC3BB6DB6}" presName="childText" presStyleLbl="revTx" presStyleIdx="0" presStyleCnt="3">
        <dgm:presLayoutVars>
          <dgm:bulletEnabled val="1"/>
        </dgm:presLayoutVars>
      </dgm:prSet>
      <dgm:spPr/>
    </dgm:pt>
    <dgm:pt modelId="{6A93882A-94E0-6F4F-8459-E0481356540B}" type="pres">
      <dgm:prSet presAssocID="{E2E9408C-3655-0243-BD18-8D5D76D9D4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7AEC14-1AF5-5646-A4FD-1F5AAB37DFF8}" type="pres">
      <dgm:prSet presAssocID="{E2E9408C-3655-0243-BD18-8D5D76D9D45C}" presName="childText" presStyleLbl="revTx" presStyleIdx="1" presStyleCnt="3">
        <dgm:presLayoutVars>
          <dgm:bulletEnabled val="1"/>
        </dgm:presLayoutVars>
      </dgm:prSet>
      <dgm:spPr/>
    </dgm:pt>
    <dgm:pt modelId="{C0E79AD9-F75C-6549-9E5E-E6B379840A67}" type="pres">
      <dgm:prSet presAssocID="{D2330694-4E79-944F-8274-456C754064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E15B49-3A22-AF48-8DF2-9F6C62648672}" type="pres">
      <dgm:prSet presAssocID="{D2330694-4E79-944F-8274-456C7540647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8E2990C-7B0B-A94A-9702-D8F6BC62B76A}" type="presOf" srcId="{D8896F52-EEF4-7D42-B5F0-284462326D50}" destId="{897AEC14-1AF5-5646-A4FD-1F5AAB37DFF8}" srcOrd="0" destOrd="0" presId="urn:microsoft.com/office/officeart/2005/8/layout/vList2"/>
    <dgm:cxn modelId="{860F7B13-40BC-A849-A075-180356BE145A}" srcId="{948309B1-EEE9-8746-BA42-657796D58595}" destId="{36D5F33C-7022-EC4A-9F91-1AEFC3BB6DB6}" srcOrd="0" destOrd="0" parTransId="{8BC5E5BC-D079-A949-80B1-3073700ECA21}" sibTransId="{377DA385-6A47-DA4F-99FC-8DBD29CA02FB}"/>
    <dgm:cxn modelId="{7BFA4E1F-B123-1448-8C1F-F0A21F3A9004}" type="presOf" srcId="{36D5F33C-7022-EC4A-9F91-1AEFC3BB6DB6}" destId="{ACA2E1D9-AFD6-2148-899A-CB2ADA7E5AF1}" srcOrd="0" destOrd="0" presId="urn:microsoft.com/office/officeart/2005/8/layout/vList2"/>
    <dgm:cxn modelId="{EDB5D432-61D1-5B4F-8E6C-00E2751892F6}" srcId="{948309B1-EEE9-8746-BA42-657796D58595}" destId="{D2330694-4E79-944F-8274-456C75406477}" srcOrd="2" destOrd="0" parTransId="{0372093F-4D41-DC48-814C-C375D6164FDB}" sibTransId="{B5D1D609-9DB7-E743-9D6C-9E0FD9989635}"/>
    <dgm:cxn modelId="{EC6E2575-95B6-C445-951D-AA3E4E52872A}" srcId="{36D5F33C-7022-EC4A-9F91-1AEFC3BB6DB6}" destId="{C1BE6673-811C-A242-8EF5-D8E4E3AE4271}" srcOrd="0" destOrd="0" parTransId="{F8D676FE-F56A-EB43-B468-FFFC4648EECD}" sibTransId="{CE32C597-E6B7-4B4F-8167-1B1F96C4DC78}"/>
    <dgm:cxn modelId="{D0820D76-C739-F846-959C-9690EC6716BE}" srcId="{E2E9408C-3655-0243-BD18-8D5D76D9D45C}" destId="{D8896F52-EEF4-7D42-B5F0-284462326D50}" srcOrd="0" destOrd="0" parTransId="{A841C72C-2542-6E42-9D53-B4A8332E46A3}" sibTransId="{0480239E-A8CD-864C-9616-1D0BD0F19AAD}"/>
    <dgm:cxn modelId="{25D7DC7A-7B2A-E24A-9256-769FEF31BA4B}" type="presOf" srcId="{C1BE6673-811C-A242-8EF5-D8E4E3AE4271}" destId="{FDDED38F-CAB2-844D-9E66-CD32861748F9}" srcOrd="0" destOrd="0" presId="urn:microsoft.com/office/officeart/2005/8/layout/vList2"/>
    <dgm:cxn modelId="{5ACA2897-D30D-3E49-9AAC-46D0902B7A36}" type="presOf" srcId="{E2E9408C-3655-0243-BD18-8D5D76D9D45C}" destId="{6A93882A-94E0-6F4F-8459-E0481356540B}" srcOrd="0" destOrd="0" presId="urn:microsoft.com/office/officeart/2005/8/layout/vList2"/>
    <dgm:cxn modelId="{8FD0599A-5497-B14F-8FF6-FBA53DCA252F}" srcId="{948309B1-EEE9-8746-BA42-657796D58595}" destId="{E2E9408C-3655-0243-BD18-8D5D76D9D45C}" srcOrd="1" destOrd="0" parTransId="{EBCAAF56-1862-EC43-857A-E869867BC59E}" sibTransId="{D6B87A70-56A7-C349-9DAA-63490518217D}"/>
    <dgm:cxn modelId="{A8FCDCA3-503A-1F42-A196-F3A99AE8B4C5}" type="presOf" srcId="{948309B1-EEE9-8746-BA42-657796D58595}" destId="{D48EC4C4-FAAD-3344-AB86-B3A3D7F52594}" srcOrd="0" destOrd="0" presId="urn:microsoft.com/office/officeart/2005/8/layout/vList2"/>
    <dgm:cxn modelId="{E02408BA-E9AA-834F-8FE0-43DFB6A9EB8C}" type="presOf" srcId="{00722A02-DC87-A54C-B8EB-74DE6062A889}" destId="{2FE15B49-3A22-AF48-8DF2-9F6C62648672}" srcOrd="0" destOrd="0" presId="urn:microsoft.com/office/officeart/2005/8/layout/vList2"/>
    <dgm:cxn modelId="{CC985DC8-4EF1-D84B-980E-F40BA5DCEEAA}" type="presOf" srcId="{D2330694-4E79-944F-8274-456C75406477}" destId="{C0E79AD9-F75C-6549-9E5E-E6B379840A67}" srcOrd="0" destOrd="0" presId="urn:microsoft.com/office/officeart/2005/8/layout/vList2"/>
    <dgm:cxn modelId="{39702EEB-5D8F-8048-B924-116F407DA374}" srcId="{D2330694-4E79-944F-8274-456C75406477}" destId="{00722A02-DC87-A54C-B8EB-74DE6062A889}" srcOrd="0" destOrd="0" parTransId="{B73BF200-04D3-D640-9183-35C01A6C366B}" sibTransId="{928F3558-66BC-AF45-9488-63E833E62B4B}"/>
    <dgm:cxn modelId="{204E4D61-E413-A845-8696-AB5E093AF9FB}" type="presParOf" srcId="{D48EC4C4-FAAD-3344-AB86-B3A3D7F52594}" destId="{ACA2E1D9-AFD6-2148-899A-CB2ADA7E5AF1}" srcOrd="0" destOrd="0" presId="urn:microsoft.com/office/officeart/2005/8/layout/vList2"/>
    <dgm:cxn modelId="{21A1A7C7-2DAB-2345-B88C-0C522F91FBC3}" type="presParOf" srcId="{D48EC4C4-FAAD-3344-AB86-B3A3D7F52594}" destId="{FDDED38F-CAB2-844D-9E66-CD32861748F9}" srcOrd="1" destOrd="0" presId="urn:microsoft.com/office/officeart/2005/8/layout/vList2"/>
    <dgm:cxn modelId="{2E721694-4AFD-A94D-A692-4E1E60F47A9E}" type="presParOf" srcId="{D48EC4C4-FAAD-3344-AB86-B3A3D7F52594}" destId="{6A93882A-94E0-6F4F-8459-E0481356540B}" srcOrd="2" destOrd="0" presId="urn:microsoft.com/office/officeart/2005/8/layout/vList2"/>
    <dgm:cxn modelId="{D7077241-B16A-D74C-92CE-869DD4E03755}" type="presParOf" srcId="{D48EC4C4-FAAD-3344-AB86-B3A3D7F52594}" destId="{897AEC14-1AF5-5646-A4FD-1F5AAB37DFF8}" srcOrd="3" destOrd="0" presId="urn:microsoft.com/office/officeart/2005/8/layout/vList2"/>
    <dgm:cxn modelId="{085D2283-E364-8B46-978C-1AB712FD5447}" type="presParOf" srcId="{D48EC4C4-FAAD-3344-AB86-B3A3D7F52594}" destId="{C0E79AD9-F75C-6549-9E5E-E6B379840A67}" srcOrd="4" destOrd="0" presId="urn:microsoft.com/office/officeart/2005/8/layout/vList2"/>
    <dgm:cxn modelId="{384B1A02-EAC6-7843-A111-144FE92E0EBE}" type="presParOf" srcId="{D48EC4C4-FAAD-3344-AB86-B3A3D7F52594}" destId="{2FE15B49-3A22-AF48-8DF2-9F6C6264867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779A8B-2A7C-B04C-8136-460E91309B3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CE6279-977C-2D49-A7DC-95FCA5DE2671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Putting </a:t>
          </a:r>
          <a:r>
            <a:rPr lang="en-US" dirty="0" err="1"/>
            <a:t>HTCondor</a:t>
          </a:r>
          <a:r>
            <a:rPr lang="en-US" dirty="0"/>
            <a:t> in a set of containers is not hard</a:t>
          </a:r>
        </a:p>
      </dgm:t>
    </dgm:pt>
    <dgm:pt modelId="{0CB07222-FDA1-BA48-BB6C-4142EECAB59B}" type="parTrans" cxnId="{0A9D5FE2-3AAB-314E-A548-E846144EAB6E}">
      <dgm:prSet/>
      <dgm:spPr/>
      <dgm:t>
        <a:bodyPr/>
        <a:lstStyle/>
        <a:p>
          <a:endParaRPr lang="en-US"/>
        </a:p>
      </dgm:t>
    </dgm:pt>
    <dgm:pt modelId="{BE8EC865-A0CA-294A-98D6-CE849989074C}" type="sibTrans" cxnId="{0A9D5FE2-3AAB-314E-A548-E846144EAB6E}">
      <dgm:prSet/>
      <dgm:spPr/>
      <dgm:t>
        <a:bodyPr/>
        <a:lstStyle/>
        <a:p>
          <a:endParaRPr lang="en-US"/>
        </a:p>
      </dgm:t>
    </dgm:pt>
    <dgm:pt modelId="{8C750456-BE14-754D-9E35-9645CD7C6F4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Just create an image with HTCondor binaries in it!</a:t>
          </a:r>
        </a:p>
      </dgm:t>
    </dgm:pt>
    <dgm:pt modelId="{20F30685-9699-B94E-BE2C-41F5D0B849E8}" type="parTrans" cxnId="{D1CF5833-0CC0-2149-A86A-3B54DB7A9313}">
      <dgm:prSet/>
      <dgm:spPr/>
      <dgm:t>
        <a:bodyPr/>
        <a:lstStyle/>
        <a:p>
          <a:endParaRPr lang="en-US"/>
        </a:p>
      </dgm:t>
    </dgm:pt>
    <dgm:pt modelId="{B2152C04-B61B-A948-BD1C-6ABB0F727165}" type="sibTrans" cxnId="{D1CF5833-0CC0-2149-A86A-3B54DB7A9313}">
      <dgm:prSet/>
      <dgm:spPr/>
      <dgm:t>
        <a:bodyPr/>
        <a:lstStyle/>
        <a:p>
          <a:endParaRPr lang="en-US"/>
        </a:p>
      </dgm:t>
    </dgm:pt>
    <dgm:pt modelId="{D0CDE5D8-B552-524D-AC0F-92D07A24BC3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Configuration injected through Kubernetes pod config</a:t>
          </a:r>
        </a:p>
      </dgm:t>
    </dgm:pt>
    <dgm:pt modelId="{B9719AD6-00B3-5545-8EE3-26DD1EC4A907}" type="parTrans" cxnId="{00C7C0C6-26AA-8342-877D-CB86BAF81813}">
      <dgm:prSet/>
      <dgm:spPr/>
      <dgm:t>
        <a:bodyPr/>
        <a:lstStyle/>
        <a:p>
          <a:endParaRPr lang="en-US"/>
        </a:p>
      </dgm:t>
    </dgm:pt>
    <dgm:pt modelId="{61C5BD87-35F0-364C-8320-9FA0B5CFC00C}" type="sibTrans" cxnId="{00C7C0C6-26AA-8342-877D-CB86BAF81813}">
      <dgm:prSet/>
      <dgm:spPr/>
      <dgm:t>
        <a:bodyPr/>
        <a:lstStyle/>
        <a:p>
          <a:endParaRPr lang="en-US"/>
        </a:p>
      </dgm:t>
    </dgm:pt>
    <dgm:pt modelId="{100E9E4E-4FFD-6B4D-A230-107BF41F99C7}">
      <dgm:prSet/>
      <dgm:spPr/>
      <dgm:t>
        <a:bodyPr/>
        <a:lstStyle/>
        <a:p>
          <a:r>
            <a:rPr lang="en-US" dirty="0" err="1"/>
            <a:t>HTCondor</a:t>
          </a:r>
          <a:r>
            <a:rPr lang="en-US" dirty="0"/>
            <a:t> deals nicely with ephemeral IPs</a:t>
          </a:r>
        </a:p>
      </dgm:t>
    </dgm:pt>
    <dgm:pt modelId="{9381084C-4D87-B54D-93FC-6E94664B963C}" type="parTrans" cxnId="{418FCB0C-60C9-C04F-95D1-391065470018}">
      <dgm:prSet/>
      <dgm:spPr/>
      <dgm:t>
        <a:bodyPr/>
        <a:lstStyle/>
        <a:p>
          <a:endParaRPr lang="en-US"/>
        </a:p>
      </dgm:t>
    </dgm:pt>
    <dgm:pt modelId="{121D9EAA-6330-A344-972D-17AE1409BB3A}" type="sibTrans" cxnId="{418FCB0C-60C9-C04F-95D1-391065470018}">
      <dgm:prSet/>
      <dgm:spPr/>
      <dgm:t>
        <a:bodyPr/>
        <a:lstStyle/>
        <a:p>
          <a:endParaRPr lang="en-US"/>
        </a:p>
      </dgm:t>
    </dgm:pt>
    <dgm:pt modelId="{899F82B0-1950-CF42-9EF1-9C5561638A67}">
      <dgm:prSet/>
      <dgm:spPr/>
      <dgm:t>
        <a:bodyPr/>
        <a:lstStyle/>
        <a:p>
          <a:r>
            <a:rPr lang="en-US" dirty="0"/>
            <a:t>Everything else just works from there</a:t>
          </a:r>
        </a:p>
      </dgm:t>
    </dgm:pt>
    <dgm:pt modelId="{BEE1DC30-5C73-DF43-9BD7-7D9DDEB194C9}" type="parTrans" cxnId="{CAC821CA-B036-3445-9849-543857A2A796}">
      <dgm:prSet/>
      <dgm:spPr/>
      <dgm:t>
        <a:bodyPr/>
        <a:lstStyle/>
        <a:p>
          <a:endParaRPr lang="en-US"/>
        </a:p>
      </dgm:t>
    </dgm:pt>
    <dgm:pt modelId="{51A4A8E0-DB0B-BF47-8424-9D10681D81D9}" type="sibTrans" cxnId="{CAC821CA-B036-3445-9849-543857A2A796}">
      <dgm:prSet/>
      <dgm:spPr/>
      <dgm:t>
        <a:bodyPr/>
        <a:lstStyle/>
        <a:p>
          <a:endParaRPr lang="en-US"/>
        </a:p>
      </dgm:t>
    </dgm:pt>
    <dgm:pt modelId="{1DBF52BF-A661-8944-96A2-98C6555AA606}">
      <dgm:prSet/>
      <dgm:spPr>
        <a:solidFill>
          <a:srgbClr val="0070C0"/>
        </a:solidFill>
      </dgm:spPr>
      <dgm:t>
        <a:bodyPr/>
        <a:lstStyle/>
        <a:p>
          <a:r>
            <a:rPr lang="en-US"/>
            <a:t>Persistency needed for the Schedd(s)</a:t>
          </a:r>
        </a:p>
      </dgm:t>
    </dgm:pt>
    <dgm:pt modelId="{1913BA85-784B-CC47-8882-8C6F1DEE5B37}" type="parTrans" cxnId="{07097035-9FD7-374E-B4E9-E378C48F037D}">
      <dgm:prSet/>
      <dgm:spPr/>
      <dgm:t>
        <a:bodyPr/>
        <a:lstStyle/>
        <a:p>
          <a:endParaRPr lang="en-US"/>
        </a:p>
      </dgm:t>
    </dgm:pt>
    <dgm:pt modelId="{1016CED9-989D-F045-9E05-253C24D17C39}" type="sibTrans" cxnId="{07097035-9FD7-374E-B4E9-E378C48F037D}">
      <dgm:prSet/>
      <dgm:spPr/>
      <dgm:t>
        <a:bodyPr/>
        <a:lstStyle/>
        <a:p>
          <a:endParaRPr lang="en-US"/>
        </a:p>
      </dgm:t>
    </dgm:pt>
    <dgm:pt modelId="{DAE8E356-2B78-8948-90A4-F36133E3A83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And potentially for the Negotiator, if long term accounting desired</a:t>
          </a:r>
        </a:p>
      </dgm:t>
    </dgm:pt>
    <dgm:pt modelId="{1DF7505B-AC88-F743-87B8-C5ABD11FF6E8}" type="parTrans" cxnId="{3609B0F5-E568-1B4D-AAAE-D6EE80E2290E}">
      <dgm:prSet/>
      <dgm:spPr/>
      <dgm:t>
        <a:bodyPr/>
        <a:lstStyle/>
        <a:p>
          <a:endParaRPr lang="en-US"/>
        </a:p>
      </dgm:t>
    </dgm:pt>
    <dgm:pt modelId="{1631FD26-2F14-814B-B84C-C026D4F0205B}" type="sibTrans" cxnId="{3609B0F5-E568-1B4D-AAAE-D6EE80E2290E}">
      <dgm:prSet/>
      <dgm:spPr/>
      <dgm:t>
        <a:bodyPr/>
        <a:lstStyle/>
        <a:p>
          <a:endParaRPr lang="en-US"/>
        </a:p>
      </dgm:t>
    </dgm:pt>
    <dgm:pt modelId="{AC14DFA5-9063-3B4F-ABCA-EBDD388CF59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Everything else can live off ephemeral storage</a:t>
          </a:r>
        </a:p>
      </dgm:t>
    </dgm:pt>
    <dgm:pt modelId="{E1ED9BBC-EC3B-904F-8BC2-F28E86E0A6C3}" type="parTrans" cxnId="{E9221C13-6DA9-EC4D-9F57-ECA9B77A0FCE}">
      <dgm:prSet/>
      <dgm:spPr/>
      <dgm:t>
        <a:bodyPr/>
        <a:lstStyle/>
        <a:p>
          <a:endParaRPr lang="en-US"/>
        </a:p>
      </dgm:t>
    </dgm:pt>
    <dgm:pt modelId="{7ADE1683-68F2-FE4C-9951-50FD23222BBA}" type="sibTrans" cxnId="{E9221C13-6DA9-EC4D-9F57-ECA9B77A0FCE}">
      <dgm:prSet/>
      <dgm:spPr/>
      <dgm:t>
        <a:bodyPr/>
        <a:lstStyle/>
        <a:p>
          <a:endParaRPr lang="en-US"/>
        </a:p>
      </dgm:t>
    </dgm:pt>
    <dgm:pt modelId="{53E959EF-48D2-DD42-9686-0BFEAFD992B6}">
      <dgm:prSet/>
      <dgm:spPr/>
      <dgm:t>
        <a:bodyPr/>
        <a:lstStyle/>
        <a:p>
          <a:r>
            <a:rPr lang="en-US" dirty="0"/>
            <a:t>The Collector must be discoverable – Kubernetes service</a:t>
          </a:r>
        </a:p>
      </dgm:t>
    </dgm:pt>
    <dgm:pt modelId="{AE09ABF9-88A2-FF4A-8D07-75B05D707BF0}" type="parTrans" cxnId="{A804A69B-19F3-D843-A857-8A21D12FB10F}">
      <dgm:prSet/>
      <dgm:spPr/>
      <dgm:t>
        <a:bodyPr/>
        <a:lstStyle/>
        <a:p>
          <a:endParaRPr lang="en-US"/>
        </a:p>
      </dgm:t>
    </dgm:pt>
    <dgm:pt modelId="{281C1051-AF1D-BA4B-89D9-68848D5F8B7F}" type="sibTrans" cxnId="{A804A69B-19F3-D843-A857-8A21D12FB10F}">
      <dgm:prSet/>
      <dgm:spPr/>
      <dgm:t>
        <a:bodyPr/>
        <a:lstStyle/>
        <a:p>
          <a:endParaRPr lang="en-US"/>
        </a:p>
      </dgm:t>
    </dgm:pt>
    <dgm:pt modelId="{FA147A7E-D7BF-4943-AB66-7507C76F5F38}" type="pres">
      <dgm:prSet presAssocID="{25779A8B-2A7C-B04C-8136-460E91309B35}" presName="Name0" presStyleCnt="0">
        <dgm:presLayoutVars>
          <dgm:dir/>
          <dgm:animLvl val="lvl"/>
          <dgm:resizeHandles val="exact"/>
        </dgm:presLayoutVars>
      </dgm:prSet>
      <dgm:spPr/>
    </dgm:pt>
    <dgm:pt modelId="{7F4BB722-F06C-5240-B470-5AE99401DF53}" type="pres">
      <dgm:prSet presAssocID="{43CE6279-977C-2D49-A7DC-95FCA5DE2671}" presName="linNode" presStyleCnt="0"/>
      <dgm:spPr/>
    </dgm:pt>
    <dgm:pt modelId="{4B0A5A80-8A3D-6842-ACAB-9491C4500FCB}" type="pres">
      <dgm:prSet presAssocID="{43CE6279-977C-2D49-A7DC-95FCA5DE267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811CE6D-8055-5D4D-A457-82699386BFDC}" type="pres">
      <dgm:prSet presAssocID="{43CE6279-977C-2D49-A7DC-95FCA5DE2671}" presName="descendantText" presStyleLbl="alignAccFollowNode1" presStyleIdx="0" presStyleCnt="3">
        <dgm:presLayoutVars>
          <dgm:bulletEnabled val="1"/>
        </dgm:presLayoutVars>
      </dgm:prSet>
      <dgm:spPr/>
    </dgm:pt>
    <dgm:pt modelId="{E4CF93D5-3973-9F4C-BE64-5FFB459ADD29}" type="pres">
      <dgm:prSet presAssocID="{BE8EC865-A0CA-294A-98D6-CE849989074C}" presName="sp" presStyleCnt="0"/>
      <dgm:spPr/>
    </dgm:pt>
    <dgm:pt modelId="{0114A38A-F92A-924D-8613-521602168C89}" type="pres">
      <dgm:prSet presAssocID="{100E9E4E-4FFD-6B4D-A230-107BF41F99C7}" presName="linNode" presStyleCnt="0"/>
      <dgm:spPr/>
    </dgm:pt>
    <dgm:pt modelId="{54F88310-B135-E04C-8F7A-8DE8C23F3AAE}" type="pres">
      <dgm:prSet presAssocID="{100E9E4E-4FFD-6B4D-A230-107BF41F99C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3DB1CCD-84C7-6541-B0D1-886AB0C68BB5}" type="pres">
      <dgm:prSet presAssocID="{100E9E4E-4FFD-6B4D-A230-107BF41F99C7}" presName="descendantText" presStyleLbl="alignAccFollowNode1" presStyleIdx="1" presStyleCnt="3">
        <dgm:presLayoutVars>
          <dgm:bulletEnabled val="1"/>
        </dgm:presLayoutVars>
      </dgm:prSet>
      <dgm:spPr/>
    </dgm:pt>
    <dgm:pt modelId="{442FD629-CAFF-7043-A76B-F4BB5645DF59}" type="pres">
      <dgm:prSet presAssocID="{121D9EAA-6330-A344-972D-17AE1409BB3A}" presName="sp" presStyleCnt="0"/>
      <dgm:spPr/>
    </dgm:pt>
    <dgm:pt modelId="{3B70E8F7-BBB3-5C47-AF72-650C55C7B0F9}" type="pres">
      <dgm:prSet presAssocID="{1DBF52BF-A661-8944-96A2-98C6555AA606}" presName="linNode" presStyleCnt="0"/>
      <dgm:spPr/>
    </dgm:pt>
    <dgm:pt modelId="{3F03CFD9-EA81-5E40-97F5-E98DAD3E6709}" type="pres">
      <dgm:prSet presAssocID="{1DBF52BF-A661-8944-96A2-98C6555AA60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DE53225-4CA2-CB47-B5F8-9966F670D2B7}" type="pres">
      <dgm:prSet presAssocID="{1DBF52BF-A661-8944-96A2-98C6555AA60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8FCB0C-60C9-C04F-95D1-391065470018}" srcId="{25779A8B-2A7C-B04C-8136-460E91309B35}" destId="{100E9E4E-4FFD-6B4D-A230-107BF41F99C7}" srcOrd="1" destOrd="0" parTransId="{9381084C-4D87-B54D-93FC-6E94664B963C}" sibTransId="{121D9EAA-6330-A344-972D-17AE1409BB3A}"/>
    <dgm:cxn modelId="{E9221C13-6DA9-EC4D-9F57-ECA9B77A0FCE}" srcId="{1DBF52BF-A661-8944-96A2-98C6555AA606}" destId="{AC14DFA5-9063-3B4F-ABCA-EBDD388CF59F}" srcOrd="1" destOrd="0" parTransId="{E1ED9BBC-EC3B-904F-8BC2-F28E86E0A6C3}" sibTransId="{7ADE1683-68F2-FE4C-9951-50FD23222BBA}"/>
    <dgm:cxn modelId="{03E9A223-54AB-2544-976D-757CF1932908}" type="presOf" srcId="{D0CDE5D8-B552-524D-AC0F-92D07A24BC3A}" destId="{7811CE6D-8055-5D4D-A457-82699386BFDC}" srcOrd="0" destOrd="1" presId="urn:microsoft.com/office/officeart/2005/8/layout/vList5"/>
    <dgm:cxn modelId="{92212E26-860E-DF49-A2ED-C102A4A212C3}" type="presOf" srcId="{53E959EF-48D2-DD42-9686-0BFEAFD992B6}" destId="{23DB1CCD-84C7-6541-B0D1-886AB0C68BB5}" srcOrd="0" destOrd="0" presId="urn:microsoft.com/office/officeart/2005/8/layout/vList5"/>
    <dgm:cxn modelId="{606F8B2E-89CE-4745-98CF-53F17FCD1910}" type="presOf" srcId="{DAE8E356-2B78-8948-90A4-F36133E3A835}" destId="{DDE53225-4CA2-CB47-B5F8-9966F670D2B7}" srcOrd="0" destOrd="0" presId="urn:microsoft.com/office/officeart/2005/8/layout/vList5"/>
    <dgm:cxn modelId="{D1CF5833-0CC0-2149-A86A-3B54DB7A9313}" srcId="{43CE6279-977C-2D49-A7DC-95FCA5DE2671}" destId="{8C750456-BE14-754D-9E35-9645CD7C6F4A}" srcOrd="0" destOrd="0" parTransId="{20F30685-9699-B94E-BE2C-41F5D0B849E8}" sibTransId="{B2152C04-B61B-A948-BD1C-6ABB0F727165}"/>
    <dgm:cxn modelId="{07097035-9FD7-374E-B4E9-E378C48F037D}" srcId="{25779A8B-2A7C-B04C-8136-460E91309B35}" destId="{1DBF52BF-A661-8944-96A2-98C6555AA606}" srcOrd="2" destOrd="0" parTransId="{1913BA85-784B-CC47-8882-8C6F1DEE5B37}" sibTransId="{1016CED9-989D-F045-9E05-253C24D17C39}"/>
    <dgm:cxn modelId="{1B1F1839-3631-1145-B524-06E8883CC8D7}" type="presOf" srcId="{100E9E4E-4FFD-6B4D-A230-107BF41F99C7}" destId="{54F88310-B135-E04C-8F7A-8DE8C23F3AAE}" srcOrd="0" destOrd="0" presId="urn:microsoft.com/office/officeart/2005/8/layout/vList5"/>
    <dgm:cxn modelId="{12E34B48-4799-2848-9915-FC8BEE756970}" type="presOf" srcId="{1DBF52BF-A661-8944-96A2-98C6555AA606}" destId="{3F03CFD9-EA81-5E40-97F5-E98DAD3E6709}" srcOrd="0" destOrd="0" presId="urn:microsoft.com/office/officeart/2005/8/layout/vList5"/>
    <dgm:cxn modelId="{5E59777B-2810-A74A-90CE-2698D864FD5C}" type="presOf" srcId="{25779A8B-2A7C-B04C-8136-460E91309B35}" destId="{FA147A7E-D7BF-4943-AB66-7507C76F5F38}" srcOrd="0" destOrd="0" presId="urn:microsoft.com/office/officeart/2005/8/layout/vList5"/>
    <dgm:cxn modelId="{A804A69B-19F3-D843-A857-8A21D12FB10F}" srcId="{100E9E4E-4FFD-6B4D-A230-107BF41F99C7}" destId="{53E959EF-48D2-DD42-9686-0BFEAFD992B6}" srcOrd="0" destOrd="0" parTransId="{AE09ABF9-88A2-FF4A-8D07-75B05D707BF0}" sibTransId="{281C1051-AF1D-BA4B-89D9-68848D5F8B7F}"/>
    <dgm:cxn modelId="{88AAFFB1-71DF-D240-B531-2287436FFA27}" type="presOf" srcId="{43CE6279-977C-2D49-A7DC-95FCA5DE2671}" destId="{4B0A5A80-8A3D-6842-ACAB-9491C4500FCB}" srcOrd="0" destOrd="0" presId="urn:microsoft.com/office/officeart/2005/8/layout/vList5"/>
    <dgm:cxn modelId="{C3D153B9-87C9-4442-9764-7B279015A30A}" type="presOf" srcId="{8C750456-BE14-754D-9E35-9645CD7C6F4A}" destId="{7811CE6D-8055-5D4D-A457-82699386BFDC}" srcOrd="0" destOrd="0" presId="urn:microsoft.com/office/officeart/2005/8/layout/vList5"/>
    <dgm:cxn modelId="{00C7C0C6-26AA-8342-877D-CB86BAF81813}" srcId="{43CE6279-977C-2D49-A7DC-95FCA5DE2671}" destId="{D0CDE5D8-B552-524D-AC0F-92D07A24BC3A}" srcOrd="1" destOrd="0" parTransId="{B9719AD6-00B3-5545-8EE3-26DD1EC4A907}" sibTransId="{61C5BD87-35F0-364C-8320-9FA0B5CFC00C}"/>
    <dgm:cxn modelId="{CAC821CA-B036-3445-9849-543857A2A796}" srcId="{100E9E4E-4FFD-6B4D-A230-107BF41F99C7}" destId="{899F82B0-1950-CF42-9EF1-9C5561638A67}" srcOrd="1" destOrd="0" parTransId="{BEE1DC30-5C73-DF43-9BD7-7D9DDEB194C9}" sibTransId="{51A4A8E0-DB0B-BF47-8424-9D10681D81D9}"/>
    <dgm:cxn modelId="{B03C3DCB-D718-8140-A6D7-6818AD9EB571}" type="presOf" srcId="{899F82B0-1950-CF42-9EF1-9C5561638A67}" destId="{23DB1CCD-84C7-6541-B0D1-886AB0C68BB5}" srcOrd="0" destOrd="1" presId="urn:microsoft.com/office/officeart/2005/8/layout/vList5"/>
    <dgm:cxn modelId="{0A9D5FE2-3AAB-314E-A548-E846144EAB6E}" srcId="{25779A8B-2A7C-B04C-8136-460E91309B35}" destId="{43CE6279-977C-2D49-A7DC-95FCA5DE2671}" srcOrd="0" destOrd="0" parTransId="{0CB07222-FDA1-BA48-BB6C-4142EECAB59B}" sibTransId="{BE8EC865-A0CA-294A-98D6-CE849989074C}"/>
    <dgm:cxn modelId="{3609B0F5-E568-1B4D-AAAE-D6EE80E2290E}" srcId="{1DBF52BF-A661-8944-96A2-98C6555AA606}" destId="{DAE8E356-2B78-8948-90A4-F36133E3A835}" srcOrd="0" destOrd="0" parTransId="{1DF7505B-AC88-F743-87B8-C5ABD11FF6E8}" sibTransId="{1631FD26-2F14-814B-B84C-C026D4F0205B}"/>
    <dgm:cxn modelId="{DAAE3DFD-F3C6-254B-954A-A78202CEDAD2}" type="presOf" srcId="{AC14DFA5-9063-3B4F-ABCA-EBDD388CF59F}" destId="{DDE53225-4CA2-CB47-B5F8-9966F670D2B7}" srcOrd="0" destOrd="1" presId="urn:microsoft.com/office/officeart/2005/8/layout/vList5"/>
    <dgm:cxn modelId="{5BD53B55-08DD-B148-9CF5-589FE1F28F7C}" type="presParOf" srcId="{FA147A7E-D7BF-4943-AB66-7507C76F5F38}" destId="{7F4BB722-F06C-5240-B470-5AE99401DF53}" srcOrd="0" destOrd="0" presId="urn:microsoft.com/office/officeart/2005/8/layout/vList5"/>
    <dgm:cxn modelId="{C9F1E006-7634-5C45-BBFB-AAA374D493C2}" type="presParOf" srcId="{7F4BB722-F06C-5240-B470-5AE99401DF53}" destId="{4B0A5A80-8A3D-6842-ACAB-9491C4500FCB}" srcOrd="0" destOrd="0" presId="urn:microsoft.com/office/officeart/2005/8/layout/vList5"/>
    <dgm:cxn modelId="{F79C0F12-A1FA-F248-A599-0F827448F11E}" type="presParOf" srcId="{7F4BB722-F06C-5240-B470-5AE99401DF53}" destId="{7811CE6D-8055-5D4D-A457-82699386BFDC}" srcOrd="1" destOrd="0" presId="urn:microsoft.com/office/officeart/2005/8/layout/vList5"/>
    <dgm:cxn modelId="{DCFB8A80-C442-AF4F-B6B4-82641548DDA0}" type="presParOf" srcId="{FA147A7E-D7BF-4943-AB66-7507C76F5F38}" destId="{E4CF93D5-3973-9F4C-BE64-5FFB459ADD29}" srcOrd="1" destOrd="0" presId="urn:microsoft.com/office/officeart/2005/8/layout/vList5"/>
    <dgm:cxn modelId="{8F3C6361-3FEA-6249-9A47-1FFCC0FB160B}" type="presParOf" srcId="{FA147A7E-D7BF-4943-AB66-7507C76F5F38}" destId="{0114A38A-F92A-924D-8613-521602168C89}" srcOrd="2" destOrd="0" presId="urn:microsoft.com/office/officeart/2005/8/layout/vList5"/>
    <dgm:cxn modelId="{3D729C9B-D711-BF49-9FDD-F1FC377B19FE}" type="presParOf" srcId="{0114A38A-F92A-924D-8613-521602168C89}" destId="{54F88310-B135-E04C-8F7A-8DE8C23F3AAE}" srcOrd="0" destOrd="0" presId="urn:microsoft.com/office/officeart/2005/8/layout/vList5"/>
    <dgm:cxn modelId="{12627A21-DB19-3B48-B6F8-604F9A7A4215}" type="presParOf" srcId="{0114A38A-F92A-924D-8613-521602168C89}" destId="{23DB1CCD-84C7-6541-B0D1-886AB0C68BB5}" srcOrd="1" destOrd="0" presId="urn:microsoft.com/office/officeart/2005/8/layout/vList5"/>
    <dgm:cxn modelId="{24D2696C-57D1-9943-91EC-FE9EA3131C8A}" type="presParOf" srcId="{FA147A7E-D7BF-4943-AB66-7507C76F5F38}" destId="{442FD629-CAFF-7043-A76B-F4BB5645DF59}" srcOrd="3" destOrd="0" presId="urn:microsoft.com/office/officeart/2005/8/layout/vList5"/>
    <dgm:cxn modelId="{8DE5FD32-E7DF-824F-9BB9-BCF84E65CC02}" type="presParOf" srcId="{FA147A7E-D7BF-4943-AB66-7507C76F5F38}" destId="{3B70E8F7-BBB3-5C47-AF72-650C55C7B0F9}" srcOrd="4" destOrd="0" presId="urn:microsoft.com/office/officeart/2005/8/layout/vList5"/>
    <dgm:cxn modelId="{0CAFCED0-A892-7842-B03B-B6D63ADA5140}" type="presParOf" srcId="{3B70E8F7-BBB3-5C47-AF72-650C55C7B0F9}" destId="{3F03CFD9-EA81-5E40-97F5-E98DAD3E6709}" srcOrd="0" destOrd="0" presId="urn:microsoft.com/office/officeart/2005/8/layout/vList5"/>
    <dgm:cxn modelId="{B44AE64C-F380-E247-AE14-948C5495FA2E}" type="presParOf" srcId="{3B70E8F7-BBB3-5C47-AF72-650C55C7B0F9}" destId="{DDE53225-4CA2-CB47-B5F8-9966F670D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AB491A-29DD-AF4C-B086-6C8426107E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DCC0E-1D22-6C4E-B796-201DAEAA5612}">
      <dgm:prSet/>
      <dgm:spPr>
        <a:solidFill>
          <a:srgbClr val="7030A0"/>
        </a:solidFill>
      </dgm:spPr>
      <dgm:t>
        <a:bodyPr/>
        <a:lstStyle/>
        <a:p>
          <a:r>
            <a:rPr lang="en-US"/>
            <a:t>Collector and Schedd(s) deployed as high priority service pods</a:t>
          </a:r>
        </a:p>
      </dgm:t>
    </dgm:pt>
    <dgm:pt modelId="{6034AEAE-1DB9-B941-AB1F-34D8CFDECDEB}" type="parTrans" cxnId="{1EE7157D-2DAE-9C4C-AB0A-5CE06C01900B}">
      <dgm:prSet/>
      <dgm:spPr/>
      <dgm:t>
        <a:bodyPr/>
        <a:lstStyle/>
        <a:p>
          <a:endParaRPr lang="en-US"/>
        </a:p>
      </dgm:t>
    </dgm:pt>
    <dgm:pt modelId="{B0F4EFFE-0DAE-524B-BC0D-6D174B8E52D5}" type="sibTrans" cxnId="{1EE7157D-2DAE-9C4C-AB0A-5CE06C01900B}">
      <dgm:prSet/>
      <dgm:spPr/>
      <dgm:t>
        <a:bodyPr/>
        <a:lstStyle/>
        <a:p>
          <a:endParaRPr lang="en-US"/>
        </a:p>
      </dgm:t>
    </dgm:pt>
    <dgm:pt modelId="{3463DE80-C117-B44F-8F18-F016BB83711D}">
      <dgm:prSet/>
      <dgm:spPr/>
      <dgm:t>
        <a:bodyPr/>
        <a:lstStyle/>
        <a:p>
          <a:r>
            <a:rPr lang="en-US"/>
            <a:t>Should be running at all times</a:t>
          </a:r>
        </a:p>
      </dgm:t>
    </dgm:pt>
    <dgm:pt modelId="{7129E329-4709-EF41-9DB7-19588DEB0522}" type="parTrans" cxnId="{863B6771-D3C4-7A42-BC58-885D51A9458C}">
      <dgm:prSet/>
      <dgm:spPr/>
      <dgm:t>
        <a:bodyPr/>
        <a:lstStyle/>
        <a:p>
          <a:endParaRPr lang="en-US"/>
        </a:p>
      </dgm:t>
    </dgm:pt>
    <dgm:pt modelId="{62511F17-7759-C14B-9A64-C1008CB53FA0}" type="sibTrans" cxnId="{863B6771-D3C4-7A42-BC58-885D51A9458C}">
      <dgm:prSet/>
      <dgm:spPr/>
      <dgm:t>
        <a:bodyPr/>
        <a:lstStyle/>
        <a:p>
          <a:endParaRPr lang="en-US"/>
        </a:p>
      </dgm:t>
    </dgm:pt>
    <dgm:pt modelId="{BD597F33-50BB-F54B-BE9B-3E13030A6328}">
      <dgm:prSet/>
      <dgm:spPr/>
      <dgm:t>
        <a:bodyPr/>
        <a:lstStyle/>
        <a:p>
          <a:r>
            <a:rPr lang="en-US"/>
            <a:t>Few pods, not high CPU or GPU users, so OK</a:t>
          </a:r>
        </a:p>
      </dgm:t>
    </dgm:pt>
    <dgm:pt modelId="{FE1285C7-FFDB-5B4E-99E8-C1108CB292A8}" type="parTrans" cxnId="{F9A9A7F8-86E5-7643-9DB7-304538465234}">
      <dgm:prSet/>
      <dgm:spPr/>
      <dgm:t>
        <a:bodyPr/>
        <a:lstStyle/>
        <a:p>
          <a:endParaRPr lang="en-US"/>
        </a:p>
      </dgm:t>
    </dgm:pt>
    <dgm:pt modelId="{C1DCEEE2-2913-5B46-981C-AE0E6952B01D}" type="sibTrans" cxnId="{F9A9A7F8-86E5-7643-9DB7-304538465234}">
      <dgm:prSet/>
      <dgm:spPr/>
      <dgm:t>
        <a:bodyPr/>
        <a:lstStyle/>
        <a:p>
          <a:endParaRPr lang="en-US"/>
        </a:p>
      </dgm:t>
    </dgm:pt>
    <dgm:pt modelId="{BF138079-C31F-704C-B715-5D951EE6BC34}">
      <dgm:prSet/>
      <dgm:spPr/>
      <dgm:t>
        <a:bodyPr/>
        <a:lstStyle/>
        <a:p>
          <a:r>
            <a:rPr lang="en-US"/>
            <a:t>Using Kubernetes Deployment to re-start the pods in case of HW problems and/or maintenance</a:t>
          </a:r>
        </a:p>
      </dgm:t>
    </dgm:pt>
    <dgm:pt modelId="{133A4749-06E5-4E4A-88D9-305DDEB4FAF9}" type="parTrans" cxnId="{1454EF4F-FECB-264D-8880-2173AD41A8A6}">
      <dgm:prSet/>
      <dgm:spPr/>
      <dgm:t>
        <a:bodyPr/>
        <a:lstStyle/>
        <a:p>
          <a:endParaRPr lang="en-US"/>
        </a:p>
      </dgm:t>
    </dgm:pt>
    <dgm:pt modelId="{B96FF423-28DF-D84F-8FA7-43CD6A5750CE}" type="sibTrans" cxnId="{1454EF4F-FECB-264D-8880-2173AD41A8A6}">
      <dgm:prSet/>
      <dgm:spPr/>
      <dgm:t>
        <a:bodyPr/>
        <a:lstStyle/>
        <a:p>
          <a:endParaRPr lang="en-US"/>
        </a:p>
      </dgm:t>
    </dgm:pt>
    <dgm:pt modelId="{D8326C73-175F-B14E-AEDA-71108CD0CD7A}">
      <dgm:prSet/>
      <dgm:spPr/>
      <dgm:t>
        <a:bodyPr/>
        <a:lstStyle/>
        <a:p>
          <a:r>
            <a:rPr lang="en-US"/>
            <a:t>Kubernetes Service used to get a persistent routing IP to the collector pod</a:t>
          </a:r>
        </a:p>
      </dgm:t>
    </dgm:pt>
    <dgm:pt modelId="{7C7CD979-586B-F043-9FB1-1ACCC51B7FBD}" type="parTrans" cxnId="{AFBB86A0-8066-0344-9CBA-E73F58B1622B}">
      <dgm:prSet/>
      <dgm:spPr/>
      <dgm:t>
        <a:bodyPr/>
        <a:lstStyle/>
        <a:p>
          <a:endParaRPr lang="en-US"/>
        </a:p>
      </dgm:t>
    </dgm:pt>
    <dgm:pt modelId="{D0F97BD9-BB8B-5D4C-ABFB-F5B0818C8AC7}" type="sibTrans" cxnId="{AFBB86A0-8066-0344-9CBA-E73F58B1622B}">
      <dgm:prSet/>
      <dgm:spPr/>
      <dgm:t>
        <a:bodyPr/>
        <a:lstStyle/>
        <a:p>
          <a:endParaRPr lang="en-US"/>
        </a:p>
      </dgm:t>
    </dgm:pt>
    <dgm:pt modelId="{3A80E2E5-E65D-4845-9BE9-02E8EC3B2800}">
      <dgm:prSet/>
      <dgm:spPr/>
      <dgm:t>
        <a:bodyPr/>
        <a:lstStyle/>
        <a:p>
          <a:r>
            <a:rPr lang="en-US"/>
            <a:t>Startds deployed as low priority pods</a:t>
          </a:r>
        </a:p>
      </dgm:t>
    </dgm:pt>
    <dgm:pt modelId="{9436F30E-3A9F-9B45-A34C-9BD7FB68A076}" type="parTrans" cxnId="{92019D36-59B1-0641-A7AB-C5BC007EBE34}">
      <dgm:prSet/>
      <dgm:spPr/>
      <dgm:t>
        <a:bodyPr/>
        <a:lstStyle/>
        <a:p>
          <a:endParaRPr lang="en-US"/>
        </a:p>
      </dgm:t>
    </dgm:pt>
    <dgm:pt modelId="{602F43A0-DE5B-2A42-AE87-AEA29CF79FD7}" type="sibTrans" cxnId="{92019D36-59B1-0641-A7AB-C5BC007EBE34}">
      <dgm:prSet/>
      <dgm:spPr/>
      <dgm:t>
        <a:bodyPr/>
        <a:lstStyle/>
        <a:p>
          <a:endParaRPr lang="en-US"/>
        </a:p>
      </dgm:t>
    </dgm:pt>
    <dgm:pt modelId="{3B6836D0-87AF-F549-92A5-D7C0FC5E78E6}">
      <dgm:prSet/>
      <dgm:spPr/>
      <dgm:t>
        <a:bodyPr/>
        <a:lstStyle/>
        <a:p>
          <a:r>
            <a:rPr lang="en-US"/>
            <a:t>Hundreds of pods in the Kubernetes queue at all times, many in Pending state</a:t>
          </a:r>
        </a:p>
      </dgm:t>
    </dgm:pt>
    <dgm:pt modelId="{B06A3339-244F-A24B-95E6-338C05388A43}" type="parTrans" cxnId="{3B013BCC-14F9-624B-A5A5-75D00AA8AF34}">
      <dgm:prSet/>
      <dgm:spPr/>
      <dgm:t>
        <a:bodyPr/>
        <a:lstStyle/>
        <a:p>
          <a:endParaRPr lang="en-US"/>
        </a:p>
      </dgm:t>
    </dgm:pt>
    <dgm:pt modelId="{2190F3B2-59DD-3344-91A4-8BB3240278D6}" type="sibTrans" cxnId="{3B013BCC-14F9-624B-A5A5-75D00AA8AF34}">
      <dgm:prSet/>
      <dgm:spPr/>
      <dgm:t>
        <a:bodyPr/>
        <a:lstStyle/>
        <a:p>
          <a:endParaRPr lang="en-US"/>
        </a:p>
      </dgm:t>
    </dgm:pt>
    <dgm:pt modelId="{A4C5D0C2-4E3D-3D4C-8A1B-56C2088EEFE5}">
      <dgm:prSet/>
      <dgm:spPr/>
      <dgm:t>
        <a:bodyPr/>
        <a:lstStyle/>
        <a:p>
          <a:r>
            <a:rPr lang="en-US"/>
            <a:t>HTCondor Startd configured to accept jobs as soon as it starts and forever after</a:t>
          </a:r>
        </a:p>
      </dgm:t>
    </dgm:pt>
    <dgm:pt modelId="{D307118D-6CF3-0D45-BAA5-D833DE20B49C}" type="parTrans" cxnId="{4FD5E5E5-54D6-354F-8C49-23AD04AABC66}">
      <dgm:prSet/>
      <dgm:spPr/>
      <dgm:t>
        <a:bodyPr/>
        <a:lstStyle/>
        <a:p>
          <a:endParaRPr lang="en-US"/>
        </a:p>
      </dgm:t>
    </dgm:pt>
    <dgm:pt modelId="{4FA447DC-D083-574F-85AB-63610ED47A33}" type="sibTrans" cxnId="{4FD5E5E5-54D6-354F-8C49-23AD04AABC66}">
      <dgm:prSet/>
      <dgm:spPr/>
      <dgm:t>
        <a:bodyPr/>
        <a:lstStyle/>
        <a:p>
          <a:endParaRPr lang="en-US"/>
        </a:p>
      </dgm:t>
    </dgm:pt>
    <dgm:pt modelId="{88BF5D82-A289-6A49-B299-E9116DECC93F}">
      <dgm:prSet/>
      <dgm:spPr/>
      <dgm:t>
        <a:bodyPr/>
        <a:lstStyle/>
        <a:p>
          <a:r>
            <a:rPr lang="en-US"/>
            <a:t>If pod preempted, HTCondor gets a SIGTERM and has a few seconds to go away</a:t>
          </a:r>
        </a:p>
      </dgm:t>
    </dgm:pt>
    <dgm:pt modelId="{EDBFE978-74E7-6349-A43D-8C376315229D}" type="parTrans" cxnId="{0D026649-704E-1D4B-979B-2B63F4D25EF1}">
      <dgm:prSet/>
      <dgm:spPr/>
      <dgm:t>
        <a:bodyPr/>
        <a:lstStyle/>
        <a:p>
          <a:endParaRPr lang="en-US"/>
        </a:p>
      </dgm:t>
    </dgm:pt>
    <dgm:pt modelId="{59A3D07A-CF46-2F4C-887B-F4F8FDA7D41C}" type="sibTrans" cxnId="{0D026649-704E-1D4B-979B-2B63F4D25EF1}">
      <dgm:prSet/>
      <dgm:spPr/>
      <dgm:t>
        <a:bodyPr/>
        <a:lstStyle/>
        <a:p>
          <a:endParaRPr lang="en-US"/>
        </a:p>
      </dgm:t>
    </dgm:pt>
    <dgm:pt modelId="{C1AAE095-4B4B-9E4B-B3E5-BA341D6C4BB0}" type="pres">
      <dgm:prSet presAssocID="{35AB491A-29DD-AF4C-B086-6C8426107E3A}" presName="linear" presStyleCnt="0">
        <dgm:presLayoutVars>
          <dgm:animLvl val="lvl"/>
          <dgm:resizeHandles val="exact"/>
        </dgm:presLayoutVars>
      </dgm:prSet>
      <dgm:spPr/>
    </dgm:pt>
    <dgm:pt modelId="{48C2BE97-0C13-B346-BA59-D34B04FF529C}" type="pres">
      <dgm:prSet presAssocID="{71DDCC0E-1D22-6C4E-B796-201DAEAA56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B15880-061F-3640-A49B-5E5C5BB335E7}" type="pres">
      <dgm:prSet presAssocID="{71DDCC0E-1D22-6C4E-B796-201DAEAA5612}" presName="childText" presStyleLbl="revTx" presStyleIdx="0" presStyleCnt="2">
        <dgm:presLayoutVars>
          <dgm:bulletEnabled val="1"/>
        </dgm:presLayoutVars>
      </dgm:prSet>
      <dgm:spPr/>
    </dgm:pt>
    <dgm:pt modelId="{6A107D4C-BE99-8549-8B33-F5204BED47E5}" type="pres">
      <dgm:prSet presAssocID="{3A80E2E5-E65D-4845-9BE9-02E8EC3B280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E17DB4-0436-3644-8CE7-9938D6652455}" type="pres">
      <dgm:prSet presAssocID="{3A80E2E5-E65D-4845-9BE9-02E8EC3B280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2BDCB1C-957B-9E40-A025-89E381D23CE4}" type="presOf" srcId="{71DDCC0E-1D22-6C4E-B796-201DAEAA5612}" destId="{48C2BE97-0C13-B346-BA59-D34B04FF529C}" srcOrd="0" destOrd="0" presId="urn:microsoft.com/office/officeart/2005/8/layout/vList2"/>
    <dgm:cxn modelId="{4256E523-A14C-5D4C-A61D-E5238EDFA4F4}" type="presOf" srcId="{35AB491A-29DD-AF4C-B086-6C8426107E3A}" destId="{C1AAE095-4B4B-9E4B-B3E5-BA341D6C4BB0}" srcOrd="0" destOrd="0" presId="urn:microsoft.com/office/officeart/2005/8/layout/vList2"/>
    <dgm:cxn modelId="{92753926-12DF-5A4D-BA29-91769F898A19}" type="presOf" srcId="{BD597F33-50BB-F54B-BE9B-3E13030A6328}" destId="{CCB15880-061F-3640-A49B-5E5C5BB335E7}" srcOrd="0" destOrd="1" presId="urn:microsoft.com/office/officeart/2005/8/layout/vList2"/>
    <dgm:cxn modelId="{92019D36-59B1-0641-A7AB-C5BC007EBE34}" srcId="{35AB491A-29DD-AF4C-B086-6C8426107E3A}" destId="{3A80E2E5-E65D-4845-9BE9-02E8EC3B2800}" srcOrd="1" destOrd="0" parTransId="{9436F30E-3A9F-9B45-A34C-9BD7FB68A076}" sibTransId="{602F43A0-DE5B-2A42-AE87-AEA29CF79FD7}"/>
    <dgm:cxn modelId="{2B56923B-0DFB-574E-8E9E-568058E78940}" type="presOf" srcId="{3B6836D0-87AF-F549-92A5-D7C0FC5E78E6}" destId="{E6E17DB4-0436-3644-8CE7-9938D6652455}" srcOrd="0" destOrd="0" presId="urn:microsoft.com/office/officeart/2005/8/layout/vList2"/>
    <dgm:cxn modelId="{E752D33D-26D8-E347-AFA3-99C9C7A9E73F}" type="presOf" srcId="{3463DE80-C117-B44F-8F18-F016BB83711D}" destId="{CCB15880-061F-3640-A49B-5E5C5BB335E7}" srcOrd="0" destOrd="0" presId="urn:microsoft.com/office/officeart/2005/8/layout/vList2"/>
    <dgm:cxn modelId="{0D026649-704E-1D4B-979B-2B63F4D25EF1}" srcId="{3A80E2E5-E65D-4845-9BE9-02E8EC3B2800}" destId="{88BF5D82-A289-6A49-B299-E9116DECC93F}" srcOrd="2" destOrd="0" parTransId="{EDBFE978-74E7-6349-A43D-8C376315229D}" sibTransId="{59A3D07A-CF46-2F4C-887B-F4F8FDA7D41C}"/>
    <dgm:cxn modelId="{1454EF4F-FECB-264D-8880-2173AD41A8A6}" srcId="{71DDCC0E-1D22-6C4E-B796-201DAEAA5612}" destId="{BF138079-C31F-704C-B715-5D951EE6BC34}" srcOrd="2" destOrd="0" parTransId="{133A4749-06E5-4E4A-88D9-305DDEB4FAF9}" sibTransId="{B96FF423-28DF-D84F-8FA7-43CD6A5750CE}"/>
    <dgm:cxn modelId="{DB334550-DE7D-C04C-A766-66E9BCC00FCD}" type="presOf" srcId="{A4C5D0C2-4E3D-3D4C-8A1B-56C2088EEFE5}" destId="{E6E17DB4-0436-3644-8CE7-9938D6652455}" srcOrd="0" destOrd="1" presId="urn:microsoft.com/office/officeart/2005/8/layout/vList2"/>
    <dgm:cxn modelId="{863B6771-D3C4-7A42-BC58-885D51A9458C}" srcId="{71DDCC0E-1D22-6C4E-B796-201DAEAA5612}" destId="{3463DE80-C117-B44F-8F18-F016BB83711D}" srcOrd="0" destOrd="0" parTransId="{7129E329-4709-EF41-9DB7-19588DEB0522}" sibTransId="{62511F17-7759-C14B-9A64-C1008CB53FA0}"/>
    <dgm:cxn modelId="{1EE7157D-2DAE-9C4C-AB0A-5CE06C01900B}" srcId="{35AB491A-29DD-AF4C-B086-6C8426107E3A}" destId="{71DDCC0E-1D22-6C4E-B796-201DAEAA5612}" srcOrd="0" destOrd="0" parTransId="{6034AEAE-1DB9-B941-AB1F-34D8CFDECDEB}" sibTransId="{B0F4EFFE-0DAE-524B-BC0D-6D174B8E52D5}"/>
    <dgm:cxn modelId="{AFBB86A0-8066-0344-9CBA-E73F58B1622B}" srcId="{71DDCC0E-1D22-6C4E-B796-201DAEAA5612}" destId="{D8326C73-175F-B14E-AEDA-71108CD0CD7A}" srcOrd="3" destOrd="0" parTransId="{7C7CD979-586B-F043-9FB1-1ACCC51B7FBD}" sibTransId="{D0F97BD9-BB8B-5D4C-ABFB-F5B0818C8AC7}"/>
    <dgm:cxn modelId="{5F928FA7-03AA-3547-A35E-7205374C602D}" type="presOf" srcId="{BF138079-C31F-704C-B715-5D951EE6BC34}" destId="{CCB15880-061F-3640-A49B-5E5C5BB335E7}" srcOrd="0" destOrd="2" presId="urn:microsoft.com/office/officeart/2005/8/layout/vList2"/>
    <dgm:cxn modelId="{6383EAB9-EA0D-7744-9115-95BB8E430044}" type="presOf" srcId="{88BF5D82-A289-6A49-B299-E9116DECC93F}" destId="{E6E17DB4-0436-3644-8CE7-9938D6652455}" srcOrd="0" destOrd="2" presId="urn:microsoft.com/office/officeart/2005/8/layout/vList2"/>
    <dgm:cxn modelId="{3B013BCC-14F9-624B-A5A5-75D00AA8AF34}" srcId="{3A80E2E5-E65D-4845-9BE9-02E8EC3B2800}" destId="{3B6836D0-87AF-F549-92A5-D7C0FC5E78E6}" srcOrd="0" destOrd="0" parTransId="{B06A3339-244F-A24B-95E6-338C05388A43}" sibTransId="{2190F3B2-59DD-3344-91A4-8BB3240278D6}"/>
    <dgm:cxn modelId="{99132FDA-189D-F34C-B7B2-31D4519A146C}" type="presOf" srcId="{D8326C73-175F-B14E-AEDA-71108CD0CD7A}" destId="{CCB15880-061F-3640-A49B-5E5C5BB335E7}" srcOrd="0" destOrd="3" presId="urn:microsoft.com/office/officeart/2005/8/layout/vList2"/>
    <dgm:cxn modelId="{4FD5E5E5-54D6-354F-8C49-23AD04AABC66}" srcId="{3A80E2E5-E65D-4845-9BE9-02E8EC3B2800}" destId="{A4C5D0C2-4E3D-3D4C-8A1B-56C2088EEFE5}" srcOrd="1" destOrd="0" parTransId="{D307118D-6CF3-0D45-BAA5-D833DE20B49C}" sibTransId="{4FA447DC-D083-574F-85AB-63610ED47A33}"/>
    <dgm:cxn modelId="{D7B169F4-4A4B-AD4F-8324-E7A8DE9DEB8E}" type="presOf" srcId="{3A80E2E5-E65D-4845-9BE9-02E8EC3B2800}" destId="{6A107D4C-BE99-8549-8B33-F5204BED47E5}" srcOrd="0" destOrd="0" presId="urn:microsoft.com/office/officeart/2005/8/layout/vList2"/>
    <dgm:cxn modelId="{F9A9A7F8-86E5-7643-9DB7-304538465234}" srcId="{71DDCC0E-1D22-6C4E-B796-201DAEAA5612}" destId="{BD597F33-50BB-F54B-BE9B-3E13030A6328}" srcOrd="1" destOrd="0" parTransId="{FE1285C7-FFDB-5B4E-99E8-C1108CB292A8}" sibTransId="{C1DCEEE2-2913-5B46-981C-AE0E6952B01D}"/>
    <dgm:cxn modelId="{1AEC4B19-23CE-404B-9F3B-4366BE70BE1F}" type="presParOf" srcId="{C1AAE095-4B4B-9E4B-B3E5-BA341D6C4BB0}" destId="{48C2BE97-0C13-B346-BA59-D34B04FF529C}" srcOrd="0" destOrd="0" presId="urn:microsoft.com/office/officeart/2005/8/layout/vList2"/>
    <dgm:cxn modelId="{65544543-D1FD-AB4A-B4F7-1A540F8DEE07}" type="presParOf" srcId="{C1AAE095-4B4B-9E4B-B3E5-BA341D6C4BB0}" destId="{CCB15880-061F-3640-A49B-5E5C5BB335E7}" srcOrd="1" destOrd="0" presId="urn:microsoft.com/office/officeart/2005/8/layout/vList2"/>
    <dgm:cxn modelId="{73894022-586C-F346-8B22-377DD688E091}" type="presParOf" srcId="{C1AAE095-4B4B-9E4B-B3E5-BA341D6C4BB0}" destId="{6A107D4C-BE99-8549-8B33-F5204BED47E5}" srcOrd="2" destOrd="0" presId="urn:microsoft.com/office/officeart/2005/8/layout/vList2"/>
    <dgm:cxn modelId="{2BB24BD5-A524-944F-A3B5-DF9BF5AB5DF5}" type="presParOf" srcId="{C1AAE095-4B4B-9E4B-B3E5-BA341D6C4BB0}" destId="{E6E17DB4-0436-3644-8CE7-9938D66524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E8C81B-37E7-EE4B-9514-8BA553F1B7E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BBC322-D1B5-EA4C-BD1B-CD9D5CD2601C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Everything was working nicely, until we let in real users</a:t>
          </a:r>
        </a:p>
      </dgm:t>
    </dgm:pt>
    <dgm:pt modelId="{A3BCC279-54F9-7F4A-ADD6-A7965B71090C}" type="parTrans" cxnId="{D2A9B9F8-BAA3-3E4D-9291-08E6C36D7419}">
      <dgm:prSet/>
      <dgm:spPr/>
      <dgm:t>
        <a:bodyPr/>
        <a:lstStyle/>
        <a:p>
          <a:endParaRPr lang="en-US"/>
        </a:p>
      </dgm:t>
    </dgm:pt>
    <dgm:pt modelId="{D59F3B4C-A9A5-BE44-9B10-9F4C1D4623AD}" type="sibTrans" cxnId="{D2A9B9F8-BAA3-3E4D-9291-08E6C36D7419}">
      <dgm:prSet/>
      <dgm:spPr/>
      <dgm:t>
        <a:bodyPr/>
        <a:lstStyle/>
        <a:p>
          <a:endParaRPr lang="en-US"/>
        </a:p>
      </dgm:t>
    </dgm:pt>
    <dgm:pt modelId="{0AC79CE6-8A3D-364E-94FA-A633F6C7C618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Well, until we had more than a single user</a:t>
          </a:r>
        </a:p>
      </dgm:t>
    </dgm:pt>
    <dgm:pt modelId="{B03BA18D-C79F-C842-9F72-C69EFF84C0E0}" type="parTrans" cxnId="{E8E60855-1A3A-F541-AC89-B98CBF1B73C0}">
      <dgm:prSet/>
      <dgm:spPr/>
      <dgm:t>
        <a:bodyPr/>
        <a:lstStyle/>
        <a:p>
          <a:endParaRPr lang="en-US"/>
        </a:p>
      </dgm:t>
    </dgm:pt>
    <dgm:pt modelId="{92EE41DB-019C-3C44-A02B-C0303A90D179}" type="sibTrans" cxnId="{E8E60855-1A3A-F541-AC89-B98CBF1B73C0}">
      <dgm:prSet/>
      <dgm:spPr/>
      <dgm:t>
        <a:bodyPr/>
        <a:lstStyle/>
        <a:p>
          <a:endParaRPr lang="en-US"/>
        </a:p>
      </dgm:t>
    </dgm:pt>
    <dgm:pt modelId="{E3E193CE-894B-8E4E-BABC-27C36F7DE9D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OSG users got used </a:t>
          </a:r>
          <a:br>
            <a:rPr lang="en-US" dirty="0"/>
          </a:br>
          <a:r>
            <a:rPr lang="en-US" dirty="0"/>
            <a:t>to rely on Containers</a:t>
          </a:r>
        </a:p>
      </dgm:t>
    </dgm:pt>
    <dgm:pt modelId="{084D79BF-BE26-8042-A0BD-E3F121905958}" type="parTrans" cxnId="{733C5681-7E98-0649-88AA-ADE8DB8055DB}">
      <dgm:prSet/>
      <dgm:spPr/>
      <dgm:t>
        <a:bodyPr/>
        <a:lstStyle/>
        <a:p>
          <a:endParaRPr lang="en-US"/>
        </a:p>
      </dgm:t>
    </dgm:pt>
    <dgm:pt modelId="{33F69A00-DC88-5647-9EFA-E08C87BAF07F}" type="sibTrans" cxnId="{733C5681-7E98-0649-88AA-ADE8DB8055DB}">
      <dgm:prSet/>
      <dgm:spPr/>
      <dgm:t>
        <a:bodyPr/>
        <a:lstStyle/>
        <a:p>
          <a:endParaRPr lang="en-US"/>
        </a:p>
      </dgm:t>
    </dgm:pt>
    <dgm:pt modelId="{6BF9B782-88DC-FE4F-98C8-C2637082239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So they can use any weird software they like</a:t>
          </a:r>
        </a:p>
      </dgm:t>
    </dgm:pt>
    <dgm:pt modelId="{5ADDF596-D5E4-F942-836A-E82468D21765}" type="parTrans" cxnId="{CE284B65-6647-3043-95C3-7887783EF613}">
      <dgm:prSet/>
      <dgm:spPr/>
      <dgm:t>
        <a:bodyPr/>
        <a:lstStyle/>
        <a:p>
          <a:endParaRPr lang="en-US"/>
        </a:p>
      </dgm:t>
    </dgm:pt>
    <dgm:pt modelId="{DFA8459B-2BFE-4643-A52E-263C642388FD}" type="sibTrans" cxnId="{CE284B65-6647-3043-95C3-7887783EF613}">
      <dgm:prSet/>
      <dgm:spPr/>
      <dgm:t>
        <a:bodyPr/>
        <a:lstStyle/>
        <a:p>
          <a:endParaRPr lang="en-US"/>
        </a:p>
      </dgm:t>
    </dgm:pt>
    <dgm:pt modelId="{161979EE-9633-CA4C-8FD7-4BC453D2588C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But </a:t>
          </a:r>
          <a:r>
            <a:rPr lang="en-US" dirty="0" err="1"/>
            <a:t>HTCondor</a:t>
          </a:r>
          <a:r>
            <a:rPr lang="en-US" dirty="0"/>
            <a:t> </a:t>
          </a:r>
          <a:r>
            <a:rPr lang="en-US" dirty="0" err="1"/>
            <a:t>Startd</a:t>
          </a:r>
          <a:r>
            <a:rPr lang="en-US" dirty="0"/>
            <a:t> already running inside a container!</a:t>
          </a:r>
        </a:p>
      </dgm:t>
    </dgm:pt>
    <dgm:pt modelId="{F49B9162-F726-914B-B79A-08545606D418}" type="parTrans" cxnId="{0560A342-73F2-E941-AFBE-B66934DE6EE1}">
      <dgm:prSet/>
      <dgm:spPr/>
      <dgm:t>
        <a:bodyPr/>
        <a:lstStyle/>
        <a:p>
          <a:endParaRPr lang="en-US"/>
        </a:p>
      </dgm:t>
    </dgm:pt>
    <dgm:pt modelId="{57DD0033-07FC-B84F-9FBC-CC2C77554DD7}" type="sibTrans" cxnId="{0560A342-73F2-E941-AFBE-B66934DE6EE1}">
      <dgm:prSet/>
      <dgm:spPr/>
      <dgm:t>
        <a:bodyPr/>
        <a:lstStyle/>
        <a:p>
          <a:endParaRPr lang="en-US"/>
        </a:p>
      </dgm:t>
    </dgm:pt>
    <dgm:pt modelId="{DE6BD588-E2BE-FF47-AC57-47069D413A3F}">
      <dgm:prSet/>
      <dgm:spPr>
        <a:solidFill>
          <a:srgbClr val="FF0000">
            <a:alpha val="23137"/>
          </a:srgbClr>
        </a:solidFill>
      </dgm:spPr>
      <dgm:t>
        <a:bodyPr/>
        <a:lstStyle/>
        <a:p>
          <a:r>
            <a:rPr lang="en-US" dirty="0"/>
            <a:t>Cannot launch a user-provided container</a:t>
          </a:r>
        </a:p>
      </dgm:t>
    </dgm:pt>
    <dgm:pt modelId="{6F29F435-38E8-4E48-84D6-DC483F0EB7AE}" type="parTrans" cxnId="{F2754C7C-F280-5342-8EF8-0245A302E4B9}">
      <dgm:prSet/>
      <dgm:spPr/>
      <dgm:t>
        <a:bodyPr/>
        <a:lstStyle/>
        <a:p>
          <a:endParaRPr lang="en-US"/>
        </a:p>
      </dgm:t>
    </dgm:pt>
    <dgm:pt modelId="{00BF5C14-0495-F747-9D0D-45049DE816AE}" type="sibTrans" cxnId="{F2754C7C-F280-5342-8EF8-0245A302E4B9}">
      <dgm:prSet/>
      <dgm:spPr/>
      <dgm:t>
        <a:bodyPr/>
        <a:lstStyle/>
        <a:p>
          <a:endParaRPr lang="en-US"/>
        </a:p>
      </dgm:t>
    </dgm:pt>
    <dgm:pt modelId="{53265C93-357B-454B-BEDD-D94B2AA444D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So I need to provide</a:t>
          </a:r>
          <a:br>
            <a:rPr lang="en-US" dirty="0"/>
          </a:br>
          <a:r>
            <a:rPr lang="en-US" dirty="0"/>
            <a:t>user-specific execute pods</a:t>
          </a:r>
        </a:p>
      </dgm:t>
    </dgm:pt>
    <dgm:pt modelId="{F2D8371D-BE55-F448-A1CA-0F60D430357F}" type="parTrans" cxnId="{5E1AA07D-E755-4046-A4B3-FE1CC5783E13}">
      <dgm:prSet/>
      <dgm:spPr/>
      <dgm:t>
        <a:bodyPr/>
        <a:lstStyle/>
        <a:p>
          <a:endParaRPr lang="en-US"/>
        </a:p>
      </dgm:t>
    </dgm:pt>
    <dgm:pt modelId="{4ECFC8D8-803B-E24D-B3AC-B37BC5E7DBE8}" type="sibTrans" cxnId="{5E1AA07D-E755-4046-A4B3-FE1CC5783E13}">
      <dgm:prSet/>
      <dgm:spPr/>
      <dgm:t>
        <a:bodyPr/>
        <a:lstStyle/>
        <a:p>
          <a:endParaRPr lang="en-US"/>
        </a:p>
      </dgm:t>
    </dgm:pt>
    <dgm:pt modelId="{DADEAE24-F223-F444-83A0-D19567244D20}">
      <dgm:prSet/>
      <dgm:spPr/>
      <dgm:t>
        <a:bodyPr/>
        <a:lstStyle/>
        <a:p>
          <a:r>
            <a:rPr lang="en-US" dirty="0"/>
            <a:t>How many of each kind?</a:t>
          </a:r>
        </a:p>
      </dgm:t>
    </dgm:pt>
    <dgm:pt modelId="{C3CBCD5D-48E0-5A48-9015-A45CB89841CA}" type="parTrans" cxnId="{817CB440-9710-CF4F-94D8-3E4CD52FDF5D}">
      <dgm:prSet/>
      <dgm:spPr/>
      <dgm:t>
        <a:bodyPr/>
        <a:lstStyle/>
        <a:p>
          <a:endParaRPr lang="en-US"/>
        </a:p>
      </dgm:t>
    </dgm:pt>
    <dgm:pt modelId="{5285017E-C451-8749-8117-6EAA28C9F876}" type="sibTrans" cxnId="{817CB440-9710-CF4F-94D8-3E4CD52FDF5D}">
      <dgm:prSet/>
      <dgm:spPr/>
      <dgm:t>
        <a:bodyPr/>
        <a:lstStyle/>
        <a:p>
          <a:endParaRPr lang="en-US"/>
        </a:p>
      </dgm:t>
    </dgm:pt>
    <dgm:pt modelId="{37613C25-563D-234D-A47D-95183E18E703}" type="pres">
      <dgm:prSet presAssocID="{E5E8C81B-37E7-EE4B-9514-8BA553F1B7E9}" presName="Name0" presStyleCnt="0">
        <dgm:presLayoutVars>
          <dgm:dir/>
          <dgm:animLvl val="lvl"/>
          <dgm:resizeHandles val="exact"/>
        </dgm:presLayoutVars>
      </dgm:prSet>
      <dgm:spPr/>
    </dgm:pt>
    <dgm:pt modelId="{FE199B86-284E-8B42-AA53-334F510E5BE4}" type="pres">
      <dgm:prSet presAssocID="{5ABBC322-D1B5-EA4C-BD1B-CD9D5CD2601C}" presName="linNode" presStyleCnt="0"/>
      <dgm:spPr/>
    </dgm:pt>
    <dgm:pt modelId="{96BC5B57-DC5E-5B42-8829-3506BCFEA240}" type="pres">
      <dgm:prSet presAssocID="{5ABBC322-D1B5-EA4C-BD1B-CD9D5CD2601C}" presName="parentText" presStyleLbl="node1" presStyleIdx="0" presStyleCnt="4" custScaleY="128602">
        <dgm:presLayoutVars>
          <dgm:chMax val="1"/>
          <dgm:bulletEnabled val="1"/>
        </dgm:presLayoutVars>
      </dgm:prSet>
      <dgm:spPr/>
    </dgm:pt>
    <dgm:pt modelId="{1320ADB7-6A26-B849-93BD-22DC6BC2572E}" type="pres">
      <dgm:prSet presAssocID="{5ABBC322-D1B5-EA4C-BD1B-CD9D5CD2601C}" presName="descendantText" presStyleLbl="alignAccFollowNode1" presStyleIdx="0" presStyleCnt="4">
        <dgm:presLayoutVars>
          <dgm:bulletEnabled val="1"/>
        </dgm:presLayoutVars>
      </dgm:prSet>
      <dgm:spPr/>
    </dgm:pt>
    <dgm:pt modelId="{514B0A25-D56C-5145-8B7A-788B724F10F9}" type="pres">
      <dgm:prSet presAssocID="{D59F3B4C-A9A5-BE44-9B10-9F4C1D4623AD}" presName="sp" presStyleCnt="0"/>
      <dgm:spPr/>
    </dgm:pt>
    <dgm:pt modelId="{E8C3421F-28A2-2240-955D-244FF97934DD}" type="pres">
      <dgm:prSet presAssocID="{E3E193CE-894B-8E4E-BABC-27C36F7DE9DE}" presName="linNode" presStyleCnt="0"/>
      <dgm:spPr/>
    </dgm:pt>
    <dgm:pt modelId="{C45C7AA5-AE81-6F48-AD4E-3B71EAF747B3}" type="pres">
      <dgm:prSet presAssocID="{E3E193CE-894B-8E4E-BABC-27C36F7DE9D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1B5BDB8-A9C4-7F4A-91E9-2E91B3F49639}" type="pres">
      <dgm:prSet presAssocID="{E3E193CE-894B-8E4E-BABC-27C36F7DE9DE}" presName="descendantText" presStyleLbl="alignAccFollowNode1" presStyleIdx="1" presStyleCnt="4">
        <dgm:presLayoutVars>
          <dgm:bulletEnabled val="1"/>
        </dgm:presLayoutVars>
      </dgm:prSet>
      <dgm:spPr/>
    </dgm:pt>
    <dgm:pt modelId="{E0A1123C-1CA1-0142-BA41-DEB0ADD30009}" type="pres">
      <dgm:prSet presAssocID="{33F69A00-DC88-5647-9EFA-E08C87BAF07F}" presName="sp" presStyleCnt="0"/>
      <dgm:spPr/>
    </dgm:pt>
    <dgm:pt modelId="{607DDC51-189E-704D-9BB1-D5189590389F}" type="pres">
      <dgm:prSet presAssocID="{161979EE-9633-CA4C-8FD7-4BC453D2588C}" presName="linNode" presStyleCnt="0"/>
      <dgm:spPr/>
    </dgm:pt>
    <dgm:pt modelId="{47297ED5-CA67-FE4C-8390-85C186CBF1B5}" type="pres">
      <dgm:prSet presAssocID="{161979EE-9633-CA4C-8FD7-4BC453D2588C}" presName="parentText" presStyleLbl="node1" presStyleIdx="2" presStyleCnt="4" custScaleY="149062">
        <dgm:presLayoutVars>
          <dgm:chMax val="1"/>
          <dgm:bulletEnabled val="1"/>
        </dgm:presLayoutVars>
      </dgm:prSet>
      <dgm:spPr/>
    </dgm:pt>
    <dgm:pt modelId="{567D4283-D6B4-234E-AB49-EE160A4BC15F}" type="pres">
      <dgm:prSet presAssocID="{161979EE-9633-CA4C-8FD7-4BC453D2588C}" presName="descendantText" presStyleLbl="alignAccFollowNode1" presStyleIdx="2" presStyleCnt="4">
        <dgm:presLayoutVars>
          <dgm:bulletEnabled val="1"/>
        </dgm:presLayoutVars>
      </dgm:prSet>
      <dgm:spPr/>
    </dgm:pt>
    <dgm:pt modelId="{73C1A93D-2E08-8849-9FA8-F66DC842E745}" type="pres">
      <dgm:prSet presAssocID="{57DD0033-07FC-B84F-9FBC-CC2C77554DD7}" presName="sp" presStyleCnt="0"/>
      <dgm:spPr/>
    </dgm:pt>
    <dgm:pt modelId="{C65FDC98-807F-B046-A60E-71CE342A7860}" type="pres">
      <dgm:prSet presAssocID="{53265C93-357B-454B-BEDD-D94B2AA444D8}" presName="linNode" presStyleCnt="0"/>
      <dgm:spPr/>
    </dgm:pt>
    <dgm:pt modelId="{06E6ADE8-AECF-6146-9E10-0D6767D33425}" type="pres">
      <dgm:prSet presAssocID="{53265C93-357B-454B-BEDD-D94B2AA444D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E6DE2AF-C526-E44E-B0B8-5997FDAB6125}" type="pres">
      <dgm:prSet presAssocID="{53265C93-357B-454B-BEDD-D94B2AA444D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E27F912-B0FB-2243-BC89-CB2BCF47998A}" type="presOf" srcId="{E5E8C81B-37E7-EE4B-9514-8BA553F1B7E9}" destId="{37613C25-563D-234D-A47D-95183E18E703}" srcOrd="0" destOrd="0" presId="urn:microsoft.com/office/officeart/2005/8/layout/vList5"/>
    <dgm:cxn modelId="{444AE81A-142A-7641-A8CC-654F490339F6}" type="presOf" srcId="{DE6BD588-E2BE-FF47-AC57-47069D413A3F}" destId="{567D4283-D6B4-234E-AB49-EE160A4BC15F}" srcOrd="0" destOrd="0" presId="urn:microsoft.com/office/officeart/2005/8/layout/vList5"/>
    <dgm:cxn modelId="{817CB440-9710-CF4F-94D8-3E4CD52FDF5D}" srcId="{53265C93-357B-454B-BEDD-D94B2AA444D8}" destId="{DADEAE24-F223-F444-83A0-D19567244D20}" srcOrd="0" destOrd="0" parTransId="{C3CBCD5D-48E0-5A48-9015-A45CB89841CA}" sibTransId="{5285017E-C451-8749-8117-6EAA28C9F876}"/>
    <dgm:cxn modelId="{498FE141-DDB3-FD45-997A-A4F98E42BEC2}" type="presOf" srcId="{6BF9B782-88DC-FE4F-98C8-C26370822394}" destId="{11B5BDB8-A9C4-7F4A-91E9-2E91B3F49639}" srcOrd="0" destOrd="0" presId="urn:microsoft.com/office/officeart/2005/8/layout/vList5"/>
    <dgm:cxn modelId="{0560A342-73F2-E941-AFBE-B66934DE6EE1}" srcId="{E5E8C81B-37E7-EE4B-9514-8BA553F1B7E9}" destId="{161979EE-9633-CA4C-8FD7-4BC453D2588C}" srcOrd="2" destOrd="0" parTransId="{F49B9162-F726-914B-B79A-08545606D418}" sibTransId="{57DD0033-07FC-B84F-9FBC-CC2C77554DD7}"/>
    <dgm:cxn modelId="{E8E60855-1A3A-F541-AC89-B98CBF1B73C0}" srcId="{5ABBC322-D1B5-EA4C-BD1B-CD9D5CD2601C}" destId="{0AC79CE6-8A3D-364E-94FA-A633F6C7C618}" srcOrd="0" destOrd="0" parTransId="{B03BA18D-C79F-C842-9F72-C69EFF84C0E0}" sibTransId="{92EE41DB-019C-3C44-A02B-C0303A90D179}"/>
    <dgm:cxn modelId="{CE284B65-6647-3043-95C3-7887783EF613}" srcId="{E3E193CE-894B-8E4E-BABC-27C36F7DE9DE}" destId="{6BF9B782-88DC-FE4F-98C8-C26370822394}" srcOrd="0" destOrd="0" parTransId="{5ADDF596-D5E4-F942-836A-E82468D21765}" sibTransId="{DFA8459B-2BFE-4643-A52E-263C642388FD}"/>
    <dgm:cxn modelId="{F2754C7C-F280-5342-8EF8-0245A302E4B9}" srcId="{161979EE-9633-CA4C-8FD7-4BC453D2588C}" destId="{DE6BD588-E2BE-FF47-AC57-47069D413A3F}" srcOrd="0" destOrd="0" parTransId="{6F29F435-38E8-4E48-84D6-DC483F0EB7AE}" sibTransId="{00BF5C14-0495-F747-9D0D-45049DE816AE}"/>
    <dgm:cxn modelId="{5E1AA07D-E755-4046-A4B3-FE1CC5783E13}" srcId="{E5E8C81B-37E7-EE4B-9514-8BA553F1B7E9}" destId="{53265C93-357B-454B-BEDD-D94B2AA444D8}" srcOrd="3" destOrd="0" parTransId="{F2D8371D-BE55-F448-A1CA-0F60D430357F}" sibTransId="{4ECFC8D8-803B-E24D-B3AC-B37BC5E7DBE8}"/>
    <dgm:cxn modelId="{733C5681-7E98-0649-88AA-ADE8DB8055DB}" srcId="{E5E8C81B-37E7-EE4B-9514-8BA553F1B7E9}" destId="{E3E193CE-894B-8E4E-BABC-27C36F7DE9DE}" srcOrd="1" destOrd="0" parTransId="{084D79BF-BE26-8042-A0BD-E3F121905958}" sibTransId="{33F69A00-DC88-5647-9EFA-E08C87BAF07F}"/>
    <dgm:cxn modelId="{1EA6218D-134D-2045-A137-74887A1CE0ED}" type="presOf" srcId="{5ABBC322-D1B5-EA4C-BD1B-CD9D5CD2601C}" destId="{96BC5B57-DC5E-5B42-8829-3506BCFEA240}" srcOrd="0" destOrd="0" presId="urn:microsoft.com/office/officeart/2005/8/layout/vList5"/>
    <dgm:cxn modelId="{DE44C8A9-1355-E944-9E69-BA742553AF11}" type="presOf" srcId="{E3E193CE-894B-8E4E-BABC-27C36F7DE9DE}" destId="{C45C7AA5-AE81-6F48-AD4E-3B71EAF747B3}" srcOrd="0" destOrd="0" presId="urn:microsoft.com/office/officeart/2005/8/layout/vList5"/>
    <dgm:cxn modelId="{6E2B59AD-B820-814E-B5C2-F383387FADE0}" type="presOf" srcId="{DADEAE24-F223-F444-83A0-D19567244D20}" destId="{EE6DE2AF-C526-E44E-B0B8-5997FDAB6125}" srcOrd="0" destOrd="0" presId="urn:microsoft.com/office/officeart/2005/8/layout/vList5"/>
    <dgm:cxn modelId="{1428CCE3-1AF0-3E4D-AB97-B5377345B709}" type="presOf" srcId="{161979EE-9633-CA4C-8FD7-4BC453D2588C}" destId="{47297ED5-CA67-FE4C-8390-85C186CBF1B5}" srcOrd="0" destOrd="0" presId="urn:microsoft.com/office/officeart/2005/8/layout/vList5"/>
    <dgm:cxn modelId="{8CCD4BE9-1135-6D44-A67A-8BC8C32AE52E}" type="presOf" srcId="{0AC79CE6-8A3D-364E-94FA-A633F6C7C618}" destId="{1320ADB7-6A26-B849-93BD-22DC6BC2572E}" srcOrd="0" destOrd="0" presId="urn:microsoft.com/office/officeart/2005/8/layout/vList5"/>
    <dgm:cxn modelId="{D2A9B9F8-BAA3-3E4D-9291-08E6C36D7419}" srcId="{E5E8C81B-37E7-EE4B-9514-8BA553F1B7E9}" destId="{5ABBC322-D1B5-EA4C-BD1B-CD9D5CD2601C}" srcOrd="0" destOrd="0" parTransId="{A3BCC279-54F9-7F4A-ADD6-A7965B71090C}" sibTransId="{D59F3B4C-A9A5-BE44-9B10-9F4C1D4623AD}"/>
    <dgm:cxn modelId="{479A19FD-A9DC-2747-B746-BFE718E55B9B}" type="presOf" srcId="{53265C93-357B-454B-BEDD-D94B2AA444D8}" destId="{06E6ADE8-AECF-6146-9E10-0D6767D33425}" srcOrd="0" destOrd="0" presId="urn:microsoft.com/office/officeart/2005/8/layout/vList5"/>
    <dgm:cxn modelId="{EF2A1D9C-96E8-4B4E-B116-B72E3CE36933}" type="presParOf" srcId="{37613C25-563D-234D-A47D-95183E18E703}" destId="{FE199B86-284E-8B42-AA53-334F510E5BE4}" srcOrd="0" destOrd="0" presId="urn:microsoft.com/office/officeart/2005/8/layout/vList5"/>
    <dgm:cxn modelId="{7783CE55-EEC0-C549-949D-93A8FDAD2864}" type="presParOf" srcId="{FE199B86-284E-8B42-AA53-334F510E5BE4}" destId="{96BC5B57-DC5E-5B42-8829-3506BCFEA240}" srcOrd="0" destOrd="0" presId="urn:microsoft.com/office/officeart/2005/8/layout/vList5"/>
    <dgm:cxn modelId="{C654DA9C-7492-9E4D-B90F-36BA9259D6C9}" type="presParOf" srcId="{FE199B86-284E-8B42-AA53-334F510E5BE4}" destId="{1320ADB7-6A26-B849-93BD-22DC6BC2572E}" srcOrd="1" destOrd="0" presId="urn:microsoft.com/office/officeart/2005/8/layout/vList5"/>
    <dgm:cxn modelId="{96222C5C-5EEA-B84E-AF95-00EC68F06FF9}" type="presParOf" srcId="{37613C25-563D-234D-A47D-95183E18E703}" destId="{514B0A25-D56C-5145-8B7A-788B724F10F9}" srcOrd="1" destOrd="0" presId="urn:microsoft.com/office/officeart/2005/8/layout/vList5"/>
    <dgm:cxn modelId="{EA5F3F4F-AB72-6D42-BB81-918FC0D9A15E}" type="presParOf" srcId="{37613C25-563D-234D-A47D-95183E18E703}" destId="{E8C3421F-28A2-2240-955D-244FF97934DD}" srcOrd="2" destOrd="0" presId="urn:microsoft.com/office/officeart/2005/8/layout/vList5"/>
    <dgm:cxn modelId="{4AA2056D-DD81-C74F-B5D6-1A72DA02165B}" type="presParOf" srcId="{E8C3421F-28A2-2240-955D-244FF97934DD}" destId="{C45C7AA5-AE81-6F48-AD4E-3B71EAF747B3}" srcOrd="0" destOrd="0" presId="urn:microsoft.com/office/officeart/2005/8/layout/vList5"/>
    <dgm:cxn modelId="{C5889DE0-FCCD-854B-9B37-909E5AF8A9DB}" type="presParOf" srcId="{E8C3421F-28A2-2240-955D-244FF97934DD}" destId="{11B5BDB8-A9C4-7F4A-91E9-2E91B3F49639}" srcOrd="1" destOrd="0" presId="urn:microsoft.com/office/officeart/2005/8/layout/vList5"/>
    <dgm:cxn modelId="{11658A67-18D6-8B49-9469-1298DF7A9E6A}" type="presParOf" srcId="{37613C25-563D-234D-A47D-95183E18E703}" destId="{E0A1123C-1CA1-0142-BA41-DEB0ADD30009}" srcOrd="3" destOrd="0" presId="urn:microsoft.com/office/officeart/2005/8/layout/vList5"/>
    <dgm:cxn modelId="{CF0EC32B-26D6-CA40-8A48-0F1B24BAC2A3}" type="presParOf" srcId="{37613C25-563D-234D-A47D-95183E18E703}" destId="{607DDC51-189E-704D-9BB1-D5189590389F}" srcOrd="4" destOrd="0" presId="urn:microsoft.com/office/officeart/2005/8/layout/vList5"/>
    <dgm:cxn modelId="{9B6B888B-F2E7-F949-847E-47FECC6D802D}" type="presParOf" srcId="{607DDC51-189E-704D-9BB1-D5189590389F}" destId="{47297ED5-CA67-FE4C-8390-85C186CBF1B5}" srcOrd="0" destOrd="0" presId="urn:microsoft.com/office/officeart/2005/8/layout/vList5"/>
    <dgm:cxn modelId="{A45406C4-C038-6140-ADA0-36B5324D37D5}" type="presParOf" srcId="{607DDC51-189E-704D-9BB1-D5189590389F}" destId="{567D4283-D6B4-234E-AB49-EE160A4BC15F}" srcOrd="1" destOrd="0" presId="urn:microsoft.com/office/officeart/2005/8/layout/vList5"/>
    <dgm:cxn modelId="{05BD2605-9F83-134D-A63D-010E66C384D9}" type="presParOf" srcId="{37613C25-563D-234D-A47D-95183E18E703}" destId="{73C1A93D-2E08-8849-9FA8-F66DC842E745}" srcOrd="5" destOrd="0" presId="urn:microsoft.com/office/officeart/2005/8/layout/vList5"/>
    <dgm:cxn modelId="{E6C93B0D-CCE6-9246-A223-B90D2E17D5A3}" type="presParOf" srcId="{37613C25-563D-234D-A47D-95183E18E703}" destId="{C65FDC98-807F-B046-A60E-71CE342A7860}" srcOrd="6" destOrd="0" presId="urn:microsoft.com/office/officeart/2005/8/layout/vList5"/>
    <dgm:cxn modelId="{217648F2-22E4-8A46-AB7A-6277B0880204}" type="presParOf" srcId="{C65FDC98-807F-B046-A60E-71CE342A7860}" destId="{06E6ADE8-AECF-6146-9E10-0D6767D33425}" srcOrd="0" destOrd="0" presId="urn:microsoft.com/office/officeart/2005/8/layout/vList5"/>
    <dgm:cxn modelId="{6A3C8149-3788-6F4A-AC69-8728B8A9893E}" type="presParOf" srcId="{C65FDC98-807F-B046-A60E-71CE342A7860}" destId="{EE6DE2AF-C526-E44E-B0B8-5997FDAB61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E8C81B-37E7-EE4B-9514-8BA553F1B7E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BBC322-D1B5-EA4C-BD1B-CD9D5CD2601C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Everything was working nicely, until we let in real users</a:t>
          </a:r>
        </a:p>
      </dgm:t>
    </dgm:pt>
    <dgm:pt modelId="{A3BCC279-54F9-7F4A-ADD6-A7965B71090C}" type="parTrans" cxnId="{D2A9B9F8-BAA3-3E4D-9291-08E6C36D7419}">
      <dgm:prSet/>
      <dgm:spPr/>
      <dgm:t>
        <a:bodyPr/>
        <a:lstStyle/>
        <a:p>
          <a:endParaRPr lang="en-US"/>
        </a:p>
      </dgm:t>
    </dgm:pt>
    <dgm:pt modelId="{D59F3B4C-A9A5-BE44-9B10-9F4C1D4623AD}" type="sibTrans" cxnId="{D2A9B9F8-BAA3-3E4D-9291-08E6C36D7419}">
      <dgm:prSet/>
      <dgm:spPr/>
      <dgm:t>
        <a:bodyPr/>
        <a:lstStyle/>
        <a:p>
          <a:endParaRPr lang="en-US"/>
        </a:p>
      </dgm:t>
    </dgm:pt>
    <dgm:pt modelId="{0AC79CE6-8A3D-364E-94FA-A633F6C7C618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Well, until we had more than a single user</a:t>
          </a:r>
        </a:p>
      </dgm:t>
    </dgm:pt>
    <dgm:pt modelId="{B03BA18D-C79F-C842-9F72-C69EFF84C0E0}" type="parTrans" cxnId="{E8E60855-1A3A-F541-AC89-B98CBF1B73C0}">
      <dgm:prSet/>
      <dgm:spPr/>
      <dgm:t>
        <a:bodyPr/>
        <a:lstStyle/>
        <a:p>
          <a:endParaRPr lang="en-US"/>
        </a:p>
      </dgm:t>
    </dgm:pt>
    <dgm:pt modelId="{92EE41DB-019C-3C44-A02B-C0303A90D179}" type="sibTrans" cxnId="{E8E60855-1A3A-F541-AC89-B98CBF1B73C0}">
      <dgm:prSet/>
      <dgm:spPr/>
      <dgm:t>
        <a:bodyPr/>
        <a:lstStyle/>
        <a:p>
          <a:endParaRPr lang="en-US"/>
        </a:p>
      </dgm:t>
    </dgm:pt>
    <dgm:pt modelId="{E3E193CE-894B-8E4E-BABC-27C36F7DE9D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OSG users got used </a:t>
          </a:r>
          <a:br>
            <a:rPr lang="en-US" dirty="0"/>
          </a:br>
          <a:r>
            <a:rPr lang="en-US" dirty="0"/>
            <a:t>to rely on Containers</a:t>
          </a:r>
        </a:p>
      </dgm:t>
    </dgm:pt>
    <dgm:pt modelId="{084D79BF-BE26-8042-A0BD-E3F121905958}" type="parTrans" cxnId="{733C5681-7E98-0649-88AA-ADE8DB8055DB}">
      <dgm:prSet/>
      <dgm:spPr/>
      <dgm:t>
        <a:bodyPr/>
        <a:lstStyle/>
        <a:p>
          <a:endParaRPr lang="en-US"/>
        </a:p>
      </dgm:t>
    </dgm:pt>
    <dgm:pt modelId="{33F69A00-DC88-5647-9EFA-E08C87BAF07F}" type="sibTrans" cxnId="{733C5681-7E98-0649-88AA-ADE8DB8055DB}">
      <dgm:prSet/>
      <dgm:spPr/>
      <dgm:t>
        <a:bodyPr/>
        <a:lstStyle/>
        <a:p>
          <a:endParaRPr lang="en-US"/>
        </a:p>
      </dgm:t>
    </dgm:pt>
    <dgm:pt modelId="{6BF9B782-88DC-FE4F-98C8-C2637082239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So they can use any weird software they like</a:t>
          </a:r>
        </a:p>
      </dgm:t>
    </dgm:pt>
    <dgm:pt modelId="{5ADDF596-D5E4-F942-836A-E82468D21765}" type="parTrans" cxnId="{CE284B65-6647-3043-95C3-7887783EF613}">
      <dgm:prSet/>
      <dgm:spPr/>
      <dgm:t>
        <a:bodyPr/>
        <a:lstStyle/>
        <a:p>
          <a:endParaRPr lang="en-US"/>
        </a:p>
      </dgm:t>
    </dgm:pt>
    <dgm:pt modelId="{DFA8459B-2BFE-4643-A52E-263C642388FD}" type="sibTrans" cxnId="{CE284B65-6647-3043-95C3-7887783EF613}">
      <dgm:prSet/>
      <dgm:spPr/>
      <dgm:t>
        <a:bodyPr/>
        <a:lstStyle/>
        <a:p>
          <a:endParaRPr lang="en-US"/>
        </a:p>
      </dgm:t>
    </dgm:pt>
    <dgm:pt modelId="{161979EE-9633-CA4C-8FD7-4BC453D2588C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But </a:t>
          </a:r>
          <a:r>
            <a:rPr lang="en-US" dirty="0" err="1"/>
            <a:t>HTCondor</a:t>
          </a:r>
          <a:r>
            <a:rPr lang="en-US" dirty="0"/>
            <a:t> </a:t>
          </a:r>
          <a:r>
            <a:rPr lang="en-US" dirty="0" err="1"/>
            <a:t>Startd</a:t>
          </a:r>
          <a:r>
            <a:rPr lang="en-US" dirty="0"/>
            <a:t> already running inside a container!</a:t>
          </a:r>
        </a:p>
      </dgm:t>
    </dgm:pt>
    <dgm:pt modelId="{F49B9162-F726-914B-B79A-08545606D418}" type="parTrans" cxnId="{0560A342-73F2-E941-AFBE-B66934DE6EE1}">
      <dgm:prSet/>
      <dgm:spPr/>
      <dgm:t>
        <a:bodyPr/>
        <a:lstStyle/>
        <a:p>
          <a:endParaRPr lang="en-US"/>
        </a:p>
      </dgm:t>
    </dgm:pt>
    <dgm:pt modelId="{57DD0033-07FC-B84F-9FBC-CC2C77554DD7}" type="sibTrans" cxnId="{0560A342-73F2-E941-AFBE-B66934DE6EE1}">
      <dgm:prSet/>
      <dgm:spPr/>
      <dgm:t>
        <a:bodyPr/>
        <a:lstStyle/>
        <a:p>
          <a:endParaRPr lang="en-US"/>
        </a:p>
      </dgm:t>
    </dgm:pt>
    <dgm:pt modelId="{DE6BD588-E2BE-FF47-AC57-47069D413A3F}">
      <dgm:prSet/>
      <dgm:spPr>
        <a:solidFill>
          <a:srgbClr val="FF0000">
            <a:alpha val="23137"/>
          </a:srgbClr>
        </a:solidFill>
      </dgm:spPr>
      <dgm:t>
        <a:bodyPr/>
        <a:lstStyle/>
        <a:p>
          <a:r>
            <a:rPr lang="en-US" dirty="0"/>
            <a:t>Cannot launch a user-provided container</a:t>
          </a:r>
        </a:p>
      </dgm:t>
    </dgm:pt>
    <dgm:pt modelId="{6F29F435-38E8-4E48-84D6-DC483F0EB7AE}" type="parTrans" cxnId="{F2754C7C-F280-5342-8EF8-0245A302E4B9}">
      <dgm:prSet/>
      <dgm:spPr/>
      <dgm:t>
        <a:bodyPr/>
        <a:lstStyle/>
        <a:p>
          <a:endParaRPr lang="en-US"/>
        </a:p>
      </dgm:t>
    </dgm:pt>
    <dgm:pt modelId="{00BF5C14-0495-F747-9D0D-45049DE816AE}" type="sibTrans" cxnId="{F2754C7C-F280-5342-8EF8-0245A302E4B9}">
      <dgm:prSet/>
      <dgm:spPr/>
      <dgm:t>
        <a:bodyPr/>
        <a:lstStyle/>
        <a:p>
          <a:endParaRPr lang="en-US"/>
        </a:p>
      </dgm:t>
    </dgm:pt>
    <dgm:pt modelId="{53265C93-357B-454B-BEDD-D94B2AA444D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So I need to provide</a:t>
          </a:r>
          <a:br>
            <a:rPr lang="en-US" dirty="0"/>
          </a:br>
          <a:r>
            <a:rPr lang="en-US" dirty="0"/>
            <a:t>user-specific execute pods</a:t>
          </a:r>
        </a:p>
      </dgm:t>
    </dgm:pt>
    <dgm:pt modelId="{F2D8371D-BE55-F448-A1CA-0F60D430357F}" type="parTrans" cxnId="{5E1AA07D-E755-4046-A4B3-FE1CC5783E13}">
      <dgm:prSet/>
      <dgm:spPr/>
      <dgm:t>
        <a:bodyPr/>
        <a:lstStyle/>
        <a:p>
          <a:endParaRPr lang="en-US"/>
        </a:p>
      </dgm:t>
    </dgm:pt>
    <dgm:pt modelId="{4ECFC8D8-803B-E24D-B3AC-B37BC5E7DBE8}" type="sibTrans" cxnId="{5E1AA07D-E755-4046-A4B3-FE1CC5783E13}">
      <dgm:prSet/>
      <dgm:spPr/>
      <dgm:t>
        <a:bodyPr/>
        <a:lstStyle/>
        <a:p>
          <a:endParaRPr lang="en-US"/>
        </a:p>
      </dgm:t>
    </dgm:pt>
    <dgm:pt modelId="{DADEAE24-F223-F444-83A0-D19567244D20}">
      <dgm:prSet/>
      <dgm:spPr/>
      <dgm:t>
        <a:bodyPr/>
        <a:lstStyle/>
        <a:p>
          <a:r>
            <a:rPr lang="en-US" dirty="0"/>
            <a:t>How many of each kind?</a:t>
          </a:r>
        </a:p>
      </dgm:t>
    </dgm:pt>
    <dgm:pt modelId="{C3CBCD5D-48E0-5A48-9015-A45CB89841CA}" type="parTrans" cxnId="{817CB440-9710-CF4F-94D8-3E4CD52FDF5D}">
      <dgm:prSet/>
      <dgm:spPr/>
      <dgm:t>
        <a:bodyPr/>
        <a:lstStyle/>
        <a:p>
          <a:endParaRPr lang="en-US"/>
        </a:p>
      </dgm:t>
    </dgm:pt>
    <dgm:pt modelId="{5285017E-C451-8749-8117-6EAA28C9F876}" type="sibTrans" cxnId="{817CB440-9710-CF4F-94D8-3E4CD52FDF5D}">
      <dgm:prSet/>
      <dgm:spPr/>
      <dgm:t>
        <a:bodyPr/>
        <a:lstStyle/>
        <a:p>
          <a:endParaRPr lang="en-US"/>
        </a:p>
      </dgm:t>
    </dgm:pt>
    <dgm:pt modelId="{37613C25-563D-234D-A47D-95183E18E703}" type="pres">
      <dgm:prSet presAssocID="{E5E8C81B-37E7-EE4B-9514-8BA553F1B7E9}" presName="Name0" presStyleCnt="0">
        <dgm:presLayoutVars>
          <dgm:dir/>
          <dgm:animLvl val="lvl"/>
          <dgm:resizeHandles val="exact"/>
        </dgm:presLayoutVars>
      </dgm:prSet>
      <dgm:spPr/>
    </dgm:pt>
    <dgm:pt modelId="{FE199B86-284E-8B42-AA53-334F510E5BE4}" type="pres">
      <dgm:prSet presAssocID="{5ABBC322-D1B5-EA4C-BD1B-CD9D5CD2601C}" presName="linNode" presStyleCnt="0"/>
      <dgm:spPr/>
    </dgm:pt>
    <dgm:pt modelId="{96BC5B57-DC5E-5B42-8829-3506BCFEA240}" type="pres">
      <dgm:prSet presAssocID="{5ABBC322-D1B5-EA4C-BD1B-CD9D5CD2601C}" presName="parentText" presStyleLbl="node1" presStyleIdx="0" presStyleCnt="4" custScaleY="128602">
        <dgm:presLayoutVars>
          <dgm:chMax val="1"/>
          <dgm:bulletEnabled val="1"/>
        </dgm:presLayoutVars>
      </dgm:prSet>
      <dgm:spPr/>
    </dgm:pt>
    <dgm:pt modelId="{1320ADB7-6A26-B849-93BD-22DC6BC2572E}" type="pres">
      <dgm:prSet presAssocID="{5ABBC322-D1B5-EA4C-BD1B-CD9D5CD2601C}" presName="descendantText" presStyleLbl="alignAccFollowNode1" presStyleIdx="0" presStyleCnt="4">
        <dgm:presLayoutVars>
          <dgm:bulletEnabled val="1"/>
        </dgm:presLayoutVars>
      </dgm:prSet>
      <dgm:spPr/>
    </dgm:pt>
    <dgm:pt modelId="{514B0A25-D56C-5145-8B7A-788B724F10F9}" type="pres">
      <dgm:prSet presAssocID="{D59F3B4C-A9A5-BE44-9B10-9F4C1D4623AD}" presName="sp" presStyleCnt="0"/>
      <dgm:spPr/>
    </dgm:pt>
    <dgm:pt modelId="{E8C3421F-28A2-2240-955D-244FF97934DD}" type="pres">
      <dgm:prSet presAssocID="{E3E193CE-894B-8E4E-BABC-27C36F7DE9DE}" presName="linNode" presStyleCnt="0"/>
      <dgm:spPr/>
    </dgm:pt>
    <dgm:pt modelId="{C45C7AA5-AE81-6F48-AD4E-3B71EAF747B3}" type="pres">
      <dgm:prSet presAssocID="{E3E193CE-894B-8E4E-BABC-27C36F7DE9D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1B5BDB8-A9C4-7F4A-91E9-2E91B3F49639}" type="pres">
      <dgm:prSet presAssocID="{E3E193CE-894B-8E4E-BABC-27C36F7DE9DE}" presName="descendantText" presStyleLbl="alignAccFollowNode1" presStyleIdx="1" presStyleCnt="4">
        <dgm:presLayoutVars>
          <dgm:bulletEnabled val="1"/>
        </dgm:presLayoutVars>
      </dgm:prSet>
      <dgm:spPr/>
    </dgm:pt>
    <dgm:pt modelId="{E0A1123C-1CA1-0142-BA41-DEB0ADD30009}" type="pres">
      <dgm:prSet presAssocID="{33F69A00-DC88-5647-9EFA-E08C87BAF07F}" presName="sp" presStyleCnt="0"/>
      <dgm:spPr/>
    </dgm:pt>
    <dgm:pt modelId="{607DDC51-189E-704D-9BB1-D5189590389F}" type="pres">
      <dgm:prSet presAssocID="{161979EE-9633-CA4C-8FD7-4BC453D2588C}" presName="linNode" presStyleCnt="0"/>
      <dgm:spPr/>
    </dgm:pt>
    <dgm:pt modelId="{47297ED5-CA67-FE4C-8390-85C186CBF1B5}" type="pres">
      <dgm:prSet presAssocID="{161979EE-9633-CA4C-8FD7-4BC453D2588C}" presName="parentText" presStyleLbl="node1" presStyleIdx="2" presStyleCnt="4" custScaleY="149062">
        <dgm:presLayoutVars>
          <dgm:chMax val="1"/>
          <dgm:bulletEnabled val="1"/>
        </dgm:presLayoutVars>
      </dgm:prSet>
      <dgm:spPr/>
    </dgm:pt>
    <dgm:pt modelId="{567D4283-D6B4-234E-AB49-EE160A4BC15F}" type="pres">
      <dgm:prSet presAssocID="{161979EE-9633-CA4C-8FD7-4BC453D2588C}" presName="descendantText" presStyleLbl="alignAccFollowNode1" presStyleIdx="2" presStyleCnt="4">
        <dgm:presLayoutVars>
          <dgm:bulletEnabled val="1"/>
        </dgm:presLayoutVars>
      </dgm:prSet>
      <dgm:spPr/>
    </dgm:pt>
    <dgm:pt modelId="{73C1A93D-2E08-8849-9FA8-F66DC842E745}" type="pres">
      <dgm:prSet presAssocID="{57DD0033-07FC-B84F-9FBC-CC2C77554DD7}" presName="sp" presStyleCnt="0"/>
      <dgm:spPr/>
    </dgm:pt>
    <dgm:pt modelId="{C65FDC98-807F-B046-A60E-71CE342A7860}" type="pres">
      <dgm:prSet presAssocID="{53265C93-357B-454B-BEDD-D94B2AA444D8}" presName="linNode" presStyleCnt="0"/>
      <dgm:spPr/>
    </dgm:pt>
    <dgm:pt modelId="{06E6ADE8-AECF-6146-9E10-0D6767D33425}" type="pres">
      <dgm:prSet presAssocID="{53265C93-357B-454B-BEDD-D94B2AA444D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E6DE2AF-C526-E44E-B0B8-5997FDAB6125}" type="pres">
      <dgm:prSet presAssocID="{53265C93-357B-454B-BEDD-D94B2AA444D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E27F912-B0FB-2243-BC89-CB2BCF47998A}" type="presOf" srcId="{E5E8C81B-37E7-EE4B-9514-8BA553F1B7E9}" destId="{37613C25-563D-234D-A47D-95183E18E703}" srcOrd="0" destOrd="0" presId="urn:microsoft.com/office/officeart/2005/8/layout/vList5"/>
    <dgm:cxn modelId="{444AE81A-142A-7641-A8CC-654F490339F6}" type="presOf" srcId="{DE6BD588-E2BE-FF47-AC57-47069D413A3F}" destId="{567D4283-D6B4-234E-AB49-EE160A4BC15F}" srcOrd="0" destOrd="0" presId="urn:microsoft.com/office/officeart/2005/8/layout/vList5"/>
    <dgm:cxn modelId="{817CB440-9710-CF4F-94D8-3E4CD52FDF5D}" srcId="{53265C93-357B-454B-BEDD-D94B2AA444D8}" destId="{DADEAE24-F223-F444-83A0-D19567244D20}" srcOrd="0" destOrd="0" parTransId="{C3CBCD5D-48E0-5A48-9015-A45CB89841CA}" sibTransId="{5285017E-C451-8749-8117-6EAA28C9F876}"/>
    <dgm:cxn modelId="{498FE141-DDB3-FD45-997A-A4F98E42BEC2}" type="presOf" srcId="{6BF9B782-88DC-FE4F-98C8-C26370822394}" destId="{11B5BDB8-A9C4-7F4A-91E9-2E91B3F49639}" srcOrd="0" destOrd="0" presId="urn:microsoft.com/office/officeart/2005/8/layout/vList5"/>
    <dgm:cxn modelId="{0560A342-73F2-E941-AFBE-B66934DE6EE1}" srcId="{E5E8C81B-37E7-EE4B-9514-8BA553F1B7E9}" destId="{161979EE-9633-CA4C-8FD7-4BC453D2588C}" srcOrd="2" destOrd="0" parTransId="{F49B9162-F726-914B-B79A-08545606D418}" sibTransId="{57DD0033-07FC-B84F-9FBC-CC2C77554DD7}"/>
    <dgm:cxn modelId="{E8E60855-1A3A-F541-AC89-B98CBF1B73C0}" srcId="{5ABBC322-D1B5-EA4C-BD1B-CD9D5CD2601C}" destId="{0AC79CE6-8A3D-364E-94FA-A633F6C7C618}" srcOrd="0" destOrd="0" parTransId="{B03BA18D-C79F-C842-9F72-C69EFF84C0E0}" sibTransId="{92EE41DB-019C-3C44-A02B-C0303A90D179}"/>
    <dgm:cxn modelId="{CE284B65-6647-3043-95C3-7887783EF613}" srcId="{E3E193CE-894B-8E4E-BABC-27C36F7DE9DE}" destId="{6BF9B782-88DC-FE4F-98C8-C26370822394}" srcOrd="0" destOrd="0" parTransId="{5ADDF596-D5E4-F942-836A-E82468D21765}" sibTransId="{DFA8459B-2BFE-4643-A52E-263C642388FD}"/>
    <dgm:cxn modelId="{F2754C7C-F280-5342-8EF8-0245A302E4B9}" srcId="{161979EE-9633-CA4C-8FD7-4BC453D2588C}" destId="{DE6BD588-E2BE-FF47-AC57-47069D413A3F}" srcOrd="0" destOrd="0" parTransId="{6F29F435-38E8-4E48-84D6-DC483F0EB7AE}" sibTransId="{00BF5C14-0495-F747-9D0D-45049DE816AE}"/>
    <dgm:cxn modelId="{5E1AA07D-E755-4046-A4B3-FE1CC5783E13}" srcId="{E5E8C81B-37E7-EE4B-9514-8BA553F1B7E9}" destId="{53265C93-357B-454B-BEDD-D94B2AA444D8}" srcOrd="3" destOrd="0" parTransId="{F2D8371D-BE55-F448-A1CA-0F60D430357F}" sibTransId="{4ECFC8D8-803B-E24D-B3AC-B37BC5E7DBE8}"/>
    <dgm:cxn modelId="{733C5681-7E98-0649-88AA-ADE8DB8055DB}" srcId="{E5E8C81B-37E7-EE4B-9514-8BA553F1B7E9}" destId="{E3E193CE-894B-8E4E-BABC-27C36F7DE9DE}" srcOrd="1" destOrd="0" parTransId="{084D79BF-BE26-8042-A0BD-E3F121905958}" sibTransId="{33F69A00-DC88-5647-9EFA-E08C87BAF07F}"/>
    <dgm:cxn modelId="{1EA6218D-134D-2045-A137-74887A1CE0ED}" type="presOf" srcId="{5ABBC322-D1B5-EA4C-BD1B-CD9D5CD2601C}" destId="{96BC5B57-DC5E-5B42-8829-3506BCFEA240}" srcOrd="0" destOrd="0" presId="urn:microsoft.com/office/officeart/2005/8/layout/vList5"/>
    <dgm:cxn modelId="{DE44C8A9-1355-E944-9E69-BA742553AF11}" type="presOf" srcId="{E3E193CE-894B-8E4E-BABC-27C36F7DE9DE}" destId="{C45C7AA5-AE81-6F48-AD4E-3B71EAF747B3}" srcOrd="0" destOrd="0" presId="urn:microsoft.com/office/officeart/2005/8/layout/vList5"/>
    <dgm:cxn modelId="{6E2B59AD-B820-814E-B5C2-F383387FADE0}" type="presOf" srcId="{DADEAE24-F223-F444-83A0-D19567244D20}" destId="{EE6DE2AF-C526-E44E-B0B8-5997FDAB6125}" srcOrd="0" destOrd="0" presId="urn:microsoft.com/office/officeart/2005/8/layout/vList5"/>
    <dgm:cxn modelId="{1428CCE3-1AF0-3E4D-AB97-B5377345B709}" type="presOf" srcId="{161979EE-9633-CA4C-8FD7-4BC453D2588C}" destId="{47297ED5-CA67-FE4C-8390-85C186CBF1B5}" srcOrd="0" destOrd="0" presId="urn:microsoft.com/office/officeart/2005/8/layout/vList5"/>
    <dgm:cxn modelId="{8CCD4BE9-1135-6D44-A67A-8BC8C32AE52E}" type="presOf" srcId="{0AC79CE6-8A3D-364E-94FA-A633F6C7C618}" destId="{1320ADB7-6A26-B849-93BD-22DC6BC2572E}" srcOrd="0" destOrd="0" presId="urn:microsoft.com/office/officeart/2005/8/layout/vList5"/>
    <dgm:cxn modelId="{D2A9B9F8-BAA3-3E4D-9291-08E6C36D7419}" srcId="{E5E8C81B-37E7-EE4B-9514-8BA553F1B7E9}" destId="{5ABBC322-D1B5-EA4C-BD1B-CD9D5CD2601C}" srcOrd="0" destOrd="0" parTransId="{A3BCC279-54F9-7F4A-ADD6-A7965B71090C}" sibTransId="{D59F3B4C-A9A5-BE44-9B10-9F4C1D4623AD}"/>
    <dgm:cxn modelId="{479A19FD-A9DC-2747-B746-BFE718E55B9B}" type="presOf" srcId="{53265C93-357B-454B-BEDD-D94B2AA444D8}" destId="{06E6ADE8-AECF-6146-9E10-0D6767D33425}" srcOrd="0" destOrd="0" presId="urn:microsoft.com/office/officeart/2005/8/layout/vList5"/>
    <dgm:cxn modelId="{EF2A1D9C-96E8-4B4E-B116-B72E3CE36933}" type="presParOf" srcId="{37613C25-563D-234D-A47D-95183E18E703}" destId="{FE199B86-284E-8B42-AA53-334F510E5BE4}" srcOrd="0" destOrd="0" presId="urn:microsoft.com/office/officeart/2005/8/layout/vList5"/>
    <dgm:cxn modelId="{7783CE55-EEC0-C549-949D-93A8FDAD2864}" type="presParOf" srcId="{FE199B86-284E-8B42-AA53-334F510E5BE4}" destId="{96BC5B57-DC5E-5B42-8829-3506BCFEA240}" srcOrd="0" destOrd="0" presId="urn:microsoft.com/office/officeart/2005/8/layout/vList5"/>
    <dgm:cxn modelId="{C654DA9C-7492-9E4D-B90F-36BA9259D6C9}" type="presParOf" srcId="{FE199B86-284E-8B42-AA53-334F510E5BE4}" destId="{1320ADB7-6A26-B849-93BD-22DC6BC2572E}" srcOrd="1" destOrd="0" presId="urn:microsoft.com/office/officeart/2005/8/layout/vList5"/>
    <dgm:cxn modelId="{96222C5C-5EEA-B84E-AF95-00EC68F06FF9}" type="presParOf" srcId="{37613C25-563D-234D-A47D-95183E18E703}" destId="{514B0A25-D56C-5145-8B7A-788B724F10F9}" srcOrd="1" destOrd="0" presId="urn:microsoft.com/office/officeart/2005/8/layout/vList5"/>
    <dgm:cxn modelId="{EA5F3F4F-AB72-6D42-BB81-918FC0D9A15E}" type="presParOf" srcId="{37613C25-563D-234D-A47D-95183E18E703}" destId="{E8C3421F-28A2-2240-955D-244FF97934DD}" srcOrd="2" destOrd="0" presId="urn:microsoft.com/office/officeart/2005/8/layout/vList5"/>
    <dgm:cxn modelId="{4AA2056D-DD81-C74F-B5D6-1A72DA02165B}" type="presParOf" srcId="{E8C3421F-28A2-2240-955D-244FF97934DD}" destId="{C45C7AA5-AE81-6F48-AD4E-3B71EAF747B3}" srcOrd="0" destOrd="0" presId="urn:microsoft.com/office/officeart/2005/8/layout/vList5"/>
    <dgm:cxn modelId="{C5889DE0-FCCD-854B-9B37-909E5AF8A9DB}" type="presParOf" srcId="{E8C3421F-28A2-2240-955D-244FF97934DD}" destId="{11B5BDB8-A9C4-7F4A-91E9-2E91B3F49639}" srcOrd="1" destOrd="0" presId="urn:microsoft.com/office/officeart/2005/8/layout/vList5"/>
    <dgm:cxn modelId="{11658A67-18D6-8B49-9469-1298DF7A9E6A}" type="presParOf" srcId="{37613C25-563D-234D-A47D-95183E18E703}" destId="{E0A1123C-1CA1-0142-BA41-DEB0ADD30009}" srcOrd="3" destOrd="0" presId="urn:microsoft.com/office/officeart/2005/8/layout/vList5"/>
    <dgm:cxn modelId="{CF0EC32B-26D6-CA40-8A48-0F1B24BAC2A3}" type="presParOf" srcId="{37613C25-563D-234D-A47D-95183E18E703}" destId="{607DDC51-189E-704D-9BB1-D5189590389F}" srcOrd="4" destOrd="0" presId="urn:microsoft.com/office/officeart/2005/8/layout/vList5"/>
    <dgm:cxn modelId="{9B6B888B-F2E7-F949-847E-47FECC6D802D}" type="presParOf" srcId="{607DDC51-189E-704D-9BB1-D5189590389F}" destId="{47297ED5-CA67-FE4C-8390-85C186CBF1B5}" srcOrd="0" destOrd="0" presId="urn:microsoft.com/office/officeart/2005/8/layout/vList5"/>
    <dgm:cxn modelId="{A45406C4-C038-6140-ADA0-36B5324D37D5}" type="presParOf" srcId="{607DDC51-189E-704D-9BB1-D5189590389F}" destId="{567D4283-D6B4-234E-AB49-EE160A4BC15F}" srcOrd="1" destOrd="0" presId="urn:microsoft.com/office/officeart/2005/8/layout/vList5"/>
    <dgm:cxn modelId="{05BD2605-9F83-134D-A63D-010E66C384D9}" type="presParOf" srcId="{37613C25-563D-234D-A47D-95183E18E703}" destId="{73C1A93D-2E08-8849-9FA8-F66DC842E745}" srcOrd="5" destOrd="0" presId="urn:microsoft.com/office/officeart/2005/8/layout/vList5"/>
    <dgm:cxn modelId="{E6C93B0D-CCE6-9246-A223-B90D2E17D5A3}" type="presParOf" srcId="{37613C25-563D-234D-A47D-95183E18E703}" destId="{C65FDC98-807F-B046-A60E-71CE342A7860}" srcOrd="6" destOrd="0" presId="urn:microsoft.com/office/officeart/2005/8/layout/vList5"/>
    <dgm:cxn modelId="{217648F2-22E4-8A46-AB7A-6277B0880204}" type="presParOf" srcId="{C65FDC98-807F-B046-A60E-71CE342A7860}" destId="{06E6ADE8-AECF-6146-9E10-0D6767D33425}" srcOrd="0" destOrd="0" presId="urn:microsoft.com/office/officeart/2005/8/layout/vList5"/>
    <dgm:cxn modelId="{6A3C8149-3788-6F4A-AC69-8728B8A9893E}" type="presParOf" srcId="{C65FDC98-807F-B046-A60E-71CE342A7860}" destId="{EE6DE2AF-C526-E44E-B0B8-5997FDAB61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BB08C-53EE-F143-98FF-C85D1213372C}">
      <dsp:nvSpPr>
        <dsp:cNvPr id="0" name=""/>
        <dsp:cNvSpPr/>
      </dsp:nvSpPr>
      <dsp:spPr>
        <a:xfrm rot="5400000">
          <a:off x="6160084" y="-2626881"/>
          <a:ext cx="694540" cy="61245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Large and active development and support community</a:t>
          </a:r>
        </a:p>
      </dsp:txBody>
      <dsp:txXfrm rot="-5400000">
        <a:off x="3445071" y="122037"/>
        <a:ext cx="6090663" cy="626730"/>
      </dsp:txXfrm>
    </dsp:sp>
    <dsp:sp modelId="{4EF9CEBB-091F-F54A-A3C2-6AADD7922C78}">
      <dsp:nvSpPr>
        <dsp:cNvPr id="0" name=""/>
        <dsp:cNvSpPr/>
      </dsp:nvSpPr>
      <dsp:spPr>
        <a:xfrm>
          <a:off x="0" y="1315"/>
          <a:ext cx="3445070" cy="868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Industry standard</a:t>
          </a:r>
        </a:p>
      </dsp:txBody>
      <dsp:txXfrm>
        <a:off x="42381" y="43696"/>
        <a:ext cx="3360308" cy="783413"/>
      </dsp:txXfrm>
    </dsp:sp>
    <dsp:sp modelId="{63E770E4-4749-DB47-923F-6304ECFA8546}">
      <dsp:nvSpPr>
        <dsp:cNvPr id="0" name=""/>
        <dsp:cNvSpPr/>
      </dsp:nvSpPr>
      <dsp:spPr>
        <a:xfrm rot="5400000">
          <a:off x="6160084" y="-1715296"/>
          <a:ext cx="694540" cy="6124568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More freedom for users</a:t>
          </a:r>
        </a:p>
      </dsp:txBody>
      <dsp:txXfrm rot="-5400000">
        <a:off x="3445071" y="1033622"/>
        <a:ext cx="6090663" cy="626730"/>
      </dsp:txXfrm>
    </dsp:sp>
    <dsp:sp modelId="{60E778F4-E3E6-0A43-BC93-C0C0EE43CA0F}">
      <dsp:nvSpPr>
        <dsp:cNvPr id="0" name=""/>
        <dsp:cNvSpPr/>
      </dsp:nvSpPr>
      <dsp:spPr>
        <a:xfrm>
          <a:off x="0" y="912900"/>
          <a:ext cx="3445070" cy="86817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Container based</a:t>
          </a:r>
        </a:p>
      </dsp:txBody>
      <dsp:txXfrm>
        <a:off x="42381" y="955281"/>
        <a:ext cx="3360308" cy="783413"/>
      </dsp:txXfrm>
    </dsp:sp>
    <dsp:sp modelId="{61CAA0D0-0E39-7649-BCC7-B04434AF7164}">
      <dsp:nvSpPr>
        <dsp:cNvPr id="0" name=""/>
        <dsp:cNvSpPr/>
      </dsp:nvSpPr>
      <dsp:spPr>
        <a:xfrm rot="5400000">
          <a:off x="6160084" y="-803711"/>
          <a:ext cx="694540" cy="6124568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Allows for easy mixing of service and user workloads</a:t>
          </a:r>
        </a:p>
      </dsp:txBody>
      <dsp:txXfrm rot="-5400000">
        <a:off x="3445071" y="1945207"/>
        <a:ext cx="6090663" cy="626730"/>
      </dsp:txXfrm>
    </dsp:sp>
    <dsp:sp modelId="{49F2FF0B-766E-5A4A-B5FB-F9760CE6E13D}">
      <dsp:nvSpPr>
        <dsp:cNvPr id="0" name=""/>
        <dsp:cNvSpPr/>
      </dsp:nvSpPr>
      <dsp:spPr>
        <a:xfrm>
          <a:off x="0" y="1824484"/>
          <a:ext cx="3445070" cy="86817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Flexible scheduling</a:t>
          </a:r>
        </a:p>
      </dsp:txBody>
      <dsp:txXfrm>
        <a:off x="42381" y="1866865"/>
        <a:ext cx="3360308" cy="7834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CA23E-0D46-7C46-9BFA-7BC0A23C08A9}">
      <dsp:nvSpPr>
        <dsp:cNvPr id="0" name=""/>
        <dsp:cNvSpPr/>
      </dsp:nvSpPr>
      <dsp:spPr>
        <a:xfrm rot="5400000">
          <a:off x="6322946" y="-2690010"/>
          <a:ext cx="727733" cy="6293470"/>
        </a:xfrm>
        <a:prstGeom prst="round2SameRect">
          <a:avLst/>
        </a:prstGeom>
        <a:solidFill>
          <a:srgbClr val="7FF6DC">
            <a:alpha val="34118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different kind of pod could use that resource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glidein-like setup would solve that</a:t>
          </a:r>
          <a:endParaRPr lang="en-US" sz="1900" kern="1200" dirty="0"/>
        </a:p>
      </dsp:txBody>
      <dsp:txXfrm rot="-5400000">
        <a:off x="3540078" y="128383"/>
        <a:ext cx="6257945" cy="656683"/>
      </dsp:txXfrm>
    </dsp:sp>
    <dsp:sp modelId="{65ADD133-BFC4-0949-9982-AA296CB89615}">
      <dsp:nvSpPr>
        <dsp:cNvPr id="0" name=""/>
        <dsp:cNvSpPr/>
      </dsp:nvSpPr>
      <dsp:spPr>
        <a:xfrm>
          <a:off x="0" y="1891"/>
          <a:ext cx="3540077" cy="909666"/>
        </a:xfrm>
        <a:prstGeom prst="roundRect">
          <a:avLst/>
        </a:prstGeom>
        <a:solidFill>
          <a:srgbClr val="17C8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Having idle </a:t>
          </a:r>
          <a:r>
            <a:rPr lang="en-US" sz="2100" kern="1200" dirty="0" err="1"/>
            <a:t>Startd</a:t>
          </a:r>
          <a:r>
            <a:rPr lang="en-US" sz="2100" kern="1200" dirty="0"/>
            <a:t> pods </a:t>
          </a:r>
          <a:br>
            <a:rPr lang="en-US" sz="2100" kern="1200" dirty="0"/>
          </a:br>
          <a:r>
            <a:rPr lang="en-US" sz="2100" kern="1200" dirty="0"/>
            <a:t>not OK anymore</a:t>
          </a:r>
        </a:p>
      </dsp:txBody>
      <dsp:txXfrm>
        <a:off x="44406" y="46297"/>
        <a:ext cx="3451265" cy="820854"/>
      </dsp:txXfrm>
    </dsp:sp>
    <dsp:sp modelId="{4A8F1224-31D0-5B4D-AF68-9E707DA648A9}">
      <dsp:nvSpPr>
        <dsp:cNvPr id="0" name=""/>
        <dsp:cNvSpPr/>
      </dsp:nvSpPr>
      <dsp:spPr>
        <a:xfrm rot="5400000">
          <a:off x="6322946" y="-1734861"/>
          <a:ext cx="727733" cy="6293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They will just terminate without ever running a job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Who should regulate the “glidein pressure”?</a:t>
          </a:r>
        </a:p>
      </dsp:txBody>
      <dsp:txXfrm rot="-5400000">
        <a:off x="3540078" y="1083532"/>
        <a:ext cx="6257945" cy="656683"/>
      </dsp:txXfrm>
    </dsp:sp>
    <dsp:sp modelId="{A6753C4A-4DC8-3749-AB14-55658B7E71C0}">
      <dsp:nvSpPr>
        <dsp:cNvPr id="0" name=""/>
        <dsp:cNvSpPr/>
      </dsp:nvSpPr>
      <dsp:spPr>
        <a:xfrm>
          <a:off x="0" y="957040"/>
          <a:ext cx="3540077" cy="909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Keeping pods without users not OK anymore</a:t>
          </a:r>
        </a:p>
      </dsp:txBody>
      <dsp:txXfrm>
        <a:off x="44406" y="1001446"/>
        <a:ext cx="3451265" cy="820854"/>
      </dsp:txXfrm>
    </dsp:sp>
    <dsp:sp modelId="{3CFA62A0-C3FC-1845-A15E-CBB9B1CAFB97}">
      <dsp:nvSpPr>
        <dsp:cNvPr id="0" name=""/>
        <dsp:cNvSpPr/>
      </dsp:nvSpPr>
      <dsp:spPr>
        <a:xfrm rot="5400000">
          <a:off x="6322946" y="-779711"/>
          <a:ext cx="727733" cy="629347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Kubernetes scheduling is basically just priority-FIFO</a:t>
          </a:r>
        </a:p>
      </dsp:txBody>
      <dsp:txXfrm rot="-5400000">
        <a:off x="3540078" y="2038682"/>
        <a:ext cx="6257945" cy="656683"/>
      </dsp:txXfrm>
    </dsp:sp>
    <dsp:sp modelId="{755A4C8E-6D48-8840-937D-E581E91C67C6}">
      <dsp:nvSpPr>
        <dsp:cNvPr id="0" name=""/>
        <dsp:cNvSpPr/>
      </dsp:nvSpPr>
      <dsp:spPr>
        <a:xfrm>
          <a:off x="0" y="1912190"/>
          <a:ext cx="3540077" cy="90966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I manage fair share between different pod types?</a:t>
          </a:r>
        </a:p>
      </dsp:txBody>
      <dsp:txXfrm>
        <a:off x="44406" y="1956596"/>
        <a:ext cx="3451265" cy="820854"/>
      </dsp:txXfrm>
    </dsp:sp>
    <dsp:sp modelId="{1F983F13-A458-334E-844B-2D37E320095B}">
      <dsp:nvSpPr>
        <dsp:cNvPr id="0" name=""/>
        <dsp:cNvSpPr/>
      </dsp:nvSpPr>
      <dsp:spPr>
        <a:xfrm rot="5400000">
          <a:off x="6322946" y="175438"/>
          <a:ext cx="727733" cy="62934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Ideally, HTCondor should have native Kubernetes support</a:t>
          </a:r>
        </a:p>
      </dsp:txBody>
      <dsp:txXfrm rot="-5400000">
        <a:off x="3540078" y="2993832"/>
        <a:ext cx="6257945" cy="656683"/>
      </dsp:txXfrm>
    </dsp:sp>
    <dsp:sp modelId="{97196315-5B2B-324E-8263-2541DBB413C8}">
      <dsp:nvSpPr>
        <dsp:cNvPr id="0" name=""/>
        <dsp:cNvSpPr/>
      </dsp:nvSpPr>
      <dsp:spPr>
        <a:xfrm>
          <a:off x="0" y="2867340"/>
          <a:ext cx="3540077" cy="9096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am I to know what Container images users want?</a:t>
          </a:r>
        </a:p>
      </dsp:txBody>
      <dsp:txXfrm>
        <a:off x="44406" y="2911746"/>
        <a:ext cx="3451265" cy="820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CA23E-0D46-7C46-9BFA-7BC0A23C08A9}">
      <dsp:nvSpPr>
        <dsp:cNvPr id="0" name=""/>
        <dsp:cNvSpPr/>
      </dsp:nvSpPr>
      <dsp:spPr>
        <a:xfrm rot="5400000">
          <a:off x="6322946" y="-2690010"/>
          <a:ext cx="727733" cy="6293470"/>
        </a:xfrm>
        <a:prstGeom prst="round2SameRect">
          <a:avLst/>
        </a:prstGeom>
        <a:solidFill>
          <a:srgbClr val="7FF6DC">
            <a:alpha val="34118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different kind of pod could use that resource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glidein-like setup would solve that</a:t>
          </a:r>
          <a:endParaRPr lang="en-US" sz="1900" kern="1200" dirty="0"/>
        </a:p>
      </dsp:txBody>
      <dsp:txXfrm rot="-5400000">
        <a:off x="3540078" y="128383"/>
        <a:ext cx="6257945" cy="656683"/>
      </dsp:txXfrm>
    </dsp:sp>
    <dsp:sp modelId="{65ADD133-BFC4-0949-9982-AA296CB89615}">
      <dsp:nvSpPr>
        <dsp:cNvPr id="0" name=""/>
        <dsp:cNvSpPr/>
      </dsp:nvSpPr>
      <dsp:spPr>
        <a:xfrm>
          <a:off x="0" y="1891"/>
          <a:ext cx="3540077" cy="909666"/>
        </a:xfrm>
        <a:prstGeom prst="roundRect">
          <a:avLst/>
        </a:prstGeom>
        <a:solidFill>
          <a:srgbClr val="17C8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Having idle </a:t>
          </a:r>
          <a:r>
            <a:rPr lang="en-US" sz="2100" kern="1200" dirty="0" err="1"/>
            <a:t>Startd</a:t>
          </a:r>
          <a:r>
            <a:rPr lang="en-US" sz="2100" kern="1200" dirty="0"/>
            <a:t> pods </a:t>
          </a:r>
          <a:br>
            <a:rPr lang="en-US" sz="2100" kern="1200" dirty="0"/>
          </a:br>
          <a:r>
            <a:rPr lang="en-US" sz="2100" kern="1200" dirty="0"/>
            <a:t>not OK anymore</a:t>
          </a:r>
        </a:p>
      </dsp:txBody>
      <dsp:txXfrm>
        <a:off x="44406" y="46297"/>
        <a:ext cx="3451265" cy="820854"/>
      </dsp:txXfrm>
    </dsp:sp>
    <dsp:sp modelId="{4A8F1224-31D0-5B4D-AF68-9E707DA648A9}">
      <dsp:nvSpPr>
        <dsp:cNvPr id="0" name=""/>
        <dsp:cNvSpPr/>
      </dsp:nvSpPr>
      <dsp:spPr>
        <a:xfrm rot="5400000">
          <a:off x="6322946" y="-1734861"/>
          <a:ext cx="727733" cy="6293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They will just terminate without ever running a job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Who should regulate the “glidein pressure”?</a:t>
          </a:r>
        </a:p>
      </dsp:txBody>
      <dsp:txXfrm rot="-5400000">
        <a:off x="3540078" y="1083532"/>
        <a:ext cx="6257945" cy="656683"/>
      </dsp:txXfrm>
    </dsp:sp>
    <dsp:sp modelId="{A6753C4A-4DC8-3749-AB14-55658B7E71C0}">
      <dsp:nvSpPr>
        <dsp:cNvPr id="0" name=""/>
        <dsp:cNvSpPr/>
      </dsp:nvSpPr>
      <dsp:spPr>
        <a:xfrm>
          <a:off x="0" y="957040"/>
          <a:ext cx="3540077" cy="909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Keeping pods without users not OK anymore</a:t>
          </a:r>
        </a:p>
      </dsp:txBody>
      <dsp:txXfrm>
        <a:off x="44406" y="1001446"/>
        <a:ext cx="3451265" cy="820854"/>
      </dsp:txXfrm>
    </dsp:sp>
    <dsp:sp modelId="{3CFA62A0-C3FC-1845-A15E-CBB9B1CAFB97}">
      <dsp:nvSpPr>
        <dsp:cNvPr id="0" name=""/>
        <dsp:cNvSpPr/>
      </dsp:nvSpPr>
      <dsp:spPr>
        <a:xfrm rot="5400000">
          <a:off x="6322946" y="-779711"/>
          <a:ext cx="727733" cy="629347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Kubernetes scheduling is basically just priority-FIFO</a:t>
          </a:r>
        </a:p>
      </dsp:txBody>
      <dsp:txXfrm rot="-5400000">
        <a:off x="3540078" y="2038682"/>
        <a:ext cx="6257945" cy="656683"/>
      </dsp:txXfrm>
    </dsp:sp>
    <dsp:sp modelId="{755A4C8E-6D48-8840-937D-E581E91C67C6}">
      <dsp:nvSpPr>
        <dsp:cNvPr id="0" name=""/>
        <dsp:cNvSpPr/>
      </dsp:nvSpPr>
      <dsp:spPr>
        <a:xfrm>
          <a:off x="0" y="1912190"/>
          <a:ext cx="3540077" cy="90966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I manage fair share between different pod types?</a:t>
          </a:r>
        </a:p>
      </dsp:txBody>
      <dsp:txXfrm>
        <a:off x="44406" y="1956596"/>
        <a:ext cx="3451265" cy="820854"/>
      </dsp:txXfrm>
    </dsp:sp>
    <dsp:sp modelId="{1F983F13-A458-334E-844B-2D37E320095B}">
      <dsp:nvSpPr>
        <dsp:cNvPr id="0" name=""/>
        <dsp:cNvSpPr/>
      </dsp:nvSpPr>
      <dsp:spPr>
        <a:xfrm rot="5400000">
          <a:off x="6322946" y="175438"/>
          <a:ext cx="727733" cy="62934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Ideally, HTCondor should have native Kubernetes support</a:t>
          </a:r>
        </a:p>
      </dsp:txBody>
      <dsp:txXfrm rot="-5400000">
        <a:off x="3540078" y="2993832"/>
        <a:ext cx="6257945" cy="656683"/>
      </dsp:txXfrm>
    </dsp:sp>
    <dsp:sp modelId="{97196315-5B2B-324E-8263-2541DBB413C8}">
      <dsp:nvSpPr>
        <dsp:cNvPr id="0" name=""/>
        <dsp:cNvSpPr/>
      </dsp:nvSpPr>
      <dsp:spPr>
        <a:xfrm>
          <a:off x="0" y="2867340"/>
          <a:ext cx="3540077" cy="9096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am I to know what Container images users want?</a:t>
          </a:r>
        </a:p>
      </dsp:txBody>
      <dsp:txXfrm>
        <a:off x="44406" y="2911746"/>
        <a:ext cx="3451265" cy="8208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CA23E-0D46-7C46-9BFA-7BC0A23C08A9}">
      <dsp:nvSpPr>
        <dsp:cNvPr id="0" name=""/>
        <dsp:cNvSpPr/>
      </dsp:nvSpPr>
      <dsp:spPr>
        <a:xfrm rot="5400000">
          <a:off x="6322946" y="-2690010"/>
          <a:ext cx="727733" cy="6293470"/>
        </a:xfrm>
        <a:prstGeom prst="round2SameRect">
          <a:avLst/>
        </a:prstGeom>
        <a:solidFill>
          <a:srgbClr val="7FF6DC">
            <a:alpha val="34118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different kind of pod could use that resource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glidein-like setup would solve that</a:t>
          </a:r>
          <a:endParaRPr lang="en-US" sz="1900" kern="1200" dirty="0"/>
        </a:p>
      </dsp:txBody>
      <dsp:txXfrm rot="-5400000">
        <a:off x="3540078" y="128383"/>
        <a:ext cx="6257945" cy="656683"/>
      </dsp:txXfrm>
    </dsp:sp>
    <dsp:sp modelId="{65ADD133-BFC4-0949-9982-AA296CB89615}">
      <dsp:nvSpPr>
        <dsp:cNvPr id="0" name=""/>
        <dsp:cNvSpPr/>
      </dsp:nvSpPr>
      <dsp:spPr>
        <a:xfrm>
          <a:off x="0" y="1891"/>
          <a:ext cx="3540077" cy="909666"/>
        </a:xfrm>
        <a:prstGeom prst="roundRect">
          <a:avLst/>
        </a:prstGeom>
        <a:solidFill>
          <a:srgbClr val="17C8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Having idle </a:t>
          </a:r>
          <a:r>
            <a:rPr lang="en-US" sz="2100" kern="1200" dirty="0" err="1"/>
            <a:t>Startd</a:t>
          </a:r>
          <a:r>
            <a:rPr lang="en-US" sz="2100" kern="1200" dirty="0"/>
            <a:t> pods </a:t>
          </a:r>
          <a:br>
            <a:rPr lang="en-US" sz="2100" kern="1200" dirty="0"/>
          </a:br>
          <a:r>
            <a:rPr lang="en-US" sz="2100" kern="1200" dirty="0"/>
            <a:t>not OK anymore</a:t>
          </a:r>
        </a:p>
      </dsp:txBody>
      <dsp:txXfrm>
        <a:off x="44406" y="46297"/>
        <a:ext cx="3451265" cy="820854"/>
      </dsp:txXfrm>
    </dsp:sp>
    <dsp:sp modelId="{4A8F1224-31D0-5B4D-AF68-9E707DA648A9}">
      <dsp:nvSpPr>
        <dsp:cNvPr id="0" name=""/>
        <dsp:cNvSpPr/>
      </dsp:nvSpPr>
      <dsp:spPr>
        <a:xfrm rot="5400000">
          <a:off x="6322946" y="-1734861"/>
          <a:ext cx="727733" cy="6293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They will just terminate without ever running a job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Who should regulate the “glidein pressure”?</a:t>
          </a:r>
        </a:p>
      </dsp:txBody>
      <dsp:txXfrm rot="-5400000">
        <a:off x="3540078" y="1083532"/>
        <a:ext cx="6257945" cy="656683"/>
      </dsp:txXfrm>
    </dsp:sp>
    <dsp:sp modelId="{A6753C4A-4DC8-3749-AB14-55658B7E71C0}">
      <dsp:nvSpPr>
        <dsp:cNvPr id="0" name=""/>
        <dsp:cNvSpPr/>
      </dsp:nvSpPr>
      <dsp:spPr>
        <a:xfrm>
          <a:off x="0" y="957040"/>
          <a:ext cx="3540077" cy="909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Keeping pods without users not OK anymore</a:t>
          </a:r>
        </a:p>
      </dsp:txBody>
      <dsp:txXfrm>
        <a:off x="44406" y="1001446"/>
        <a:ext cx="3451265" cy="820854"/>
      </dsp:txXfrm>
    </dsp:sp>
    <dsp:sp modelId="{3CFA62A0-C3FC-1845-A15E-CBB9B1CAFB97}">
      <dsp:nvSpPr>
        <dsp:cNvPr id="0" name=""/>
        <dsp:cNvSpPr/>
      </dsp:nvSpPr>
      <dsp:spPr>
        <a:xfrm rot="5400000">
          <a:off x="6322946" y="-779711"/>
          <a:ext cx="727733" cy="629347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Kubernetes scheduling is basically just priority-FIFO</a:t>
          </a:r>
        </a:p>
      </dsp:txBody>
      <dsp:txXfrm rot="-5400000">
        <a:off x="3540078" y="2038682"/>
        <a:ext cx="6257945" cy="656683"/>
      </dsp:txXfrm>
    </dsp:sp>
    <dsp:sp modelId="{755A4C8E-6D48-8840-937D-E581E91C67C6}">
      <dsp:nvSpPr>
        <dsp:cNvPr id="0" name=""/>
        <dsp:cNvSpPr/>
      </dsp:nvSpPr>
      <dsp:spPr>
        <a:xfrm>
          <a:off x="0" y="1912190"/>
          <a:ext cx="3540077" cy="90966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I manage fair share between different pod types?</a:t>
          </a:r>
        </a:p>
      </dsp:txBody>
      <dsp:txXfrm>
        <a:off x="44406" y="1956596"/>
        <a:ext cx="3451265" cy="820854"/>
      </dsp:txXfrm>
    </dsp:sp>
    <dsp:sp modelId="{1F983F13-A458-334E-844B-2D37E320095B}">
      <dsp:nvSpPr>
        <dsp:cNvPr id="0" name=""/>
        <dsp:cNvSpPr/>
      </dsp:nvSpPr>
      <dsp:spPr>
        <a:xfrm rot="5400000">
          <a:off x="6322946" y="175438"/>
          <a:ext cx="727733" cy="62934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Ideally, HTCondor should have native Kubernetes support</a:t>
          </a:r>
        </a:p>
      </dsp:txBody>
      <dsp:txXfrm rot="-5400000">
        <a:off x="3540078" y="2993832"/>
        <a:ext cx="6257945" cy="656683"/>
      </dsp:txXfrm>
    </dsp:sp>
    <dsp:sp modelId="{97196315-5B2B-324E-8263-2541DBB413C8}">
      <dsp:nvSpPr>
        <dsp:cNvPr id="0" name=""/>
        <dsp:cNvSpPr/>
      </dsp:nvSpPr>
      <dsp:spPr>
        <a:xfrm>
          <a:off x="0" y="2867340"/>
          <a:ext cx="3540077" cy="9096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am I to know what Container images users want?</a:t>
          </a:r>
        </a:p>
      </dsp:txBody>
      <dsp:txXfrm>
        <a:off x="44406" y="2911746"/>
        <a:ext cx="3451265" cy="8208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CA23E-0D46-7C46-9BFA-7BC0A23C08A9}">
      <dsp:nvSpPr>
        <dsp:cNvPr id="0" name=""/>
        <dsp:cNvSpPr/>
      </dsp:nvSpPr>
      <dsp:spPr>
        <a:xfrm rot="5400000">
          <a:off x="6322946" y="-2690010"/>
          <a:ext cx="727733" cy="6293470"/>
        </a:xfrm>
        <a:prstGeom prst="round2SameRect">
          <a:avLst/>
        </a:prstGeom>
        <a:solidFill>
          <a:srgbClr val="7FF6DC">
            <a:alpha val="34118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different kind of pod could use that resource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glidein-like setup would solve that</a:t>
          </a:r>
          <a:endParaRPr lang="en-US" sz="1900" kern="1200" dirty="0"/>
        </a:p>
      </dsp:txBody>
      <dsp:txXfrm rot="-5400000">
        <a:off x="3540078" y="128383"/>
        <a:ext cx="6257945" cy="656683"/>
      </dsp:txXfrm>
    </dsp:sp>
    <dsp:sp modelId="{65ADD133-BFC4-0949-9982-AA296CB89615}">
      <dsp:nvSpPr>
        <dsp:cNvPr id="0" name=""/>
        <dsp:cNvSpPr/>
      </dsp:nvSpPr>
      <dsp:spPr>
        <a:xfrm>
          <a:off x="0" y="1891"/>
          <a:ext cx="3540077" cy="909666"/>
        </a:xfrm>
        <a:prstGeom prst="roundRect">
          <a:avLst/>
        </a:prstGeom>
        <a:solidFill>
          <a:srgbClr val="17C8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Having idle </a:t>
          </a:r>
          <a:r>
            <a:rPr lang="en-US" sz="2100" kern="1200" dirty="0" err="1"/>
            <a:t>Startd</a:t>
          </a:r>
          <a:r>
            <a:rPr lang="en-US" sz="2100" kern="1200" dirty="0"/>
            <a:t> pods </a:t>
          </a:r>
          <a:br>
            <a:rPr lang="en-US" sz="2100" kern="1200" dirty="0"/>
          </a:br>
          <a:r>
            <a:rPr lang="en-US" sz="2100" kern="1200" dirty="0"/>
            <a:t>not OK anymore</a:t>
          </a:r>
        </a:p>
      </dsp:txBody>
      <dsp:txXfrm>
        <a:off x="44406" y="46297"/>
        <a:ext cx="3451265" cy="820854"/>
      </dsp:txXfrm>
    </dsp:sp>
    <dsp:sp modelId="{4A8F1224-31D0-5B4D-AF68-9E707DA648A9}">
      <dsp:nvSpPr>
        <dsp:cNvPr id="0" name=""/>
        <dsp:cNvSpPr/>
      </dsp:nvSpPr>
      <dsp:spPr>
        <a:xfrm rot="5400000">
          <a:off x="6322946" y="-1734861"/>
          <a:ext cx="727733" cy="6293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They will just terminate without ever running a job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Who should regulate the “glidein pressure”?</a:t>
          </a:r>
        </a:p>
      </dsp:txBody>
      <dsp:txXfrm rot="-5400000">
        <a:off x="3540078" y="1083532"/>
        <a:ext cx="6257945" cy="656683"/>
      </dsp:txXfrm>
    </dsp:sp>
    <dsp:sp modelId="{A6753C4A-4DC8-3749-AB14-55658B7E71C0}">
      <dsp:nvSpPr>
        <dsp:cNvPr id="0" name=""/>
        <dsp:cNvSpPr/>
      </dsp:nvSpPr>
      <dsp:spPr>
        <a:xfrm>
          <a:off x="0" y="957040"/>
          <a:ext cx="3540077" cy="909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Keeping pods without users not OK anymore</a:t>
          </a:r>
        </a:p>
      </dsp:txBody>
      <dsp:txXfrm>
        <a:off x="44406" y="1001446"/>
        <a:ext cx="3451265" cy="820854"/>
      </dsp:txXfrm>
    </dsp:sp>
    <dsp:sp modelId="{3CFA62A0-C3FC-1845-A15E-CBB9B1CAFB97}">
      <dsp:nvSpPr>
        <dsp:cNvPr id="0" name=""/>
        <dsp:cNvSpPr/>
      </dsp:nvSpPr>
      <dsp:spPr>
        <a:xfrm rot="5400000">
          <a:off x="6322946" y="-779711"/>
          <a:ext cx="727733" cy="629347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Kubernetes scheduling is basically just priority-FIFO</a:t>
          </a:r>
        </a:p>
      </dsp:txBody>
      <dsp:txXfrm rot="-5400000">
        <a:off x="3540078" y="2038682"/>
        <a:ext cx="6257945" cy="656683"/>
      </dsp:txXfrm>
    </dsp:sp>
    <dsp:sp modelId="{755A4C8E-6D48-8840-937D-E581E91C67C6}">
      <dsp:nvSpPr>
        <dsp:cNvPr id="0" name=""/>
        <dsp:cNvSpPr/>
      </dsp:nvSpPr>
      <dsp:spPr>
        <a:xfrm>
          <a:off x="0" y="1912190"/>
          <a:ext cx="3540077" cy="90966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I manage fair share between different pod types?</a:t>
          </a:r>
        </a:p>
      </dsp:txBody>
      <dsp:txXfrm>
        <a:off x="44406" y="1956596"/>
        <a:ext cx="3451265" cy="820854"/>
      </dsp:txXfrm>
    </dsp:sp>
    <dsp:sp modelId="{1F983F13-A458-334E-844B-2D37E320095B}">
      <dsp:nvSpPr>
        <dsp:cNvPr id="0" name=""/>
        <dsp:cNvSpPr/>
      </dsp:nvSpPr>
      <dsp:spPr>
        <a:xfrm rot="5400000">
          <a:off x="6322946" y="175438"/>
          <a:ext cx="727733" cy="62934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Ideally, HTCondor should have native Kubernetes support</a:t>
          </a:r>
        </a:p>
      </dsp:txBody>
      <dsp:txXfrm rot="-5400000">
        <a:off x="3540078" y="2993832"/>
        <a:ext cx="6257945" cy="656683"/>
      </dsp:txXfrm>
    </dsp:sp>
    <dsp:sp modelId="{97196315-5B2B-324E-8263-2541DBB413C8}">
      <dsp:nvSpPr>
        <dsp:cNvPr id="0" name=""/>
        <dsp:cNvSpPr/>
      </dsp:nvSpPr>
      <dsp:spPr>
        <a:xfrm>
          <a:off x="0" y="2867340"/>
          <a:ext cx="3540077" cy="9096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am I to know what Container images users want?</a:t>
          </a:r>
        </a:p>
      </dsp:txBody>
      <dsp:txXfrm>
        <a:off x="44406" y="2911746"/>
        <a:ext cx="3451265" cy="8208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CA23E-0D46-7C46-9BFA-7BC0A23C08A9}">
      <dsp:nvSpPr>
        <dsp:cNvPr id="0" name=""/>
        <dsp:cNvSpPr/>
      </dsp:nvSpPr>
      <dsp:spPr>
        <a:xfrm rot="5400000">
          <a:off x="6322946" y="-2690010"/>
          <a:ext cx="727733" cy="6293470"/>
        </a:xfrm>
        <a:prstGeom prst="round2SameRect">
          <a:avLst/>
        </a:prstGeom>
        <a:solidFill>
          <a:srgbClr val="7FF6DC">
            <a:alpha val="34118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different kind of pod could use that resource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glidein-like setup would solve that</a:t>
          </a:r>
          <a:endParaRPr lang="en-US" sz="1900" kern="1200" dirty="0"/>
        </a:p>
      </dsp:txBody>
      <dsp:txXfrm rot="-5400000">
        <a:off x="3540078" y="128383"/>
        <a:ext cx="6257945" cy="656683"/>
      </dsp:txXfrm>
    </dsp:sp>
    <dsp:sp modelId="{65ADD133-BFC4-0949-9982-AA296CB89615}">
      <dsp:nvSpPr>
        <dsp:cNvPr id="0" name=""/>
        <dsp:cNvSpPr/>
      </dsp:nvSpPr>
      <dsp:spPr>
        <a:xfrm>
          <a:off x="0" y="1891"/>
          <a:ext cx="3540077" cy="909666"/>
        </a:xfrm>
        <a:prstGeom prst="roundRect">
          <a:avLst/>
        </a:prstGeom>
        <a:solidFill>
          <a:srgbClr val="17C8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Having idle </a:t>
          </a:r>
          <a:r>
            <a:rPr lang="en-US" sz="2100" kern="1200" dirty="0" err="1"/>
            <a:t>Startd</a:t>
          </a:r>
          <a:r>
            <a:rPr lang="en-US" sz="2100" kern="1200" dirty="0"/>
            <a:t> pods </a:t>
          </a:r>
          <a:br>
            <a:rPr lang="en-US" sz="2100" kern="1200" dirty="0"/>
          </a:br>
          <a:r>
            <a:rPr lang="en-US" sz="2100" kern="1200" dirty="0"/>
            <a:t>not OK anymore</a:t>
          </a:r>
        </a:p>
      </dsp:txBody>
      <dsp:txXfrm>
        <a:off x="44406" y="46297"/>
        <a:ext cx="3451265" cy="820854"/>
      </dsp:txXfrm>
    </dsp:sp>
    <dsp:sp modelId="{4A8F1224-31D0-5B4D-AF68-9E707DA648A9}">
      <dsp:nvSpPr>
        <dsp:cNvPr id="0" name=""/>
        <dsp:cNvSpPr/>
      </dsp:nvSpPr>
      <dsp:spPr>
        <a:xfrm rot="5400000">
          <a:off x="6322946" y="-1734861"/>
          <a:ext cx="727733" cy="6293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They will just terminate without ever running a job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Who should regulate the “glidein pressure”?</a:t>
          </a:r>
        </a:p>
      </dsp:txBody>
      <dsp:txXfrm rot="-5400000">
        <a:off x="3540078" y="1083532"/>
        <a:ext cx="6257945" cy="656683"/>
      </dsp:txXfrm>
    </dsp:sp>
    <dsp:sp modelId="{A6753C4A-4DC8-3749-AB14-55658B7E71C0}">
      <dsp:nvSpPr>
        <dsp:cNvPr id="0" name=""/>
        <dsp:cNvSpPr/>
      </dsp:nvSpPr>
      <dsp:spPr>
        <a:xfrm>
          <a:off x="0" y="957040"/>
          <a:ext cx="3540077" cy="909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Keeping pods without users not OK anymore</a:t>
          </a:r>
        </a:p>
      </dsp:txBody>
      <dsp:txXfrm>
        <a:off x="44406" y="1001446"/>
        <a:ext cx="3451265" cy="820854"/>
      </dsp:txXfrm>
    </dsp:sp>
    <dsp:sp modelId="{3CFA62A0-C3FC-1845-A15E-CBB9B1CAFB97}">
      <dsp:nvSpPr>
        <dsp:cNvPr id="0" name=""/>
        <dsp:cNvSpPr/>
      </dsp:nvSpPr>
      <dsp:spPr>
        <a:xfrm rot="5400000">
          <a:off x="6322946" y="-779711"/>
          <a:ext cx="727733" cy="629347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Kubernetes scheduling is basically just priority-FIFO</a:t>
          </a:r>
        </a:p>
      </dsp:txBody>
      <dsp:txXfrm rot="-5400000">
        <a:off x="3540078" y="2038682"/>
        <a:ext cx="6257945" cy="656683"/>
      </dsp:txXfrm>
    </dsp:sp>
    <dsp:sp modelId="{755A4C8E-6D48-8840-937D-E581E91C67C6}">
      <dsp:nvSpPr>
        <dsp:cNvPr id="0" name=""/>
        <dsp:cNvSpPr/>
      </dsp:nvSpPr>
      <dsp:spPr>
        <a:xfrm>
          <a:off x="0" y="1912190"/>
          <a:ext cx="3540077" cy="90966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I manage fair share between different pod types?</a:t>
          </a:r>
        </a:p>
      </dsp:txBody>
      <dsp:txXfrm>
        <a:off x="44406" y="1956596"/>
        <a:ext cx="3451265" cy="820854"/>
      </dsp:txXfrm>
    </dsp:sp>
    <dsp:sp modelId="{1F983F13-A458-334E-844B-2D37E320095B}">
      <dsp:nvSpPr>
        <dsp:cNvPr id="0" name=""/>
        <dsp:cNvSpPr/>
      </dsp:nvSpPr>
      <dsp:spPr>
        <a:xfrm rot="5400000">
          <a:off x="6322946" y="175438"/>
          <a:ext cx="727733" cy="62934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Ideally, HTCondor should have native Kubernetes support</a:t>
          </a:r>
        </a:p>
      </dsp:txBody>
      <dsp:txXfrm rot="-5400000">
        <a:off x="3540078" y="2993832"/>
        <a:ext cx="6257945" cy="656683"/>
      </dsp:txXfrm>
    </dsp:sp>
    <dsp:sp modelId="{97196315-5B2B-324E-8263-2541DBB413C8}">
      <dsp:nvSpPr>
        <dsp:cNvPr id="0" name=""/>
        <dsp:cNvSpPr/>
      </dsp:nvSpPr>
      <dsp:spPr>
        <a:xfrm>
          <a:off x="0" y="2867340"/>
          <a:ext cx="3540077" cy="9096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am I to know what Container images users want?</a:t>
          </a:r>
        </a:p>
      </dsp:txBody>
      <dsp:txXfrm>
        <a:off x="44406" y="2911746"/>
        <a:ext cx="3451265" cy="8208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7B89-A16B-DD4F-A868-0FC4CDB004D3}">
      <dsp:nvSpPr>
        <dsp:cNvPr id="0" name=""/>
        <dsp:cNvSpPr/>
      </dsp:nvSpPr>
      <dsp:spPr>
        <a:xfrm>
          <a:off x="0" y="22895"/>
          <a:ext cx="8623139" cy="71954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For now, I just periodically adjust the balance</a:t>
          </a:r>
        </a:p>
      </dsp:txBody>
      <dsp:txXfrm>
        <a:off x="35125" y="58020"/>
        <a:ext cx="8552889" cy="649299"/>
      </dsp:txXfrm>
    </dsp:sp>
    <dsp:sp modelId="{49E70310-8376-F842-A822-80164B63F35E}">
      <dsp:nvSpPr>
        <dsp:cNvPr id="0" name=""/>
        <dsp:cNvSpPr/>
      </dsp:nvSpPr>
      <dsp:spPr>
        <a:xfrm>
          <a:off x="0" y="742445"/>
          <a:ext cx="862313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8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 completely manual process</a:t>
          </a:r>
        </a:p>
      </dsp:txBody>
      <dsp:txXfrm>
        <a:off x="0" y="742445"/>
        <a:ext cx="8623139" cy="496800"/>
      </dsp:txXfrm>
    </dsp:sp>
    <dsp:sp modelId="{8BFADFC9-1939-BE41-9655-0C3E27E2CBA8}">
      <dsp:nvSpPr>
        <dsp:cNvPr id="0" name=""/>
        <dsp:cNvSpPr/>
      </dsp:nvSpPr>
      <dsp:spPr>
        <a:xfrm>
          <a:off x="0" y="1239245"/>
          <a:ext cx="8623139" cy="71954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Currently supporting only a few, well behaved users</a:t>
          </a:r>
        </a:p>
      </dsp:txBody>
      <dsp:txXfrm>
        <a:off x="35125" y="1274370"/>
        <a:ext cx="8552889" cy="649299"/>
      </dsp:txXfrm>
    </dsp:sp>
    <dsp:sp modelId="{5AE75E53-8EC9-DC42-BF24-18E0786BF592}">
      <dsp:nvSpPr>
        <dsp:cNvPr id="0" name=""/>
        <dsp:cNvSpPr/>
      </dsp:nvSpPr>
      <dsp:spPr>
        <a:xfrm>
          <a:off x="0" y="1958795"/>
          <a:ext cx="862313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8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Maybe not optimal, but good enough</a:t>
          </a:r>
        </a:p>
      </dsp:txBody>
      <dsp:txXfrm>
        <a:off x="0" y="1958795"/>
        <a:ext cx="8623139" cy="496800"/>
      </dsp:txXfrm>
    </dsp:sp>
    <dsp:sp modelId="{B281495F-A0D5-3C4D-8B1E-2B094F934221}">
      <dsp:nvSpPr>
        <dsp:cNvPr id="0" name=""/>
        <dsp:cNvSpPr/>
      </dsp:nvSpPr>
      <dsp:spPr>
        <a:xfrm>
          <a:off x="0" y="2455594"/>
          <a:ext cx="8623139" cy="71954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But looking forward to a more automated future</a:t>
          </a:r>
        </a:p>
      </dsp:txBody>
      <dsp:txXfrm>
        <a:off x="35125" y="2490719"/>
        <a:ext cx="8552889" cy="6492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6A51-F08A-4D4B-B52E-90CD4994D9A7}">
      <dsp:nvSpPr>
        <dsp:cNvPr id="0" name=""/>
        <dsp:cNvSpPr/>
      </dsp:nvSpPr>
      <dsp:spPr>
        <a:xfrm>
          <a:off x="0" y="51761"/>
          <a:ext cx="7566339" cy="5756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Ideally, I do want to use user-provided, per-job Containers</a:t>
          </a:r>
        </a:p>
      </dsp:txBody>
      <dsp:txXfrm>
        <a:off x="28100" y="79861"/>
        <a:ext cx="7510139" cy="519439"/>
      </dsp:txXfrm>
    </dsp:sp>
    <dsp:sp modelId="{37EEE8E7-2A92-D345-B087-27233F8DB521}">
      <dsp:nvSpPr>
        <dsp:cNvPr id="0" name=""/>
        <dsp:cNvSpPr/>
      </dsp:nvSpPr>
      <dsp:spPr>
        <a:xfrm>
          <a:off x="0" y="627401"/>
          <a:ext cx="756633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Running HTCondor and user jobs in separate pods </a:t>
          </a:r>
          <a:br>
            <a:rPr lang="en-US" sz="1900" kern="1200"/>
          </a:br>
          <a:r>
            <a:rPr lang="en-US" sz="1900" kern="1200"/>
            <a:t>not an option due to opportunistic nature</a:t>
          </a:r>
        </a:p>
      </dsp:txBody>
      <dsp:txXfrm>
        <a:off x="0" y="627401"/>
        <a:ext cx="7566339" cy="596160"/>
      </dsp:txXfrm>
    </dsp:sp>
    <dsp:sp modelId="{D031CE92-94E8-504A-B48B-8B8F299674C4}">
      <dsp:nvSpPr>
        <dsp:cNvPr id="0" name=""/>
        <dsp:cNvSpPr/>
      </dsp:nvSpPr>
      <dsp:spPr>
        <a:xfrm>
          <a:off x="0" y="1223561"/>
          <a:ext cx="7566339" cy="57563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But Kubernetes pods are made of several Containers</a:t>
          </a:r>
        </a:p>
      </dsp:txBody>
      <dsp:txXfrm>
        <a:off x="28100" y="1251661"/>
        <a:ext cx="7510139" cy="519439"/>
      </dsp:txXfrm>
    </dsp:sp>
    <dsp:sp modelId="{EE486893-BC3F-754B-888A-E3AA2DF59346}">
      <dsp:nvSpPr>
        <dsp:cNvPr id="0" name=""/>
        <dsp:cNvSpPr/>
      </dsp:nvSpPr>
      <dsp:spPr>
        <a:xfrm>
          <a:off x="0" y="1799201"/>
          <a:ext cx="756633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Could I run HTCondor in a dedicated Container?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Then start the user pod in a side-container?</a:t>
          </a:r>
        </a:p>
      </dsp:txBody>
      <dsp:txXfrm>
        <a:off x="0" y="1799201"/>
        <a:ext cx="7566339" cy="658260"/>
      </dsp:txXfrm>
    </dsp:sp>
    <dsp:sp modelId="{063A5BD2-CA8A-1447-818E-8DE2EDC5B9F1}">
      <dsp:nvSpPr>
        <dsp:cNvPr id="0" name=""/>
        <dsp:cNvSpPr/>
      </dsp:nvSpPr>
      <dsp:spPr>
        <a:xfrm>
          <a:off x="0" y="2457461"/>
          <a:ext cx="7566339" cy="57563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Pretty sure currently not supported</a:t>
          </a:r>
        </a:p>
      </dsp:txBody>
      <dsp:txXfrm>
        <a:off x="28100" y="2485561"/>
        <a:ext cx="7510139" cy="519439"/>
      </dsp:txXfrm>
    </dsp:sp>
    <dsp:sp modelId="{5AAEAE1F-2CF5-514B-A2DC-DA6A47BAD6AA}">
      <dsp:nvSpPr>
        <dsp:cNvPr id="0" name=""/>
        <dsp:cNvSpPr/>
      </dsp:nvSpPr>
      <dsp:spPr>
        <a:xfrm>
          <a:off x="0" y="3033101"/>
          <a:ext cx="756633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But, at least in principle, fits the architecture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Would also need HTCondor native support </a:t>
          </a:r>
        </a:p>
      </dsp:txBody>
      <dsp:txXfrm>
        <a:off x="0" y="3033101"/>
        <a:ext cx="7566339" cy="6582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CBA19-A173-C349-BAB2-26033BC72582}">
      <dsp:nvSpPr>
        <dsp:cNvPr id="0" name=""/>
        <dsp:cNvSpPr/>
      </dsp:nvSpPr>
      <dsp:spPr>
        <a:xfrm>
          <a:off x="0" y="230930"/>
          <a:ext cx="4975532" cy="13478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has been pointed out to me </a:t>
          </a:r>
          <a:br>
            <a:rPr lang="en-US" sz="2400" kern="1200" dirty="0"/>
          </a:br>
          <a:r>
            <a:rPr lang="en-US" sz="2400" kern="1200" dirty="0"/>
            <a:t>that latest CentOS supports unprivileged Singularity</a:t>
          </a:r>
        </a:p>
      </dsp:txBody>
      <dsp:txXfrm>
        <a:off x="65796" y="296726"/>
        <a:ext cx="4843940" cy="1216248"/>
      </dsp:txXfrm>
    </dsp:sp>
    <dsp:sp modelId="{683978FC-667D-0447-9D05-AE72E9921D22}">
      <dsp:nvSpPr>
        <dsp:cNvPr id="0" name=""/>
        <dsp:cNvSpPr/>
      </dsp:nvSpPr>
      <dsp:spPr>
        <a:xfrm>
          <a:off x="0" y="1763090"/>
          <a:ext cx="4975532" cy="67028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not tied it out</a:t>
          </a:r>
        </a:p>
      </dsp:txBody>
      <dsp:txXfrm>
        <a:off x="32720" y="1795810"/>
        <a:ext cx="4910092" cy="604840"/>
      </dsp:txXfrm>
    </dsp:sp>
    <dsp:sp modelId="{BED043C1-547F-0143-BE12-D64C94989CD0}">
      <dsp:nvSpPr>
        <dsp:cNvPr id="0" name=""/>
        <dsp:cNvSpPr/>
      </dsp:nvSpPr>
      <dsp:spPr>
        <a:xfrm>
          <a:off x="0" y="2433371"/>
          <a:ext cx="4975532" cy="65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7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Probably I should</a:t>
          </a:r>
        </a:p>
      </dsp:txBody>
      <dsp:txXfrm>
        <a:off x="0" y="2433371"/>
        <a:ext cx="4975532" cy="657164"/>
      </dsp:txXfrm>
    </dsp:sp>
    <dsp:sp modelId="{E9C33354-FE73-3D48-9358-C80361177C60}">
      <dsp:nvSpPr>
        <dsp:cNvPr id="0" name=""/>
        <dsp:cNvSpPr/>
      </dsp:nvSpPr>
      <dsp:spPr>
        <a:xfrm>
          <a:off x="0" y="3090535"/>
          <a:ext cx="4975532" cy="84932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Cannot currently assume all of my nodes have a recent-enough kernel</a:t>
          </a:r>
        </a:p>
      </dsp:txBody>
      <dsp:txXfrm>
        <a:off x="41461" y="3131996"/>
        <a:ext cx="4892610" cy="766405"/>
      </dsp:txXfrm>
    </dsp:sp>
    <dsp:sp modelId="{5D18C036-F458-8641-977E-27BFBD3948B4}">
      <dsp:nvSpPr>
        <dsp:cNvPr id="0" name=""/>
        <dsp:cNvSpPr/>
      </dsp:nvSpPr>
      <dsp:spPr>
        <a:xfrm>
          <a:off x="0" y="3939863"/>
          <a:ext cx="497553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7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But eventually will get there</a:t>
          </a:r>
        </a:p>
      </dsp:txBody>
      <dsp:txXfrm>
        <a:off x="0" y="3939863"/>
        <a:ext cx="4975532" cy="1059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6CB7E-FC21-D84A-93FB-BA29BC412474}">
      <dsp:nvSpPr>
        <dsp:cNvPr id="0" name=""/>
        <dsp:cNvSpPr/>
      </dsp:nvSpPr>
      <dsp:spPr>
        <a:xfrm>
          <a:off x="0" y="387459"/>
          <a:ext cx="10515600" cy="8634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Looking forward to a more automated future</a:t>
          </a:r>
        </a:p>
      </dsp:txBody>
      <dsp:txXfrm>
        <a:off x="42151" y="429610"/>
        <a:ext cx="10431298" cy="779158"/>
      </dsp:txXfrm>
    </dsp:sp>
    <dsp:sp modelId="{B396EB18-9AE7-6E49-B133-D3CCAFF35178}">
      <dsp:nvSpPr>
        <dsp:cNvPr id="0" name=""/>
        <dsp:cNvSpPr/>
      </dsp:nvSpPr>
      <dsp:spPr>
        <a:xfrm>
          <a:off x="0" y="1354599"/>
          <a:ext cx="10515600" cy="8634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Will do what I have to myself</a:t>
          </a:r>
        </a:p>
      </dsp:txBody>
      <dsp:txXfrm>
        <a:off x="42151" y="1396750"/>
        <a:ext cx="10431298" cy="779158"/>
      </dsp:txXfrm>
    </dsp:sp>
    <dsp:sp modelId="{EBEB5C75-2933-CF45-837C-1CEBEA37AE86}">
      <dsp:nvSpPr>
        <dsp:cNvPr id="0" name=""/>
        <dsp:cNvSpPr/>
      </dsp:nvSpPr>
      <dsp:spPr>
        <a:xfrm>
          <a:off x="0" y="2321739"/>
          <a:ext cx="10515600" cy="8634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Would be happier if I could use off-the-shelf solutions</a:t>
          </a:r>
        </a:p>
      </dsp:txBody>
      <dsp:txXfrm>
        <a:off x="42151" y="2363890"/>
        <a:ext cx="10431298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D0723-2282-6241-9F38-D0DF820F2F2E}">
      <dsp:nvSpPr>
        <dsp:cNvPr id="0" name=""/>
        <dsp:cNvSpPr/>
      </dsp:nvSpPr>
      <dsp:spPr>
        <a:xfrm rot="5400000">
          <a:off x="8252915" y="-2044419"/>
          <a:ext cx="1051282" cy="54030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Makes for very happy users</a:t>
          </a:r>
        </a:p>
      </dsp:txBody>
      <dsp:txXfrm rot="-5400000">
        <a:off x="6077053" y="182762"/>
        <a:ext cx="5351688" cy="948644"/>
      </dsp:txXfrm>
    </dsp:sp>
    <dsp:sp modelId="{3C1590A7-738F-D14D-8A8B-946E4E1BD888}">
      <dsp:nvSpPr>
        <dsp:cNvPr id="0" name=""/>
        <dsp:cNvSpPr/>
      </dsp:nvSpPr>
      <dsp:spPr>
        <a:xfrm>
          <a:off x="432" y="32"/>
          <a:ext cx="6076620" cy="131410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Users expect to get what they need when they need it</a:t>
          </a:r>
        </a:p>
      </dsp:txBody>
      <dsp:txXfrm>
        <a:off x="64581" y="64181"/>
        <a:ext cx="5948322" cy="1185804"/>
      </dsp:txXfrm>
    </dsp:sp>
    <dsp:sp modelId="{1F872218-F035-4A42-8368-587EF72138CD}">
      <dsp:nvSpPr>
        <dsp:cNvPr id="0" name=""/>
        <dsp:cNvSpPr/>
      </dsp:nvSpPr>
      <dsp:spPr>
        <a:xfrm rot="5400000">
          <a:off x="8226482" y="-689725"/>
          <a:ext cx="1051282" cy="545323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And is typically short in duration</a:t>
          </a:r>
        </a:p>
      </dsp:txBody>
      <dsp:txXfrm rot="-5400000">
        <a:off x="6025507" y="1562569"/>
        <a:ext cx="5401915" cy="948644"/>
      </dsp:txXfrm>
    </dsp:sp>
    <dsp:sp modelId="{352E7962-7C82-EA4A-98D4-5066E0B4799E}">
      <dsp:nvSpPr>
        <dsp:cNvPr id="0" name=""/>
        <dsp:cNvSpPr/>
      </dsp:nvSpPr>
      <dsp:spPr>
        <a:xfrm>
          <a:off x="432" y="1379840"/>
          <a:ext cx="6025073" cy="131410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Congestion happens only very rarely</a:t>
          </a:r>
        </a:p>
      </dsp:txBody>
      <dsp:txXfrm>
        <a:off x="64581" y="1443989"/>
        <a:ext cx="5896775" cy="1185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F00CE-1848-E94A-BF92-CC8FB570ED1F}">
      <dsp:nvSpPr>
        <dsp:cNvPr id="0" name=""/>
        <dsp:cNvSpPr/>
      </dsp:nvSpPr>
      <dsp:spPr>
        <a:xfrm>
          <a:off x="8642" y="572019"/>
          <a:ext cx="2583226" cy="154993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 congestion</a:t>
          </a:r>
        </a:p>
      </dsp:txBody>
      <dsp:txXfrm>
        <a:off x="54038" y="617415"/>
        <a:ext cx="2492434" cy="1459144"/>
      </dsp:txXfrm>
    </dsp:sp>
    <dsp:sp modelId="{D6D95E2A-89B9-724E-9001-B1C854454D84}">
      <dsp:nvSpPr>
        <dsp:cNvPr id="0" name=""/>
        <dsp:cNvSpPr/>
      </dsp:nvSpPr>
      <dsp:spPr>
        <a:xfrm>
          <a:off x="2850192" y="1026667"/>
          <a:ext cx="547644" cy="640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850192" y="1154795"/>
        <a:ext cx="383351" cy="384384"/>
      </dsp:txXfrm>
    </dsp:sp>
    <dsp:sp modelId="{A23A560B-2065-C345-9459-AB070718EBFF}">
      <dsp:nvSpPr>
        <dsp:cNvPr id="0" name=""/>
        <dsp:cNvSpPr/>
      </dsp:nvSpPr>
      <dsp:spPr>
        <a:xfrm>
          <a:off x="3625160" y="572019"/>
          <a:ext cx="2583226" cy="154993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Idle compute resources</a:t>
          </a:r>
        </a:p>
      </dsp:txBody>
      <dsp:txXfrm>
        <a:off x="3670556" y="617415"/>
        <a:ext cx="2492434" cy="1459144"/>
      </dsp:txXfrm>
    </dsp:sp>
    <dsp:sp modelId="{D1CB8EA1-203C-7C4A-91CA-60D36C70A066}">
      <dsp:nvSpPr>
        <dsp:cNvPr id="0" name=""/>
        <dsp:cNvSpPr/>
      </dsp:nvSpPr>
      <dsp:spPr>
        <a:xfrm>
          <a:off x="6466710" y="1026667"/>
          <a:ext cx="547644" cy="640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66710" y="1154795"/>
        <a:ext cx="383351" cy="384384"/>
      </dsp:txXfrm>
    </dsp:sp>
    <dsp:sp modelId="{C5CD0CCD-4445-894F-8F7A-45EC9B1E5568}">
      <dsp:nvSpPr>
        <dsp:cNvPr id="0" name=""/>
        <dsp:cNvSpPr/>
      </dsp:nvSpPr>
      <dsp:spPr>
        <a:xfrm>
          <a:off x="7241678" y="572019"/>
          <a:ext cx="2583226" cy="154993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Time for opportunistic use</a:t>
          </a:r>
        </a:p>
      </dsp:txBody>
      <dsp:txXfrm>
        <a:off x="7287074" y="617415"/>
        <a:ext cx="2492434" cy="1459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7BAC5-C2D3-8445-B5F8-FAF57F2D015D}">
      <dsp:nvSpPr>
        <dsp:cNvPr id="0" name=""/>
        <dsp:cNvSpPr/>
      </dsp:nvSpPr>
      <dsp:spPr>
        <a:xfrm rot="5400000">
          <a:off x="6269996" y="-2624135"/>
          <a:ext cx="833633" cy="62934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Low priority pods only start if no demand </a:t>
          </a:r>
          <a:br>
            <a:rPr lang="en-US" sz="2300" kern="1200" dirty="0"/>
          </a:br>
          <a:r>
            <a:rPr lang="en-US" sz="2300" kern="1200" dirty="0"/>
            <a:t>from higher priority ones</a:t>
          </a:r>
        </a:p>
      </dsp:txBody>
      <dsp:txXfrm rot="-5400000">
        <a:off x="3540078" y="146478"/>
        <a:ext cx="6252775" cy="752243"/>
      </dsp:txXfrm>
    </dsp:sp>
    <dsp:sp modelId="{80B054B4-00C5-024D-9F63-E3D1273D8B87}">
      <dsp:nvSpPr>
        <dsp:cNvPr id="0" name=""/>
        <dsp:cNvSpPr/>
      </dsp:nvSpPr>
      <dsp:spPr>
        <a:xfrm>
          <a:off x="0" y="1578"/>
          <a:ext cx="3540077" cy="10420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Priorities natively supported in Kubernetes</a:t>
          </a:r>
        </a:p>
      </dsp:txBody>
      <dsp:txXfrm>
        <a:off x="50868" y="52446"/>
        <a:ext cx="3438341" cy="940305"/>
      </dsp:txXfrm>
    </dsp:sp>
    <dsp:sp modelId="{B75C997A-9D62-0A4F-8D78-6BB95F9BE5E1}">
      <dsp:nvSpPr>
        <dsp:cNvPr id="0" name=""/>
        <dsp:cNvSpPr/>
      </dsp:nvSpPr>
      <dsp:spPr>
        <a:xfrm rot="5400000">
          <a:off x="6269996" y="-1529992"/>
          <a:ext cx="833633" cy="6293470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Low priority pods killed the moment </a:t>
          </a:r>
          <a:br>
            <a:rPr lang="en-US" sz="2300" kern="1200" dirty="0"/>
          </a:br>
          <a:r>
            <a:rPr lang="en-US" sz="2300" kern="1200" dirty="0"/>
            <a:t>a high priority pod needs the resources</a:t>
          </a:r>
        </a:p>
      </dsp:txBody>
      <dsp:txXfrm rot="-5400000">
        <a:off x="3540078" y="1240621"/>
        <a:ext cx="6252775" cy="752243"/>
      </dsp:txXfrm>
    </dsp:sp>
    <dsp:sp modelId="{E62D5CF5-A3BA-8A4B-AA0D-111662EB201B}">
      <dsp:nvSpPr>
        <dsp:cNvPr id="0" name=""/>
        <dsp:cNvSpPr/>
      </dsp:nvSpPr>
      <dsp:spPr>
        <a:xfrm>
          <a:off x="0" y="1095722"/>
          <a:ext cx="3540077" cy="104204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Preemption out of the box</a:t>
          </a:r>
        </a:p>
      </dsp:txBody>
      <dsp:txXfrm>
        <a:off x="50868" y="1146590"/>
        <a:ext cx="3438341" cy="940305"/>
      </dsp:txXfrm>
    </dsp:sp>
    <dsp:sp modelId="{3FFBD94D-801F-AE45-ACAD-5CF03013692C}">
      <dsp:nvSpPr>
        <dsp:cNvPr id="0" name=""/>
        <dsp:cNvSpPr/>
      </dsp:nvSpPr>
      <dsp:spPr>
        <a:xfrm rot="5400000">
          <a:off x="6269996" y="-435848"/>
          <a:ext cx="833633" cy="6293470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Just keep enough low-priority pods in the system </a:t>
          </a:r>
        </a:p>
      </dsp:txBody>
      <dsp:txXfrm rot="-5400000">
        <a:off x="3540078" y="2334765"/>
        <a:ext cx="6252775" cy="752243"/>
      </dsp:txXfrm>
    </dsp:sp>
    <dsp:sp modelId="{32558F62-F1A0-2047-AFC5-68B20DAADA6C}">
      <dsp:nvSpPr>
        <dsp:cNvPr id="0" name=""/>
        <dsp:cNvSpPr/>
      </dsp:nvSpPr>
      <dsp:spPr>
        <a:xfrm>
          <a:off x="0" y="2189865"/>
          <a:ext cx="3540077" cy="104204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Perfect for opportunistic use</a:t>
          </a:r>
        </a:p>
      </dsp:txBody>
      <dsp:txXfrm>
        <a:off x="50868" y="2240733"/>
        <a:ext cx="3438341" cy="940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E1D9-AFD6-2148-899A-CB2ADA7E5AF1}">
      <dsp:nvSpPr>
        <dsp:cNvPr id="0" name=""/>
        <dsp:cNvSpPr/>
      </dsp:nvSpPr>
      <dsp:spPr>
        <a:xfrm>
          <a:off x="0" y="145042"/>
          <a:ext cx="10058399" cy="5756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PRP wanted to give opportunistic resources to Open Science Grid (OSG) users</a:t>
          </a:r>
        </a:p>
      </dsp:txBody>
      <dsp:txXfrm>
        <a:off x="28100" y="173142"/>
        <a:ext cx="10002199" cy="519439"/>
      </dsp:txXfrm>
    </dsp:sp>
    <dsp:sp modelId="{FDDED38F-CAB2-844D-9E66-CD32861748F9}">
      <dsp:nvSpPr>
        <dsp:cNvPr id="0" name=""/>
        <dsp:cNvSpPr/>
      </dsp:nvSpPr>
      <dsp:spPr>
        <a:xfrm>
          <a:off x="0" y="720682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Since they can tolerate preemption</a:t>
          </a:r>
          <a:br>
            <a:rPr lang="en-US" sz="1900" kern="1200" dirty="0"/>
          </a:br>
          <a:endParaRPr lang="en-US" sz="1900" kern="1200" dirty="0"/>
        </a:p>
      </dsp:txBody>
      <dsp:txXfrm>
        <a:off x="0" y="720682"/>
        <a:ext cx="10058399" cy="596160"/>
      </dsp:txXfrm>
    </dsp:sp>
    <dsp:sp modelId="{6A93882A-94E0-6F4F-8459-E0481356540B}">
      <dsp:nvSpPr>
        <dsp:cNvPr id="0" name=""/>
        <dsp:cNvSpPr/>
      </dsp:nvSpPr>
      <dsp:spPr>
        <a:xfrm>
          <a:off x="0" y="1316842"/>
          <a:ext cx="10058399" cy="57563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But OSG does not have native support for Kubernetes</a:t>
          </a:r>
        </a:p>
      </dsp:txBody>
      <dsp:txXfrm>
        <a:off x="28100" y="1344942"/>
        <a:ext cx="10002199" cy="519439"/>
      </dsp:txXfrm>
    </dsp:sp>
    <dsp:sp modelId="{897AEC14-1AF5-5646-A4FD-1F5AAB37DFF8}">
      <dsp:nvSpPr>
        <dsp:cNvPr id="0" name=""/>
        <dsp:cNvSpPr/>
      </dsp:nvSpPr>
      <dsp:spPr>
        <a:xfrm>
          <a:off x="0" y="1892482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Supports only resources provided by batch systems</a:t>
          </a:r>
          <a:br>
            <a:rPr lang="en-US" sz="1900" kern="1200" dirty="0"/>
          </a:br>
          <a:endParaRPr lang="en-US" sz="1900" kern="1200" dirty="0"/>
        </a:p>
      </dsp:txBody>
      <dsp:txXfrm>
        <a:off x="0" y="1892482"/>
        <a:ext cx="10058399" cy="596160"/>
      </dsp:txXfrm>
    </dsp:sp>
    <dsp:sp modelId="{C0E79AD9-F75C-6549-9E5E-E6B379840A67}">
      <dsp:nvSpPr>
        <dsp:cNvPr id="0" name=""/>
        <dsp:cNvSpPr/>
      </dsp:nvSpPr>
      <dsp:spPr>
        <a:xfrm>
          <a:off x="0" y="2488642"/>
          <a:ext cx="10058399" cy="57563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thus instantiated an </a:t>
          </a:r>
          <a:r>
            <a:rPr lang="en-US" sz="2400" kern="1200" dirty="0" err="1"/>
            <a:t>HTCondor</a:t>
          </a:r>
          <a:r>
            <a:rPr lang="en-US" sz="2400" kern="1200" dirty="0"/>
            <a:t> pool</a:t>
          </a:r>
        </a:p>
      </dsp:txBody>
      <dsp:txXfrm>
        <a:off x="28100" y="2516742"/>
        <a:ext cx="10002199" cy="519439"/>
      </dsp:txXfrm>
    </dsp:sp>
    <dsp:sp modelId="{2FE15B49-3A22-AF48-8DF2-9F6C62648672}">
      <dsp:nvSpPr>
        <dsp:cNvPr id="0" name=""/>
        <dsp:cNvSpPr/>
      </dsp:nvSpPr>
      <dsp:spPr>
        <a:xfrm>
          <a:off x="0" y="3064281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As a fully Kubernetes/Containerized deployment</a:t>
          </a:r>
          <a:br>
            <a:rPr lang="en-US" sz="1900" kern="1200" dirty="0"/>
          </a:br>
          <a:endParaRPr lang="en-US" sz="1900" kern="1200" dirty="0"/>
        </a:p>
      </dsp:txBody>
      <dsp:txXfrm>
        <a:off x="0" y="3064281"/>
        <a:ext cx="10058399" cy="59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1CE6D-8055-5D4D-A457-82699386BFDC}">
      <dsp:nvSpPr>
        <dsp:cNvPr id="0" name=""/>
        <dsp:cNvSpPr/>
      </dsp:nvSpPr>
      <dsp:spPr>
        <a:xfrm rot="5400000">
          <a:off x="6271237" y="-2625692"/>
          <a:ext cx="831149" cy="629347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Just create an image with HTCondor binaries in it!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Configuration injected through Kubernetes pod config</a:t>
          </a:r>
        </a:p>
      </dsp:txBody>
      <dsp:txXfrm rot="-5400000">
        <a:off x="3540077" y="146041"/>
        <a:ext cx="6252897" cy="750003"/>
      </dsp:txXfrm>
    </dsp:sp>
    <dsp:sp modelId="{4B0A5A80-8A3D-6842-ACAB-9491C4500FCB}">
      <dsp:nvSpPr>
        <dsp:cNvPr id="0" name=""/>
        <dsp:cNvSpPr/>
      </dsp:nvSpPr>
      <dsp:spPr>
        <a:xfrm>
          <a:off x="0" y="1574"/>
          <a:ext cx="3540077" cy="103893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Putting </a:t>
          </a:r>
          <a:r>
            <a:rPr lang="en-US" sz="2400" kern="1200" dirty="0" err="1"/>
            <a:t>HTCondor</a:t>
          </a:r>
          <a:r>
            <a:rPr lang="en-US" sz="2400" kern="1200" dirty="0"/>
            <a:t> in a set of containers is not hard</a:t>
          </a:r>
        </a:p>
      </dsp:txBody>
      <dsp:txXfrm>
        <a:off x="50717" y="52291"/>
        <a:ext cx="3438643" cy="937503"/>
      </dsp:txXfrm>
    </dsp:sp>
    <dsp:sp modelId="{23DB1CCD-84C7-6541-B0D1-886AB0C68BB5}">
      <dsp:nvSpPr>
        <dsp:cNvPr id="0" name=""/>
        <dsp:cNvSpPr/>
      </dsp:nvSpPr>
      <dsp:spPr>
        <a:xfrm rot="5400000">
          <a:off x="6271237" y="-1534808"/>
          <a:ext cx="831149" cy="6293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Collector must be discoverable – Kubernetes service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Everything else just works from there</a:t>
          </a:r>
        </a:p>
      </dsp:txBody>
      <dsp:txXfrm rot="-5400000">
        <a:off x="3540077" y="1236925"/>
        <a:ext cx="6252897" cy="750003"/>
      </dsp:txXfrm>
    </dsp:sp>
    <dsp:sp modelId="{54F88310-B135-E04C-8F7A-8DE8C23F3AAE}">
      <dsp:nvSpPr>
        <dsp:cNvPr id="0" name=""/>
        <dsp:cNvSpPr/>
      </dsp:nvSpPr>
      <dsp:spPr>
        <a:xfrm>
          <a:off x="0" y="1092458"/>
          <a:ext cx="3540077" cy="10389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HTCondor</a:t>
          </a:r>
          <a:r>
            <a:rPr lang="en-US" sz="2400" kern="1200" dirty="0"/>
            <a:t> deals nicely with ephemeral IPs</a:t>
          </a:r>
        </a:p>
      </dsp:txBody>
      <dsp:txXfrm>
        <a:off x="50717" y="1143175"/>
        <a:ext cx="3438643" cy="937503"/>
      </dsp:txXfrm>
    </dsp:sp>
    <dsp:sp modelId="{DDE53225-4CA2-CB47-B5F8-9966F670D2B7}">
      <dsp:nvSpPr>
        <dsp:cNvPr id="0" name=""/>
        <dsp:cNvSpPr/>
      </dsp:nvSpPr>
      <dsp:spPr>
        <a:xfrm rot="5400000">
          <a:off x="6271237" y="-443924"/>
          <a:ext cx="831149" cy="629347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And potentially for the Negotiator, if long term accounting desired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Everything else can live off ephemeral storage</a:t>
          </a:r>
        </a:p>
      </dsp:txBody>
      <dsp:txXfrm rot="-5400000">
        <a:off x="3540077" y="2327809"/>
        <a:ext cx="6252897" cy="750003"/>
      </dsp:txXfrm>
    </dsp:sp>
    <dsp:sp modelId="{3F03CFD9-EA81-5E40-97F5-E98DAD3E6709}">
      <dsp:nvSpPr>
        <dsp:cNvPr id="0" name=""/>
        <dsp:cNvSpPr/>
      </dsp:nvSpPr>
      <dsp:spPr>
        <a:xfrm>
          <a:off x="0" y="2183342"/>
          <a:ext cx="3540077" cy="103893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Persistency needed for the Schedd(s)</a:t>
          </a:r>
        </a:p>
      </dsp:txBody>
      <dsp:txXfrm>
        <a:off x="50717" y="2234059"/>
        <a:ext cx="3438643" cy="9375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2BE97-0C13-B346-BA59-D34B04FF529C}">
      <dsp:nvSpPr>
        <dsp:cNvPr id="0" name=""/>
        <dsp:cNvSpPr/>
      </dsp:nvSpPr>
      <dsp:spPr>
        <a:xfrm>
          <a:off x="0" y="166025"/>
          <a:ext cx="9833548" cy="55165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Collector and Schedd(s) deployed as high priority service pods</a:t>
          </a:r>
        </a:p>
      </dsp:txBody>
      <dsp:txXfrm>
        <a:off x="26930" y="192955"/>
        <a:ext cx="9779688" cy="497795"/>
      </dsp:txXfrm>
    </dsp:sp>
    <dsp:sp modelId="{CCB15880-061F-3640-A49B-5E5C5BB335E7}">
      <dsp:nvSpPr>
        <dsp:cNvPr id="0" name=""/>
        <dsp:cNvSpPr/>
      </dsp:nvSpPr>
      <dsp:spPr>
        <a:xfrm>
          <a:off x="0" y="717680"/>
          <a:ext cx="9833548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2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Should be running at all times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Few pods, not high CPU or GPU users, so 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Using Kubernetes Deployment to re-start the pods in case of HW problems and/or maintenance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Kubernetes Service used to get a persistent routing IP to the collector pod</a:t>
          </a:r>
        </a:p>
      </dsp:txBody>
      <dsp:txXfrm>
        <a:off x="0" y="717680"/>
        <a:ext cx="9833548" cy="1237860"/>
      </dsp:txXfrm>
    </dsp:sp>
    <dsp:sp modelId="{6A107D4C-BE99-8549-8B33-F5204BED47E5}">
      <dsp:nvSpPr>
        <dsp:cNvPr id="0" name=""/>
        <dsp:cNvSpPr/>
      </dsp:nvSpPr>
      <dsp:spPr>
        <a:xfrm>
          <a:off x="0" y="1955540"/>
          <a:ext cx="983354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Startds deployed as low priority pods</a:t>
          </a:r>
        </a:p>
      </dsp:txBody>
      <dsp:txXfrm>
        <a:off x="26930" y="1982470"/>
        <a:ext cx="9779688" cy="497795"/>
      </dsp:txXfrm>
    </dsp:sp>
    <dsp:sp modelId="{E6E17DB4-0436-3644-8CE7-9938D6652455}">
      <dsp:nvSpPr>
        <dsp:cNvPr id="0" name=""/>
        <dsp:cNvSpPr/>
      </dsp:nvSpPr>
      <dsp:spPr>
        <a:xfrm>
          <a:off x="0" y="2507195"/>
          <a:ext cx="9833548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2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Hundreds of pods in the Kubernetes queue at all times, many in Pending state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HTCondor Startd configured to accept jobs as soon as it starts and forever after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If pod preempted, HTCondor gets a SIGTERM and has a few seconds to go away</a:t>
          </a:r>
        </a:p>
      </dsp:txBody>
      <dsp:txXfrm>
        <a:off x="0" y="2507195"/>
        <a:ext cx="9833548" cy="9283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0ADB7-6A26-B849-93BD-22DC6BC2572E}">
      <dsp:nvSpPr>
        <dsp:cNvPr id="0" name=""/>
        <dsp:cNvSpPr/>
      </dsp:nvSpPr>
      <dsp:spPr>
        <a:xfrm rot="5400000">
          <a:off x="6386022" y="-2677199"/>
          <a:ext cx="575472" cy="628118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Well, until we had more than a single user</a:t>
          </a:r>
        </a:p>
      </dsp:txBody>
      <dsp:txXfrm rot="-5400000">
        <a:off x="3533166" y="203749"/>
        <a:ext cx="6253092" cy="519288"/>
      </dsp:txXfrm>
    </dsp:sp>
    <dsp:sp modelId="{96BC5B57-DC5E-5B42-8829-3506BCFEA240}">
      <dsp:nvSpPr>
        <dsp:cNvPr id="0" name=""/>
        <dsp:cNvSpPr/>
      </dsp:nvSpPr>
      <dsp:spPr>
        <a:xfrm>
          <a:off x="0" y="849"/>
          <a:ext cx="3533166" cy="92508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Everything was working nicely, until we let in real users</a:t>
          </a:r>
        </a:p>
      </dsp:txBody>
      <dsp:txXfrm>
        <a:off x="45159" y="46008"/>
        <a:ext cx="3442848" cy="834769"/>
      </dsp:txXfrm>
    </dsp:sp>
    <dsp:sp modelId="{11B5BDB8-A9C4-7F4A-91E9-2E91B3F49639}">
      <dsp:nvSpPr>
        <dsp:cNvPr id="0" name=""/>
        <dsp:cNvSpPr/>
      </dsp:nvSpPr>
      <dsp:spPr>
        <a:xfrm rot="5400000">
          <a:off x="6399076" y="-1825161"/>
          <a:ext cx="575472" cy="629347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So they can use any weird software they like</a:t>
          </a:r>
        </a:p>
      </dsp:txBody>
      <dsp:txXfrm rot="-5400000">
        <a:off x="3540077" y="1061930"/>
        <a:ext cx="6265378" cy="519288"/>
      </dsp:txXfrm>
    </dsp:sp>
    <dsp:sp modelId="{C45C7AA5-AE81-6F48-AD4E-3B71EAF747B3}">
      <dsp:nvSpPr>
        <dsp:cNvPr id="0" name=""/>
        <dsp:cNvSpPr/>
      </dsp:nvSpPr>
      <dsp:spPr>
        <a:xfrm>
          <a:off x="0" y="961903"/>
          <a:ext cx="3540077" cy="71934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OSG users got used </a:t>
          </a:r>
          <a:br>
            <a:rPr lang="en-US" sz="2000" kern="1200" dirty="0"/>
          </a:br>
          <a:r>
            <a:rPr lang="en-US" sz="2000" kern="1200" dirty="0"/>
            <a:t>to rely on Containers</a:t>
          </a:r>
        </a:p>
      </dsp:txBody>
      <dsp:txXfrm>
        <a:off x="35115" y="997018"/>
        <a:ext cx="3469847" cy="649111"/>
      </dsp:txXfrm>
    </dsp:sp>
    <dsp:sp modelId="{567D4283-D6B4-234E-AB49-EE160A4BC15F}">
      <dsp:nvSpPr>
        <dsp:cNvPr id="0" name=""/>
        <dsp:cNvSpPr/>
      </dsp:nvSpPr>
      <dsp:spPr>
        <a:xfrm rot="5400000">
          <a:off x="6386022" y="-887248"/>
          <a:ext cx="575472" cy="6281184"/>
        </a:xfrm>
        <a:prstGeom prst="round2SameRect">
          <a:avLst/>
        </a:prstGeom>
        <a:solidFill>
          <a:srgbClr val="FF0000">
            <a:alpha val="23137"/>
          </a:srgb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Cannot launch a user-provided container</a:t>
          </a:r>
        </a:p>
      </dsp:txBody>
      <dsp:txXfrm rot="-5400000">
        <a:off x="3533166" y="1993700"/>
        <a:ext cx="6253092" cy="519288"/>
      </dsp:txXfrm>
    </dsp:sp>
    <dsp:sp modelId="{47297ED5-CA67-FE4C-8390-85C186CBF1B5}">
      <dsp:nvSpPr>
        <dsp:cNvPr id="0" name=""/>
        <dsp:cNvSpPr/>
      </dsp:nvSpPr>
      <dsp:spPr>
        <a:xfrm>
          <a:off x="0" y="1717211"/>
          <a:ext cx="3533166" cy="107226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But </a:t>
          </a:r>
          <a:r>
            <a:rPr lang="en-US" sz="2000" kern="1200" dirty="0" err="1"/>
            <a:t>HTCondor</a:t>
          </a:r>
          <a:r>
            <a:rPr lang="en-US" sz="2000" kern="1200" dirty="0"/>
            <a:t> </a:t>
          </a:r>
          <a:r>
            <a:rPr lang="en-US" sz="2000" kern="1200" dirty="0" err="1"/>
            <a:t>Startd</a:t>
          </a:r>
          <a:r>
            <a:rPr lang="en-US" sz="2000" kern="1200" dirty="0"/>
            <a:t> already running inside a container!</a:t>
          </a:r>
        </a:p>
      </dsp:txBody>
      <dsp:txXfrm>
        <a:off x="52344" y="1769555"/>
        <a:ext cx="3428478" cy="967576"/>
      </dsp:txXfrm>
    </dsp:sp>
    <dsp:sp modelId="{EE6DE2AF-C526-E44E-B0B8-5997FDAB6125}">
      <dsp:nvSpPr>
        <dsp:cNvPr id="0" name=""/>
        <dsp:cNvSpPr/>
      </dsp:nvSpPr>
      <dsp:spPr>
        <a:xfrm rot="5400000">
          <a:off x="6399076" y="38377"/>
          <a:ext cx="575472" cy="629347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How many of each kind?</a:t>
          </a:r>
        </a:p>
      </dsp:txBody>
      <dsp:txXfrm rot="-5400000">
        <a:off x="3540077" y="2925468"/>
        <a:ext cx="6265378" cy="519288"/>
      </dsp:txXfrm>
    </dsp:sp>
    <dsp:sp modelId="{06E6ADE8-AECF-6146-9E10-0D6767D33425}">
      <dsp:nvSpPr>
        <dsp:cNvPr id="0" name=""/>
        <dsp:cNvSpPr/>
      </dsp:nvSpPr>
      <dsp:spPr>
        <a:xfrm>
          <a:off x="0" y="2825442"/>
          <a:ext cx="3540077" cy="71934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 I need to provide</a:t>
          </a:r>
          <a:br>
            <a:rPr lang="en-US" sz="2000" kern="1200" dirty="0"/>
          </a:br>
          <a:r>
            <a:rPr lang="en-US" sz="2000" kern="1200" dirty="0"/>
            <a:t>user-specific execute pods</a:t>
          </a:r>
        </a:p>
      </dsp:txBody>
      <dsp:txXfrm>
        <a:off x="35115" y="2860557"/>
        <a:ext cx="3469847" cy="6491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0ADB7-6A26-B849-93BD-22DC6BC2572E}">
      <dsp:nvSpPr>
        <dsp:cNvPr id="0" name=""/>
        <dsp:cNvSpPr/>
      </dsp:nvSpPr>
      <dsp:spPr>
        <a:xfrm rot="5400000">
          <a:off x="6386022" y="-2677199"/>
          <a:ext cx="575472" cy="628118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Well, until we had more than a single user</a:t>
          </a:r>
        </a:p>
      </dsp:txBody>
      <dsp:txXfrm rot="-5400000">
        <a:off x="3533166" y="203749"/>
        <a:ext cx="6253092" cy="519288"/>
      </dsp:txXfrm>
    </dsp:sp>
    <dsp:sp modelId="{96BC5B57-DC5E-5B42-8829-3506BCFEA240}">
      <dsp:nvSpPr>
        <dsp:cNvPr id="0" name=""/>
        <dsp:cNvSpPr/>
      </dsp:nvSpPr>
      <dsp:spPr>
        <a:xfrm>
          <a:off x="0" y="849"/>
          <a:ext cx="3533166" cy="92508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Everything was working nicely, until we let in real users</a:t>
          </a:r>
        </a:p>
      </dsp:txBody>
      <dsp:txXfrm>
        <a:off x="45159" y="46008"/>
        <a:ext cx="3442848" cy="834769"/>
      </dsp:txXfrm>
    </dsp:sp>
    <dsp:sp modelId="{11B5BDB8-A9C4-7F4A-91E9-2E91B3F49639}">
      <dsp:nvSpPr>
        <dsp:cNvPr id="0" name=""/>
        <dsp:cNvSpPr/>
      </dsp:nvSpPr>
      <dsp:spPr>
        <a:xfrm rot="5400000">
          <a:off x="6399076" y="-1825161"/>
          <a:ext cx="575472" cy="629347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So they can use any weird software they like</a:t>
          </a:r>
        </a:p>
      </dsp:txBody>
      <dsp:txXfrm rot="-5400000">
        <a:off x="3540077" y="1061930"/>
        <a:ext cx="6265378" cy="519288"/>
      </dsp:txXfrm>
    </dsp:sp>
    <dsp:sp modelId="{C45C7AA5-AE81-6F48-AD4E-3B71EAF747B3}">
      <dsp:nvSpPr>
        <dsp:cNvPr id="0" name=""/>
        <dsp:cNvSpPr/>
      </dsp:nvSpPr>
      <dsp:spPr>
        <a:xfrm>
          <a:off x="0" y="961903"/>
          <a:ext cx="3540077" cy="71934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OSG users got used </a:t>
          </a:r>
          <a:br>
            <a:rPr lang="en-US" sz="2000" kern="1200" dirty="0"/>
          </a:br>
          <a:r>
            <a:rPr lang="en-US" sz="2000" kern="1200" dirty="0"/>
            <a:t>to rely on Containers</a:t>
          </a:r>
        </a:p>
      </dsp:txBody>
      <dsp:txXfrm>
        <a:off x="35115" y="997018"/>
        <a:ext cx="3469847" cy="649111"/>
      </dsp:txXfrm>
    </dsp:sp>
    <dsp:sp modelId="{567D4283-D6B4-234E-AB49-EE160A4BC15F}">
      <dsp:nvSpPr>
        <dsp:cNvPr id="0" name=""/>
        <dsp:cNvSpPr/>
      </dsp:nvSpPr>
      <dsp:spPr>
        <a:xfrm rot="5400000">
          <a:off x="6386022" y="-887248"/>
          <a:ext cx="575472" cy="6281184"/>
        </a:xfrm>
        <a:prstGeom prst="round2SameRect">
          <a:avLst/>
        </a:prstGeom>
        <a:solidFill>
          <a:srgbClr val="FF0000">
            <a:alpha val="23137"/>
          </a:srgb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Cannot launch a user-provided container</a:t>
          </a:r>
        </a:p>
      </dsp:txBody>
      <dsp:txXfrm rot="-5400000">
        <a:off x="3533166" y="1993700"/>
        <a:ext cx="6253092" cy="519288"/>
      </dsp:txXfrm>
    </dsp:sp>
    <dsp:sp modelId="{47297ED5-CA67-FE4C-8390-85C186CBF1B5}">
      <dsp:nvSpPr>
        <dsp:cNvPr id="0" name=""/>
        <dsp:cNvSpPr/>
      </dsp:nvSpPr>
      <dsp:spPr>
        <a:xfrm>
          <a:off x="0" y="1717211"/>
          <a:ext cx="3533166" cy="107226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But </a:t>
          </a:r>
          <a:r>
            <a:rPr lang="en-US" sz="2000" kern="1200" dirty="0" err="1"/>
            <a:t>HTCondor</a:t>
          </a:r>
          <a:r>
            <a:rPr lang="en-US" sz="2000" kern="1200" dirty="0"/>
            <a:t> </a:t>
          </a:r>
          <a:r>
            <a:rPr lang="en-US" sz="2000" kern="1200" dirty="0" err="1"/>
            <a:t>Startd</a:t>
          </a:r>
          <a:r>
            <a:rPr lang="en-US" sz="2000" kern="1200" dirty="0"/>
            <a:t> already running inside a container!</a:t>
          </a:r>
        </a:p>
      </dsp:txBody>
      <dsp:txXfrm>
        <a:off x="52344" y="1769555"/>
        <a:ext cx="3428478" cy="967576"/>
      </dsp:txXfrm>
    </dsp:sp>
    <dsp:sp modelId="{EE6DE2AF-C526-E44E-B0B8-5997FDAB6125}">
      <dsp:nvSpPr>
        <dsp:cNvPr id="0" name=""/>
        <dsp:cNvSpPr/>
      </dsp:nvSpPr>
      <dsp:spPr>
        <a:xfrm rot="5400000">
          <a:off x="6399076" y="38377"/>
          <a:ext cx="575472" cy="629347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How many of each kind?</a:t>
          </a:r>
        </a:p>
      </dsp:txBody>
      <dsp:txXfrm rot="-5400000">
        <a:off x="3540077" y="2925468"/>
        <a:ext cx="6265378" cy="519288"/>
      </dsp:txXfrm>
    </dsp:sp>
    <dsp:sp modelId="{06E6ADE8-AECF-6146-9E10-0D6767D33425}">
      <dsp:nvSpPr>
        <dsp:cNvPr id="0" name=""/>
        <dsp:cNvSpPr/>
      </dsp:nvSpPr>
      <dsp:spPr>
        <a:xfrm>
          <a:off x="0" y="2825442"/>
          <a:ext cx="3540077" cy="71934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 I need to provide</a:t>
          </a:r>
          <a:br>
            <a:rPr lang="en-US" sz="2000" kern="1200" dirty="0"/>
          </a:br>
          <a:r>
            <a:rPr lang="en-US" sz="2000" kern="1200" dirty="0"/>
            <a:t>user-specific execute pods</a:t>
          </a:r>
        </a:p>
      </dsp:txBody>
      <dsp:txXfrm>
        <a:off x="35115" y="2860557"/>
        <a:ext cx="3469847" cy="649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3BCDA-2A9E-E146-85F2-200D40F1154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58301-942B-FA4E-A6CD-DF1BAA75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58301-942B-FA4E-A6CD-DF1BAA75E6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58301-942B-FA4E-A6CD-DF1BAA75E6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58301-942B-FA4E-A6CD-DF1BAA75E6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C4DD-CD8E-A144-8248-A32C98351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20A21-C700-1644-97E7-55075692B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C63B-E206-1B48-BB42-7C0B3B59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69BF-18F6-D042-9706-3507D2E1C2A2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59AA-B500-EF49-9752-F40F363A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F131-9E2A-0E4D-8F51-F61F7272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E205-BD0B-9A45-BD4F-F7D007E1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26682-FD2A-814F-854F-EE10EC8C4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DAE33-AE91-DA4E-A94B-F2BF24D9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DAF7-A90F-6E42-A641-7FB1210AAD32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411DC-B6A6-6C48-B409-4E6C50F5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0340-68F9-9549-A57E-2498F2F4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84C88-CA0F-F74D-9E62-9AC553EC3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59DB9-89EE-B94D-9200-2839F7CEF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D5E8F-26B0-174E-A458-E14B766C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84F-A30A-184D-8206-C5A0C5F2DEAF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0237A-010C-4942-AA34-E251634C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AA41A-6D43-1D46-A162-6B992D32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1CF7-EBD8-D144-8222-6A32473C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31DCB-0092-3F4A-A8A7-8C2B09AE5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0B3B3-6854-234E-9F5A-1964F351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9CD-E7C9-424A-99C0-5076793CE6ED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08D0-9043-514A-BE52-30F90581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5AB4C-CEF2-BF4B-83D1-787F6E23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096F-B6F2-904F-9E9D-720F2A4F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8D378-3458-FA43-A27A-135E967B3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B21A-935A-364E-8CF0-2CC5B4E5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C66C-E761-D849-81C8-65B525F84D26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8DF7-A06B-5943-996F-067476CE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974-A895-7C43-9767-93648B69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9B14-9BF2-B44A-9B88-9A3CAE8A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4183-17C9-5B46-B23D-DBC37240C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BE8F4-E8B7-6B4B-86CA-A0749A918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4A890-7508-7848-8CC3-2102B380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B260-7149-F944-8E07-6E0990B38567}" type="datetime1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06D3-79CC-6C4B-A7E8-FD128905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F4BFE-F3B9-9740-9E38-008B77F4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0B3C-47BA-964F-B896-F1D3483E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1DED6-F86D-EA43-AB1F-93F26967E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62580-A9A9-D840-9550-3AD7E0F73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4A4A5-CF3A-484B-8320-600FB4028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353A3-D35E-5B4D-AEC3-499806B37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9D095-0125-A44E-AF77-ED102459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F489-2D55-F54F-B36E-C7845BF13C5D}" type="datetime1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0DB97-4751-DD4E-B44B-2025D0F4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614C2-5CF9-D748-BFD7-A6783671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3FFA-5734-864C-9926-8DDC9367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FDA85-D51B-0F46-A2E4-8DE2F239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02ED-AC2C-2D45-8993-DFAF0C5CC46B}" type="datetime1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1928-B9B5-C748-97FC-F9857FDB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71B8D-6909-D945-A9DC-0FD87630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AECF6-5655-FF43-B81E-DED19B53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6B45-F8F3-1A41-9DFC-6BBA4F8BF009}" type="datetime1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DAF4F-39F3-A34A-8A4A-9080361C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5C11E-F4A8-BC43-B8FC-D62DE3D3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39D7-4AB8-CB45-86AA-6CD6B29E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DB55-EDC3-5E45-8068-165D07F2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93BE8-8C7F-FB4B-B3AB-B07A766DC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8B694-BC79-3D4B-AAC6-38784DE8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8E8-3CF1-0143-8A81-20912FD8F981}" type="datetime1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498D3-2E58-7746-AE88-B438E43E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516EC-2470-8045-8F57-D38C1169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6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9CCD-EFF7-2B4D-8773-D7999174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4CDDC-C964-C84F-ABD6-5463C821C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59BE0-9A9C-A642-902D-CF1CD5D2E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4AF81-131A-EA42-B70D-E0B98C75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D9D8-1F18-8446-A863-4B7D0F480F41}" type="datetime1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2456-338B-C946-BF0A-87D8365D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B502-CA9A-DC49-A5A6-D4527BE0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0742B-995B-CB43-8CB1-13C304E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61830-A60E-4C4C-A0C7-A091ED5A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C767-E223-9D45-8875-4A8AEF034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E928-1D40-6143-B529-A52EC3ADB110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8E55-A1EA-C840-B0D1-255D580E6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09F41-F586-AF43-9F84-A71B165D6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0EF2-D0EC-F845-A1EF-3FB2D68C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tiff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tiff"/><Relationship Id="rId4" Type="http://schemas.openxmlformats.org/officeDocument/2006/relationships/diagramData" Target="../diagrams/data5.xml"/><Relationship Id="rId9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tiff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https://kubernetes.io/docs/concepts/configuration/pod-priority-preemp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6B5313-EE27-2B4F-B4E6-2C598D0B6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333510"/>
            <a:ext cx="5946202" cy="1258814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At </a:t>
            </a:r>
            <a:r>
              <a:rPr lang="en-US" sz="1800" dirty="0" err="1">
                <a:solidFill>
                  <a:srgbClr val="000000"/>
                </a:solidFill>
              </a:rPr>
              <a:t>HTCondor</a:t>
            </a:r>
            <a:r>
              <a:rPr lang="en-US" sz="1800" dirty="0">
                <a:solidFill>
                  <a:srgbClr val="000000"/>
                </a:solidFill>
              </a:rPr>
              <a:t> Week 2019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Presented by Igor </a:t>
            </a:r>
            <a:r>
              <a:rPr lang="en-US" sz="1800" dirty="0" err="1">
                <a:solidFill>
                  <a:srgbClr val="000000"/>
                </a:solidFill>
              </a:rPr>
              <a:t>Sfiligoi</a:t>
            </a:r>
            <a:r>
              <a:rPr lang="en-US" sz="1800" dirty="0">
                <a:solidFill>
                  <a:srgbClr val="000000"/>
                </a:solidFill>
              </a:rPr>
              <a:t>, UCSD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for the PRP team</a:t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7D0E2-3F04-624B-BCC9-C0804949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</a:rPr>
              <a:t>An opportunistic </a:t>
            </a:r>
            <a:r>
              <a:rPr lang="en-US" sz="3400" b="1" dirty="0" err="1">
                <a:solidFill>
                  <a:srgbClr val="000000"/>
                </a:solidFill>
              </a:rPr>
              <a:t>HTCondor</a:t>
            </a:r>
            <a:r>
              <a:rPr lang="en-US" sz="3400" b="1" dirty="0">
                <a:solidFill>
                  <a:srgbClr val="000000"/>
                </a:solidFill>
              </a:rPr>
              <a:t> pool inside an interactive-friendly Kubernetes cluster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3DBD8-C9AC-DD41-826F-B3F6F90D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1" y="3165417"/>
            <a:ext cx="3163437" cy="2510664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AFE9E-206C-AE49-A174-4DC907029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95" y="931520"/>
            <a:ext cx="2754249" cy="66101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ED679-1A8E-564E-9A47-D2FB54D5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E6AE9-A212-674F-9406-FDD69F4B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8E06E-72E7-0948-AB0B-1353678C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912" y="4214655"/>
            <a:ext cx="1306166" cy="1090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95EA14-8548-6B4B-B0C2-2E3940F6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HTCondor as the OSG helper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10D2C-D2E2-DE47-BBF8-1187F37E6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736834"/>
              </p:ext>
            </p:extLst>
          </p:nvPr>
        </p:nvGraphicFramePr>
        <p:xfrm>
          <a:off x="755780" y="2753936"/>
          <a:ext cx="10058400" cy="380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6497B17-01D1-224C-835C-6D30948E0E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1367" y="3264849"/>
            <a:ext cx="1530633" cy="971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ABDFA-1122-014E-AD6E-92F71BC88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9114" y="5848994"/>
            <a:ext cx="2642886" cy="6304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8D9B6-3621-5B41-B2E1-122DA4EB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0DD0C-0556-BA47-B934-6DA9C02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1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93D1B-6827-E848-B10D-A57B9B2F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HTCondor</a:t>
            </a:r>
            <a:r>
              <a:rPr lang="en-US" sz="4000" dirty="0">
                <a:solidFill>
                  <a:srgbClr val="FFFFFF"/>
                </a:solidFill>
              </a:rPr>
              <a:t> in a (set of) container(s)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9746A0-D002-6246-BCE3-C430076F9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227061"/>
              </p:ext>
            </p:extLst>
          </p:nvPr>
        </p:nvGraphicFramePr>
        <p:xfrm>
          <a:off x="1179226" y="3092970"/>
          <a:ext cx="9833548" cy="322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E2E3D-81E1-9443-B260-F877FB46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EDD01-6074-A448-9216-492779B6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9B1FA-D404-244C-B06F-60681981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Service vs Opportunistic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B1DFF9-BDF2-AD41-AF27-FBF83B3E9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059513"/>
              </p:ext>
            </p:extLst>
          </p:nvPr>
        </p:nvGraphicFramePr>
        <p:xfrm>
          <a:off x="1179226" y="2687217"/>
          <a:ext cx="9833548" cy="360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99B326-524E-A84E-A3B4-2B5E9D26172E}"/>
              </a:ext>
            </a:extLst>
          </p:cNvPr>
          <p:cNvSpPr txBox="1"/>
          <p:nvPr/>
        </p:nvSpPr>
        <p:spPr>
          <a:xfrm>
            <a:off x="8584165" y="4716556"/>
            <a:ext cx="2161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Pure opportunistic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26F29-0FA0-7B48-B4B5-FE0A788E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DE82-E794-D24B-A620-26331FB9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B8AB1-C902-EC4C-AB5F-6072092A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Then came the users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5672CD-76FF-FC43-8882-E910D0E08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10012"/>
              </p:ext>
            </p:extLst>
          </p:nvPr>
        </p:nvGraphicFramePr>
        <p:xfrm>
          <a:off x="1179226" y="2855167"/>
          <a:ext cx="9833548" cy="354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C6802-0ADF-AA40-9328-F209269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6BA88-4840-ED4C-91B1-50ABE995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F76E2-A541-4243-9CA9-3EC465F85F31}"/>
              </a:ext>
            </a:extLst>
          </p:cNvPr>
          <p:cNvSpPr/>
          <p:nvPr/>
        </p:nvSpPr>
        <p:spPr>
          <a:xfrm>
            <a:off x="1045029" y="5626359"/>
            <a:ext cx="10095722" cy="839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A4B3E61D-76E7-7C40-93CD-3396AFADF573}"/>
              </a:ext>
            </a:extLst>
          </p:cNvPr>
          <p:cNvSpPr/>
          <p:nvPr/>
        </p:nvSpPr>
        <p:spPr>
          <a:xfrm>
            <a:off x="6386435" y="5449078"/>
            <a:ext cx="3236626" cy="1017036"/>
          </a:xfrm>
          <a:prstGeom prst="cloudCallout">
            <a:avLst>
              <a:gd name="adj1" fmla="val -36688"/>
              <a:gd name="adj2" fmla="val -530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without elevated privileges</a:t>
            </a:r>
          </a:p>
        </p:txBody>
      </p:sp>
    </p:spTree>
    <p:extLst>
      <p:ext uri="{BB962C8B-B14F-4D97-AF65-F5344CB8AC3E}">
        <p14:creationId xmlns:p14="http://schemas.microsoft.com/office/powerpoint/2010/main" val="249802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B8AB1-C902-EC4C-AB5F-6072092A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Then came the users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5672CD-76FF-FC43-8882-E910D0E08B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226" y="2855167"/>
          <a:ext cx="9833548" cy="354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C6802-0ADF-AA40-9328-F209269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6BA88-4840-ED4C-91B1-50ABE995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Dealing with many opportunistic pod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69AF3-1C6F-D949-B9B7-32EA8EECD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59689"/>
              </p:ext>
            </p:extLst>
          </p:nvPr>
        </p:nvGraphicFramePr>
        <p:xfrm>
          <a:off x="1179226" y="2584580"/>
          <a:ext cx="9833548" cy="377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55546-7451-9E4D-9768-2B0049F8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275D0-3919-A94B-8149-0093265D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7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Dealing with many opportunistic pod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69AF3-1C6F-D949-B9B7-32EA8EECDE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226" y="2584580"/>
          <a:ext cx="9833548" cy="377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18629F2-6FEA-DF41-935D-74C3F2E6D7CB}"/>
              </a:ext>
            </a:extLst>
          </p:cNvPr>
          <p:cNvSpPr/>
          <p:nvPr/>
        </p:nvSpPr>
        <p:spPr>
          <a:xfrm>
            <a:off x="727788" y="3498980"/>
            <a:ext cx="10655559" cy="30511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DD929F5-28DF-E54C-9072-047CBD4BCCA4}"/>
              </a:ext>
            </a:extLst>
          </p:cNvPr>
          <p:cNvSpPr/>
          <p:nvPr/>
        </p:nvSpPr>
        <p:spPr>
          <a:xfrm>
            <a:off x="6354501" y="3580616"/>
            <a:ext cx="2777924" cy="1466559"/>
          </a:xfrm>
          <a:prstGeom prst="cloudCallout">
            <a:avLst>
              <a:gd name="adj1" fmla="val -53125"/>
              <a:gd name="adj2" fmla="val -64973"/>
            </a:avLst>
          </a:prstGeom>
          <a:solidFill>
            <a:srgbClr val="4DE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know how to implement this.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95F04-08D9-E744-8C8A-CA43A6BF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510A5-6F57-A14A-96A8-70D34AEC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Dealing with many opportunistic pod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69AF3-1C6F-D949-B9B7-32EA8EECDE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226" y="2584580"/>
          <a:ext cx="9833548" cy="377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18629F2-6FEA-DF41-935D-74C3F2E6D7CB}"/>
              </a:ext>
            </a:extLst>
          </p:cNvPr>
          <p:cNvSpPr/>
          <p:nvPr/>
        </p:nvSpPr>
        <p:spPr>
          <a:xfrm>
            <a:off x="779643" y="2563322"/>
            <a:ext cx="10655559" cy="28640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DD929F5-28DF-E54C-9072-047CBD4BCCA4}"/>
              </a:ext>
            </a:extLst>
          </p:cNvPr>
          <p:cNvSpPr/>
          <p:nvPr/>
        </p:nvSpPr>
        <p:spPr>
          <a:xfrm>
            <a:off x="6354501" y="3926063"/>
            <a:ext cx="2777924" cy="1466559"/>
          </a:xfrm>
          <a:prstGeom prst="cloudCallout">
            <a:avLst>
              <a:gd name="adj1" fmla="val -47292"/>
              <a:gd name="adj2" fmla="val 64462"/>
            </a:avLst>
          </a:prstGeom>
          <a:solidFill>
            <a:srgbClr val="A5E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was told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this is coming.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52074-3994-F64C-B537-A0DE9CB8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3DCE1-B498-A84F-8FA0-541F643B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6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Dealing with many opportunistic pod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69AF3-1C6F-D949-B9B7-32EA8EECDE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226" y="2584580"/>
          <a:ext cx="9833548" cy="377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18629F2-6FEA-DF41-935D-74C3F2E6D7CB}"/>
              </a:ext>
            </a:extLst>
          </p:cNvPr>
          <p:cNvSpPr/>
          <p:nvPr/>
        </p:nvSpPr>
        <p:spPr>
          <a:xfrm>
            <a:off x="768068" y="2528597"/>
            <a:ext cx="10655559" cy="10520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2934A-AEF8-0843-9CE0-7ED114816FEE}"/>
              </a:ext>
            </a:extLst>
          </p:cNvPr>
          <p:cNvSpPr/>
          <p:nvPr/>
        </p:nvSpPr>
        <p:spPr>
          <a:xfrm>
            <a:off x="596377" y="4450702"/>
            <a:ext cx="10655559" cy="20029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6FA5D1E8-CFD0-2843-8571-C1159977420F}"/>
              </a:ext>
            </a:extLst>
          </p:cNvPr>
          <p:cNvSpPr/>
          <p:nvPr/>
        </p:nvSpPr>
        <p:spPr>
          <a:xfrm>
            <a:off x="7176527" y="4365833"/>
            <a:ext cx="3955828" cy="1466559"/>
          </a:xfrm>
          <a:prstGeom prst="cloudCallout">
            <a:avLst>
              <a:gd name="adj1" fmla="val -45169"/>
              <a:gd name="adj2" fmla="val -4496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OSG-land, </a:t>
            </a:r>
            <a:r>
              <a:rPr lang="en-US" dirty="0" err="1">
                <a:solidFill>
                  <a:schemeClr val="tx1"/>
                </a:solidFill>
              </a:rPr>
              <a:t>glideinWMS</a:t>
            </a:r>
            <a:r>
              <a:rPr lang="en-US" dirty="0">
                <a:solidFill>
                  <a:schemeClr val="tx1"/>
                </a:solidFill>
              </a:rPr>
              <a:t> solves this for me.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C8DEF0-DA7F-0F42-BE09-2BDCF07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16F9D3F-8411-9E40-8B4F-6EEC2466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Dealing with many opportunistic pod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69AF3-1C6F-D949-B9B7-32EA8EECDE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226" y="2584580"/>
          <a:ext cx="9833548" cy="377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18629F2-6FEA-DF41-935D-74C3F2E6D7CB}"/>
              </a:ext>
            </a:extLst>
          </p:cNvPr>
          <p:cNvSpPr/>
          <p:nvPr/>
        </p:nvSpPr>
        <p:spPr>
          <a:xfrm>
            <a:off x="768068" y="2528596"/>
            <a:ext cx="10655559" cy="18941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2934A-AEF8-0843-9CE0-7ED114816FEE}"/>
              </a:ext>
            </a:extLst>
          </p:cNvPr>
          <p:cNvSpPr/>
          <p:nvPr/>
        </p:nvSpPr>
        <p:spPr>
          <a:xfrm>
            <a:off x="596377" y="5401593"/>
            <a:ext cx="10655559" cy="10520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37E7318-8FCE-534B-9536-E1151CEC9B5C}"/>
              </a:ext>
            </a:extLst>
          </p:cNvPr>
          <p:cNvSpPr/>
          <p:nvPr/>
        </p:nvSpPr>
        <p:spPr>
          <a:xfrm>
            <a:off x="7592992" y="2400986"/>
            <a:ext cx="4214822" cy="1785299"/>
          </a:xfrm>
          <a:prstGeom prst="cloudCallout">
            <a:avLst>
              <a:gd name="adj1" fmla="val -33881"/>
              <a:gd name="adj2" fmla="val 709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No concrete plans on how to address these yet.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02AB8-EC0A-3E4D-A7A7-37E9772E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59D4F-D62B-C844-A8E0-47C0E1B2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52247-6E78-3F42-93F4-B0E287D6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BA8ED4FC-0745-4CEE-9BC7-AFE3DC99A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52D2-B986-2747-AF95-3742ABB4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Where do I come from?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What we did?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How is it working?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Looking 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20E25-F2F1-9C48-AA05-B3506013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88BAC-C9A1-3E40-B434-11BF2AAF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Dealing with many opportunistic pod types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4F1E82-2853-3643-90C5-94DD7A0D6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615154"/>
              </p:ext>
            </p:extLst>
          </p:nvPr>
        </p:nvGraphicFramePr>
        <p:xfrm>
          <a:off x="1551008" y="2978923"/>
          <a:ext cx="8623139" cy="319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E0168-0E1D-D643-99F1-FF2D16B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67EEB-DC3C-3341-B413-3C8CFA3C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2313B-453C-D940-9D65-749F913E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Are side-containers an option?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43609F41-9685-EF44-9C95-1DC0FD0F0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23929"/>
              </p:ext>
            </p:extLst>
          </p:nvPr>
        </p:nvGraphicFramePr>
        <p:xfrm>
          <a:off x="1179226" y="2662177"/>
          <a:ext cx="7566339" cy="374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034CA5E-86C4-6F43-BA48-9A9327FE5366}"/>
              </a:ext>
            </a:extLst>
          </p:cNvPr>
          <p:cNvGrpSpPr/>
          <p:nvPr/>
        </p:nvGrpSpPr>
        <p:grpSpPr>
          <a:xfrm>
            <a:off x="8901475" y="3997641"/>
            <a:ext cx="3134614" cy="2301236"/>
            <a:chOff x="8467773" y="3706993"/>
            <a:chExt cx="3134614" cy="23012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DAA808-9181-9B47-9134-3BD069F0C5AC}"/>
                </a:ext>
              </a:extLst>
            </p:cNvPr>
            <p:cNvSpPr/>
            <p:nvPr/>
          </p:nvSpPr>
          <p:spPr>
            <a:xfrm>
              <a:off x="8467773" y="3706993"/>
              <a:ext cx="3134614" cy="230123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/>
                <a:t>Pod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2FD3A2-C1C1-F74E-80C6-6573E6F5022F}"/>
                </a:ext>
              </a:extLst>
            </p:cNvPr>
            <p:cNvSpPr/>
            <p:nvPr/>
          </p:nvSpPr>
          <p:spPr>
            <a:xfrm>
              <a:off x="8889864" y="4152230"/>
              <a:ext cx="2461353" cy="5631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 err="1"/>
                <a:t>HTCondor</a:t>
              </a:r>
              <a:r>
                <a:rPr lang="en-US" dirty="0"/>
                <a:t> container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B18530-FCBA-FE4F-890E-D1D793F14A60}"/>
                </a:ext>
              </a:extLst>
            </p:cNvPr>
            <p:cNvSpPr/>
            <p:nvPr/>
          </p:nvSpPr>
          <p:spPr>
            <a:xfrm>
              <a:off x="8889864" y="5126074"/>
              <a:ext cx="2461353" cy="5631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/>
                <a:t>User job container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B00FFBD-0549-704D-A751-C0E8CA954039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0120541" y="4715335"/>
              <a:ext cx="0" cy="41073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53CE95-22FA-A145-A309-C5187519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15AFC40-320B-1946-9507-BDC21C43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EE399-6C84-B848-8BF7-54DF6EC4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Will nested Containers be a reality soon?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341236-51AC-A441-BE6B-4A7C8C2AB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79657"/>
              </p:ext>
            </p:extLst>
          </p:nvPr>
        </p:nvGraphicFramePr>
        <p:xfrm>
          <a:off x="6421126" y="813683"/>
          <a:ext cx="4975532" cy="523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35BF4F8E-249A-8443-84F7-C7CAB0B9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250585C3-76D9-6249-B9DB-9942855C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9180EF2-D0EC-F845-A1EF-3FB2D68C30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0FB-6E38-7442-81F0-CD5AA76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Looking ahead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9109C8-1E26-F343-9598-88E5E74F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773253"/>
              </p:ext>
            </p:extLst>
          </p:nvPr>
        </p:nvGraphicFramePr>
        <p:xfrm>
          <a:off x="838200" y="2604303"/>
          <a:ext cx="10515600" cy="357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CFE6F1-F961-9E4D-94D8-AC945704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262FD-B8E9-144E-B0CD-68409B9C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9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BC831-3214-8A45-845C-DA698C95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 final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9066-F47E-F04C-9328-436821EC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57" y="2753936"/>
            <a:ext cx="10353017" cy="67506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Opportunistic GPU usage over the past few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DE413-6640-5B4E-82FB-0F85DA8F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" y="3429000"/>
            <a:ext cx="12192000" cy="30238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A7B47-A2C7-E343-BBE9-ED54C0B3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0726-2C29-994D-B4DD-69FDE805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3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0240B-4EB0-8A48-909E-0E9BE58E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B878-6626-0940-902B-EF8B6C6F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We created an opportunistic </a:t>
            </a:r>
            <a:r>
              <a:rPr lang="en-US" sz="2400" dirty="0" err="1">
                <a:solidFill>
                  <a:srgbClr val="000000"/>
                </a:solidFill>
              </a:rPr>
              <a:t>HTCondor</a:t>
            </a:r>
            <a:r>
              <a:rPr lang="en-US" sz="2400" dirty="0">
                <a:solidFill>
                  <a:srgbClr val="000000"/>
                </a:solidFill>
              </a:rPr>
              <a:t> pool in the PRP Kubernetes cluster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OSG users can now use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any otherwise-unused cycles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lack of nested containerization forces us to have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multiple execute pod types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Some micromanagement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currently needed, hoping for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more automation in the future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AA6A1-BE44-9149-8259-A7EC342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9C209-27B1-1E4C-B4CC-125B0AF6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BCE03-726B-CB41-9C3F-6761B217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Acknowledgents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Graphic 22" descr="Court">
            <a:extLst>
              <a:ext uri="{FF2B5EF4-FFF2-40B4-BE49-F238E27FC236}">
                <a16:creationId xmlns:a16="http://schemas.microsoft.com/office/drawing/2014/main" id="{C56CEF2B-331F-43C3-BD00-58B2570E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DA47-C5B1-B84D-B6EA-3A16D968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This work was partially funded by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US National Science Foundation (NSF) awards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CNS-1456638, CNS-1730158,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ACI-1540112, ACI-1541349,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OAC-1826967, OAC 1450871,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OAC-1659169 and OAC-1841530.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FA639-71A1-334D-99B5-27098C82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EBB71-8368-D64A-9267-B7AA730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1C35F-AC21-2343-98B4-A1432DBB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 Pacific Research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68E4-280E-DE4B-B384-AFBD500A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PRP originally created as a </a:t>
            </a:r>
            <a:br>
              <a:rPr lang="en-US" altLang="en-US" sz="2400" dirty="0"/>
            </a:br>
            <a:r>
              <a:rPr lang="en-US" altLang="en-US" sz="2400" dirty="0"/>
              <a:t>regional networking project</a:t>
            </a:r>
          </a:p>
          <a:p>
            <a:pPr lvl="1"/>
            <a:r>
              <a:rPr lang="en-US" altLang="en-US" sz="1800" dirty="0"/>
              <a:t>Establishing end-to-end links </a:t>
            </a:r>
            <a:br>
              <a:rPr lang="en-US" altLang="en-US" sz="1800" dirty="0"/>
            </a:br>
            <a:r>
              <a:rPr lang="en-US" altLang="en-US" sz="1800" dirty="0"/>
              <a:t>between 10Gbps and 100Gbps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9AACA1-4FAE-D049-AEB4-24C12CDC1EFA}"/>
              </a:ext>
            </a:extLst>
          </p:cNvPr>
          <p:cNvGrpSpPr/>
          <p:nvPr/>
        </p:nvGrpSpPr>
        <p:grpSpPr>
          <a:xfrm>
            <a:off x="5930344" y="2676230"/>
            <a:ext cx="5218112" cy="3693164"/>
            <a:chOff x="139866" y="465336"/>
            <a:chExt cx="5685832" cy="408746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D2D0A6AA-AA02-A04D-9985-5929B275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48" y="465336"/>
              <a:ext cx="4841850" cy="4087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753142-4DD0-C241-B20B-ADA128B25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66" y="877948"/>
              <a:ext cx="640351" cy="62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C8CA1-6A0F-EF44-A948-6136D41148DC}"/>
                </a:ext>
              </a:extLst>
            </p:cNvPr>
            <p:cNvSpPr txBox="1"/>
            <p:nvPr/>
          </p:nvSpPr>
          <p:spPr>
            <a:xfrm>
              <a:off x="720414" y="365942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(GDC)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3AFC281-3AB6-BC40-A504-B3C30C511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914" y="4439958"/>
            <a:ext cx="2364036" cy="18762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383D9-B693-4F40-8BCC-ADAEA03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A02D0-46E0-7D47-A16F-860D518D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1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0A1518-FCE7-254F-AF64-391D90257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58" y="4845344"/>
            <a:ext cx="3259884" cy="1582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1C35F-AC21-2343-98B4-A1432DBB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 Pacific Research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68E4-280E-DE4B-B384-AFBD500A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675274"/>
            <a:ext cx="10657173" cy="311167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PRP originally created as a </a:t>
            </a:r>
            <a:br>
              <a:rPr lang="en-US" altLang="en-US" sz="2400" dirty="0"/>
            </a:br>
            <a:r>
              <a:rPr lang="en-US" altLang="en-US" sz="2400" dirty="0"/>
              <a:t>regional networking project</a:t>
            </a:r>
          </a:p>
          <a:p>
            <a:pPr lvl="1"/>
            <a:r>
              <a:rPr lang="en-US" altLang="en-US" sz="1800" dirty="0"/>
              <a:t>Establishing end-to-end links </a:t>
            </a:r>
            <a:br>
              <a:rPr lang="en-US" altLang="en-US" sz="1800" dirty="0"/>
            </a:br>
            <a:r>
              <a:rPr lang="en-US" altLang="en-US" sz="1800" dirty="0"/>
              <a:t>between 10Gbps and 100Gbps</a:t>
            </a:r>
          </a:p>
          <a:p>
            <a:r>
              <a:rPr lang="en-US" altLang="en-US" sz="2200" dirty="0"/>
              <a:t>Expanded nationally since</a:t>
            </a:r>
          </a:p>
          <a:p>
            <a:pPr lvl="1"/>
            <a:r>
              <a:rPr lang="en-US" altLang="en-US" sz="1800" dirty="0"/>
              <a:t>And beyond,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2D687-915D-1247-9523-CF9A981D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183" y="2675274"/>
            <a:ext cx="7621287" cy="373142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9A1EB-D738-F64B-B758-AD9F1668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7136-617E-0E43-8BA2-8BD4A78C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DFD62-92BF-5141-9F23-3E049844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 Pacific Research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CF86C-29B3-AC4A-9D6E-DCBCAA1F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6"/>
            <a:ext cx="9833548" cy="38707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Recently the PRP evolved in a major resource provider, too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Because scientists really need more than bandwidth tests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They need to share their data at high speed and compute on it, too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PRP now also provides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Extensive compute power – About 330 GPUs and 3.5k CPU cores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large distributed storage area - About 2 </a:t>
            </a:r>
            <a:r>
              <a:rPr lang="en-US" sz="2000" dirty="0" err="1">
                <a:solidFill>
                  <a:srgbClr val="000000"/>
                </a:solidFill>
              </a:rPr>
              <a:t>PBytes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Select user communities now directly use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all the resources PRP has to offer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Still doing all the network R&amp;D in the same setup, too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We call it the Nautilus cluster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85CD6-8D80-054C-A34E-AB9913CA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179" y="3343568"/>
            <a:ext cx="2364036" cy="1876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575B7-F105-9C4A-9C0F-9419D0409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755" y="5530114"/>
            <a:ext cx="2156883" cy="6065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38748-D4AA-B741-B174-C0A784B2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B5622-15F0-4746-95D0-55B200C4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93D1F-2FBB-7549-A363-62901C7D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093" y="4004754"/>
            <a:ext cx="1306166" cy="1090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76715-0A33-014D-9C8E-B840E8B5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Kubernetes as a resource manager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B47483-5FB2-9240-A01F-C30BF3B2E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1014"/>
              </p:ext>
            </p:extLst>
          </p:nvPr>
        </p:nvGraphicFramePr>
        <p:xfrm>
          <a:off x="1179225" y="3092970"/>
          <a:ext cx="9569639" cy="26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9DFA2-6211-D641-B541-8FD38136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1A19B-128B-A948-A857-016ABF9C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329FD-0FE3-E741-81E0-3EB42147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Designed for interactive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C88BD1-0781-7D4E-981F-ECC9C1268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49747"/>
              </p:ext>
            </p:extLst>
          </p:nvPr>
        </p:nvGraphicFramePr>
        <p:xfrm>
          <a:off x="257417" y="3092970"/>
          <a:ext cx="11480493" cy="26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57143-05ED-CB47-BE19-B4F76CD5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89F5-3FA2-824B-A7D5-D13370ED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B5F6-6FDF-E043-8668-65C2A71F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Opportunistic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3BE0C5-3EF3-9C4E-AD42-8B7CC604E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01525"/>
              </p:ext>
            </p:extLst>
          </p:nvPr>
        </p:nvGraphicFramePr>
        <p:xfrm>
          <a:off x="1179226" y="3092970"/>
          <a:ext cx="9833548" cy="26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0CE32-1EA1-1849-8B1C-935B9AAB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BE6C-9DDE-C54D-8095-2FF4035A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2D97F4-A3F9-9844-846E-9B1FBF09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8830"/>
            <a:ext cx="1306166" cy="1090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F8E8D-74EF-6D45-AEF8-57E5612D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Kubernetes priorities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85324D-FBAD-254F-8754-2A882F9D5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031334"/>
              </p:ext>
            </p:extLst>
          </p:nvPr>
        </p:nvGraphicFramePr>
        <p:xfrm>
          <a:off x="1445444" y="2661532"/>
          <a:ext cx="9833548" cy="323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FCCDE2-5C79-8B4F-BFB4-BA907CEB30FA}"/>
              </a:ext>
            </a:extLst>
          </p:cNvPr>
          <p:cNvSpPr/>
          <p:nvPr/>
        </p:nvSpPr>
        <p:spPr>
          <a:xfrm>
            <a:off x="3083844" y="5998223"/>
            <a:ext cx="7964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https://kubernetes.io/docs/concepts/configuration/pod-priority-preemption/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7F5E9-5353-DC43-9519-A4485880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HTCondor Week, May 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B2AD8-2795-864A-9526-47884A67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EF2-D0EC-F845-A1EF-3FB2D68C30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6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1467</Words>
  <Application>Microsoft Macintosh PowerPoint</Application>
  <PresentationFormat>Widescreen</PresentationFormat>
  <Paragraphs>249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An opportunistic HTCondor pool inside an interactive-friendly Kubernetes cluster</vt:lpstr>
      <vt:lpstr>Outline</vt:lpstr>
      <vt:lpstr>The Pacific Research Platform</vt:lpstr>
      <vt:lpstr>The Pacific Research Platform</vt:lpstr>
      <vt:lpstr>The Pacific Research Platform</vt:lpstr>
      <vt:lpstr>Kubernetes as a resource manager</vt:lpstr>
      <vt:lpstr>Designed for interactive use</vt:lpstr>
      <vt:lpstr>Opportunistic use</vt:lpstr>
      <vt:lpstr>Kubernetes priorities</vt:lpstr>
      <vt:lpstr>HTCondor as the OSG helper</vt:lpstr>
      <vt:lpstr>HTCondor in a (set of) container(s)</vt:lpstr>
      <vt:lpstr>Service vs Opportunistic</vt:lpstr>
      <vt:lpstr>Then came the users</vt:lpstr>
      <vt:lpstr>Then came the users</vt:lpstr>
      <vt:lpstr>Dealing with many opportunistic pod types</vt:lpstr>
      <vt:lpstr>Dealing with many opportunistic pod types</vt:lpstr>
      <vt:lpstr>Dealing with many opportunistic pod types</vt:lpstr>
      <vt:lpstr>Dealing with many opportunistic pod types</vt:lpstr>
      <vt:lpstr>Dealing with many opportunistic pod types</vt:lpstr>
      <vt:lpstr>Dealing with many opportunistic pod types</vt:lpstr>
      <vt:lpstr>Are side-containers an option?</vt:lpstr>
      <vt:lpstr>Will nested Containers be a reality soon?</vt:lpstr>
      <vt:lpstr>Looking ahead</vt:lpstr>
      <vt:lpstr>A final picture</vt:lpstr>
      <vt:lpstr>Summary</vt:lpstr>
      <vt:lpstr>Acknowledgents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opportunistic HTCondor pool inside an interactive-friendly Kubernetes cluster</dc:title>
  <dc:creator>Sfiligoi, Igor</dc:creator>
  <cp:lastModifiedBy>Sfiligoi, Igor</cp:lastModifiedBy>
  <cp:revision>1</cp:revision>
  <dcterms:created xsi:type="dcterms:W3CDTF">2019-05-21T19:16:38Z</dcterms:created>
  <dcterms:modified xsi:type="dcterms:W3CDTF">2019-05-21T19:22:48Z</dcterms:modified>
</cp:coreProperties>
</file>