
<file path=[Content_Types].xml><?xml version="1.0" encoding="utf-8"?>
<Types xmlns="http://schemas.openxmlformats.org/package/2006/content-types">
  <Default Extension="avi" ContentType="video/x-msvideo"/>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33"/>
  </p:notesMasterIdLst>
  <p:sldIdLst>
    <p:sldId id="256" r:id="rId2"/>
    <p:sldId id="333" r:id="rId3"/>
    <p:sldId id="334" r:id="rId4"/>
    <p:sldId id="327" r:id="rId5"/>
    <p:sldId id="337" r:id="rId6"/>
    <p:sldId id="335" r:id="rId7"/>
    <p:sldId id="336" r:id="rId8"/>
    <p:sldId id="339" r:id="rId9"/>
    <p:sldId id="267" r:id="rId10"/>
    <p:sldId id="340" r:id="rId11"/>
    <p:sldId id="306" r:id="rId12"/>
    <p:sldId id="341" r:id="rId13"/>
    <p:sldId id="308" r:id="rId14"/>
    <p:sldId id="343" r:id="rId15"/>
    <p:sldId id="342" r:id="rId16"/>
    <p:sldId id="307" r:id="rId17"/>
    <p:sldId id="264" r:id="rId18"/>
    <p:sldId id="276" r:id="rId19"/>
    <p:sldId id="277" r:id="rId20"/>
    <p:sldId id="278" r:id="rId21"/>
    <p:sldId id="309" r:id="rId22"/>
    <p:sldId id="345" r:id="rId23"/>
    <p:sldId id="312" r:id="rId24"/>
    <p:sldId id="325" r:id="rId25"/>
    <p:sldId id="346" r:id="rId26"/>
    <p:sldId id="355" r:id="rId27"/>
    <p:sldId id="344" r:id="rId28"/>
    <p:sldId id="348" r:id="rId29"/>
    <p:sldId id="349" r:id="rId30"/>
    <p:sldId id="354" r:id="rId31"/>
    <p:sldId id="283"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Segoe UI" panose="020B0502040204020203" pitchFamily="34" charset="0"/>
      <p:regular r:id="rId38"/>
      <p:bold r:id="rId39"/>
      <p:italic r:id="rId40"/>
      <p:boldItalic r:id="rId41"/>
    </p:embeddedFont>
    <p:embeddedFont>
      <p:font typeface="Segoe UI Light" panose="020B0502040204020203" pitchFamily="34" charset="0"/>
      <p:regular r:id="rId42"/>
      <p:italic r:id="rId43"/>
    </p:embeddedFont>
    <p:embeddedFont>
      <p:font typeface="Segoe UI Semibold" panose="020B0702040204020203" pitchFamily="34" charset="0"/>
      <p:bold r:id="rId44"/>
      <p:boldItalic r:id="rId45"/>
    </p:embeddedFont>
    <p:embeddedFont>
      <p:font typeface="Segoe UI Semilight" panose="020B0402040204020203" pitchFamily="34" charset="0"/>
      <p:regular r:id="rId46"/>
      <p: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6000"/>
    <a:srgbClr val="70AD47"/>
    <a:srgbClr val="5E913B"/>
    <a:srgbClr val="DAA600"/>
    <a:srgbClr val="3E8EC4"/>
    <a:srgbClr val="F1495F"/>
    <a:srgbClr val="DEEBF7"/>
    <a:srgbClr val="9ECAE1"/>
    <a:srgbClr val="3182BD"/>
    <a:srgbClr val="3259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5737" autoAdjust="0"/>
  </p:normalViewPr>
  <p:slideViewPr>
    <p:cSldViewPr snapToGrid="0">
      <p:cViewPr varScale="1">
        <p:scale>
          <a:sx n="81" d="100"/>
          <a:sy n="81" d="100"/>
        </p:scale>
        <p:origin x="126" y="624"/>
      </p:cViewPr>
      <p:guideLst>
        <p:guide orient="horz" pos="2160"/>
        <p:guide pos="3840"/>
      </p:guideLst>
    </p:cSldViewPr>
  </p:slideViewPr>
  <p:notesTextViewPr>
    <p:cViewPr>
      <p:scale>
        <a:sx n="1" d="1"/>
        <a:sy n="1" d="1"/>
      </p:scale>
      <p:origin x="0" y="0"/>
    </p:cViewPr>
  </p:notesTextViewPr>
  <p:notesViewPr>
    <p:cSldViewPr snapToGrid="0">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56D041-DF63-4CD1-B9B3-986EB4EB46E1}"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E534C7-A36B-4118-80FF-86C7F6A32983}" type="slidenum">
              <a:rPr lang="en-US" smtClean="0"/>
              <a:t>‹#›</a:t>
            </a:fld>
            <a:endParaRPr lang="en-US"/>
          </a:p>
        </p:txBody>
      </p:sp>
    </p:spTree>
    <p:extLst>
      <p:ext uri="{BB962C8B-B14F-4D97-AF65-F5344CB8AC3E}">
        <p14:creationId xmlns:p14="http://schemas.microsoft.com/office/powerpoint/2010/main" val="3201080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E534C7-A36B-4118-80FF-86C7F6A32983}" type="slidenum">
              <a:rPr lang="en-US" smtClean="0"/>
              <a:t>1</a:t>
            </a:fld>
            <a:endParaRPr lang="en-US"/>
          </a:p>
        </p:txBody>
      </p:sp>
    </p:spTree>
    <p:extLst>
      <p:ext uri="{BB962C8B-B14F-4D97-AF65-F5344CB8AC3E}">
        <p14:creationId xmlns:p14="http://schemas.microsoft.com/office/powerpoint/2010/main" val="1710033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95479C-B267-4B3C-980C-AAF2BF1AB24B}" type="slidenum">
              <a:rPr lang="en-US" smtClean="0"/>
              <a:t>16</a:t>
            </a:fld>
            <a:endParaRPr lang="en-US"/>
          </a:p>
        </p:txBody>
      </p:sp>
    </p:spTree>
    <p:extLst>
      <p:ext uri="{BB962C8B-B14F-4D97-AF65-F5344CB8AC3E}">
        <p14:creationId xmlns:p14="http://schemas.microsoft.com/office/powerpoint/2010/main" val="1650322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between these two extremes, there are a lot of possible combinations of interventions. So I run all those too. With each model scenario, I’m going to compare the growing season deep drainage to that from the baseline. So I’ll be looking at how much deep drainage changes and comparing those differences. </a:t>
            </a:r>
          </a:p>
          <a:p>
            <a:endParaRPr lang="en-US" dirty="0"/>
          </a:p>
        </p:txBody>
      </p:sp>
      <p:sp>
        <p:nvSpPr>
          <p:cNvPr id="4" name="Slide Number Placeholder 3"/>
          <p:cNvSpPr>
            <a:spLocks noGrp="1"/>
          </p:cNvSpPr>
          <p:nvPr>
            <p:ph type="sldNum" sz="quarter" idx="10"/>
          </p:nvPr>
        </p:nvSpPr>
        <p:spPr/>
        <p:txBody>
          <a:bodyPr/>
          <a:lstStyle/>
          <a:p>
            <a:fld id="{DBE534C7-A36B-4118-80FF-86C7F6A32983}" type="slidenum">
              <a:rPr lang="en-US" smtClean="0"/>
              <a:t>17</a:t>
            </a:fld>
            <a:endParaRPr lang="en-US"/>
          </a:p>
        </p:txBody>
      </p:sp>
    </p:spTree>
    <p:extLst>
      <p:ext uri="{BB962C8B-B14F-4D97-AF65-F5344CB8AC3E}">
        <p14:creationId xmlns:p14="http://schemas.microsoft.com/office/powerpoint/2010/main" val="3065776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that kind of bothered me about the baseline scenario is this concept of compacted soil. There are a few studies out there that have looked at urban soil hydraulic characteristics and tried to quantify how they are affected by compaction, but there’s a fairly wide range of what they find. So I decided to test 2 different baseline conditions. One where the soil “highly-compacted” and saturated hydraulic conductivity is reduced by a factor of 10, and the other where it’s only moderately compacted and </a:t>
            </a:r>
            <a:r>
              <a:rPr lang="en-US" dirty="0" err="1"/>
              <a:t>Ksat</a:t>
            </a:r>
            <a:r>
              <a:rPr lang="en-US" dirty="0"/>
              <a:t> is reduced by a factor of 2. </a:t>
            </a:r>
          </a:p>
          <a:p>
            <a:endParaRPr lang="en-US" dirty="0"/>
          </a:p>
        </p:txBody>
      </p:sp>
      <p:sp>
        <p:nvSpPr>
          <p:cNvPr id="4" name="Slide Number Placeholder 3"/>
          <p:cNvSpPr>
            <a:spLocks noGrp="1"/>
          </p:cNvSpPr>
          <p:nvPr>
            <p:ph type="sldNum" sz="quarter" idx="10"/>
          </p:nvPr>
        </p:nvSpPr>
        <p:spPr/>
        <p:txBody>
          <a:bodyPr/>
          <a:lstStyle/>
          <a:p>
            <a:fld id="{DBE534C7-A36B-4118-80FF-86C7F6A32983}" type="slidenum">
              <a:rPr lang="en-US" smtClean="0"/>
              <a:t>18</a:t>
            </a:fld>
            <a:endParaRPr lang="en-US"/>
          </a:p>
        </p:txBody>
      </p:sp>
    </p:spTree>
    <p:extLst>
      <p:ext uri="{BB962C8B-B14F-4D97-AF65-F5344CB8AC3E}">
        <p14:creationId xmlns:p14="http://schemas.microsoft.com/office/powerpoint/2010/main" val="395281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thing that kind of bothered me was just running this for “average” growing season in Madison, because conceptually, I can imagine a lot of interesting trade-offs might happen between deep drainage and ET under drier conditions. So I ran these for both an average and a dry year.</a:t>
            </a:r>
          </a:p>
        </p:txBody>
      </p:sp>
      <p:sp>
        <p:nvSpPr>
          <p:cNvPr id="4" name="Slide Number Placeholder 3"/>
          <p:cNvSpPr>
            <a:spLocks noGrp="1"/>
          </p:cNvSpPr>
          <p:nvPr>
            <p:ph type="sldNum" sz="quarter" idx="10"/>
          </p:nvPr>
        </p:nvSpPr>
        <p:spPr/>
        <p:txBody>
          <a:bodyPr/>
          <a:lstStyle/>
          <a:p>
            <a:fld id="{DBE534C7-A36B-4118-80FF-86C7F6A32983}" type="slidenum">
              <a:rPr lang="en-US" smtClean="0"/>
              <a:t>19</a:t>
            </a:fld>
            <a:endParaRPr lang="en-US"/>
          </a:p>
        </p:txBody>
      </p:sp>
    </p:spTree>
    <p:extLst>
      <p:ext uri="{BB962C8B-B14F-4D97-AF65-F5344CB8AC3E}">
        <p14:creationId xmlns:p14="http://schemas.microsoft.com/office/powerpoint/2010/main" val="2118783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4C7-A36B-4118-80FF-86C7F6A32983}" type="slidenum">
              <a:rPr lang="en-US" smtClean="0"/>
              <a:t>20</a:t>
            </a:fld>
            <a:endParaRPr lang="en-US"/>
          </a:p>
        </p:txBody>
      </p:sp>
    </p:spTree>
    <p:extLst>
      <p:ext uri="{BB962C8B-B14F-4D97-AF65-F5344CB8AC3E}">
        <p14:creationId xmlns:p14="http://schemas.microsoft.com/office/powerpoint/2010/main" val="973485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thing that kind of bothered me was just running this for “average” growing season in Madison, because conceptually, I can imagine a lot of interesting trade-offs might happen between deep drainage and ET under drier conditions. So I ran these for both an average and a dry year.</a:t>
            </a:r>
          </a:p>
        </p:txBody>
      </p:sp>
      <p:sp>
        <p:nvSpPr>
          <p:cNvPr id="4" name="Slide Number Placeholder 3"/>
          <p:cNvSpPr>
            <a:spLocks noGrp="1"/>
          </p:cNvSpPr>
          <p:nvPr>
            <p:ph type="sldNum" sz="quarter" idx="10"/>
          </p:nvPr>
        </p:nvSpPr>
        <p:spPr/>
        <p:txBody>
          <a:bodyPr/>
          <a:lstStyle/>
          <a:p>
            <a:fld id="{DBE534C7-A36B-4118-80FF-86C7F6A32983}" type="slidenum">
              <a:rPr lang="en-US" smtClean="0"/>
              <a:t>21</a:t>
            </a:fld>
            <a:endParaRPr lang="en-US"/>
          </a:p>
        </p:txBody>
      </p:sp>
    </p:spTree>
    <p:extLst>
      <p:ext uri="{BB962C8B-B14F-4D97-AF65-F5344CB8AC3E}">
        <p14:creationId xmlns:p14="http://schemas.microsoft.com/office/powerpoint/2010/main" val="1876170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4C7-A36B-4118-80FF-86C7F6A32983}" type="slidenum">
              <a:rPr lang="en-US" smtClean="0"/>
              <a:t>23</a:t>
            </a:fld>
            <a:endParaRPr lang="en-US"/>
          </a:p>
        </p:txBody>
      </p:sp>
    </p:spTree>
    <p:extLst>
      <p:ext uri="{BB962C8B-B14F-4D97-AF65-F5344CB8AC3E}">
        <p14:creationId xmlns:p14="http://schemas.microsoft.com/office/powerpoint/2010/main" val="4201423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4C7-A36B-4118-80FF-86C7F6A32983}" type="slidenum">
              <a:rPr lang="en-US" smtClean="0"/>
              <a:t>28</a:t>
            </a:fld>
            <a:endParaRPr lang="en-US"/>
          </a:p>
        </p:txBody>
      </p:sp>
    </p:spTree>
    <p:extLst>
      <p:ext uri="{BB962C8B-B14F-4D97-AF65-F5344CB8AC3E}">
        <p14:creationId xmlns:p14="http://schemas.microsoft.com/office/powerpoint/2010/main" val="2028365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4C7-A36B-4118-80FF-86C7F6A32983}" type="slidenum">
              <a:rPr lang="en-US" smtClean="0"/>
              <a:t>29</a:t>
            </a:fld>
            <a:endParaRPr lang="en-US"/>
          </a:p>
        </p:txBody>
      </p:sp>
    </p:spTree>
    <p:extLst>
      <p:ext uri="{BB962C8B-B14F-4D97-AF65-F5344CB8AC3E}">
        <p14:creationId xmlns:p14="http://schemas.microsoft.com/office/powerpoint/2010/main" val="3877761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4C7-A36B-4118-80FF-86C7F6A32983}" type="slidenum">
              <a:rPr lang="en-US" smtClean="0"/>
              <a:t>4</a:t>
            </a:fld>
            <a:endParaRPr lang="en-US"/>
          </a:p>
        </p:txBody>
      </p:sp>
    </p:spTree>
    <p:extLst>
      <p:ext uri="{BB962C8B-B14F-4D97-AF65-F5344CB8AC3E}">
        <p14:creationId xmlns:p14="http://schemas.microsoft.com/office/powerpoint/2010/main" val="4238028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4C7-A36B-4118-80FF-86C7F6A32983}" type="slidenum">
              <a:rPr lang="en-US" smtClean="0"/>
              <a:t>5</a:t>
            </a:fld>
            <a:endParaRPr lang="en-US"/>
          </a:p>
        </p:txBody>
      </p:sp>
    </p:spTree>
    <p:extLst>
      <p:ext uri="{BB962C8B-B14F-4D97-AF65-F5344CB8AC3E}">
        <p14:creationId xmlns:p14="http://schemas.microsoft.com/office/powerpoint/2010/main" val="4271294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4C7-A36B-4118-80FF-86C7F6A32983}" type="slidenum">
              <a:rPr lang="en-US" smtClean="0"/>
              <a:t>6</a:t>
            </a:fld>
            <a:endParaRPr lang="en-US"/>
          </a:p>
        </p:txBody>
      </p:sp>
    </p:spTree>
    <p:extLst>
      <p:ext uri="{BB962C8B-B14F-4D97-AF65-F5344CB8AC3E}">
        <p14:creationId xmlns:p14="http://schemas.microsoft.com/office/powerpoint/2010/main" val="2222162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4C7-A36B-4118-80FF-86C7F6A32983}" type="slidenum">
              <a:rPr lang="en-US" smtClean="0"/>
              <a:t>7</a:t>
            </a:fld>
            <a:endParaRPr lang="en-US"/>
          </a:p>
        </p:txBody>
      </p:sp>
    </p:spTree>
    <p:extLst>
      <p:ext uri="{BB962C8B-B14F-4D97-AF65-F5344CB8AC3E}">
        <p14:creationId xmlns:p14="http://schemas.microsoft.com/office/powerpoint/2010/main" val="3013624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4C7-A36B-4118-80FF-86C7F6A32983}" type="slidenum">
              <a:rPr lang="en-US" smtClean="0"/>
              <a:t>8</a:t>
            </a:fld>
            <a:endParaRPr lang="en-US"/>
          </a:p>
        </p:txBody>
      </p:sp>
    </p:spTree>
    <p:extLst>
      <p:ext uri="{BB962C8B-B14F-4D97-AF65-F5344CB8AC3E}">
        <p14:creationId xmlns:p14="http://schemas.microsoft.com/office/powerpoint/2010/main" val="522787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95479C-B267-4B3C-980C-AAF2BF1AB24B}" type="slidenum">
              <a:rPr lang="en-US" smtClean="0"/>
              <a:t>9</a:t>
            </a:fld>
            <a:endParaRPr lang="en-US"/>
          </a:p>
        </p:txBody>
      </p:sp>
    </p:spTree>
    <p:extLst>
      <p:ext uri="{BB962C8B-B14F-4D97-AF65-F5344CB8AC3E}">
        <p14:creationId xmlns:p14="http://schemas.microsoft.com/office/powerpoint/2010/main" val="3413984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B140AF-FFDF-46F6-9828-18E3120F8C35}" type="slidenum">
              <a:rPr lang="en-US" smtClean="0"/>
              <a:t>11</a:t>
            </a:fld>
            <a:endParaRPr lang="en-US"/>
          </a:p>
        </p:txBody>
      </p:sp>
    </p:spTree>
    <p:extLst>
      <p:ext uri="{BB962C8B-B14F-4D97-AF65-F5344CB8AC3E}">
        <p14:creationId xmlns:p14="http://schemas.microsoft.com/office/powerpoint/2010/main" val="2015589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95479C-B267-4B3C-980C-AAF2BF1AB24B}" type="slidenum">
              <a:rPr lang="en-US" smtClean="0"/>
              <a:t>13</a:t>
            </a:fld>
            <a:endParaRPr lang="en-US"/>
          </a:p>
        </p:txBody>
      </p:sp>
    </p:spTree>
    <p:extLst>
      <p:ext uri="{BB962C8B-B14F-4D97-AF65-F5344CB8AC3E}">
        <p14:creationId xmlns:p14="http://schemas.microsoft.com/office/powerpoint/2010/main" val="1541889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2387600"/>
          </a:xfrm>
        </p:spPr>
        <p:txBody>
          <a:bodyPr anchor="b"/>
          <a:lstStyle>
            <a:lvl1pPr algn="ctr">
              <a:defRPr sz="6000">
                <a:latin typeface="Segoe UI Semibold" panose="020B0702040204020203" pitchFamily="34" charset="0"/>
              </a:defRPr>
            </a:lvl1pPr>
          </a:lstStyle>
          <a:p>
            <a:r>
              <a:rPr lang="en-US" dirty="0"/>
              <a:t>Click to edit Master title style</a:t>
            </a:r>
          </a:p>
        </p:txBody>
      </p:sp>
      <p:sp>
        <p:nvSpPr>
          <p:cNvPr id="3" name="Subtitle 2"/>
          <p:cNvSpPr>
            <a:spLocks noGrp="1"/>
          </p:cNvSpPr>
          <p:nvPr>
            <p:ph type="subTitle" idx="1"/>
          </p:nvPr>
        </p:nvSpPr>
        <p:spPr>
          <a:xfrm>
            <a:off x="0" y="3602038"/>
            <a:ext cx="12192000" cy="1655762"/>
          </a:xfrm>
        </p:spPr>
        <p:txBody>
          <a:bodyPr/>
          <a:lstStyle>
            <a:lvl1pPr marL="0" indent="0" algn="ctr">
              <a:buNone/>
              <a:defRPr sz="2400">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latin typeface="Segoe UI Semilight" panose="020B0402040204020203" pitchFamily="34" charset="0"/>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2B64A725-2B00-47FA-ACBB-F1C0C331D3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C65E0-2040-4647-8504-E04B12C9FEAF}" type="slidenum">
              <a:rPr lang="en-US" smtClean="0"/>
              <a:t>‹#›</a:t>
            </a:fld>
            <a:endParaRPr lang="en-US"/>
          </a:p>
        </p:txBody>
      </p:sp>
    </p:spTree>
    <p:extLst>
      <p:ext uri="{BB962C8B-B14F-4D97-AF65-F5344CB8AC3E}">
        <p14:creationId xmlns:p14="http://schemas.microsoft.com/office/powerpoint/2010/main" val="542913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Segoe UI Semibold" panose="020B0702040204020203"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Segoe UI Semilight" panose="020B0402040204020203" pitchFamily="34" charset="0"/>
                <a:cs typeface="Segoe UI Semilight" panose="020B0402040204020203" pitchFamily="34" charset="0"/>
              </a:defRPr>
            </a:lvl1pPr>
            <a:lvl2pPr>
              <a:defRPr>
                <a:latin typeface="Segoe UI Semilight" panose="020B0402040204020203" pitchFamily="34" charset="0"/>
                <a:cs typeface="Segoe UI Semilight" panose="020B0402040204020203" pitchFamily="34" charset="0"/>
              </a:defRPr>
            </a:lvl2pPr>
            <a:lvl3pPr>
              <a:defRPr>
                <a:latin typeface="Segoe UI Semilight" panose="020B0402040204020203" pitchFamily="34" charset="0"/>
                <a:cs typeface="Segoe UI Semilight" panose="020B0402040204020203" pitchFamily="34" charset="0"/>
              </a:defRPr>
            </a:lvl3pPr>
            <a:lvl4pPr>
              <a:defRPr>
                <a:latin typeface="Segoe UI Semilight" panose="020B0402040204020203" pitchFamily="34" charset="0"/>
                <a:cs typeface="Segoe UI Semilight" panose="020B0402040204020203" pitchFamily="34" charset="0"/>
              </a:defRPr>
            </a:lvl4pPr>
            <a:lvl5pPr>
              <a:defRPr>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atin typeface="Segoe UI Semilight" panose="020B0402040204020203" pitchFamily="34" charset="0"/>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071560E2-296F-4C70-8EBA-9A76B02A98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C65E0-2040-4647-8504-E04B12C9FEAF}" type="slidenum">
              <a:rPr lang="en-US" smtClean="0"/>
              <a:t>‹#›</a:t>
            </a:fld>
            <a:endParaRPr lang="en-US"/>
          </a:p>
        </p:txBody>
      </p:sp>
    </p:spTree>
    <p:extLst>
      <p:ext uri="{BB962C8B-B14F-4D97-AF65-F5344CB8AC3E}">
        <p14:creationId xmlns:p14="http://schemas.microsoft.com/office/powerpoint/2010/main" val="3010078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lgn="ctr">
              <a:defRPr>
                <a:latin typeface="Segoe UI Semibold" panose="020B0702040204020203"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Segoe UI Semilight" panose="020B0402040204020203" pitchFamily="34" charset="0"/>
                <a:cs typeface="Segoe UI Semilight" panose="020B0402040204020203" pitchFamily="34" charset="0"/>
              </a:defRPr>
            </a:lvl1pPr>
            <a:lvl2pPr>
              <a:defRPr>
                <a:latin typeface="Segoe UI Semilight" panose="020B0402040204020203" pitchFamily="34" charset="0"/>
                <a:cs typeface="Segoe UI Semilight" panose="020B0402040204020203" pitchFamily="34" charset="0"/>
              </a:defRPr>
            </a:lvl2pPr>
            <a:lvl3pPr>
              <a:defRPr>
                <a:latin typeface="Segoe UI Semilight" panose="020B0402040204020203" pitchFamily="34" charset="0"/>
                <a:cs typeface="Segoe UI Semilight" panose="020B0402040204020203" pitchFamily="34" charset="0"/>
              </a:defRPr>
            </a:lvl3pPr>
            <a:lvl4pPr>
              <a:defRPr>
                <a:latin typeface="Segoe UI Semilight" panose="020B0402040204020203" pitchFamily="34" charset="0"/>
                <a:cs typeface="Segoe UI Semilight" panose="020B0402040204020203" pitchFamily="34" charset="0"/>
              </a:defRPr>
            </a:lvl4pPr>
            <a:lvl5pPr>
              <a:defRPr>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atin typeface="Segoe UI Semilight" panose="020B0402040204020203" pitchFamily="34" charset="0"/>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6519A9E7-7EA2-4DB9-8CE4-78224B30C1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C65E0-2040-4647-8504-E04B12C9FEAF}" type="slidenum">
              <a:rPr lang="en-US" smtClean="0"/>
              <a:t>‹#›</a:t>
            </a:fld>
            <a:endParaRPr lang="en-US"/>
          </a:p>
        </p:txBody>
      </p:sp>
    </p:spTree>
    <p:extLst>
      <p:ext uri="{BB962C8B-B14F-4D97-AF65-F5344CB8AC3E}">
        <p14:creationId xmlns:p14="http://schemas.microsoft.com/office/powerpoint/2010/main" val="1024678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 y="-3176"/>
            <a:ext cx="12192000" cy="1325563"/>
          </a:xfrm>
        </p:spPr>
        <p:txBody>
          <a:bodyPr/>
          <a:lstStyle>
            <a:lvl1pPr algn="ctr">
              <a:defRPr>
                <a:latin typeface="Segoe UI Semibold" panose="020B07020402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Segoe UI Semilight" panose="020B0402040204020203" pitchFamily="34" charset="0"/>
                <a:cs typeface="Segoe UI Semilight" panose="020B0402040204020203" pitchFamily="34" charset="0"/>
              </a:defRPr>
            </a:lvl1pPr>
            <a:lvl2pPr>
              <a:defRPr>
                <a:latin typeface="Segoe UI Semilight" panose="020B0402040204020203" pitchFamily="34" charset="0"/>
                <a:cs typeface="Segoe UI Semilight" panose="020B0402040204020203" pitchFamily="34" charset="0"/>
              </a:defRPr>
            </a:lvl2pPr>
            <a:lvl3pPr>
              <a:defRPr>
                <a:latin typeface="Segoe UI Semilight" panose="020B0402040204020203" pitchFamily="34" charset="0"/>
                <a:cs typeface="Segoe UI Semilight" panose="020B0402040204020203" pitchFamily="34" charset="0"/>
              </a:defRPr>
            </a:lvl3pPr>
            <a:lvl4pPr>
              <a:defRPr>
                <a:latin typeface="Segoe UI Semilight" panose="020B0402040204020203" pitchFamily="34" charset="0"/>
                <a:cs typeface="Segoe UI Semilight" panose="020B0402040204020203" pitchFamily="34" charset="0"/>
              </a:defRPr>
            </a:lvl4pPr>
            <a:lvl5pPr>
              <a:defRPr>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atin typeface="Segoe UI Semilight" panose="020B0402040204020203" pitchFamily="34" charset="0"/>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C090A646-62F8-4E8B-B605-462B9AC51A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326946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Segoe UI Semibold" panose="020B0702040204020203"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Segoe UI Semilight" panose="020B0402040204020203" pitchFamily="34" charset="0"/>
                <a:cs typeface="Segoe UI Semilight" panose="020B04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latin typeface="Segoe UI Semilight" panose="020B0402040204020203" pitchFamily="34" charset="0"/>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AF80CA0D-B3A7-491D-BFC6-48B812DDD1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C65E0-2040-4647-8504-E04B12C9FEAF}" type="slidenum">
              <a:rPr lang="en-US" smtClean="0"/>
              <a:t>‹#›</a:t>
            </a:fld>
            <a:endParaRPr lang="en-US"/>
          </a:p>
        </p:txBody>
      </p:sp>
    </p:spTree>
    <p:extLst>
      <p:ext uri="{BB962C8B-B14F-4D97-AF65-F5344CB8AC3E}">
        <p14:creationId xmlns:p14="http://schemas.microsoft.com/office/powerpoint/2010/main" val="1667041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a:defRPr>
                <a:latin typeface="Segoe UI Semilight" panose="020B0402040204020203" pitchFamily="34" charset="0"/>
                <a:cs typeface="Segoe UI Semilight" panose="020B0402040204020203" pitchFamily="34" charset="0"/>
              </a:defRPr>
            </a:lvl1pPr>
            <a:lvl2pPr>
              <a:defRPr>
                <a:latin typeface="Segoe UI Semilight" panose="020B0402040204020203" pitchFamily="34" charset="0"/>
                <a:cs typeface="Segoe UI Semilight" panose="020B0402040204020203" pitchFamily="34" charset="0"/>
              </a:defRPr>
            </a:lvl2pPr>
            <a:lvl3pPr>
              <a:defRPr>
                <a:latin typeface="Segoe UI Semilight" panose="020B0402040204020203" pitchFamily="34" charset="0"/>
                <a:cs typeface="Segoe UI Semilight" panose="020B0402040204020203" pitchFamily="34" charset="0"/>
              </a:defRPr>
            </a:lvl3pPr>
            <a:lvl4pPr>
              <a:defRPr>
                <a:latin typeface="Segoe UI Semilight" panose="020B0402040204020203" pitchFamily="34" charset="0"/>
                <a:cs typeface="Segoe UI Semilight" panose="020B0402040204020203" pitchFamily="34" charset="0"/>
              </a:defRPr>
            </a:lvl4pPr>
            <a:lvl5pPr>
              <a:defRPr>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Segoe UI Semilight" panose="020B0402040204020203" pitchFamily="34" charset="0"/>
                <a:cs typeface="Segoe UI Semilight" panose="020B0402040204020203" pitchFamily="34" charset="0"/>
              </a:defRPr>
            </a:lvl1pPr>
            <a:lvl2pPr>
              <a:defRPr>
                <a:latin typeface="Segoe UI Semilight" panose="020B0402040204020203" pitchFamily="34" charset="0"/>
                <a:cs typeface="Segoe UI Semilight" panose="020B0402040204020203" pitchFamily="34" charset="0"/>
              </a:defRPr>
            </a:lvl2pPr>
            <a:lvl3pPr>
              <a:defRPr>
                <a:latin typeface="Segoe UI Semilight" panose="020B0402040204020203" pitchFamily="34" charset="0"/>
                <a:cs typeface="Segoe UI Semilight" panose="020B0402040204020203" pitchFamily="34" charset="0"/>
              </a:defRPr>
            </a:lvl3pPr>
            <a:lvl4pPr>
              <a:defRPr>
                <a:latin typeface="Segoe UI Semilight" panose="020B0402040204020203" pitchFamily="34" charset="0"/>
                <a:cs typeface="Segoe UI Semilight" panose="020B0402040204020203" pitchFamily="34" charset="0"/>
              </a:defRPr>
            </a:lvl4pPr>
            <a:lvl5pPr>
              <a:defRPr>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latin typeface="Segoe UI Semilight" panose="020B0402040204020203" pitchFamily="34" charset="0"/>
                <a:cs typeface="Segoe UI Semilight" panose="020B0402040204020203" pitchFamily="34" charset="0"/>
              </a:defRPr>
            </a:lvl1pPr>
          </a:lstStyle>
          <a:p>
            <a:endParaRPr lang="en-US"/>
          </a:p>
        </p:txBody>
      </p:sp>
      <p:sp>
        <p:nvSpPr>
          <p:cNvPr id="14" name="Title 1"/>
          <p:cNvSpPr txBox="1">
            <a:spLocks/>
          </p:cNvSpPr>
          <p:nvPr userDrawn="1"/>
        </p:nvSpPr>
        <p:spPr>
          <a:xfrm>
            <a:off x="3810" y="-3176"/>
            <a:ext cx="121920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kern="1200">
                <a:solidFill>
                  <a:schemeClr val="tx1"/>
                </a:solidFill>
                <a:latin typeface="Segoe UI Semibold" panose="020B0702040204020203" pitchFamily="34" charset="0"/>
                <a:ea typeface="+mj-ea"/>
                <a:cs typeface="+mj-cs"/>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7AEF9896-B5AD-41D7-814C-9F2053F31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30354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0">
                <a:latin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Segoe UI Semilight" panose="020B0402040204020203" pitchFamily="34" charset="0"/>
                <a:cs typeface="Segoe UI Semilight" panose="020B0402040204020203" pitchFamily="34" charset="0"/>
              </a:defRPr>
            </a:lvl1pPr>
            <a:lvl2pPr>
              <a:defRPr>
                <a:latin typeface="Segoe UI Semilight" panose="020B0402040204020203" pitchFamily="34" charset="0"/>
                <a:cs typeface="Segoe UI Semilight" panose="020B0402040204020203" pitchFamily="34" charset="0"/>
              </a:defRPr>
            </a:lvl2pPr>
            <a:lvl3pPr>
              <a:defRPr>
                <a:latin typeface="Segoe UI Semilight" panose="020B0402040204020203" pitchFamily="34" charset="0"/>
                <a:cs typeface="Segoe UI Semilight" panose="020B0402040204020203" pitchFamily="34" charset="0"/>
              </a:defRPr>
            </a:lvl3pPr>
            <a:lvl4pPr>
              <a:defRPr>
                <a:latin typeface="Segoe UI Semilight" panose="020B0402040204020203" pitchFamily="34" charset="0"/>
                <a:cs typeface="Segoe UI Semilight" panose="020B0402040204020203" pitchFamily="34" charset="0"/>
              </a:defRPr>
            </a:lvl4pPr>
            <a:lvl5pPr>
              <a:defRPr>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atin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Segoe UI Semilight" panose="020B0402040204020203" pitchFamily="34" charset="0"/>
                <a:cs typeface="Segoe UI Semilight" panose="020B0402040204020203" pitchFamily="34" charset="0"/>
              </a:defRPr>
            </a:lvl1pPr>
            <a:lvl2pPr>
              <a:defRPr>
                <a:latin typeface="Segoe UI Semilight" panose="020B0402040204020203" pitchFamily="34" charset="0"/>
                <a:cs typeface="Segoe UI Semilight" panose="020B0402040204020203" pitchFamily="34" charset="0"/>
              </a:defRPr>
            </a:lvl2pPr>
            <a:lvl3pPr>
              <a:defRPr>
                <a:latin typeface="Segoe UI Semilight" panose="020B0402040204020203" pitchFamily="34" charset="0"/>
                <a:cs typeface="Segoe UI Semilight" panose="020B0402040204020203" pitchFamily="34" charset="0"/>
              </a:defRPr>
            </a:lvl3pPr>
            <a:lvl4pPr>
              <a:defRPr>
                <a:latin typeface="Segoe UI Semilight" panose="020B0402040204020203" pitchFamily="34" charset="0"/>
                <a:cs typeface="Segoe UI Semilight" panose="020B0402040204020203" pitchFamily="34" charset="0"/>
              </a:defRPr>
            </a:lvl4pPr>
            <a:lvl5pPr>
              <a:defRPr>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a:latin typeface="Segoe UI Semilight" panose="020B0402040204020203" pitchFamily="34" charset="0"/>
                <a:cs typeface="Segoe UI Semilight" panose="020B0402040204020203" pitchFamily="34" charset="0"/>
              </a:defRPr>
            </a:lvl1pPr>
          </a:lstStyle>
          <a:p>
            <a:endParaRPr lang="en-US"/>
          </a:p>
        </p:txBody>
      </p:sp>
      <p:sp>
        <p:nvSpPr>
          <p:cNvPr id="16" name="Title 1"/>
          <p:cNvSpPr>
            <a:spLocks noGrp="1"/>
          </p:cNvSpPr>
          <p:nvPr>
            <p:ph type="title"/>
          </p:nvPr>
        </p:nvSpPr>
        <p:spPr>
          <a:xfrm>
            <a:off x="3810" y="0"/>
            <a:ext cx="12192000" cy="1325563"/>
          </a:xfrm>
        </p:spPr>
        <p:txBody>
          <a:bodyPr/>
          <a:lstStyle>
            <a:lvl1pPr algn="ctr">
              <a:defRPr>
                <a:latin typeface="Segoe UI Semibold" panose="020B0702040204020203" pitchFamily="34" charset="0"/>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28996271-498C-4EEB-9C00-69A5FF5F71D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37106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latin typeface="Segoe UI Semilight" panose="020B0402040204020203" pitchFamily="34" charset="0"/>
                <a:cs typeface="Segoe UI Semilight" panose="020B0402040204020203" pitchFamily="34" charset="0"/>
              </a:defRPr>
            </a:lvl1pPr>
          </a:lstStyle>
          <a:p>
            <a:endParaRPr lang="en-US"/>
          </a:p>
        </p:txBody>
      </p:sp>
      <p:sp>
        <p:nvSpPr>
          <p:cNvPr id="12" name="Title 1"/>
          <p:cNvSpPr>
            <a:spLocks noGrp="1"/>
          </p:cNvSpPr>
          <p:nvPr>
            <p:ph type="title"/>
          </p:nvPr>
        </p:nvSpPr>
        <p:spPr>
          <a:xfrm>
            <a:off x="3810" y="0"/>
            <a:ext cx="12192000" cy="1325563"/>
          </a:xfrm>
        </p:spPr>
        <p:txBody>
          <a:bodyPr/>
          <a:lstStyle>
            <a:lvl1pPr algn="ctr">
              <a:defRPr>
                <a:latin typeface="Segoe UI Semibold" panose="020B0702040204020203" pitchFamily="34" charset="0"/>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4372FC17-8926-4E3E-9AE6-E8ECE6B937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300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atin typeface="Segoe UI Semilight" panose="020B0402040204020203" pitchFamily="34" charset="0"/>
                <a:cs typeface="Segoe UI Semilight" panose="020B0402040204020203" pitchFamily="34" charset="0"/>
              </a:defRPr>
            </a:lvl1pPr>
          </a:lstStyle>
          <a:p>
            <a:endParaRPr lang="en-US"/>
          </a:p>
        </p:txBody>
      </p:sp>
      <p:sp>
        <p:nvSpPr>
          <p:cNvPr id="4" name="Slide Number Placeholder 5">
            <a:extLst>
              <a:ext uri="{FF2B5EF4-FFF2-40B4-BE49-F238E27FC236}">
                <a16:creationId xmlns:a16="http://schemas.microsoft.com/office/drawing/2014/main" id="{4AF5019F-4067-4650-8FEB-5904B0091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C65E0-2040-4647-8504-E04B12C9FEAF}" type="slidenum">
              <a:rPr lang="en-US" smtClean="0"/>
              <a:t>‹#›</a:t>
            </a:fld>
            <a:endParaRPr lang="en-US"/>
          </a:p>
        </p:txBody>
      </p:sp>
    </p:spTree>
    <p:extLst>
      <p:ext uri="{BB962C8B-B14F-4D97-AF65-F5344CB8AC3E}">
        <p14:creationId xmlns:p14="http://schemas.microsoft.com/office/powerpoint/2010/main" val="1990260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Semibold" panose="020B0702040204020203"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Segoe UI Semilight" panose="020B0402040204020203" pitchFamily="34" charset="0"/>
                <a:cs typeface="Segoe UI Semilight" panose="020B0402040204020203" pitchFamily="34" charset="0"/>
              </a:defRPr>
            </a:lvl1pPr>
            <a:lvl2pPr>
              <a:defRPr sz="2800">
                <a:latin typeface="Segoe UI Semilight" panose="020B0402040204020203" pitchFamily="34" charset="0"/>
                <a:cs typeface="Segoe UI Semilight" panose="020B0402040204020203" pitchFamily="34" charset="0"/>
              </a:defRPr>
            </a:lvl2pPr>
            <a:lvl3pPr>
              <a:defRPr sz="2400">
                <a:latin typeface="Segoe UI Semilight" panose="020B0402040204020203" pitchFamily="34" charset="0"/>
                <a:cs typeface="Segoe UI Semilight" panose="020B0402040204020203" pitchFamily="34" charset="0"/>
              </a:defRPr>
            </a:lvl3pPr>
            <a:lvl4pPr>
              <a:defRPr sz="2000">
                <a:latin typeface="Segoe UI Semilight" panose="020B0402040204020203" pitchFamily="34" charset="0"/>
                <a:cs typeface="Segoe UI Semilight" panose="020B0402040204020203" pitchFamily="34" charset="0"/>
              </a:defRPr>
            </a:lvl4pPr>
            <a:lvl5pPr>
              <a:defRPr sz="2000">
                <a:latin typeface="Segoe UI Semilight" panose="020B0402040204020203" pitchFamily="34" charset="0"/>
                <a:cs typeface="Segoe UI Semilight" panose="020B0402040204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Semilight" panose="020B0402040204020203" pitchFamily="34" charset="0"/>
                <a:cs typeface="Segoe UI Semilight" panose="020B04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latin typeface="Segoe UI Semilight" panose="020B0402040204020203" pitchFamily="34" charset="0"/>
                <a:cs typeface="Segoe UI Semilight" panose="020B0402040204020203" pitchFamily="34" charset="0"/>
              </a:defRPr>
            </a:lvl1pPr>
          </a:lstStyle>
          <a:p>
            <a:endParaRPr lang="en-US"/>
          </a:p>
        </p:txBody>
      </p:sp>
      <p:sp>
        <p:nvSpPr>
          <p:cNvPr id="7" name="Slide Number Placeholder 5">
            <a:extLst>
              <a:ext uri="{FF2B5EF4-FFF2-40B4-BE49-F238E27FC236}">
                <a16:creationId xmlns:a16="http://schemas.microsoft.com/office/drawing/2014/main" id="{84889C2C-FA72-4BCD-8296-F7EC8F2B51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C65E0-2040-4647-8504-E04B12C9FEAF}" type="slidenum">
              <a:rPr lang="en-US" smtClean="0"/>
              <a:t>‹#›</a:t>
            </a:fld>
            <a:endParaRPr lang="en-US"/>
          </a:p>
        </p:txBody>
      </p:sp>
    </p:spTree>
    <p:extLst>
      <p:ext uri="{BB962C8B-B14F-4D97-AF65-F5344CB8AC3E}">
        <p14:creationId xmlns:p14="http://schemas.microsoft.com/office/powerpoint/2010/main" val="4238396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Semibold" panose="020B0702040204020203"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Segoe UI Semilight" panose="020B0402040204020203" pitchFamily="34" charset="0"/>
                <a:cs typeface="Segoe UI Semilight" panose="020B04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Semilight" panose="020B0402040204020203" pitchFamily="34" charset="0"/>
                <a:cs typeface="Segoe UI Semilight" panose="020B04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latin typeface="Segoe UI Semilight" panose="020B0402040204020203" pitchFamily="34" charset="0"/>
                <a:cs typeface="Segoe UI Semilight" panose="020B0402040204020203" pitchFamily="34" charset="0"/>
              </a:defRPr>
            </a:lvl1pPr>
          </a:lstStyle>
          <a:p>
            <a:endParaRPr lang="en-US"/>
          </a:p>
        </p:txBody>
      </p:sp>
      <p:sp>
        <p:nvSpPr>
          <p:cNvPr id="7" name="Slide Number Placeholder 5">
            <a:extLst>
              <a:ext uri="{FF2B5EF4-FFF2-40B4-BE49-F238E27FC236}">
                <a16:creationId xmlns:a16="http://schemas.microsoft.com/office/drawing/2014/main" id="{3DE37B60-D552-49FD-94DC-E982971050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C65E0-2040-4647-8504-E04B12C9FEAF}" type="slidenum">
              <a:rPr lang="en-US" smtClean="0"/>
              <a:t>‹#›</a:t>
            </a:fld>
            <a:endParaRPr lang="en-US"/>
          </a:p>
        </p:txBody>
      </p:sp>
    </p:spTree>
    <p:extLst>
      <p:ext uri="{BB962C8B-B14F-4D97-AF65-F5344CB8AC3E}">
        <p14:creationId xmlns:p14="http://schemas.microsoft.com/office/powerpoint/2010/main" val="1654970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Semilight" panose="020B0402040204020203" pitchFamily="34" charset="0"/>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E8937694-45FB-4383-8E85-ED33B92BE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524646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lnSpc>
          <a:spcPct val="90000"/>
        </a:lnSpc>
        <a:spcBef>
          <a:spcPct val="0"/>
        </a:spcBef>
        <a:buNone/>
        <a:defRPr sz="4400" b="0" kern="1200">
          <a:solidFill>
            <a:schemeClr val="tx1"/>
          </a:solidFill>
          <a:latin typeface="Segoe UI Semibold" panose="020B07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hyperlink" Target="http://www.capriles-urgencia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eb.esrc.unimelb.edu.au/CREG/" TargetMode="External"/><Relationship Id="rId4" Type="http://schemas.openxmlformats.org/officeDocument/2006/relationships/image" Target="../media/image2.png"/><Relationship Id="rId9" Type="http://schemas.openxmlformats.org/officeDocument/2006/relationships/hyperlink" Target="http://www.pngall.com/twitter-pn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30.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1.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29.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avi"/><Relationship Id="rId1" Type="http://schemas.microsoft.com/office/2007/relationships/media" Target="../media/media1.avi"/><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emf"/><Relationship Id="rId18" Type="http://schemas.openxmlformats.org/officeDocument/2006/relationships/image" Target="../media/image50.emf"/><Relationship Id="rId3" Type="http://schemas.openxmlformats.org/officeDocument/2006/relationships/image" Target="../media/image35.png"/><Relationship Id="rId21" Type="http://schemas.openxmlformats.org/officeDocument/2006/relationships/image" Target="../media/image53.emf"/><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emf"/><Relationship Id="rId2" Type="http://schemas.openxmlformats.org/officeDocument/2006/relationships/notesSlide" Target="../notesSlides/notesSlide17.xml"/><Relationship Id="rId16" Type="http://schemas.openxmlformats.org/officeDocument/2006/relationships/image" Target="../media/image48.emf"/><Relationship Id="rId20" Type="http://schemas.openxmlformats.org/officeDocument/2006/relationships/image" Target="../media/image52.emf"/><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emf"/><Relationship Id="rId10" Type="http://schemas.openxmlformats.org/officeDocument/2006/relationships/image" Target="../media/image42.png"/><Relationship Id="rId19" Type="http://schemas.openxmlformats.org/officeDocument/2006/relationships/image" Target="../media/image51.emf"/><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emf"/><Relationship Id="rId22" Type="http://schemas.openxmlformats.org/officeDocument/2006/relationships/image" Target="../media/image54.emf"/></Relationships>
</file>

<file path=ppt/slides/_rels/slide29.xml.rels><?xml version="1.0" encoding="UTF-8" standalone="yes"?>
<Relationships xmlns="http://schemas.openxmlformats.org/package/2006/relationships"><Relationship Id="rId8" Type="http://schemas.openxmlformats.org/officeDocument/2006/relationships/image" Target="../media/image59.emf"/><Relationship Id="rId13" Type="http://schemas.openxmlformats.org/officeDocument/2006/relationships/image" Target="../media/image64.emf"/><Relationship Id="rId18" Type="http://schemas.openxmlformats.org/officeDocument/2006/relationships/image" Target="../media/image69.png"/><Relationship Id="rId26" Type="http://schemas.openxmlformats.org/officeDocument/2006/relationships/image" Target="../media/image77.png"/><Relationship Id="rId3" Type="http://schemas.openxmlformats.org/officeDocument/2006/relationships/image" Target="../media/image51.emf"/><Relationship Id="rId21" Type="http://schemas.openxmlformats.org/officeDocument/2006/relationships/image" Target="../media/image72.png"/><Relationship Id="rId7" Type="http://schemas.openxmlformats.org/officeDocument/2006/relationships/image" Target="../media/image58.emf"/><Relationship Id="rId12" Type="http://schemas.openxmlformats.org/officeDocument/2006/relationships/image" Target="../media/image63.emf"/><Relationship Id="rId17" Type="http://schemas.openxmlformats.org/officeDocument/2006/relationships/image" Target="../media/image68.png"/><Relationship Id="rId25" Type="http://schemas.openxmlformats.org/officeDocument/2006/relationships/image" Target="../media/image76.png"/><Relationship Id="rId2" Type="http://schemas.openxmlformats.org/officeDocument/2006/relationships/notesSlide" Target="../notesSlides/notesSlide18.xml"/><Relationship Id="rId16" Type="http://schemas.openxmlformats.org/officeDocument/2006/relationships/image" Target="../media/image67.png"/><Relationship Id="rId20" Type="http://schemas.openxmlformats.org/officeDocument/2006/relationships/image" Target="../media/image71.png"/><Relationship Id="rId1" Type="http://schemas.openxmlformats.org/officeDocument/2006/relationships/slideLayout" Target="../slideLayouts/slideLayout6.xml"/><Relationship Id="rId6" Type="http://schemas.openxmlformats.org/officeDocument/2006/relationships/image" Target="../media/image57.emf"/><Relationship Id="rId11" Type="http://schemas.openxmlformats.org/officeDocument/2006/relationships/image" Target="../media/image62.emf"/><Relationship Id="rId24" Type="http://schemas.openxmlformats.org/officeDocument/2006/relationships/image" Target="../media/image75.png"/><Relationship Id="rId5" Type="http://schemas.openxmlformats.org/officeDocument/2006/relationships/image" Target="../media/image56.emf"/><Relationship Id="rId15" Type="http://schemas.openxmlformats.org/officeDocument/2006/relationships/image" Target="../media/image66.png"/><Relationship Id="rId23" Type="http://schemas.openxmlformats.org/officeDocument/2006/relationships/image" Target="../media/image74.png"/><Relationship Id="rId10" Type="http://schemas.openxmlformats.org/officeDocument/2006/relationships/image" Target="../media/image61.emf"/><Relationship Id="rId19" Type="http://schemas.openxmlformats.org/officeDocument/2006/relationships/image" Target="../media/image70.png"/><Relationship Id="rId4" Type="http://schemas.openxmlformats.org/officeDocument/2006/relationships/image" Target="../media/image55.emf"/><Relationship Id="rId9" Type="http://schemas.openxmlformats.org/officeDocument/2006/relationships/image" Target="../media/image60.emf"/><Relationship Id="rId14" Type="http://schemas.openxmlformats.org/officeDocument/2006/relationships/image" Target="../media/image65.emf"/><Relationship Id="rId22" Type="http://schemas.openxmlformats.org/officeDocument/2006/relationships/image" Target="../media/image73.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hyperlink" Target="http://www.pngall.com/twitter-png" TargetMode="External"/><Relationship Id="rId3" Type="http://schemas.openxmlformats.org/officeDocument/2006/relationships/image" Target="../media/image80.png"/><Relationship Id="rId7" Type="http://schemas.openxmlformats.org/officeDocument/2006/relationships/image" Target="../media/image8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www.capriles-urgencias.com/" TargetMode="External"/><Relationship Id="rId5" Type="http://schemas.openxmlformats.org/officeDocument/2006/relationships/image" Target="../media/image81.png"/><Relationship Id="rId4" Type="http://schemas.openxmlformats.org/officeDocument/2006/relationships/hyperlink" Target="https://web.esrc.unimelb.edu.au/CRE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614" y="351878"/>
            <a:ext cx="11814772" cy="1694205"/>
          </a:xfrm>
          <a:solidFill>
            <a:srgbClr val="000000">
              <a:alpha val="50196"/>
            </a:srgbClr>
          </a:solidFill>
          <a:effectLst>
            <a:outerShdw blurRad="50800" dist="38100" dir="5400000" algn="t" rotWithShape="0">
              <a:prstClr val="black">
                <a:alpha val="40000"/>
              </a:prstClr>
            </a:outerShdw>
          </a:effectLst>
        </p:spPr>
        <p:txBody>
          <a:bodyPr anchor="ctr">
            <a:noAutofit/>
          </a:bodyPr>
          <a:lstStyle/>
          <a:p>
            <a:r>
              <a:rPr lang="en-US" sz="4000" dirty="0">
                <a:solidFill>
                  <a:schemeClr val="bg1"/>
                </a:solidFill>
              </a:rPr>
              <a:t>Improving the quality of my research on urban residential hydrology by increasing the quantity of simulations using </a:t>
            </a:r>
            <a:r>
              <a:rPr lang="en-US" sz="4000" dirty="0" err="1">
                <a:solidFill>
                  <a:schemeClr val="bg1"/>
                </a:solidFill>
              </a:rPr>
              <a:t>HTCondor</a:t>
            </a:r>
            <a:endParaRPr lang="en-US" sz="4000" dirty="0">
              <a:solidFill>
                <a:schemeClr val="bg1"/>
              </a:solidFill>
            </a:endParaRPr>
          </a:p>
        </p:txBody>
      </p:sp>
      <p:sp>
        <p:nvSpPr>
          <p:cNvPr id="6" name="Subtitle 2">
            <a:extLst>
              <a:ext uri="{FF2B5EF4-FFF2-40B4-BE49-F238E27FC236}">
                <a16:creationId xmlns:a16="http://schemas.microsoft.com/office/drawing/2014/main" id="{E95F9703-62E3-47E0-9091-FA561429F8EA}"/>
              </a:ext>
            </a:extLst>
          </p:cNvPr>
          <p:cNvSpPr txBox="1">
            <a:spLocks/>
          </p:cNvSpPr>
          <p:nvPr/>
        </p:nvSpPr>
        <p:spPr>
          <a:xfrm>
            <a:off x="777922" y="5469148"/>
            <a:ext cx="10699845" cy="384202"/>
          </a:xfrm>
          <a:prstGeom prst="rect">
            <a:avLst/>
          </a:prstGeom>
          <a:solidFill>
            <a:srgbClr val="E6E6E6">
              <a:alpha val="50196"/>
            </a:srgbClr>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Semilight" panose="020B0402040204020203" pitchFamily="34" charset="0"/>
                <a:ea typeface="+mn-ea"/>
                <a:cs typeface="Segoe UI Semilight" panose="020B04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Semilight" panose="020B0402040204020203" pitchFamily="34" charset="0"/>
                <a:ea typeface="+mn-ea"/>
                <a:cs typeface="Segoe UI Semilight" panose="020B0402040204020203"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Semilight" panose="020B0402040204020203" pitchFamily="34" charset="0"/>
                <a:ea typeface="+mn-ea"/>
                <a:cs typeface="Segoe UI Semilight" panose="020B0402040204020203"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Semilight" panose="020B0402040204020203" pitchFamily="34" charset="0"/>
                <a:ea typeface="+mn-ea"/>
                <a:cs typeface="Segoe UI Semilight" panose="020B04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a:t>HTCondor</a:t>
            </a:r>
            <a:r>
              <a:rPr lang="en-US" dirty="0"/>
              <a:t> Week, May 22, 2019</a:t>
            </a:r>
          </a:p>
        </p:txBody>
      </p:sp>
      <p:grpSp>
        <p:nvGrpSpPr>
          <p:cNvPr id="4" name="Group 3">
            <a:extLst>
              <a:ext uri="{FF2B5EF4-FFF2-40B4-BE49-F238E27FC236}">
                <a16:creationId xmlns:a16="http://schemas.microsoft.com/office/drawing/2014/main" id="{DB6258D2-5F06-476A-91D9-48E53F527FF7}"/>
              </a:ext>
            </a:extLst>
          </p:cNvPr>
          <p:cNvGrpSpPr/>
          <p:nvPr/>
        </p:nvGrpSpPr>
        <p:grpSpPr>
          <a:xfrm>
            <a:off x="777922" y="5924939"/>
            <a:ext cx="10699845" cy="769441"/>
            <a:chOff x="777922" y="5924939"/>
            <a:chExt cx="10590663" cy="769441"/>
          </a:xfrm>
        </p:grpSpPr>
        <p:sp>
          <p:nvSpPr>
            <p:cNvPr id="5" name="Rectangle 4"/>
            <p:cNvSpPr/>
            <p:nvPr/>
          </p:nvSpPr>
          <p:spPr>
            <a:xfrm>
              <a:off x="777922" y="5924939"/>
              <a:ext cx="10590663" cy="769441"/>
            </a:xfrm>
            <a:prstGeom prst="rect">
              <a:avLst/>
            </a:prstGeom>
            <a:solidFill>
              <a:srgbClr val="E7E6E6">
                <a:alpha val="50196"/>
              </a:srgbClr>
            </a:solidFill>
            <a:effectLst>
              <a:outerShdw blurRad="50800" dist="38100" dir="5400000" algn="t" rotWithShape="0">
                <a:prstClr val="black">
                  <a:alpha val="40000"/>
                </a:prstClr>
              </a:outerShdw>
            </a:effectLst>
          </p:spPr>
          <p:txBody>
            <a:bodyPr wrap="square">
              <a:spAutoFit/>
            </a:bodyPr>
            <a:lstStyle/>
            <a:p>
              <a:pPr algn="ctr"/>
              <a:r>
                <a:rPr lang="en-US" sz="2200" dirty="0">
                  <a:latin typeface="Segoe UI Semibold" panose="020B0702040204020203" pitchFamily="34" charset="0"/>
                  <a:cs typeface="Segoe UI Semibold" panose="020B0702040204020203" pitchFamily="34" charset="0"/>
                </a:rPr>
                <a:t>Carolyn Voter</a:t>
              </a:r>
              <a:r>
                <a:rPr lang="en-US" sz="2200" dirty="0">
                  <a:latin typeface="Segoe UI Semilight" panose="020B0402040204020203" pitchFamily="34" charset="0"/>
                  <a:cs typeface="Segoe UI Semilight" panose="020B0402040204020203" pitchFamily="34" charset="0"/>
                </a:rPr>
                <a:t>, University of Wisconsin-Madison</a:t>
              </a:r>
            </a:p>
            <a:p>
              <a:pPr algn="ctr"/>
              <a:r>
                <a:rPr lang="en-US" sz="2200" dirty="0">
                  <a:latin typeface="Segoe UI Semilight" panose="020B0402040204020203" pitchFamily="34" charset="0"/>
                  <a:cs typeface="Segoe UI Semilight" panose="020B0402040204020203" pitchFamily="34" charset="0"/>
                </a:rPr>
                <a:t>cvoter@wisc.edu	carolynbvoter.weebly.com	@</a:t>
              </a:r>
              <a:r>
                <a:rPr lang="en-US" sz="2200" dirty="0" err="1">
                  <a:latin typeface="Segoe UI Semilight" panose="020B0402040204020203" pitchFamily="34" charset="0"/>
                  <a:cs typeface="Segoe UI Semilight" panose="020B0402040204020203" pitchFamily="34" charset="0"/>
                </a:rPr>
                <a:t>VoteWater</a:t>
              </a:r>
              <a:endParaRPr lang="en-US" sz="2200" dirty="0">
                <a:latin typeface="Segoe UI Semilight" panose="020B0402040204020203" pitchFamily="34" charset="0"/>
                <a:cs typeface="Segoe UI Semilight" panose="020B0402040204020203" pitchFamily="34" charset="0"/>
              </a:endParaRPr>
            </a:p>
          </p:txBody>
        </p:sp>
        <p:pic>
          <p:nvPicPr>
            <p:cNvPr id="7" name="Picture 6">
              <a:extLst>
                <a:ext uri="{FF2B5EF4-FFF2-40B4-BE49-F238E27FC236}">
                  <a16:creationId xmlns:a16="http://schemas.microsoft.com/office/drawing/2014/main" id="{BBA72950-E133-4C4F-91EF-76C04464E3E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440250" y="6309659"/>
              <a:ext cx="365760" cy="365760"/>
            </a:xfrm>
            <a:prstGeom prst="rect">
              <a:avLst/>
            </a:prstGeom>
          </p:spPr>
        </p:pic>
        <p:pic>
          <p:nvPicPr>
            <p:cNvPr id="8" name="Picture 7">
              <a:extLst>
                <a:ext uri="{FF2B5EF4-FFF2-40B4-BE49-F238E27FC236}">
                  <a16:creationId xmlns:a16="http://schemas.microsoft.com/office/drawing/2014/main" id="{5C2B5F30-BF8F-4A3A-BC80-C46A28141D1F}"/>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700192" y="6309659"/>
              <a:ext cx="365760" cy="365760"/>
            </a:xfrm>
            <a:prstGeom prst="rect">
              <a:avLst/>
            </a:prstGeom>
          </p:spPr>
        </p:pic>
        <p:pic>
          <p:nvPicPr>
            <p:cNvPr id="9" name="Picture 8">
              <a:extLst>
                <a:ext uri="{FF2B5EF4-FFF2-40B4-BE49-F238E27FC236}">
                  <a16:creationId xmlns:a16="http://schemas.microsoft.com/office/drawing/2014/main" id="{E15640E9-BBD8-42B6-BDB7-ABD3A45E4B84}"/>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127996" y="6309659"/>
              <a:ext cx="365760" cy="365760"/>
            </a:xfrm>
            <a:prstGeom prst="rect">
              <a:avLst/>
            </a:prstGeom>
          </p:spPr>
        </p:pic>
      </p:grpSp>
    </p:spTree>
    <p:extLst>
      <p:ext uri="{BB962C8B-B14F-4D97-AF65-F5344CB8AC3E}">
        <p14:creationId xmlns:p14="http://schemas.microsoft.com/office/powerpoint/2010/main" val="3231196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F77DE-4C43-4607-9C37-D211EE211A27}"/>
              </a:ext>
            </a:extLst>
          </p:cNvPr>
          <p:cNvSpPr>
            <a:spLocks noGrp="1"/>
          </p:cNvSpPr>
          <p:nvPr>
            <p:ph type="title"/>
          </p:nvPr>
        </p:nvSpPr>
        <p:spPr/>
        <p:txBody>
          <a:bodyPr/>
          <a:lstStyle/>
          <a:p>
            <a:r>
              <a:rPr lang="en-US" dirty="0"/>
              <a:t>Why these models take forever</a:t>
            </a:r>
            <a:r>
              <a:rPr lang="en-US" baseline="30000" dirty="0"/>
              <a:t>*</a:t>
            </a:r>
            <a:endParaRPr lang="en-US" dirty="0"/>
          </a:p>
        </p:txBody>
      </p:sp>
      <p:pic>
        <p:nvPicPr>
          <p:cNvPr id="4" name="Picture 3">
            <a:extLst>
              <a:ext uri="{FF2B5EF4-FFF2-40B4-BE49-F238E27FC236}">
                <a16:creationId xmlns:a16="http://schemas.microsoft.com/office/drawing/2014/main" id="{7AAD2BAA-AB4D-41FC-8E9E-B850159C29EA}"/>
              </a:ext>
            </a:extLst>
          </p:cNvPr>
          <p:cNvPicPr>
            <a:picLocks noChangeAspect="1"/>
          </p:cNvPicPr>
          <p:nvPr/>
        </p:nvPicPr>
        <p:blipFill>
          <a:blip r:embed="rId2"/>
          <a:stretch>
            <a:fillRect/>
          </a:stretch>
        </p:blipFill>
        <p:spPr>
          <a:xfrm>
            <a:off x="3590437" y="1134960"/>
            <a:ext cx="5011127" cy="5723040"/>
          </a:xfrm>
          <a:prstGeom prst="rect">
            <a:avLst/>
          </a:prstGeom>
        </p:spPr>
      </p:pic>
      <p:sp>
        <p:nvSpPr>
          <p:cNvPr id="5" name="TextBox 4">
            <a:extLst>
              <a:ext uri="{FF2B5EF4-FFF2-40B4-BE49-F238E27FC236}">
                <a16:creationId xmlns:a16="http://schemas.microsoft.com/office/drawing/2014/main" id="{62295C77-4533-4B63-BCA4-01B1EA81453C}"/>
              </a:ext>
            </a:extLst>
          </p:cNvPr>
          <p:cNvSpPr txBox="1"/>
          <p:nvPr/>
        </p:nvSpPr>
        <p:spPr>
          <a:xfrm>
            <a:off x="0" y="6119336"/>
            <a:ext cx="3885223" cy="738664"/>
          </a:xfrm>
          <a:prstGeom prst="rect">
            <a:avLst/>
          </a:prstGeom>
          <a:noFill/>
        </p:spPr>
        <p:txBody>
          <a:bodyPr wrap="square" rtlCol="0">
            <a:spAutoFit/>
          </a:bodyPr>
          <a:lstStyle/>
          <a:p>
            <a:r>
              <a:rPr lang="en-US" sz="1400" i="1" dirty="0">
                <a:latin typeface="Segoe UI Light" panose="020B0502040204020203" pitchFamily="34" charset="0"/>
                <a:cs typeface="Segoe UI Light" panose="020B0502040204020203" pitchFamily="34" charset="0"/>
              </a:rPr>
              <a:t>Image:</a:t>
            </a:r>
          </a:p>
          <a:p>
            <a:r>
              <a:rPr lang="en-US" sz="1400" i="1" dirty="0">
                <a:latin typeface="Segoe UI Light" panose="020B0502040204020203" pitchFamily="34" charset="0"/>
                <a:cs typeface="Segoe UI Light" panose="020B0502040204020203" pitchFamily="34" charset="0"/>
              </a:rPr>
              <a:t>Staudinger et al., 2019 https://doi.org/10.1016/j.jhydrol.2019.01.058</a:t>
            </a:r>
          </a:p>
        </p:txBody>
      </p:sp>
      <p:cxnSp>
        <p:nvCxnSpPr>
          <p:cNvPr id="7" name="Straight Connector 6">
            <a:extLst>
              <a:ext uri="{FF2B5EF4-FFF2-40B4-BE49-F238E27FC236}">
                <a16:creationId xmlns:a16="http://schemas.microsoft.com/office/drawing/2014/main" id="{007666B6-8723-4C70-9F3A-5D069F22D985}"/>
              </a:ext>
            </a:extLst>
          </p:cNvPr>
          <p:cNvCxnSpPr/>
          <p:nvPr/>
        </p:nvCxnSpPr>
        <p:spPr>
          <a:xfrm>
            <a:off x="5743575" y="4114800"/>
            <a:ext cx="352425" cy="1714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F84F476-9B14-4217-A934-B00EEAC0CF28}"/>
              </a:ext>
            </a:extLst>
          </p:cNvPr>
          <p:cNvCxnSpPr>
            <a:cxnSpLocks/>
          </p:cNvCxnSpPr>
          <p:nvPr/>
        </p:nvCxnSpPr>
        <p:spPr>
          <a:xfrm rot="5400000">
            <a:off x="5743574" y="4114800"/>
            <a:ext cx="352425" cy="1714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283F932-ACC3-4131-AF27-FEDF2905D1ED}"/>
              </a:ext>
            </a:extLst>
          </p:cNvPr>
          <p:cNvSpPr txBox="1"/>
          <p:nvPr/>
        </p:nvSpPr>
        <p:spPr>
          <a:xfrm>
            <a:off x="5919786" y="3895100"/>
            <a:ext cx="566181" cy="338554"/>
          </a:xfrm>
          <a:prstGeom prst="rect">
            <a:avLst/>
          </a:prstGeom>
          <a:noFill/>
        </p:spPr>
        <p:txBody>
          <a:bodyPr wrap="none" rtlCol="0">
            <a:spAutoFit/>
          </a:bodyPr>
          <a:lstStyle/>
          <a:p>
            <a:r>
              <a:rPr lang="en-US" sz="1600" dirty="0">
                <a:solidFill>
                  <a:srgbClr val="FF0000"/>
                </a:solidFill>
              </a:rPr>
              <a:t>time</a:t>
            </a:r>
          </a:p>
        </p:txBody>
      </p:sp>
      <p:sp>
        <p:nvSpPr>
          <p:cNvPr id="11" name="TextBox 10">
            <a:extLst>
              <a:ext uri="{FF2B5EF4-FFF2-40B4-BE49-F238E27FC236}">
                <a16:creationId xmlns:a16="http://schemas.microsoft.com/office/drawing/2014/main" id="{3B95C068-975D-41F8-906F-D947D09E9FA5}"/>
              </a:ext>
            </a:extLst>
          </p:cNvPr>
          <p:cNvSpPr txBox="1"/>
          <p:nvPr/>
        </p:nvSpPr>
        <p:spPr>
          <a:xfrm>
            <a:off x="9019244" y="954126"/>
            <a:ext cx="962956" cy="400110"/>
          </a:xfrm>
          <a:prstGeom prst="rect">
            <a:avLst/>
          </a:prstGeom>
          <a:noFill/>
        </p:spPr>
        <p:txBody>
          <a:bodyPr wrap="none" rtlCol="0">
            <a:spAutoFit/>
          </a:bodyPr>
          <a:lstStyle/>
          <a:p>
            <a:r>
              <a:rPr lang="en-US" sz="2000" dirty="0">
                <a:latin typeface="Segoe UI Semilight" panose="020B0402040204020203" pitchFamily="34" charset="0"/>
                <a:cs typeface="Segoe UI Semilight" panose="020B0402040204020203" pitchFamily="34" charset="0"/>
              </a:rPr>
              <a:t>*To me</a:t>
            </a:r>
          </a:p>
        </p:txBody>
      </p:sp>
    </p:spTree>
    <p:extLst>
      <p:ext uri="{BB962C8B-B14F-4D97-AF65-F5344CB8AC3E}">
        <p14:creationId xmlns:p14="http://schemas.microsoft.com/office/powerpoint/2010/main" val="126078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these models take forever*</a:t>
            </a:r>
            <a:endParaRPr lang="en-US" dirty="0">
              <a:latin typeface="Segoe UI Semibold" panose="020B0702040204020203" pitchFamily="34" charset="0"/>
            </a:endParaRPr>
          </a:p>
        </p:txBody>
      </p:sp>
      <p:sp>
        <p:nvSpPr>
          <p:cNvPr id="58" name="Slide Number Placeholder 57">
            <a:extLst>
              <a:ext uri="{FF2B5EF4-FFF2-40B4-BE49-F238E27FC236}">
                <a16:creationId xmlns:a16="http://schemas.microsoft.com/office/drawing/2014/main" id="{61253B72-A07B-4588-AEA0-7310D1C43FBE}"/>
              </a:ext>
            </a:extLst>
          </p:cNvPr>
          <p:cNvSpPr>
            <a:spLocks noGrp="1"/>
          </p:cNvSpPr>
          <p:nvPr>
            <p:ph type="sldNum" sz="quarter" idx="4"/>
          </p:nvPr>
        </p:nvSpPr>
        <p:spPr/>
        <p:txBody>
          <a:bodyPr/>
          <a:lstStyle/>
          <a:p>
            <a:fld id="{917C65E0-2040-4647-8504-E04B12C9FEAF}" type="slidenum">
              <a:rPr lang="en-US" smtClean="0">
                <a:solidFill>
                  <a:schemeClr val="tx1"/>
                </a:solidFill>
              </a:rPr>
              <a:t>11</a:t>
            </a:fld>
            <a:endParaRPr lang="en-US">
              <a:solidFill>
                <a:schemeClr val="tx1"/>
              </a:solidFill>
            </a:endParaRPr>
          </a:p>
        </p:txBody>
      </p:sp>
      <p:pic>
        <p:nvPicPr>
          <p:cNvPr id="60" name="Picture 59">
            <a:extLst>
              <a:ext uri="{FF2B5EF4-FFF2-40B4-BE49-F238E27FC236}">
                <a16:creationId xmlns:a16="http://schemas.microsoft.com/office/drawing/2014/main" id="{1897E684-AF79-4DD0-BFF2-1A64AF9A8C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661" y="1236878"/>
            <a:ext cx="8132677" cy="5481423"/>
          </a:xfrm>
          <a:prstGeom prst="rect">
            <a:avLst/>
          </a:prstGeom>
        </p:spPr>
      </p:pic>
      <p:sp>
        <p:nvSpPr>
          <p:cNvPr id="6" name="TextBox 5">
            <a:extLst>
              <a:ext uri="{FF2B5EF4-FFF2-40B4-BE49-F238E27FC236}">
                <a16:creationId xmlns:a16="http://schemas.microsoft.com/office/drawing/2014/main" id="{9A91E427-779F-4FC7-ADAF-780DAC0837FF}"/>
              </a:ext>
            </a:extLst>
          </p:cNvPr>
          <p:cNvSpPr txBox="1"/>
          <p:nvPr/>
        </p:nvSpPr>
        <p:spPr>
          <a:xfrm>
            <a:off x="9496565" y="6385023"/>
            <a:ext cx="2523008" cy="307777"/>
          </a:xfrm>
          <a:prstGeom prst="rect">
            <a:avLst/>
          </a:prstGeom>
          <a:noFill/>
        </p:spPr>
        <p:txBody>
          <a:bodyPr wrap="square" rtlCol="0">
            <a:spAutoFit/>
          </a:bodyPr>
          <a:lstStyle/>
          <a:p>
            <a:r>
              <a:rPr lang="en-US" sz="1400" i="1" dirty="0">
                <a:latin typeface="Segoe UI Light" panose="020B0502040204020203" pitchFamily="34" charset="0"/>
                <a:cs typeface="Segoe UI Light" panose="020B0502040204020203" pitchFamily="34" charset="0"/>
              </a:rPr>
              <a:t>Image: parflow.org</a:t>
            </a:r>
          </a:p>
        </p:txBody>
      </p:sp>
      <p:sp>
        <p:nvSpPr>
          <p:cNvPr id="7" name="TextBox 6">
            <a:extLst>
              <a:ext uri="{FF2B5EF4-FFF2-40B4-BE49-F238E27FC236}">
                <a16:creationId xmlns:a16="http://schemas.microsoft.com/office/drawing/2014/main" id="{CC37FB7D-E40A-4A01-9A43-DE0DBF981CDD}"/>
              </a:ext>
            </a:extLst>
          </p:cNvPr>
          <p:cNvSpPr txBox="1"/>
          <p:nvPr/>
        </p:nvSpPr>
        <p:spPr>
          <a:xfrm>
            <a:off x="9019244" y="954126"/>
            <a:ext cx="962956" cy="400110"/>
          </a:xfrm>
          <a:prstGeom prst="rect">
            <a:avLst/>
          </a:prstGeom>
          <a:noFill/>
        </p:spPr>
        <p:txBody>
          <a:bodyPr wrap="none" rtlCol="0">
            <a:spAutoFit/>
          </a:bodyPr>
          <a:lstStyle/>
          <a:p>
            <a:r>
              <a:rPr lang="en-US" sz="2000" dirty="0">
                <a:latin typeface="Segoe UI Semilight" panose="020B0402040204020203" pitchFamily="34" charset="0"/>
                <a:cs typeface="Segoe UI Semilight" panose="020B0402040204020203" pitchFamily="34" charset="0"/>
              </a:rPr>
              <a:t>*To me</a:t>
            </a:r>
          </a:p>
        </p:txBody>
      </p:sp>
    </p:spTree>
    <p:extLst>
      <p:ext uri="{BB962C8B-B14F-4D97-AF65-F5344CB8AC3E}">
        <p14:creationId xmlns:p14="http://schemas.microsoft.com/office/powerpoint/2010/main" val="574243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59383-E6D5-4FA5-BEBE-A6F1F18DF2F3}"/>
              </a:ext>
            </a:extLst>
          </p:cNvPr>
          <p:cNvSpPr>
            <a:spLocks noGrp="1"/>
          </p:cNvSpPr>
          <p:nvPr>
            <p:ph type="title"/>
          </p:nvPr>
        </p:nvSpPr>
        <p:spPr/>
        <p:txBody>
          <a:bodyPr/>
          <a:lstStyle/>
          <a:p>
            <a:r>
              <a:rPr lang="en-US" dirty="0"/>
              <a:t>Why I started on HTC</a:t>
            </a:r>
          </a:p>
        </p:txBody>
      </p:sp>
      <p:sp>
        <p:nvSpPr>
          <p:cNvPr id="5" name="Content Placeholder 4">
            <a:extLst>
              <a:ext uri="{FF2B5EF4-FFF2-40B4-BE49-F238E27FC236}">
                <a16:creationId xmlns:a16="http://schemas.microsoft.com/office/drawing/2014/main" id="{4BD80AC2-57A0-48C6-B500-F8489C4A8056}"/>
              </a:ext>
            </a:extLst>
          </p:cNvPr>
          <p:cNvSpPr>
            <a:spLocks noGrp="1"/>
          </p:cNvSpPr>
          <p:nvPr>
            <p:ph idx="1"/>
          </p:nvPr>
        </p:nvSpPr>
        <p:spPr>
          <a:xfrm>
            <a:off x="838200" y="1825625"/>
            <a:ext cx="11157642" cy="4351338"/>
          </a:xfrm>
        </p:spPr>
        <p:txBody>
          <a:bodyPr>
            <a:normAutofit/>
          </a:bodyPr>
          <a:lstStyle/>
          <a:p>
            <a:pPr marL="514350" indent="-514350">
              <a:buAutoNum type="arabicPeriod"/>
            </a:pPr>
            <a:r>
              <a:rPr lang="en-US" sz="3200" dirty="0"/>
              <a:t>Model too big for desktop </a:t>
            </a:r>
            <a:r>
              <a:rPr lang="en-US" sz="3200" dirty="0">
                <a:sym typeface="Wingdings" panose="05000000000000000000" pitchFamily="2" charset="2"/>
              </a:rPr>
              <a:t> HPC</a:t>
            </a:r>
          </a:p>
          <a:p>
            <a:pPr marL="514350" indent="-514350">
              <a:buAutoNum type="arabicPeriod"/>
            </a:pPr>
            <a:endParaRPr lang="en-US" sz="3200" dirty="0">
              <a:sym typeface="Wingdings" panose="05000000000000000000" pitchFamily="2" charset="2"/>
            </a:endParaRPr>
          </a:p>
          <a:p>
            <a:pPr marL="514350" indent="-514350">
              <a:buAutoNum type="arabicPeriod"/>
            </a:pPr>
            <a:r>
              <a:rPr lang="en-US" sz="3200" dirty="0">
                <a:sym typeface="Wingdings" panose="05000000000000000000" pitchFamily="2" charset="2"/>
              </a:rPr>
              <a:t>Postprocessing too small for HPC  Postprocess on HTC</a:t>
            </a:r>
          </a:p>
          <a:p>
            <a:pPr marL="514350" indent="-514350">
              <a:buAutoNum type="arabicPeriod"/>
            </a:pPr>
            <a:endParaRPr lang="en-US" sz="3200" dirty="0">
              <a:sym typeface="Wingdings" panose="05000000000000000000" pitchFamily="2" charset="2"/>
            </a:endParaRPr>
          </a:p>
          <a:p>
            <a:pPr marL="514350" indent="-514350">
              <a:buAutoNum type="arabicPeriod"/>
            </a:pPr>
            <a:r>
              <a:rPr lang="en-US" sz="3200" dirty="0">
                <a:sym typeface="Wingdings" panose="05000000000000000000" pitchFamily="2" charset="2"/>
              </a:rPr>
              <a:t>Do everything on HTC!</a:t>
            </a:r>
            <a:endParaRPr lang="en-US" sz="3200" dirty="0"/>
          </a:p>
        </p:txBody>
      </p:sp>
    </p:spTree>
    <p:extLst>
      <p:ext uri="{BB962C8B-B14F-4D97-AF65-F5344CB8AC3E}">
        <p14:creationId xmlns:p14="http://schemas.microsoft.com/office/powerpoint/2010/main" val="3367707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A430F89E-2A94-446D-AB3B-3B03E93974A5}"/>
              </a:ext>
            </a:extLst>
          </p:cNvPr>
          <p:cNvSpPr/>
          <p:nvPr/>
        </p:nvSpPr>
        <p:spPr>
          <a:xfrm>
            <a:off x="7962966" y="1473845"/>
            <a:ext cx="3868249" cy="2094074"/>
          </a:xfrm>
          <a:prstGeom prst="rect">
            <a:avLst/>
          </a:prstGeom>
          <a:solidFill>
            <a:schemeClr val="bg1"/>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9E9A1700-F59F-4D14-A4E7-31FB9071A62E}"/>
              </a:ext>
            </a:extLst>
          </p:cNvPr>
          <p:cNvGrpSpPr/>
          <p:nvPr/>
        </p:nvGrpSpPr>
        <p:grpSpPr>
          <a:xfrm>
            <a:off x="6681788" y="3669296"/>
            <a:ext cx="1035961" cy="1035961"/>
            <a:chOff x="6997696" y="1465262"/>
            <a:chExt cx="1035961" cy="1035961"/>
          </a:xfrm>
          <a:solidFill>
            <a:srgbClr val="286D9C"/>
          </a:solidFill>
        </p:grpSpPr>
        <p:pic>
          <p:nvPicPr>
            <p:cNvPr id="144" name="Graphic 143" descr="Folder">
              <a:extLst>
                <a:ext uri="{FF2B5EF4-FFF2-40B4-BE49-F238E27FC236}">
                  <a16:creationId xmlns:a16="http://schemas.microsoft.com/office/drawing/2014/main" id="{D558FCE3-CBE7-4A87-879B-4D125E87B07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7696" y="1465262"/>
              <a:ext cx="1035961" cy="1035961"/>
            </a:xfrm>
            <a:prstGeom prst="rect">
              <a:avLst/>
            </a:prstGeom>
          </p:spPr>
        </p:pic>
        <p:sp>
          <p:nvSpPr>
            <p:cNvPr id="145" name="TextBox 144">
              <a:extLst>
                <a:ext uri="{FF2B5EF4-FFF2-40B4-BE49-F238E27FC236}">
                  <a16:creationId xmlns:a16="http://schemas.microsoft.com/office/drawing/2014/main" id="{CF98193C-CA4F-466C-994D-2A7158B0AB6B}"/>
                </a:ext>
              </a:extLst>
            </p:cNvPr>
            <p:cNvSpPr txBox="1"/>
            <p:nvPr/>
          </p:nvSpPr>
          <p:spPr>
            <a:xfrm>
              <a:off x="7140447" y="1818963"/>
              <a:ext cx="729687" cy="400110"/>
            </a:xfrm>
            <a:prstGeom prst="rect">
              <a:avLst/>
            </a:prstGeom>
            <a:grpFill/>
          </p:spPr>
          <p:txBody>
            <a:bodyPr wrap="none" rtlCol="0">
              <a:spAutoFit/>
            </a:bodyPr>
            <a:lstStyle/>
            <a:p>
              <a:r>
                <a:rPr lang="en-US" sz="2000" dirty="0" err="1">
                  <a:solidFill>
                    <a:schemeClr val="bg1"/>
                  </a:solidFill>
                  <a:latin typeface="Segoe UI Semilight" panose="020B0402040204020203" pitchFamily="34" charset="0"/>
                  <a:cs typeface="Segoe UI Semilight" panose="020B0402040204020203" pitchFamily="34" charset="0"/>
                </a:rPr>
                <a:t>fluxC</a:t>
              </a:r>
              <a:endParaRPr lang="en-US" sz="2000" dirty="0">
                <a:solidFill>
                  <a:schemeClr val="bg1"/>
                </a:solidFill>
                <a:latin typeface="Segoe UI Semilight" panose="020B0402040204020203" pitchFamily="34" charset="0"/>
                <a:cs typeface="Segoe UI Semilight" panose="020B0402040204020203" pitchFamily="34" charset="0"/>
              </a:endParaRPr>
            </a:p>
          </p:txBody>
        </p:sp>
      </p:grpSp>
      <p:grpSp>
        <p:nvGrpSpPr>
          <p:cNvPr id="83" name="Group 82">
            <a:extLst>
              <a:ext uri="{FF2B5EF4-FFF2-40B4-BE49-F238E27FC236}">
                <a16:creationId xmlns:a16="http://schemas.microsoft.com/office/drawing/2014/main" id="{2264C041-A495-4782-8AB9-EF907C6B9851}"/>
              </a:ext>
            </a:extLst>
          </p:cNvPr>
          <p:cNvGrpSpPr/>
          <p:nvPr/>
        </p:nvGrpSpPr>
        <p:grpSpPr>
          <a:xfrm>
            <a:off x="5609902" y="3676674"/>
            <a:ext cx="1035961" cy="1035961"/>
            <a:chOff x="6997696" y="1465262"/>
            <a:chExt cx="1035961" cy="1035961"/>
          </a:xfrm>
          <a:solidFill>
            <a:srgbClr val="C2E4EC"/>
          </a:solidFill>
        </p:grpSpPr>
        <p:pic>
          <p:nvPicPr>
            <p:cNvPr id="84" name="Graphic 83" descr="Folder">
              <a:extLst>
                <a:ext uri="{FF2B5EF4-FFF2-40B4-BE49-F238E27FC236}">
                  <a16:creationId xmlns:a16="http://schemas.microsoft.com/office/drawing/2014/main" id="{96D356C8-6BF2-4082-91FD-B91F9595693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7696" y="1465262"/>
              <a:ext cx="1035961" cy="1035961"/>
            </a:xfrm>
            <a:prstGeom prst="rect">
              <a:avLst/>
            </a:prstGeom>
          </p:spPr>
        </p:pic>
        <p:sp>
          <p:nvSpPr>
            <p:cNvPr id="85" name="TextBox 84">
              <a:extLst>
                <a:ext uri="{FF2B5EF4-FFF2-40B4-BE49-F238E27FC236}">
                  <a16:creationId xmlns:a16="http://schemas.microsoft.com/office/drawing/2014/main" id="{EA35A47F-5758-42A4-A68E-5A3DD9C4CD10}"/>
                </a:ext>
              </a:extLst>
            </p:cNvPr>
            <p:cNvSpPr txBox="1"/>
            <p:nvPr/>
          </p:nvSpPr>
          <p:spPr>
            <a:xfrm>
              <a:off x="7140447" y="1818963"/>
              <a:ext cx="755335" cy="384721"/>
            </a:xfrm>
            <a:prstGeom prst="rect">
              <a:avLst/>
            </a:prstGeom>
            <a:grpFill/>
          </p:spPr>
          <p:txBody>
            <a:bodyPr wrap="none" rtlCol="0">
              <a:spAutoFit/>
            </a:bodyPr>
            <a:lstStyle/>
            <a:p>
              <a:r>
                <a:rPr lang="en-US" sz="1900" dirty="0">
                  <a:latin typeface="Segoe UI Semilight" panose="020B0402040204020203" pitchFamily="34" charset="0"/>
                  <a:cs typeface="Segoe UI Semilight" panose="020B0402040204020203" pitchFamily="34" charset="0"/>
                </a:rPr>
                <a:t>out01</a:t>
              </a:r>
            </a:p>
          </p:txBody>
        </p:sp>
      </p:grpSp>
      <p:grpSp>
        <p:nvGrpSpPr>
          <p:cNvPr id="113" name="Group 112">
            <a:extLst>
              <a:ext uri="{FF2B5EF4-FFF2-40B4-BE49-F238E27FC236}">
                <a16:creationId xmlns:a16="http://schemas.microsoft.com/office/drawing/2014/main" id="{46A37E0D-7DA1-449B-8527-B77B68C85025}"/>
              </a:ext>
            </a:extLst>
          </p:cNvPr>
          <p:cNvGrpSpPr/>
          <p:nvPr/>
        </p:nvGrpSpPr>
        <p:grpSpPr>
          <a:xfrm>
            <a:off x="5651962" y="3674682"/>
            <a:ext cx="1035961" cy="1035961"/>
            <a:chOff x="6997696" y="1465262"/>
            <a:chExt cx="1035961" cy="1035961"/>
          </a:xfrm>
          <a:solidFill>
            <a:srgbClr val="C2E4EC"/>
          </a:solidFill>
        </p:grpSpPr>
        <p:pic>
          <p:nvPicPr>
            <p:cNvPr id="114" name="Graphic 113" descr="Folder">
              <a:extLst>
                <a:ext uri="{FF2B5EF4-FFF2-40B4-BE49-F238E27FC236}">
                  <a16:creationId xmlns:a16="http://schemas.microsoft.com/office/drawing/2014/main" id="{602766DA-66EC-48FB-BEB5-835C7500537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7696" y="1465262"/>
              <a:ext cx="1035961" cy="1035961"/>
            </a:xfrm>
            <a:prstGeom prst="rect">
              <a:avLst/>
            </a:prstGeom>
          </p:spPr>
        </p:pic>
        <p:sp>
          <p:nvSpPr>
            <p:cNvPr id="115" name="TextBox 114">
              <a:extLst>
                <a:ext uri="{FF2B5EF4-FFF2-40B4-BE49-F238E27FC236}">
                  <a16:creationId xmlns:a16="http://schemas.microsoft.com/office/drawing/2014/main" id="{13980E5C-C77A-4B21-B8FB-F84B72771639}"/>
                </a:ext>
              </a:extLst>
            </p:cNvPr>
            <p:cNvSpPr txBox="1"/>
            <p:nvPr/>
          </p:nvSpPr>
          <p:spPr>
            <a:xfrm>
              <a:off x="7140447" y="1818963"/>
              <a:ext cx="792205" cy="384721"/>
            </a:xfrm>
            <a:prstGeom prst="rect">
              <a:avLst/>
            </a:prstGeom>
            <a:grpFill/>
          </p:spPr>
          <p:txBody>
            <a:bodyPr wrap="none" rtlCol="0">
              <a:spAutoFit/>
            </a:bodyPr>
            <a:lstStyle/>
            <a:p>
              <a:r>
                <a:rPr lang="en-US" sz="1900" dirty="0">
                  <a:latin typeface="Segoe UI Semilight" panose="020B0402040204020203" pitchFamily="34" charset="0"/>
                  <a:cs typeface="Segoe UI Semilight" panose="020B0402040204020203" pitchFamily="34" charset="0"/>
                </a:rPr>
                <a:t>out02</a:t>
              </a:r>
            </a:p>
          </p:txBody>
        </p:sp>
      </p:grpSp>
      <p:grpSp>
        <p:nvGrpSpPr>
          <p:cNvPr id="116" name="Group 115">
            <a:extLst>
              <a:ext uri="{FF2B5EF4-FFF2-40B4-BE49-F238E27FC236}">
                <a16:creationId xmlns:a16="http://schemas.microsoft.com/office/drawing/2014/main" id="{A7493B96-7425-4611-BEB2-8EF093630F3C}"/>
              </a:ext>
            </a:extLst>
          </p:cNvPr>
          <p:cNvGrpSpPr/>
          <p:nvPr/>
        </p:nvGrpSpPr>
        <p:grpSpPr>
          <a:xfrm>
            <a:off x="5641771" y="3695180"/>
            <a:ext cx="1035961" cy="1035961"/>
            <a:chOff x="6997696" y="1465262"/>
            <a:chExt cx="1035961" cy="1035961"/>
          </a:xfrm>
          <a:solidFill>
            <a:srgbClr val="C2E4EC"/>
          </a:solidFill>
        </p:grpSpPr>
        <p:pic>
          <p:nvPicPr>
            <p:cNvPr id="117" name="Graphic 116" descr="Folder">
              <a:extLst>
                <a:ext uri="{FF2B5EF4-FFF2-40B4-BE49-F238E27FC236}">
                  <a16:creationId xmlns:a16="http://schemas.microsoft.com/office/drawing/2014/main" id="{4C5E2246-E403-42B9-89E9-1ADEC49BEE9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7696" y="1465262"/>
              <a:ext cx="1035961" cy="1035961"/>
            </a:xfrm>
            <a:prstGeom prst="rect">
              <a:avLst/>
            </a:prstGeom>
          </p:spPr>
        </p:pic>
        <p:sp>
          <p:nvSpPr>
            <p:cNvPr id="118" name="TextBox 117">
              <a:extLst>
                <a:ext uri="{FF2B5EF4-FFF2-40B4-BE49-F238E27FC236}">
                  <a16:creationId xmlns:a16="http://schemas.microsoft.com/office/drawing/2014/main" id="{DAD0418D-36A2-4A49-AE00-AEBCDE5DB3EB}"/>
                </a:ext>
              </a:extLst>
            </p:cNvPr>
            <p:cNvSpPr txBox="1"/>
            <p:nvPr/>
          </p:nvSpPr>
          <p:spPr>
            <a:xfrm>
              <a:off x="7140447" y="1818963"/>
              <a:ext cx="792205" cy="384721"/>
            </a:xfrm>
            <a:prstGeom prst="rect">
              <a:avLst/>
            </a:prstGeom>
            <a:grpFill/>
          </p:spPr>
          <p:txBody>
            <a:bodyPr wrap="none" rtlCol="0">
              <a:spAutoFit/>
            </a:bodyPr>
            <a:lstStyle/>
            <a:p>
              <a:r>
                <a:rPr lang="en-US" sz="1900" dirty="0">
                  <a:latin typeface="Segoe UI Semilight" panose="020B0402040204020203" pitchFamily="34" charset="0"/>
                  <a:cs typeface="Segoe UI Semilight" panose="020B0402040204020203" pitchFamily="34" charset="0"/>
                </a:rPr>
                <a:t>out03</a:t>
              </a:r>
            </a:p>
          </p:txBody>
        </p:sp>
      </p:grpSp>
      <p:grpSp>
        <p:nvGrpSpPr>
          <p:cNvPr id="128" name="Group 127">
            <a:extLst>
              <a:ext uri="{FF2B5EF4-FFF2-40B4-BE49-F238E27FC236}">
                <a16:creationId xmlns:a16="http://schemas.microsoft.com/office/drawing/2014/main" id="{8409BDE0-BE8F-457E-A1E4-DFFD8B341809}"/>
              </a:ext>
            </a:extLst>
          </p:cNvPr>
          <p:cNvGrpSpPr/>
          <p:nvPr/>
        </p:nvGrpSpPr>
        <p:grpSpPr>
          <a:xfrm>
            <a:off x="5598658" y="3665678"/>
            <a:ext cx="1035961" cy="1035961"/>
            <a:chOff x="6997696" y="1465262"/>
            <a:chExt cx="1035961" cy="1035961"/>
          </a:xfrm>
          <a:solidFill>
            <a:srgbClr val="C2E4EC"/>
          </a:solidFill>
        </p:grpSpPr>
        <p:pic>
          <p:nvPicPr>
            <p:cNvPr id="129" name="Graphic 128" descr="Folder">
              <a:extLst>
                <a:ext uri="{FF2B5EF4-FFF2-40B4-BE49-F238E27FC236}">
                  <a16:creationId xmlns:a16="http://schemas.microsoft.com/office/drawing/2014/main" id="{AA418BBE-07CD-45E3-97BF-A8B5D277FA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7696" y="1465262"/>
              <a:ext cx="1035961" cy="1035961"/>
            </a:xfrm>
            <a:prstGeom prst="rect">
              <a:avLst/>
            </a:prstGeom>
          </p:spPr>
        </p:pic>
        <p:sp>
          <p:nvSpPr>
            <p:cNvPr id="130" name="TextBox 129">
              <a:extLst>
                <a:ext uri="{FF2B5EF4-FFF2-40B4-BE49-F238E27FC236}">
                  <a16:creationId xmlns:a16="http://schemas.microsoft.com/office/drawing/2014/main" id="{DEE48FC0-28CE-43F2-A755-61527AB31BF1}"/>
                </a:ext>
              </a:extLst>
            </p:cNvPr>
            <p:cNvSpPr txBox="1"/>
            <p:nvPr/>
          </p:nvSpPr>
          <p:spPr>
            <a:xfrm>
              <a:off x="7140447" y="1818963"/>
              <a:ext cx="797013" cy="384721"/>
            </a:xfrm>
            <a:prstGeom prst="rect">
              <a:avLst/>
            </a:prstGeom>
            <a:grpFill/>
          </p:spPr>
          <p:txBody>
            <a:bodyPr wrap="square" rtlCol="0">
              <a:spAutoFit/>
            </a:bodyPr>
            <a:lstStyle/>
            <a:p>
              <a:r>
                <a:rPr lang="en-US" sz="1900" dirty="0">
                  <a:latin typeface="Segoe UI Semilight" panose="020B0402040204020203" pitchFamily="34" charset="0"/>
                  <a:cs typeface="Segoe UI Semilight" panose="020B0402040204020203" pitchFamily="34" charset="0"/>
                </a:rPr>
                <a:t>out04</a:t>
              </a:r>
            </a:p>
          </p:txBody>
        </p:sp>
      </p:grpSp>
      <p:grpSp>
        <p:nvGrpSpPr>
          <p:cNvPr id="89" name="Group 88">
            <a:extLst>
              <a:ext uri="{FF2B5EF4-FFF2-40B4-BE49-F238E27FC236}">
                <a16:creationId xmlns:a16="http://schemas.microsoft.com/office/drawing/2014/main" id="{1672467D-797C-427F-85BF-9E4532D53268}"/>
              </a:ext>
            </a:extLst>
          </p:cNvPr>
          <p:cNvGrpSpPr/>
          <p:nvPr/>
        </p:nvGrpSpPr>
        <p:grpSpPr>
          <a:xfrm>
            <a:off x="5618757" y="3702775"/>
            <a:ext cx="1035961" cy="1035961"/>
            <a:chOff x="6997696" y="1465262"/>
            <a:chExt cx="1035961" cy="1035961"/>
          </a:xfrm>
          <a:solidFill>
            <a:srgbClr val="C2E4EC"/>
          </a:solidFill>
        </p:grpSpPr>
        <p:pic>
          <p:nvPicPr>
            <p:cNvPr id="90" name="Graphic 89" descr="Folder">
              <a:extLst>
                <a:ext uri="{FF2B5EF4-FFF2-40B4-BE49-F238E27FC236}">
                  <a16:creationId xmlns:a16="http://schemas.microsoft.com/office/drawing/2014/main" id="{0A3A5AFC-B788-4191-80F5-4D85AF03FEE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7696" y="1465262"/>
              <a:ext cx="1035961" cy="1035961"/>
            </a:xfrm>
            <a:prstGeom prst="rect">
              <a:avLst/>
            </a:prstGeom>
          </p:spPr>
        </p:pic>
        <p:sp>
          <p:nvSpPr>
            <p:cNvPr id="91" name="TextBox 90">
              <a:extLst>
                <a:ext uri="{FF2B5EF4-FFF2-40B4-BE49-F238E27FC236}">
                  <a16:creationId xmlns:a16="http://schemas.microsoft.com/office/drawing/2014/main" id="{05DF84A0-ECB3-4430-B5C7-1B60BF11DBB4}"/>
                </a:ext>
              </a:extLst>
            </p:cNvPr>
            <p:cNvSpPr txBox="1"/>
            <p:nvPr/>
          </p:nvSpPr>
          <p:spPr>
            <a:xfrm>
              <a:off x="7140447" y="1818963"/>
              <a:ext cx="734496" cy="400110"/>
            </a:xfrm>
            <a:prstGeom prst="rect">
              <a:avLst/>
            </a:prstGeom>
            <a:grpFill/>
          </p:spPr>
          <p:txBody>
            <a:bodyPr wrap="none" rtlCol="0">
              <a:spAutoFit/>
            </a:bodyPr>
            <a:lstStyle/>
            <a:p>
              <a:r>
                <a:rPr lang="en-US" sz="2000" dirty="0" err="1">
                  <a:latin typeface="Segoe UI Semilight" panose="020B0402040204020203" pitchFamily="34" charset="0"/>
                  <a:cs typeface="Segoe UI Semilight" panose="020B0402040204020203" pitchFamily="34" charset="0"/>
                </a:rPr>
                <a:t>fluxA</a:t>
              </a:r>
              <a:endParaRPr lang="en-US" sz="2000" dirty="0">
                <a:latin typeface="Segoe UI Semilight" panose="020B0402040204020203" pitchFamily="34" charset="0"/>
                <a:cs typeface="Segoe UI Semilight" panose="020B0402040204020203" pitchFamily="34" charset="0"/>
              </a:endParaRPr>
            </a:p>
          </p:txBody>
        </p:sp>
      </p:grpSp>
      <p:grpSp>
        <p:nvGrpSpPr>
          <p:cNvPr id="92" name="Group 91">
            <a:extLst>
              <a:ext uri="{FF2B5EF4-FFF2-40B4-BE49-F238E27FC236}">
                <a16:creationId xmlns:a16="http://schemas.microsoft.com/office/drawing/2014/main" id="{142A21E7-3CEE-4A49-838D-985F1074A013}"/>
              </a:ext>
            </a:extLst>
          </p:cNvPr>
          <p:cNvGrpSpPr/>
          <p:nvPr/>
        </p:nvGrpSpPr>
        <p:grpSpPr>
          <a:xfrm>
            <a:off x="5604825" y="3698416"/>
            <a:ext cx="1035961" cy="1035961"/>
            <a:chOff x="6997696" y="1465262"/>
            <a:chExt cx="1035961" cy="1035961"/>
          </a:xfrm>
          <a:solidFill>
            <a:srgbClr val="C2E4EC"/>
          </a:solidFill>
        </p:grpSpPr>
        <p:pic>
          <p:nvPicPr>
            <p:cNvPr id="93" name="Graphic 92" descr="Folder">
              <a:extLst>
                <a:ext uri="{FF2B5EF4-FFF2-40B4-BE49-F238E27FC236}">
                  <a16:creationId xmlns:a16="http://schemas.microsoft.com/office/drawing/2014/main" id="{1975333D-2DFD-44E2-B754-3EDF89D9582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7696" y="1465262"/>
              <a:ext cx="1035961" cy="1035961"/>
            </a:xfrm>
            <a:prstGeom prst="rect">
              <a:avLst/>
            </a:prstGeom>
          </p:spPr>
        </p:pic>
        <p:sp>
          <p:nvSpPr>
            <p:cNvPr id="94" name="TextBox 93">
              <a:extLst>
                <a:ext uri="{FF2B5EF4-FFF2-40B4-BE49-F238E27FC236}">
                  <a16:creationId xmlns:a16="http://schemas.microsoft.com/office/drawing/2014/main" id="{6A1AA18A-1FBD-474F-9E6D-56BEBD5953C9}"/>
                </a:ext>
              </a:extLst>
            </p:cNvPr>
            <p:cNvSpPr txBox="1"/>
            <p:nvPr/>
          </p:nvSpPr>
          <p:spPr>
            <a:xfrm>
              <a:off x="7140447" y="1818963"/>
              <a:ext cx="713657" cy="400110"/>
            </a:xfrm>
            <a:prstGeom prst="rect">
              <a:avLst/>
            </a:prstGeom>
            <a:grpFill/>
          </p:spPr>
          <p:txBody>
            <a:bodyPr wrap="none" rtlCol="0">
              <a:spAutoFit/>
            </a:bodyPr>
            <a:lstStyle/>
            <a:p>
              <a:r>
                <a:rPr lang="en-US" sz="2000" dirty="0" err="1">
                  <a:latin typeface="Segoe UI Semilight" panose="020B0402040204020203" pitchFamily="34" charset="0"/>
                  <a:cs typeface="Segoe UI Semilight" panose="020B0402040204020203" pitchFamily="34" charset="0"/>
                </a:rPr>
                <a:t>fluxB</a:t>
              </a:r>
              <a:endParaRPr lang="en-US" sz="2000" dirty="0">
                <a:latin typeface="Segoe UI Semilight" panose="020B0402040204020203" pitchFamily="34" charset="0"/>
                <a:cs typeface="Segoe UI Semilight" panose="020B0402040204020203" pitchFamily="34" charset="0"/>
              </a:endParaRPr>
            </a:p>
          </p:txBody>
        </p:sp>
      </p:grpSp>
      <p:grpSp>
        <p:nvGrpSpPr>
          <p:cNvPr id="95" name="Group 94">
            <a:extLst>
              <a:ext uri="{FF2B5EF4-FFF2-40B4-BE49-F238E27FC236}">
                <a16:creationId xmlns:a16="http://schemas.microsoft.com/office/drawing/2014/main" id="{ACB8D75A-C5C4-4CF1-8774-AA5790222FE5}"/>
              </a:ext>
            </a:extLst>
          </p:cNvPr>
          <p:cNvGrpSpPr/>
          <p:nvPr/>
        </p:nvGrpSpPr>
        <p:grpSpPr>
          <a:xfrm>
            <a:off x="5642374" y="3691853"/>
            <a:ext cx="1035961" cy="1035961"/>
            <a:chOff x="6997696" y="1465262"/>
            <a:chExt cx="1035961" cy="1035961"/>
          </a:xfrm>
          <a:solidFill>
            <a:srgbClr val="C2E4EC"/>
          </a:solidFill>
        </p:grpSpPr>
        <p:pic>
          <p:nvPicPr>
            <p:cNvPr id="96" name="Graphic 95" descr="Folder">
              <a:extLst>
                <a:ext uri="{FF2B5EF4-FFF2-40B4-BE49-F238E27FC236}">
                  <a16:creationId xmlns:a16="http://schemas.microsoft.com/office/drawing/2014/main" id="{A828528E-8735-46C7-B467-0C84A87FB51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7696" y="1465262"/>
              <a:ext cx="1035961" cy="1035961"/>
            </a:xfrm>
            <a:prstGeom prst="rect">
              <a:avLst/>
            </a:prstGeom>
          </p:spPr>
        </p:pic>
        <p:sp>
          <p:nvSpPr>
            <p:cNvPr id="97" name="TextBox 96">
              <a:extLst>
                <a:ext uri="{FF2B5EF4-FFF2-40B4-BE49-F238E27FC236}">
                  <a16:creationId xmlns:a16="http://schemas.microsoft.com/office/drawing/2014/main" id="{EE0BC5B4-F06D-4E21-8DDE-C19B7207929F}"/>
                </a:ext>
              </a:extLst>
            </p:cNvPr>
            <p:cNvSpPr txBox="1"/>
            <p:nvPr/>
          </p:nvSpPr>
          <p:spPr>
            <a:xfrm>
              <a:off x="7140447" y="1818963"/>
              <a:ext cx="729687" cy="400110"/>
            </a:xfrm>
            <a:prstGeom prst="rect">
              <a:avLst/>
            </a:prstGeom>
            <a:grpFill/>
          </p:spPr>
          <p:txBody>
            <a:bodyPr wrap="none" rtlCol="0">
              <a:spAutoFit/>
            </a:bodyPr>
            <a:lstStyle/>
            <a:p>
              <a:r>
                <a:rPr lang="en-US" sz="2000" dirty="0" err="1">
                  <a:latin typeface="Segoe UI Semilight" panose="020B0402040204020203" pitchFamily="34" charset="0"/>
                  <a:cs typeface="Segoe UI Semilight" panose="020B0402040204020203" pitchFamily="34" charset="0"/>
                </a:rPr>
                <a:t>fluxC</a:t>
              </a:r>
              <a:endParaRPr lang="en-US" sz="2000" dirty="0">
                <a:latin typeface="Segoe UI Semilight" panose="020B0402040204020203" pitchFamily="34" charset="0"/>
                <a:cs typeface="Segoe UI Semilight" panose="020B0402040204020203" pitchFamily="34" charset="0"/>
              </a:endParaRPr>
            </a:p>
          </p:txBody>
        </p:sp>
      </p:grpSp>
      <p:grpSp>
        <p:nvGrpSpPr>
          <p:cNvPr id="98" name="Group 97">
            <a:extLst>
              <a:ext uri="{FF2B5EF4-FFF2-40B4-BE49-F238E27FC236}">
                <a16:creationId xmlns:a16="http://schemas.microsoft.com/office/drawing/2014/main" id="{50EB34A3-C7A7-414E-BD07-76087BD78A77}"/>
              </a:ext>
            </a:extLst>
          </p:cNvPr>
          <p:cNvGrpSpPr/>
          <p:nvPr/>
        </p:nvGrpSpPr>
        <p:grpSpPr>
          <a:xfrm>
            <a:off x="5616907" y="3665796"/>
            <a:ext cx="1035961" cy="1035961"/>
            <a:chOff x="6997696" y="1465262"/>
            <a:chExt cx="1035961" cy="1035961"/>
          </a:xfrm>
          <a:solidFill>
            <a:srgbClr val="286D9C"/>
          </a:solidFill>
        </p:grpSpPr>
        <p:pic>
          <p:nvPicPr>
            <p:cNvPr id="99" name="Graphic 98" descr="Folder">
              <a:extLst>
                <a:ext uri="{FF2B5EF4-FFF2-40B4-BE49-F238E27FC236}">
                  <a16:creationId xmlns:a16="http://schemas.microsoft.com/office/drawing/2014/main" id="{9969E95A-243B-40B6-9C69-910A3AB8D06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7696" y="1465262"/>
              <a:ext cx="1035961" cy="1035961"/>
            </a:xfrm>
            <a:prstGeom prst="rect">
              <a:avLst/>
            </a:prstGeom>
          </p:spPr>
        </p:pic>
        <p:sp>
          <p:nvSpPr>
            <p:cNvPr id="100" name="TextBox 99">
              <a:extLst>
                <a:ext uri="{FF2B5EF4-FFF2-40B4-BE49-F238E27FC236}">
                  <a16:creationId xmlns:a16="http://schemas.microsoft.com/office/drawing/2014/main" id="{F7896646-5080-4546-B1E9-DAD3446666A8}"/>
                </a:ext>
              </a:extLst>
            </p:cNvPr>
            <p:cNvSpPr txBox="1"/>
            <p:nvPr/>
          </p:nvSpPr>
          <p:spPr>
            <a:xfrm>
              <a:off x="7140447" y="1818963"/>
              <a:ext cx="747320" cy="400110"/>
            </a:xfrm>
            <a:prstGeom prst="rect">
              <a:avLst/>
            </a:prstGeom>
            <a:grpFill/>
          </p:spPr>
          <p:txBody>
            <a:bodyPr wrap="none" rtlCol="0">
              <a:spAutoFit/>
            </a:bodyPr>
            <a:lstStyle/>
            <a:p>
              <a:r>
                <a:rPr lang="en-US" sz="2000" dirty="0" err="1">
                  <a:solidFill>
                    <a:schemeClr val="bg1"/>
                  </a:solidFill>
                  <a:latin typeface="Segoe UI Semilight" panose="020B0402040204020203" pitchFamily="34" charset="0"/>
                  <a:cs typeface="Segoe UI Semilight" panose="020B0402040204020203" pitchFamily="34" charset="0"/>
                </a:rPr>
                <a:t>fluxD</a:t>
              </a:r>
              <a:endParaRPr lang="en-US" sz="2000" dirty="0">
                <a:solidFill>
                  <a:schemeClr val="bg1"/>
                </a:solidFill>
                <a:latin typeface="Segoe UI Semilight" panose="020B0402040204020203" pitchFamily="34" charset="0"/>
                <a:cs typeface="Segoe UI Semilight" panose="020B0402040204020203" pitchFamily="34" charset="0"/>
              </a:endParaRPr>
            </a:p>
          </p:txBody>
        </p:sp>
      </p:grpSp>
      <p:sp>
        <p:nvSpPr>
          <p:cNvPr id="9" name="Rectangle 8">
            <a:extLst>
              <a:ext uri="{FF2B5EF4-FFF2-40B4-BE49-F238E27FC236}">
                <a16:creationId xmlns:a16="http://schemas.microsoft.com/office/drawing/2014/main" id="{16CF6093-7AA9-426D-B207-17E70993C298}"/>
              </a:ext>
            </a:extLst>
          </p:cNvPr>
          <p:cNvSpPr/>
          <p:nvPr/>
        </p:nvSpPr>
        <p:spPr>
          <a:xfrm>
            <a:off x="4683993" y="4519892"/>
            <a:ext cx="3018796" cy="213426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Semilight" panose="020B0402040204020203" pitchFamily="34" charset="0"/>
              <a:cs typeface="Segoe UI Semilight" panose="020B0402040204020203" pitchFamily="34" charset="0"/>
            </a:endParaRPr>
          </a:p>
        </p:txBody>
      </p:sp>
      <p:grpSp>
        <p:nvGrpSpPr>
          <p:cNvPr id="104" name="Group 103">
            <a:extLst>
              <a:ext uri="{FF2B5EF4-FFF2-40B4-BE49-F238E27FC236}">
                <a16:creationId xmlns:a16="http://schemas.microsoft.com/office/drawing/2014/main" id="{AB19031B-F15F-4E30-BB49-F908FBC23F67}"/>
              </a:ext>
            </a:extLst>
          </p:cNvPr>
          <p:cNvGrpSpPr/>
          <p:nvPr/>
        </p:nvGrpSpPr>
        <p:grpSpPr>
          <a:xfrm>
            <a:off x="8183627" y="1551989"/>
            <a:ext cx="1035961" cy="1035961"/>
            <a:chOff x="6997696" y="1465262"/>
            <a:chExt cx="1035961" cy="1035961"/>
          </a:xfrm>
          <a:solidFill>
            <a:srgbClr val="286D9C"/>
          </a:solidFill>
        </p:grpSpPr>
        <p:pic>
          <p:nvPicPr>
            <p:cNvPr id="105" name="Graphic 104" descr="Folder">
              <a:extLst>
                <a:ext uri="{FF2B5EF4-FFF2-40B4-BE49-F238E27FC236}">
                  <a16:creationId xmlns:a16="http://schemas.microsoft.com/office/drawing/2014/main" id="{7A92D35C-48FD-447A-9B11-695314A4EA9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7696" y="1465262"/>
              <a:ext cx="1035961" cy="1035961"/>
            </a:xfrm>
            <a:prstGeom prst="rect">
              <a:avLst/>
            </a:prstGeom>
          </p:spPr>
        </p:pic>
        <p:sp>
          <p:nvSpPr>
            <p:cNvPr id="106" name="TextBox 105">
              <a:extLst>
                <a:ext uri="{FF2B5EF4-FFF2-40B4-BE49-F238E27FC236}">
                  <a16:creationId xmlns:a16="http://schemas.microsoft.com/office/drawing/2014/main" id="{8D5005EF-3686-45B2-B152-E796AF5D3070}"/>
                </a:ext>
              </a:extLst>
            </p:cNvPr>
            <p:cNvSpPr txBox="1"/>
            <p:nvPr/>
          </p:nvSpPr>
          <p:spPr>
            <a:xfrm>
              <a:off x="7140447" y="1818963"/>
              <a:ext cx="753732" cy="400110"/>
            </a:xfrm>
            <a:prstGeom prst="rect">
              <a:avLst/>
            </a:prstGeom>
            <a:grpFill/>
          </p:spPr>
          <p:txBody>
            <a:bodyPr wrap="none" rtlCol="0">
              <a:spAutoFit/>
            </a:bodyPr>
            <a:lstStyle/>
            <a:p>
              <a:r>
                <a:rPr lang="en-US" sz="2000" dirty="0">
                  <a:solidFill>
                    <a:schemeClr val="bg1"/>
                  </a:solidFill>
                  <a:latin typeface="Segoe UI Semilight" panose="020B0402040204020203" pitchFamily="34" charset="0"/>
                  <a:cs typeface="Segoe UI Semilight" panose="020B0402040204020203" pitchFamily="34" charset="0"/>
                </a:rPr>
                <a:t>input</a:t>
              </a:r>
            </a:p>
          </p:txBody>
        </p:sp>
      </p:grpSp>
      <p:sp>
        <p:nvSpPr>
          <p:cNvPr id="126" name="Rectangle 125">
            <a:extLst>
              <a:ext uri="{FF2B5EF4-FFF2-40B4-BE49-F238E27FC236}">
                <a16:creationId xmlns:a16="http://schemas.microsoft.com/office/drawing/2014/main" id="{1B090BFE-4ECA-48E2-8DB1-E1B0BE06E1C6}"/>
              </a:ext>
            </a:extLst>
          </p:cNvPr>
          <p:cNvSpPr/>
          <p:nvPr/>
        </p:nvSpPr>
        <p:spPr>
          <a:xfrm>
            <a:off x="73293" y="1465262"/>
            <a:ext cx="3924549" cy="5169454"/>
          </a:xfrm>
          <a:prstGeom prst="rect">
            <a:avLst/>
          </a:prstGeom>
          <a:solidFill>
            <a:schemeClr val="bg1"/>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A74798-4DEB-4553-BAC8-D99BCC9545EC}"/>
              </a:ext>
            </a:extLst>
          </p:cNvPr>
          <p:cNvSpPr/>
          <p:nvPr/>
        </p:nvSpPr>
        <p:spPr>
          <a:xfrm>
            <a:off x="818000" y="2111485"/>
            <a:ext cx="2968761" cy="4299948"/>
          </a:xfrm>
          <a:prstGeom prst="rect">
            <a:avLst/>
          </a:prstGeom>
          <a:solidFill>
            <a:schemeClr val="bg1"/>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 y="0"/>
            <a:ext cx="12192000" cy="1325563"/>
          </a:xfrm>
        </p:spPr>
        <p:txBody>
          <a:bodyPr>
            <a:normAutofit/>
          </a:bodyPr>
          <a:lstStyle/>
          <a:p>
            <a:r>
              <a:rPr lang="en-US" sz="3900" b="1" dirty="0" err="1"/>
              <a:t>HTCondor</a:t>
            </a:r>
            <a:r>
              <a:rPr lang="en-US" sz="3900" b="1" dirty="0"/>
              <a:t> Workflow </a:t>
            </a:r>
            <a:endParaRPr lang="en-US" sz="3900" b="1" dirty="0">
              <a:latin typeface="Segoe UI Semibold" panose="020B0702040204020203" pitchFamily="34" charset="0"/>
            </a:endParaRPr>
          </a:p>
        </p:txBody>
      </p:sp>
      <p:sp>
        <p:nvSpPr>
          <p:cNvPr id="4" name="Rectangle 3">
            <a:extLst>
              <a:ext uri="{FF2B5EF4-FFF2-40B4-BE49-F238E27FC236}">
                <a16:creationId xmlns:a16="http://schemas.microsoft.com/office/drawing/2014/main" id="{37192AE9-459F-4E47-9DBC-A4B52A6760A2}"/>
              </a:ext>
            </a:extLst>
          </p:cNvPr>
          <p:cNvSpPr/>
          <p:nvPr/>
        </p:nvSpPr>
        <p:spPr>
          <a:xfrm>
            <a:off x="942753" y="2688430"/>
            <a:ext cx="2581700" cy="73748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err="1">
                <a:latin typeface="Segoe UI Semilight" panose="020B0402040204020203" pitchFamily="34" charset="0"/>
                <a:cs typeface="Segoe UI Semilight" panose="020B0402040204020203" pitchFamily="34" charset="0"/>
              </a:rPr>
              <a:t>convertInputs.sub</a:t>
            </a:r>
            <a:endParaRPr lang="en-US" sz="2000" dirty="0">
              <a:latin typeface="Segoe UI Semilight" panose="020B0402040204020203" pitchFamily="34" charset="0"/>
              <a:cs typeface="Segoe UI Semilight" panose="020B0402040204020203" pitchFamily="34" charset="0"/>
            </a:endParaRPr>
          </a:p>
          <a:p>
            <a:r>
              <a:rPr lang="en-US" dirty="0">
                <a:latin typeface="Segoe UI Semilight" panose="020B0402040204020203" pitchFamily="34" charset="0"/>
                <a:cs typeface="Segoe UI Semilight" panose="020B0402040204020203" pitchFamily="34" charset="0"/>
              </a:rPr>
              <a:t>*</a:t>
            </a:r>
            <a:r>
              <a:rPr lang="en-US" i="1" dirty="0">
                <a:latin typeface="Segoe UI Semilight" panose="020B0402040204020203" pitchFamily="34" charset="0"/>
                <a:cs typeface="Segoe UI Semilight" panose="020B0402040204020203" pitchFamily="34" charset="0"/>
              </a:rPr>
              <a:t>.</a:t>
            </a:r>
            <a:r>
              <a:rPr lang="en-US" i="1" dirty="0" err="1">
                <a:latin typeface="Segoe UI Semilight" panose="020B0402040204020203" pitchFamily="34" charset="0"/>
                <a:cs typeface="Segoe UI Semilight" panose="020B0402040204020203" pitchFamily="34" charset="0"/>
              </a:rPr>
              <a:t>sh</a:t>
            </a:r>
            <a:r>
              <a:rPr lang="en-US" i="1" dirty="0">
                <a:latin typeface="Segoe UI Semilight" panose="020B0402040204020203" pitchFamily="34" charset="0"/>
                <a:cs typeface="Segoe UI Semilight" panose="020B0402040204020203" pitchFamily="34" charset="0"/>
              </a:rPr>
              <a:t>, *.</a:t>
            </a:r>
            <a:r>
              <a:rPr lang="en-US" i="1" dirty="0" err="1">
                <a:latin typeface="Segoe UI Semilight" panose="020B0402040204020203" pitchFamily="34" charset="0"/>
                <a:cs typeface="Segoe UI Semilight" panose="020B0402040204020203" pitchFamily="34" charset="0"/>
              </a:rPr>
              <a:t>tcl</a:t>
            </a:r>
            <a:endParaRPr lang="en-US" i="1" dirty="0">
              <a:latin typeface="Segoe UI Semilight" panose="020B0402040204020203" pitchFamily="34" charset="0"/>
              <a:cs typeface="Segoe UI Semilight" panose="020B0402040204020203" pitchFamily="34" charset="0"/>
            </a:endParaRPr>
          </a:p>
        </p:txBody>
      </p:sp>
      <p:sp>
        <p:nvSpPr>
          <p:cNvPr id="55" name="Rectangle 54">
            <a:extLst>
              <a:ext uri="{FF2B5EF4-FFF2-40B4-BE49-F238E27FC236}">
                <a16:creationId xmlns:a16="http://schemas.microsoft.com/office/drawing/2014/main" id="{51FF7550-1EF5-4A94-82CD-61A6A8C3CE13}"/>
              </a:ext>
            </a:extLst>
          </p:cNvPr>
          <p:cNvSpPr/>
          <p:nvPr/>
        </p:nvSpPr>
        <p:spPr>
          <a:xfrm>
            <a:off x="942753" y="3488953"/>
            <a:ext cx="2581700" cy="6293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err="1">
                <a:latin typeface="Segoe UI Semilight" panose="020B0402040204020203" pitchFamily="34" charset="0"/>
                <a:cs typeface="Segoe UI Semilight" panose="020B0402040204020203" pitchFamily="34" charset="0"/>
              </a:rPr>
              <a:t>runParflow.sub</a:t>
            </a:r>
            <a:endParaRPr lang="en-US" sz="2000" dirty="0">
              <a:latin typeface="Segoe UI Semilight" panose="020B0402040204020203" pitchFamily="34" charset="0"/>
              <a:cs typeface="Segoe UI Semilight" panose="020B0402040204020203" pitchFamily="34" charset="0"/>
            </a:endParaRPr>
          </a:p>
          <a:p>
            <a:r>
              <a:rPr lang="en-US" i="1" dirty="0">
                <a:latin typeface="Segoe UI Semilight" panose="020B0402040204020203" pitchFamily="34" charset="0"/>
                <a:cs typeface="Segoe UI Semilight" panose="020B0402040204020203" pitchFamily="34" charset="0"/>
              </a:rPr>
              <a:t>*.</a:t>
            </a:r>
            <a:r>
              <a:rPr lang="en-US" i="1" dirty="0" err="1">
                <a:latin typeface="Segoe UI Semilight" panose="020B0402040204020203" pitchFamily="34" charset="0"/>
                <a:cs typeface="Segoe UI Semilight" panose="020B0402040204020203" pitchFamily="34" charset="0"/>
              </a:rPr>
              <a:t>sh</a:t>
            </a:r>
            <a:r>
              <a:rPr lang="en-US" i="1" dirty="0">
                <a:latin typeface="Segoe UI Semilight" panose="020B0402040204020203" pitchFamily="34" charset="0"/>
                <a:cs typeface="Segoe UI Semilight" panose="020B0402040204020203" pitchFamily="34" charset="0"/>
              </a:rPr>
              <a:t>, *.</a:t>
            </a:r>
            <a:r>
              <a:rPr lang="en-US" i="1" dirty="0" err="1">
                <a:latin typeface="Segoe UI Semilight" panose="020B0402040204020203" pitchFamily="34" charset="0"/>
                <a:cs typeface="Segoe UI Semilight" panose="020B0402040204020203" pitchFamily="34" charset="0"/>
              </a:rPr>
              <a:t>tcl</a:t>
            </a:r>
            <a:endParaRPr lang="en-US" i="1" dirty="0">
              <a:latin typeface="Segoe UI Semilight" panose="020B0402040204020203" pitchFamily="34" charset="0"/>
              <a:cs typeface="Segoe UI Semilight" panose="020B0402040204020203" pitchFamily="34" charset="0"/>
            </a:endParaRPr>
          </a:p>
        </p:txBody>
      </p:sp>
      <p:sp>
        <p:nvSpPr>
          <p:cNvPr id="56" name="Rectangle 55">
            <a:extLst>
              <a:ext uri="{FF2B5EF4-FFF2-40B4-BE49-F238E27FC236}">
                <a16:creationId xmlns:a16="http://schemas.microsoft.com/office/drawing/2014/main" id="{022A26D7-74C1-4E68-80DD-E267E169749B}"/>
              </a:ext>
            </a:extLst>
          </p:cNvPr>
          <p:cNvSpPr/>
          <p:nvPr/>
        </p:nvSpPr>
        <p:spPr>
          <a:xfrm>
            <a:off x="942753" y="4930392"/>
            <a:ext cx="2581701" cy="6293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err="1">
                <a:latin typeface="Segoe UI Semilight" panose="020B0402040204020203" pitchFamily="34" charset="0"/>
                <a:cs typeface="Segoe UI Semilight" panose="020B0402040204020203" pitchFamily="34" charset="0"/>
              </a:rPr>
              <a:t>convertOutputs.sub</a:t>
            </a:r>
            <a:endParaRPr lang="en-US" sz="2000" dirty="0">
              <a:latin typeface="Segoe UI Semilight" panose="020B0402040204020203" pitchFamily="34" charset="0"/>
              <a:cs typeface="Segoe UI Semilight" panose="020B0402040204020203" pitchFamily="34" charset="0"/>
            </a:endParaRPr>
          </a:p>
          <a:p>
            <a:r>
              <a:rPr lang="en-US" i="1" dirty="0">
                <a:latin typeface="Segoe UI Semilight" panose="020B0402040204020203" pitchFamily="34" charset="0"/>
                <a:cs typeface="Segoe UI Semilight" panose="020B0402040204020203" pitchFamily="34" charset="0"/>
              </a:rPr>
              <a:t>*.</a:t>
            </a:r>
            <a:r>
              <a:rPr lang="en-US" i="1" dirty="0" err="1">
                <a:latin typeface="Segoe UI Semilight" panose="020B0402040204020203" pitchFamily="34" charset="0"/>
                <a:cs typeface="Segoe UI Semilight" panose="020B0402040204020203" pitchFamily="34" charset="0"/>
              </a:rPr>
              <a:t>sh</a:t>
            </a:r>
            <a:r>
              <a:rPr lang="en-US" i="1" dirty="0">
                <a:latin typeface="Segoe UI Semilight" panose="020B0402040204020203" pitchFamily="34" charset="0"/>
                <a:cs typeface="Segoe UI Semilight" panose="020B0402040204020203" pitchFamily="34" charset="0"/>
              </a:rPr>
              <a:t>, *.mat</a:t>
            </a:r>
          </a:p>
        </p:txBody>
      </p:sp>
      <p:sp>
        <p:nvSpPr>
          <p:cNvPr id="58" name="Rectangle 57">
            <a:extLst>
              <a:ext uri="{FF2B5EF4-FFF2-40B4-BE49-F238E27FC236}">
                <a16:creationId xmlns:a16="http://schemas.microsoft.com/office/drawing/2014/main" id="{6FD07053-7C91-43C1-B307-260413B74CA3}"/>
              </a:ext>
            </a:extLst>
          </p:cNvPr>
          <p:cNvSpPr/>
          <p:nvPr/>
        </p:nvSpPr>
        <p:spPr>
          <a:xfrm>
            <a:off x="942753" y="5668532"/>
            <a:ext cx="2581700" cy="6293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err="1">
                <a:latin typeface="Segoe UI Semilight" panose="020B0402040204020203" pitchFamily="34" charset="0"/>
                <a:cs typeface="Segoe UI Semilight" panose="020B0402040204020203" pitchFamily="34" charset="0"/>
              </a:rPr>
              <a:t>calculateOutputs</a:t>
            </a:r>
            <a:endParaRPr lang="en-US" sz="2000" dirty="0">
              <a:latin typeface="Segoe UI Semilight" panose="020B0402040204020203" pitchFamily="34" charset="0"/>
              <a:cs typeface="Segoe UI Semilight" panose="020B0402040204020203" pitchFamily="34" charset="0"/>
            </a:endParaRPr>
          </a:p>
          <a:p>
            <a:r>
              <a:rPr lang="en-US" i="1" dirty="0">
                <a:latin typeface="Segoe UI Semilight" panose="020B0402040204020203" pitchFamily="34" charset="0"/>
                <a:cs typeface="Segoe UI Semilight" panose="020B0402040204020203" pitchFamily="34" charset="0"/>
              </a:rPr>
              <a:t>*.</a:t>
            </a:r>
            <a:r>
              <a:rPr lang="en-US" i="1" dirty="0" err="1">
                <a:latin typeface="Segoe UI Semilight" panose="020B0402040204020203" pitchFamily="34" charset="0"/>
                <a:cs typeface="Segoe UI Semilight" panose="020B0402040204020203" pitchFamily="34" charset="0"/>
              </a:rPr>
              <a:t>sh</a:t>
            </a:r>
            <a:r>
              <a:rPr lang="en-US" i="1" dirty="0">
                <a:latin typeface="Segoe UI Semilight" panose="020B0402040204020203" pitchFamily="34" charset="0"/>
                <a:cs typeface="Segoe UI Semilight" panose="020B0402040204020203" pitchFamily="34" charset="0"/>
              </a:rPr>
              <a:t>, *.mat</a:t>
            </a:r>
          </a:p>
        </p:txBody>
      </p:sp>
      <p:grpSp>
        <p:nvGrpSpPr>
          <p:cNvPr id="3" name="Group 2">
            <a:extLst>
              <a:ext uri="{FF2B5EF4-FFF2-40B4-BE49-F238E27FC236}">
                <a16:creationId xmlns:a16="http://schemas.microsoft.com/office/drawing/2014/main" id="{1B0917DE-A9A9-450D-92DB-C610AFC22E15}"/>
              </a:ext>
            </a:extLst>
          </p:cNvPr>
          <p:cNvGrpSpPr/>
          <p:nvPr/>
        </p:nvGrpSpPr>
        <p:grpSpPr>
          <a:xfrm>
            <a:off x="4824310" y="4686076"/>
            <a:ext cx="2712612" cy="1839431"/>
            <a:chOff x="8625946" y="4801979"/>
            <a:chExt cx="2712612" cy="1839431"/>
          </a:xfrm>
        </p:grpSpPr>
        <p:sp>
          <p:nvSpPr>
            <p:cNvPr id="63" name="Rectangle 62">
              <a:extLst>
                <a:ext uri="{FF2B5EF4-FFF2-40B4-BE49-F238E27FC236}">
                  <a16:creationId xmlns:a16="http://schemas.microsoft.com/office/drawing/2014/main" id="{54E4C528-4242-4739-AADF-07CCD420EF11}"/>
                </a:ext>
              </a:extLst>
            </p:cNvPr>
            <p:cNvSpPr/>
            <p:nvPr/>
          </p:nvSpPr>
          <p:spPr>
            <a:xfrm>
              <a:off x="10775033" y="4801979"/>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4</a:t>
              </a:r>
            </a:p>
          </p:txBody>
        </p:sp>
        <p:sp>
          <p:nvSpPr>
            <p:cNvPr id="64" name="Rectangle 63">
              <a:extLst>
                <a:ext uri="{FF2B5EF4-FFF2-40B4-BE49-F238E27FC236}">
                  <a16:creationId xmlns:a16="http://schemas.microsoft.com/office/drawing/2014/main" id="{1DFC6FDB-A800-4786-9B2E-E29C869A5A88}"/>
                </a:ext>
              </a:extLst>
            </p:cNvPr>
            <p:cNvSpPr/>
            <p:nvPr/>
          </p:nvSpPr>
          <p:spPr>
            <a:xfrm>
              <a:off x="8625946" y="5184751"/>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5</a:t>
              </a:r>
            </a:p>
          </p:txBody>
        </p:sp>
        <p:sp>
          <p:nvSpPr>
            <p:cNvPr id="65" name="Rectangle 64">
              <a:extLst>
                <a:ext uri="{FF2B5EF4-FFF2-40B4-BE49-F238E27FC236}">
                  <a16:creationId xmlns:a16="http://schemas.microsoft.com/office/drawing/2014/main" id="{4EC6D04D-5536-412A-A3D1-C3F84747D719}"/>
                </a:ext>
              </a:extLst>
            </p:cNvPr>
            <p:cNvSpPr/>
            <p:nvPr/>
          </p:nvSpPr>
          <p:spPr>
            <a:xfrm>
              <a:off x="8625946" y="5567523"/>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9</a:t>
              </a:r>
            </a:p>
          </p:txBody>
        </p:sp>
        <p:sp>
          <p:nvSpPr>
            <p:cNvPr id="66" name="Rectangle 65">
              <a:extLst>
                <a:ext uri="{FF2B5EF4-FFF2-40B4-BE49-F238E27FC236}">
                  <a16:creationId xmlns:a16="http://schemas.microsoft.com/office/drawing/2014/main" id="{60398EA4-579A-4A18-8875-3AFC26C2AD0D}"/>
                </a:ext>
              </a:extLst>
            </p:cNvPr>
            <p:cNvSpPr/>
            <p:nvPr/>
          </p:nvSpPr>
          <p:spPr>
            <a:xfrm>
              <a:off x="8625946" y="5950295"/>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13</a:t>
              </a:r>
            </a:p>
          </p:txBody>
        </p:sp>
        <p:sp>
          <p:nvSpPr>
            <p:cNvPr id="67" name="Rectangle 66">
              <a:extLst>
                <a:ext uri="{FF2B5EF4-FFF2-40B4-BE49-F238E27FC236}">
                  <a16:creationId xmlns:a16="http://schemas.microsoft.com/office/drawing/2014/main" id="{CB03B002-27AA-48E9-BD51-6DF664F975FF}"/>
                </a:ext>
              </a:extLst>
            </p:cNvPr>
            <p:cNvSpPr/>
            <p:nvPr/>
          </p:nvSpPr>
          <p:spPr>
            <a:xfrm>
              <a:off x="8625946" y="6333066"/>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17</a:t>
              </a:r>
            </a:p>
          </p:txBody>
        </p:sp>
        <p:sp>
          <p:nvSpPr>
            <p:cNvPr id="68" name="Rectangle 67">
              <a:extLst>
                <a:ext uri="{FF2B5EF4-FFF2-40B4-BE49-F238E27FC236}">
                  <a16:creationId xmlns:a16="http://schemas.microsoft.com/office/drawing/2014/main" id="{A2ADBAE8-1D68-4362-A709-AD9325EEE1F8}"/>
                </a:ext>
              </a:extLst>
            </p:cNvPr>
            <p:cNvSpPr/>
            <p:nvPr/>
          </p:nvSpPr>
          <p:spPr>
            <a:xfrm>
              <a:off x="8625946" y="4801979"/>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a:t>
              </a:r>
            </a:p>
          </p:txBody>
        </p:sp>
        <p:sp>
          <p:nvSpPr>
            <p:cNvPr id="69" name="Rectangle 68">
              <a:extLst>
                <a:ext uri="{FF2B5EF4-FFF2-40B4-BE49-F238E27FC236}">
                  <a16:creationId xmlns:a16="http://schemas.microsoft.com/office/drawing/2014/main" id="{552DD2BC-D32D-4E1F-A12D-54CCDE5506B2}"/>
                </a:ext>
              </a:extLst>
            </p:cNvPr>
            <p:cNvSpPr/>
            <p:nvPr/>
          </p:nvSpPr>
          <p:spPr>
            <a:xfrm>
              <a:off x="9343183" y="4801979"/>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2</a:t>
              </a:r>
            </a:p>
          </p:txBody>
        </p:sp>
        <p:sp>
          <p:nvSpPr>
            <p:cNvPr id="70" name="Rectangle 69">
              <a:extLst>
                <a:ext uri="{FF2B5EF4-FFF2-40B4-BE49-F238E27FC236}">
                  <a16:creationId xmlns:a16="http://schemas.microsoft.com/office/drawing/2014/main" id="{8F448234-CCF7-4886-AA86-356EDDC672F7}"/>
                </a:ext>
              </a:extLst>
            </p:cNvPr>
            <p:cNvSpPr/>
            <p:nvPr/>
          </p:nvSpPr>
          <p:spPr>
            <a:xfrm>
              <a:off x="10059108" y="4801979"/>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3</a:t>
              </a:r>
            </a:p>
          </p:txBody>
        </p:sp>
        <p:sp>
          <p:nvSpPr>
            <p:cNvPr id="71" name="Rectangle 70">
              <a:extLst>
                <a:ext uri="{FF2B5EF4-FFF2-40B4-BE49-F238E27FC236}">
                  <a16:creationId xmlns:a16="http://schemas.microsoft.com/office/drawing/2014/main" id="{A89DE3E2-C28E-4D91-B0A7-2009E508E375}"/>
                </a:ext>
              </a:extLst>
            </p:cNvPr>
            <p:cNvSpPr/>
            <p:nvPr/>
          </p:nvSpPr>
          <p:spPr>
            <a:xfrm>
              <a:off x="10775033" y="5184751"/>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8</a:t>
              </a:r>
            </a:p>
          </p:txBody>
        </p:sp>
        <p:sp>
          <p:nvSpPr>
            <p:cNvPr id="73" name="Rectangle 72">
              <a:extLst>
                <a:ext uri="{FF2B5EF4-FFF2-40B4-BE49-F238E27FC236}">
                  <a16:creationId xmlns:a16="http://schemas.microsoft.com/office/drawing/2014/main" id="{06EF9C86-A8E6-4A48-9A5F-8F6638CE8345}"/>
                </a:ext>
              </a:extLst>
            </p:cNvPr>
            <p:cNvSpPr/>
            <p:nvPr/>
          </p:nvSpPr>
          <p:spPr>
            <a:xfrm>
              <a:off x="9343183" y="5184751"/>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6</a:t>
              </a:r>
            </a:p>
          </p:txBody>
        </p:sp>
        <p:sp>
          <p:nvSpPr>
            <p:cNvPr id="74" name="Rectangle 73">
              <a:extLst>
                <a:ext uri="{FF2B5EF4-FFF2-40B4-BE49-F238E27FC236}">
                  <a16:creationId xmlns:a16="http://schemas.microsoft.com/office/drawing/2014/main" id="{B5A66D4A-DDE9-47B8-8F47-B8842ECA6590}"/>
                </a:ext>
              </a:extLst>
            </p:cNvPr>
            <p:cNvSpPr/>
            <p:nvPr/>
          </p:nvSpPr>
          <p:spPr>
            <a:xfrm>
              <a:off x="10059108" y="5184751"/>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7</a:t>
              </a:r>
            </a:p>
          </p:txBody>
        </p:sp>
        <p:sp>
          <p:nvSpPr>
            <p:cNvPr id="75" name="Rectangle 74">
              <a:extLst>
                <a:ext uri="{FF2B5EF4-FFF2-40B4-BE49-F238E27FC236}">
                  <a16:creationId xmlns:a16="http://schemas.microsoft.com/office/drawing/2014/main" id="{7D7D1F85-5BB0-4A23-A037-DD51D36FDC82}"/>
                </a:ext>
              </a:extLst>
            </p:cNvPr>
            <p:cNvSpPr/>
            <p:nvPr/>
          </p:nvSpPr>
          <p:spPr>
            <a:xfrm>
              <a:off x="10775033" y="5567523"/>
              <a:ext cx="563525" cy="3083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12</a:t>
              </a:r>
            </a:p>
          </p:txBody>
        </p:sp>
        <p:sp>
          <p:nvSpPr>
            <p:cNvPr id="76" name="Rectangle 75">
              <a:extLst>
                <a:ext uri="{FF2B5EF4-FFF2-40B4-BE49-F238E27FC236}">
                  <a16:creationId xmlns:a16="http://schemas.microsoft.com/office/drawing/2014/main" id="{D1E52455-4098-426A-9C59-E981ADB433B9}"/>
                </a:ext>
              </a:extLst>
            </p:cNvPr>
            <p:cNvSpPr/>
            <p:nvPr/>
          </p:nvSpPr>
          <p:spPr>
            <a:xfrm>
              <a:off x="9343183" y="5567523"/>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10</a:t>
              </a:r>
            </a:p>
          </p:txBody>
        </p:sp>
        <p:sp>
          <p:nvSpPr>
            <p:cNvPr id="119" name="Rectangle 118">
              <a:extLst>
                <a:ext uri="{FF2B5EF4-FFF2-40B4-BE49-F238E27FC236}">
                  <a16:creationId xmlns:a16="http://schemas.microsoft.com/office/drawing/2014/main" id="{2D60BEF3-5743-46B8-96F5-FBDC3BBECAD8}"/>
                </a:ext>
              </a:extLst>
            </p:cNvPr>
            <p:cNvSpPr/>
            <p:nvPr/>
          </p:nvSpPr>
          <p:spPr>
            <a:xfrm>
              <a:off x="10059108" y="5567523"/>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11</a:t>
              </a:r>
            </a:p>
          </p:txBody>
        </p:sp>
        <p:sp>
          <p:nvSpPr>
            <p:cNvPr id="120" name="Rectangle 119">
              <a:extLst>
                <a:ext uri="{FF2B5EF4-FFF2-40B4-BE49-F238E27FC236}">
                  <a16:creationId xmlns:a16="http://schemas.microsoft.com/office/drawing/2014/main" id="{8FD8223B-3DDE-41D7-B2F2-1A05945B59D9}"/>
                </a:ext>
              </a:extLst>
            </p:cNvPr>
            <p:cNvSpPr/>
            <p:nvPr/>
          </p:nvSpPr>
          <p:spPr>
            <a:xfrm>
              <a:off x="10775033" y="5950295"/>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16</a:t>
              </a:r>
            </a:p>
          </p:txBody>
        </p:sp>
        <p:sp>
          <p:nvSpPr>
            <p:cNvPr id="121" name="Rectangle 120">
              <a:extLst>
                <a:ext uri="{FF2B5EF4-FFF2-40B4-BE49-F238E27FC236}">
                  <a16:creationId xmlns:a16="http://schemas.microsoft.com/office/drawing/2014/main" id="{AB172160-384C-49A7-811B-617FA7315673}"/>
                </a:ext>
              </a:extLst>
            </p:cNvPr>
            <p:cNvSpPr/>
            <p:nvPr/>
          </p:nvSpPr>
          <p:spPr>
            <a:xfrm>
              <a:off x="9343183" y="5950295"/>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14</a:t>
              </a:r>
            </a:p>
          </p:txBody>
        </p:sp>
        <p:sp>
          <p:nvSpPr>
            <p:cNvPr id="122" name="Rectangle 121">
              <a:extLst>
                <a:ext uri="{FF2B5EF4-FFF2-40B4-BE49-F238E27FC236}">
                  <a16:creationId xmlns:a16="http://schemas.microsoft.com/office/drawing/2014/main" id="{085EEC1B-4CAA-440D-BD4A-461C5AF3AD48}"/>
                </a:ext>
              </a:extLst>
            </p:cNvPr>
            <p:cNvSpPr/>
            <p:nvPr/>
          </p:nvSpPr>
          <p:spPr>
            <a:xfrm>
              <a:off x="10059108" y="5950295"/>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15</a:t>
              </a:r>
            </a:p>
          </p:txBody>
        </p:sp>
        <p:sp>
          <p:nvSpPr>
            <p:cNvPr id="123" name="Rectangle 122">
              <a:extLst>
                <a:ext uri="{FF2B5EF4-FFF2-40B4-BE49-F238E27FC236}">
                  <a16:creationId xmlns:a16="http://schemas.microsoft.com/office/drawing/2014/main" id="{3A5B02FB-BDF2-4F0D-BA2C-A033694BF1BE}"/>
                </a:ext>
              </a:extLst>
            </p:cNvPr>
            <p:cNvSpPr/>
            <p:nvPr/>
          </p:nvSpPr>
          <p:spPr>
            <a:xfrm>
              <a:off x="10775033" y="6332051"/>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20</a:t>
              </a:r>
            </a:p>
          </p:txBody>
        </p:sp>
        <p:sp>
          <p:nvSpPr>
            <p:cNvPr id="124" name="Rectangle 123">
              <a:extLst>
                <a:ext uri="{FF2B5EF4-FFF2-40B4-BE49-F238E27FC236}">
                  <a16:creationId xmlns:a16="http://schemas.microsoft.com/office/drawing/2014/main" id="{183ACD14-A458-4723-BFD1-8B311383317C}"/>
                </a:ext>
              </a:extLst>
            </p:cNvPr>
            <p:cNvSpPr/>
            <p:nvPr/>
          </p:nvSpPr>
          <p:spPr>
            <a:xfrm>
              <a:off x="9343183" y="6332051"/>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18</a:t>
              </a:r>
            </a:p>
          </p:txBody>
        </p:sp>
        <p:sp>
          <p:nvSpPr>
            <p:cNvPr id="125" name="Rectangle 124">
              <a:extLst>
                <a:ext uri="{FF2B5EF4-FFF2-40B4-BE49-F238E27FC236}">
                  <a16:creationId xmlns:a16="http://schemas.microsoft.com/office/drawing/2014/main" id="{CF544B74-31BE-4414-A2A7-70197C072DA9}"/>
                </a:ext>
              </a:extLst>
            </p:cNvPr>
            <p:cNvSpPr/>
            <p:nvPr/>
          </p:nvSpPr>
          <p:spPr>
            <a:xfrm>
              <a:off x="10059108" y="6332051"/>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19</a:t>
              </a:r>
            </a:p>
          </p:txBody>
        </p:sp>
      </p:grpSp>
      <p:sp>
        <p:nvSpPr>
          <p:cNvPr id="11" name="TextBox 10">
            <a:extLst>
              <a:ext uri="{FF2B5EF4-FFF2-40B4-BE49-F238E27FC236}">
                <a16:creationId xmlns:a16="http://schemas.microsoft.com/office/drawing/2014/main" id="{CB6BA9EA-7440-4DC9-B82C-B6E87C72B15F}"/>
              </a:ext>
            </a:extLst>
          </p:cNvPr>
          <p:cNvSpPr txBox="1"/>
          <p:nvPr/>
        </p:nvSpPr>
        <p:spPr>
          <a:xfrm>
            <a:off x="818000" y="2134486"/>
            <a:ext cx="1374735" cy="461665"/>
          </a:xfrm>
          <a:prstGeom prst="rect">
            <a:avLst/>
          </a:prstGeom>
          <a:noFill/>
        </p:spPr>
        <p:txBody>
          <a:bodyPr wrap="none" rtlCol="0">
            <a:spAutoFit/>
          </a:bodyPr>
          <a:lstStyle/>
          <a:p>
            <a:r>
              <a:rPr lang="en-US" sz="2400" dirty="0" err="1">
                <a:latin typeface="Segoe UI Semilight" panose="020B0402040204020203" pitchFamily="34" charset="0"/>
                <a:cs typeface="Segoe UI Semilight" panose="020B0402040204020203" pitchFamily="34" charset="0"/>
              </a:rPr>
              <a:t>DAGman</a:t>
            </a:r>
            <a:endParaRPr lang="en-US" sz="2400" dirty="0">
              <a:latin typeface="Segoe UI Semilight" panose="020B0402040204020203" pitchFamily="34" charset="0"/>
              <a:cs typeface="Segoe UI Semilight" panose="020B0402040204020203" pitchFamily="34" charset="0"/>
            </a:endParaRPr>
          </a:p>
        </p:txBody>
      </p:sp>
      <p:sp>
        <p:nvSpPr>
          <p:cNvPr id="127" name="TextBox 126">
            <a:extLst>
              <a:ext uri="{FF2B5EF4-FFF2-40B4-BE49-F238E27FC236}">
                <a16:creationId xmlns:a16="http://schemas.microsoft.com/office/drawing/2014/main" id="{9CDE1715-E29C-423A-BD06-90FC0A0BD073}"/>
              </a:ext>
            </a:extLst>
          </p:cNvPr>
          <p:cNvSpPr txBox="1"/>
          <p:nvPr/>
        </p:nvSpPr>
        <p:spPr>
          <a:xfrm>
            <a:off x="73293" y="1557541"/>
            <a:ext cx="2950488" cy="461665"/>
          </a:xfrm>
          <a:prstGeom prst="rect">
            <a:avLst/>
          </a:prstGeom>
          <a:noFill/>
        </p:spPr>
        <p:txBody>
          <a:bodyPr wrap="none" rtlCol="0">
            <a:spAutoFit/>
          </a:bodyPr>
          <a:lstStyle/>
          <a:p>
            <a:r>
              <a:rPr lang="en-US" sz="2400" dirty="0">
                <a:latin typeface="Segoe UI Semilight" panose="020B0402040204020203" pitchFamily="34" charset="0"/>
                <a:cs typeface="Segoe UI Semilight" panose="020B0402040204020203" pitchFamily="34" charset="0"/>
              </a:rPr>
              <a:t>SPLICE </a:t>
            </a:r>
            <a:r>
              <a:rPr lang="en-US" sz="2400" dirty="0" err="1">
                <a:latin typeface="Segoe UI Semilight" panose="020B0402040204020203" pitchFamily="34" charset="0"/>
                <a:cs typeface="Segoe UI Semilight" panose="020B0402040204020203" pitchFamily="34" charset="0"/>
              </a:rPr>
              <a:t>DAGman</a:t>
            </a:r>
            <a:r>
              <a:rPr lang="en-US" sz="2400" dirty="0">
                <a:latin typeface="Segoe UI Semilight" panose="020B0402040204020203" pitchFamily="34" charset="0"/>
                <a:cs typeface="Segoe UI Semilight" panose="020B0402040204020203" pitchFamily="34" charset="0"/>
              </a:rPr>
              <a:t> files</a:t>
            </a:r>
          </a:p>
        </p:txBody>
      </p:sp>
      <p:sp>
        <p:nvSpPr>
          <p:cNvPr id="54" name="Rectangle 53">
            <a:extLst>
              <a:ext uri="{FF2B5EF4-FFF2-40B4-BE49-F238E27FC236}">
                <a16:creationId xmlns:a16="http://schemas.microsoft.com/office/drawing/2014/main" id="{2BA1B3DA-7A65-48AB-A238-BC14289CCE18}"/>
              </a:ext>
            </a:extLst>
          </p:cNvPr>
          <p:cNvSpPr/>
          <p:nvPr/>
        </p:nvSpPr>
        <p:spPr>
          <a:xfrm>
            <a:off x="942753" y="4233571"/>
            <a:ext cx="2581701" cy="6293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err="1">
                <a:latin typeface="Segoe UI Semilight" panose="020B0402040204020203" pitchFamily="34" charset="0"/>
                <a:cs typeface="Segoe UI Semilight" panose="020B0402040204020203" pitchFamily="34" charset="0"/>
              </a:rPr>
              <a:t>rearrangeOutputs.sub</a:t>
            </a:r>
            <a:endParaRPr lang="en-US" sz="2000" dirty="0">
              <a:latin typeface="Segoe UI Semilight" panose="020B0402040204020203" pitchFamily="34" charset="0"/>
              <a:cs typeface="Segoe UI Semilight" panose="020B0402040204020203" pitchFamily="34" charset="0"/>
            </a:endParaRPr>
          </a:p>
          <a:p>
            <a:r>
              <a:rPr lang="en-US" i="1" dirty="0">
                <a:latin typeface="Segoe UI Semilight" panose="020B0402040204020203" pitchFamily="34" charset="0"/>
                <a:cs typeface="Segoe UI Semilight" panose="020B0402040204020203" pitchFamily="34" charset="0"/>
              </a:rPr>
              <a:t>*.</a:t>
            </a:r>
            <a:r>
              <a:rPr lang="en-US" i="1" dirty="0" err="1">
                <a:latin typeface="Segoe UI Semilight" panose="020B0402040204020203" pitchFamily="34" charset="0"/>
                <a:cs typeface="Segoe UI Semilight" panose="020B0402040204020203" pitchFamily="34" charset="0"/>
              </a:rPr>
              <a:t>sh</a:t>
            </a:r>
            <a:endParaRPr lang="en-US" i="1" dirty="0">
              <a:latin typeface="Segoe UI Semilight" panose="020B0402040204020203" pitchFamily="34" charset="0"/>
              <a:cs typeface="Segoe UI Semilight" panose="020B0402040204020203" pitchFamily="34" charset="0"/>
            </a:endParaRPr>
          </a:p>
        </p:txBody>
      </p:sp>
      <p:grpSp>
        <p:nvGrpSpPr>
          <p:cNvPr id="61" name="Group 60">
            <a:extLst>
              <a:ext uri="{FF2B5EF4-FFF2-40B4-BE49-F238E27FC236}">
                <a16:creationId xmlns:a16="http://schemas.microsoft.com/office/drawing/2014/main" id="{531C5FBD-AE88-4BCC-B098-449312E35ADC}"/>
              </a:ext>
            </a:extLst>
          </p:cNvPr>
          <p:cNvGrpSpPr/>
          <p:nvPr/>
        </p:nvGrpSpPr>
        <p:grpSpPr>
          <a:xfrm>
            <a:off x="9574815" y="1563700"/>
            <a:ext cx="1035961" cy="1035961"/>
            <a:chOff x="6997696" y="1465262"/>
            <a:chExt cx="1035961" cy="1035961"/>
          </a:xfrm>
          <a:solidFill>
            <a:srgbClr val="C2E4EC"/>
          </a:solidFill>
        </p:grpSpPr>
        <p:pic>
          <p:nvPicPr>
            <p:cNvPr id="62" name="Graphic 61" descr="Folder">
              <a:extLst>
                <a:ext uri="{FF2B5EF4-FFF2-40B4-BE49-F238E27FC236}">
                  <a16:creationId xmlns:a16="http://schemas.microsoft.com/office/drawing/2014/main" id="{16D3A865-C486-4433-B389-1C74C800841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7696" y="1465262"/>
              <a:ext cx="1035961" cy="1035961"/>
            </a:xfrm>
            <a:prstGeom prst="rect">
              <a:avLst/>
            </a:prstGeom>
          </p:spPr>
        </p:pic>
        <p:sp>
          <p:nvSpPr>
            <p:cNvPr id="72" name="TextBox 71">
              <a:extLst>
                <a:ext uri="{FF2B5EF4-FFF2-40B4-BE49-F238E27FC236}">
                  <a16:creationId xmlns:a16="http://schemas.microsoft.com/office/drawing/2014/main" id="{D206545B-6836-4F41-B8EF-0AA3097218CF}"/>
                </a:ext>
              </a:extLst>
            </p:cNvPr>
            <p:cNvSpPr txBox="1"/>
            <p:nvPr/>
          </p:nvSpPr>
          <p:spPr>
            <a:xfrm>
              <a:off x="7140447" y="1818963"/>
              <a:ext cx="755335" cy="384721"/>
            </a:xfrm>
            <a:prstGeom prst="rect">
              <a:avLst/>
            </a:prstGeom>
            <a:grpFill/>
          </p:spPr>
          <p:txBody>
            <a:bodyPr wrap="none" rtlCol="0">
              <a:spAutoFit/>
            </a:bodyPr>
            <a:lstStyle/>
            <a:p>
              <a:r>
                <a:rPr lang="en-US" sz="1900" dirty="0">
                  <a:latin typeface="Segoe UI Semilight" panose="020B0402040204020203" pitchFamily="34" charset="0"/>
                  <a:cs typeface="Segoe UI Semilight" panose="020B0402040204020203" pitchFamily="34" charset="0"/>
                </a:rPr>
                <a:t>out01</a:t>
              </a:r>
            </a:p>
          </p:txBody>
        </p:sp>
      </p:grpSp>
      <p:grpSp>
        <p:nvGrpSpPr>
          <p:cNvPr id="77" name="Group 76">
            <a:extLst>
              <a:ext uri="{FF2B5EF4-FFF2-40B4-BE49-F238E27FC236}">
                <a16:creationId xmlns:a16="http://schemas.microsoft.com/office/drawing/2014/main" id="{0418ABA6-98AD-46E7-BCC0-F0E26BFA4F1D}"/>
              </a:ext>
            </a:extLst>
          </p:cNvPr>
          <p:cNvGrpSpPr/>
          <p:nvPr/>
        </p:nvGrpSpPr>
        <p:grpSpPr>
          <a:xfrm>
            <a:off x="10612711" y="1557541"/>
            <a:ext cx="1035961" cy="1035961"/>
            <a:chOff x="6997696" y="1465262"/>
            <a:chExt cx="1035961" cy="1035961"/>
          </a:xfrm>
          <a:solidFill>
            <a:srgbClr val="C2E4EC"/>
          </a:solidFill>
        </p:grpSpPr>
        <p:pic>
          <p:nvPicPr>
            <p:cNvPr id="78" name="Graphic 77" descr="Folder">
              <a:extLst>
                <a:ext uri="{FF2B5EF4-FFF2-40B4-BE49-F238E27FC236}">
                  <a16:creationId xmlns:a16="http://schemas.microsoft.com/office/drawing/2014/main" id="{482E0907-6F9A-4F26-AC18-E1AB2C971DA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7696" y="1465262"/>
              <a:ext cx="1035961" cy="1035961"/>
            </a:xfrm>
            <a:prstGeom prst="rect">
              <a:avLst/>
            </a:prstGeom>
          </p:spPr>
        </p:pic>
        <p:sp>
          <p:nvSpPr>
            <p:cNvPr id="79" name="TextBox 78">
              <a:extLst>
                <a:ext uri="{FF2B5EF4-FFF2-40B4-BE49-F238E27FC236}">
                  <a16:creationId xmlns:a16="http://schemas.microsoft.com/office/drawing/2014/main" id="{B0BF0217-1ACC-4E30-8DB6-62536E67116C}"/>
                </a:ext>
              </a:extLst>
            </p:cNvPr>
            <p:cNvSpPr txBox="1"/>
            <p:nvPr/>
          </p:nvSpPr>
          <p:spPr>
            <a:xfrm>
              <a:off x="7140447" y="1818963"/>
              <a:ext cx="792205" cy="384721"/>
            </a:xfrm>
            <a:prstGeom prst="rect">
              <a:avLst/>
            </a:prstGeom>
            <a:grpFill/>
          </p:spPr>
          <p:txBody>
            <a:bodyPr wrap="none" rtlCol="0">
              <a:spAutoFit/>
            </a:bodyPr>
            <a:lstStyle/>
            <a:p>
              <a:r>
                <a:rPr lang="en-US" sz="1900" dirty="0">
                  <a:latin typeface="Segoe UI Semilight" panose="020B0402040204020203" pitchFamily="34" charset="0"/>
                  <a:cs typeface="Segoe UI Semilight" panose="020B0402040204020203" pitchFamily="34" charset="0"/>
                </a:rPr>
                <a:t>out02</a:t>
              </a:r>
            </a:p>
          </p:txBody>
        </p:sp>
      </p:grpSp>
      <p:grpSp>
        <p:nvGrpSpPr>
          <p:cNvPr id="80" name="Group 79">
            <a:extLst>
              <a:ext uri="{FF2B5EF4-FFF2-40B4-BE49-F238E27FC236}">
                <a16:creationId xmlns:a16="http://schemas.microsoft.com/office/drawing/2014/main" id="{FCBF9526-DCB8-4EA9-B743-8D6122504902}"/>
              </a:ext>
            </a:extLst>
          </p:cNvPr>
          <p:cNvGrpSpPr/>
          <p:nvPr/>
        </p:nvGrpSpPr>
        <p:grpSpPr>
          <a:xfrm>
            <a:off x="9631904" y="2543045"/>
            <a:ext cx="1035961" cy="1035961"/>
            <a:chOff x="6997696" y="1465262"/>
            <a:chExt cx="1035961" cy="1035961"/>
          </a:xfrm>
          <a:solidFill>
            <a:srgbClr val="C2E4EC"/>
          </a:solidFill>
        </p:grpSpPr>
        <p:pic>
          <p:nvPicPr>
            <p:cNvPr id="81" name="Graphic 80" descr="Folder">
              <a:extLst>
                <a:ext uri="{FF2B5EF4-FFF2-40B4-BE49-F238E27FC236}">
                  <a16:creationId xmlns:a16="http://schemas.microsoft.com/office/drawing/2014/main" id="{224BFD0C-B8FC-4277-A9DC-07EF44B1669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7696" y="1465262"/>
              <a:ext cx="1035961" cy="1035961"/>
            </a:xfrm>
            <a:prstGeom prst="rect">
              <a:avLst/>
            </a:prstGeom>
          </p:spPr>
        </p:pic>
        <p:sp>
          <p:nvSpPr>
            <p:cNvPr id="82" name="TextBox 81">
              <a:extLst>
                <a:ext uri="{FF2B5EF4-FFF2-40B4-BE49-F238E27FC236}">
                  <a16:creationId xmlns:a16="http://schemas.microsoft.com/office/drawing/2014/main" id="{B6335C4F-5D2D-4592-B587-AAA8201EB51A}"/>
                </a:ext>
              </a:extLst>
            </p:cNvPr>
            <p:cNvSpPr txBox="1"/>
            <p:nvPr/>
          </p:nvSpPr>
          <p:spPr>
            <a:xfrm>
              <a:off x="7140447" y="1818963"/>
              <a:ext cx="792205" cy="384721"/>
            </a:xfrm>
            <a:prstGeom prst="rect">
              <a:avLst/>
            </a:prstGeom>
            <a:grpFill/>
          </p:spPr>
          <p:txBody>
            <a:bodyPr wrap="none" rtlCol="0">
              <a:spAutoFit/>
            </a:bodyPr>
            <a:lstStyle/>
            <a:p>
              <a:r>
                <a:rPr lang="en-US" sz="1900" dirty="0">
                  <a:latin typeface="Segoe UI Semilight" panose="020B0402040204020203" pitchFamily="34" charset="0"/>
                  <a:cs typeface="Segoe UI Semilight" panose="020B0402040204020203" pitchFamily="34" charset="0"/>
                </a:rPr>
                <a:t>out03</a:t>
              </a:r>
            </a:p>
          </p:txBody>
        </p:sp>
      </p:grpSp>
      <p:grpSp>
        <p:nvGrpSpPr>
          <p:cNvPr id="86" name="Group 85">
            <a:extLst>
              <a:ext uri="{FF2B5EF4-FFF2-40B4-BE49-F238E27FC236}">
                <a16:creationId xmlns:a16="http://schemas.microsoft.com/office/drawing/2014/main" id="{4DE9A0DF-8031-4B1F-8BCA-1DD25C11A884}"/>
              </a:ext>
            </a:extLst>
          </p:cNvPr>
          <p:cNvGrpSpPr/>
          <p:nvPr/>
        </p:nvGrpSpPr>
        <p:grpSpPr>
          <a:xfrm>
            <a:off x="10622633" y="2547915"/>
            <a:ext cx="1035961" cy="1035961"/>
            <a:chOff x="6997696" y="1465262"/>
            <a:chExt cx="1035961" cy="1035961"/>
          </a:xfrm>
          <a:solidFill>
            <a:srgbClr val="C2E4EC"/>
          </a:solidFill>
        </p:grpSpPr>
        <p:pic>
          <p:nvPicPr>
            <p:cNvPr id="87" name="Graphic 86" descr="Folder">
              <a:extLst>
                <a:ext uri="{FF2B5EF4-FFF2-40B4-BE49-F238E27FC236}">
                  <a16:creationId xmlns:a16="http://schemas.microsoft.com/office/drawing/2014/main" id="{034BF301-C792-43F2-A7EB-2A448FF15F0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7696" y="1465262"/>
              <a:ext cx="1035961" cy="1035961"/>
            </a:xfrm>
            <a:prstGeom prst="rect">
              <a:avLst/>
            </a:prstGeom>
          </p:spPr>
        </p:pic>
        <p:sp>
          <p:nvSpPr>
            <p:cNvPr id="88" name="TextBox 87">
              <a:extLst>
                <a:ext uri="{FF2B5EF4-FFF2-40B4-BE49-F238E27FC236}">
                  <a16:creationId xmlns:a16="http://schemas.microsoft.com/office/drawing/2014/main" id="{8712252C-80E5-4DF1-8A6C-78DB044C546A}"/>
                </a:ext>
              </a:extLst>
            </p:cNvPr>
            <p:cNvSpPr txBox="1"/>
            <p:nvPr/>
          </p:nvSpPr>
          <p:spPr>
            <a:xfrm>
              <a:off x="7140447" y="1818963"/>
              <a:ext cx="797013" cy="384721"/>
            </a:xfrm>
            <a:prstGeom prst="rect">
              <a:avLst/>
            </a:prstGeom>
            <a:grpFill/>
          </p:spPr>
          <p:txBody>
            <a:bodyPr wrap="square" rtlCol="0">
              <a:spAutoFit/>
            </a:bodyPr>
            <a:lstStyle/>
            <a:p>
              <a:r>
                <a:rPr lang="en-US" sz="1900" dirty="0">
                  <a:latin typeface="Segoe UI Semilight" panose="020B0402040204020203" pitchFamily="34" charset="0"/>
                  <a:cs typeface="Segoe UI Semilight" panose="020B0402040204020203" pitchFamily="34" charset="0"/>
                </a:rPr>
                <a:t>out04</a:t>
              </a:r>
            </a:p>
          </p:txBody>
        </p:sp>
      </p:grpSp>
      <p:sp>
        <p:nvSpPr>
          <p:cNvPr id="101" name="TextBox 100">
            <a:extLst>
              <a:ext uri="{FF2B5EF4-FFF2-40B4-BE49-F238E27FC236}">
                <a16:creationId xmlns:a16="http://schemas.microsoft.com/office/drawing/2014/main" id="{143A6E5D-136C-4D8D-87F0-054ABBFD6593}"/>
              </a:ext>
            </a:extLst>
          </p:cNvPr>
          <p:cNvSpPr txBox="1"/>
          <p:nvPr/>
        </p:nvSpPr>
        <p:spPr>
          <a:xfrm>
            <a:off x="818000" y="1007888"/>
            <a:ext cx="2084481" cy="461665"/>
          </a:xfrm>
          <a:prstGeom prst="rect">
            <a:avLst/>
          </a:prstGeom>
          <a:noFill/>
        </p:spPr>
        <p:txBody>
          <a:bodyPr wrap="none" rtlCol="0">
            <a:spAutoFit/>
          </a:bodyPr>
          <a:lstStyle/>
          <a:p>
            <a:r>
              <a:rPr lang="en-US" sz="2400" dirty="0">
                <a:latin typeface="Segoe UI Semibold" panose="020B0702040204020203" pitchFamily="34" charset="0"/>
                <a:cs typeface="Segoe UI Semibold" panose="020B0702040204020203" pitchFamily="34" charset="0"/>
              </a:rPr>
              <a:t>submit server</a:t>
            </a:r>
          </a:p>
        </p:txBody>
      </p:sp>
      <p:sp>
        <p:nvSpPr>
          <p:cNvPr id="102" name="TextBox 101">
            <a:extLst>
              <a:ext uri="{FF2B5EF4-FFF2-40B4-BE49-F238E27FC236}">
                <a16:creationId xmlns:a16="http://schemas.microsoft.com/office/drawing/2014/main" id="{CB349047-4A65-4981-B074-FF298EAF87F1}"/>
              </a:ext>
            </a:extLst>
          </p:cNvPr>
          <p:cNvSpPr txBox="1"/>
          <p:nvPr/>
        </p:nvSpPr>
        <p:spPr>
          <a:xfrm>
            <a:off x="8545809" y="1037051"/>
            <a:ext cx="2630913" cy="461665"/>
          </a:xfrm>
          <a:prstGeom prst="rect">
            <a:avLst/>
          </a:prstGeom>
          <a:noFill/>
        </p:spPr>
        <p:txBody>
          <a:bodyPr wrap="none" rtlCol="0">
            <a:spAutoFit/>
          </a:bodyPr>
          <a:lstStyle/>
          <a:p>
            <a:r>
              <a:rPr lang="en-US" sz="2400" dirty="0" err="1">
                <a:latin typeface="Segoe UI Semibold" panose="020B0702040204020203" pitchFamily="34" charset="0"/>
                <a:cs typeface="Segoe UI Semibold" panose="020B0702040204020203" pitchFamily="34" charset="0"/>
              </a:rPr>
              <a:t>gluster</a:t>
            </a:r>
            <a:r>
              <a:rPr lang="en-US" sz="2400" dirty="0">
                <a:latin typeface="Segoe UI Semibold" panose="020B0702040204020203" pitchFamily="34" charset="0"/>
                <a:cs typeface="Segoe UI Semibold" panose="020B0702040204020203" pitchFamily="34" charset="0"/>
              </a:rPr>
              <a:t> file server</a:t>
            </a:r>
          </a:p>
        </p:txBody>
      </p:sp>
      <p:sp>
        <p:nvSpPr>
          <p:cNvPr id="103" name="TextBox 102">
            <a:extLst>
              <a:ext uri="{FF2B5EF4-FFF2-40B4-BE49-F238E27FC236}">
                <a16:creationId xmlns:a16="http://schemas.microsoft.com/office/drawing/2014/main" id="{521CA347-7C2A-435E-B756-A307603D76D7}"/>
              </a:ext>
            </a:extLst>
          </p:cNvPr>
          <p:cNvSpPr txBox="1"/>
          <p:nvPr/>
        </p:nvSpPr>
        <p:spPr>
          <a:xfrm>
            <a:off x="4698601" y="3283795"/>
            <a:ext cx="2887565" cy="461665"/>
          </a:xfrm>
          <a:prstGeom prst="rect">
            <a:avLst/>
          </a:prstGeom>
          <a:noFill/>
        </p:spPr>
        <p:txBody>
          <a:bodyPr wrap="square" rtlCol="0">
            <a:spAutoFit/>
          </a:bodyPr>
          <a:lstStyle/>
          <a:p>
            <a:pPr algn="ctr"/>
            <a:r>
              <a:rPr lang="en-US" sz="2400" dirty="0">
                <a:latin typeface="Segoe UI Semibold" panose="020B0702040204020203" pitchFamily="34" charset="0"/>
                <a:cs typeface="Segoe UI Semibold" panose="020B0702040204020203" pitchFamily="34" charset="0"/>
              </a:rPr>
              <a:t>compute resources</a:t>
            </a:r>
          </a:p>
        </p:txBody>
      </p:sp>
      <p:grpSp>
        <p:nvGrpSpPr>
          <p:cNvPr id="107" name="Group 106">
            <a:extLst>
              <a:ext uri="{FF2B5EF4-FFF2-40B4-BE49-F238E27FC236}">
                <a16:creationId xmlns:a16="http://schemas.microsoft.com/office/drawing/2014/main" id="{1B17D476-54BA-4C2C-BE10-7276ED051ED9}"/>
              </a:ext>
            </a:extLst>
          </p:cNvPr>
          <p:cNvGrpSpPr/>
          <p:nvPr/>
        </p:nvGrpSpPr>
        <p:grpSpPr>
          <a:xfrm>
            <a:off x="5622767" y="3673438"/>
            <a:ext cx="1035961" cy="1035961"/>
            <a:chOff x="6997696" y="1465262"/>
            <a:chExt cx="1035961" cy="1035961"/>
          </a:xfrm>
          <a:solidFill>
            <a:srgbClr val="C2E4EC"/>
          </a:solidFill>
        </p:grpSpPr>
        <p:pic>
          <p:nvPicPr>
            <p:cNvPr id="108" name="Graphic 107" descr="Folder">
              <a:extLst>
                <a:ext uri="{FF2B5EF4-FFF2-40B4-BE49-F238E27FC236}">
                  <a16:creationId xmlns:a16="http://schemas.microsoft.com/office/drawing/2014/main" id="{6981A9C5-C99F-4DE7-94E2-DE110A1DD75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7696" y="1465262"/>
              <a:ext cx="1035961" cy="1035961"/>
            </a:xfrm>
            <a:prstGeom prst="rect">
              <a:avLst/>
            </a:prstGeom>
          </p:spPr>
        </p:pic>
        <p:sp>
          <p:nvSpPr>
            <p:cNvPr id="109" name="TextBox 108">
              <a:extLst>
                <a:ext uri="{FF2B5EF4-FFF2-40B4-BE49-F238E27FC236}">
                  <a16:creationId xmlns:a16="http://schemas.microsoft.com/office/drawing/2014/main" id="{5FA78C13-D149-4638-BC63-3241AFE66D6E}"/>
                </a:ext>
              </a:extLst>
            </p:cNvPr>
            <p:cNvSpPr txBox="1"/>
            <p:nvPr/>
          </p:nvSpPr>
          <p:spPr>
            <a:xfrm>
              <a:off x="7140447" y="1818963"/>
              <a:ext cx="753732" cy="400110"/>
            </a:xfrm>
            <a:prstGeom prst="rect">
              <a:avLst/>
            </a:prstGeom>
            <a:grpFill/>
          </p:spPr>
          <p:txBody>
            <a:bodyPr wrap="none" rtlCol="0">
              <a:spAutoFit/>
            </a:bodyPr>
            <a:lstStyle/>
            <a:p>
              <a:r>
                <a:rPr lang="en-US" sz="2000" dirty="0">
                  <a:latin typeface="Segoe UI Semilight" panose="020B0402040204020203" pitchFamily="34" charset="0"/>
                  <a:cs typeface="Segoe UI Semilight" panose="020B0402040204020203" pitchFamily="34" charset="0"/>
                </a:rPr>
                <a:t>input</a:t>
              </a:r>
            </a:p>
          </p:txBody>
        </p:sp>
      </p:grpSp>
      <p:grpSp>
        <p:nvGrpSpPr>
          <p:cNvPr id="131" name="Group 130">
            <a:extLst>
              <a:ext uri="{FF2B5EF4-FFF2-40B4-BE49-F238E27FC236}">
                <a16:creationId xmlns:a16="http://schemas.microsoft.com/office/drawing/2014/main" id="{301021D4-ECCA-47CB-B2E2-D9499B9BB88F}"/>
              </a:ext>
            </a:extLst>
          </p:cNvPr>
          <p:cNvGrpSpPr/>
          <p:nvPr/>
        </p:nvGrpSpPr>
        <p:grpSpPr>
          <a:xfrm>
            <a:off x="8225809" y="2503962"/>
            <a:ext cx="1035961" cy="1035961"/>
            <a:chOff x="6997696" y="1465262"/>
            <a:chExt cx="1035961" cy="1035961"/>
          </a:xfrm>
          <a:solidFill>
            <a:srgbClr val="C2E4EC"/>
          </a:solidFill>
        </p:grpSpPr>
        <p:pic>
          <p:nvPicPr>
            <p:cNvPr id="132" name="Graphic 131" descr="Folder">
              <a:extLst>
                <a:ext uri="{FF2B5EF4-FFF2-40B4-BE49-F238E27FC236}">
                  <a16:creationId xmlns:a16="http://schemas.microsoft.com/office/drawing/2014/main" id="{A499B431-9D30-4C4F-BB40-5ECA686D50E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7696" y="1465262"/>
              <a:ext cx="1035961" cy="1035961"/>
            </a:xfrm>
            <a:prstGeom prst="rect">
              <a:avLst/>
            </a:prstGeom>
          </p:spPr>
        </p:pic>
        <p:sp>
          <p:nvSpPr>
            <p:cNvPr id="133" name="TextBox 132">
              <a:extLst>
                <a:ext uri="{FF2B5EF4-FFF2-40B4-BE49-F238E27FC236}">
                  <a16:creationId xmlns:a16="http://schemas.microsoft.com/office/drawing/2014/main" id="{817AEBC1-DAD3-4AEA-A506-FAD3DF06F43B}"/>
                </a:ext>
              </a:extLst>
            </p:cNvPr>
            <p:cNvSpPr txBox="1"/>
            <p:nvPr/>
          </p:nvSpPr>
          <p:spPr>
            <a:xfrm>
              <a:off x="7140447" y="1818963"/>
              <a:ext cx="753732" cy="400110"/>
            </a:xfrm>
            <a:prstGeom prst="rect">
              <a:avLst/>
            </a:prstGeom>
            <a:grpFill/>
          </p:spPr>
          <p:txBody>
            <a:bodyPr wrap="none" rtlCol="0">
              <a:spAutoFit/>
            </a:bodyPr>
            <a:lstStyle/>
            <a:p>
              <a:r>
                <a:rPr lang="en-US" sz="2000" dirty="0">
                  <a:latin typeface="Segoe UI Semilight" panose="020B0402040204020203" pitchFamily="34" charset="0"/>
                  <a:cs typeface="Segoe UI Semilight" panose="020B0402040204020203" pitchFamily="34" charset="0"/>
                </a:rPr>
                <a:t>input</a:t>
              </a:r>
            </a:p>
          </p:txBody>
        </p:sp>
      </p:grpSp>
      <p:grpSp>
        <p:nvGrpSpPr>
          <p:cNvPr id="140" name="Group 139">
            <a:extLst>
              <a:ext uri="{FF2B5EF4-FFF2-40B4-BE49-F238E27FC236}">
                <a16:creationId xmlns:a16="http://schemas.microsoft.com/office/drawing/2014/main" id="{3AF9E689-4DB6-4261-B074-1A93CF81D953}"/>
              </a:ext>
            </a:extLst>
          </p:cNvPr>
          <p:cNvGrpSpPr/>
          <p:nvPr/>
        </p:nvGrpSpPr>
        <p:grpSpPr>
          <a:xfrm>
            <a:off x="4580344" y="3669079"/>
            <a:ext cx="1035961" cy="1035961"/>
            <a:chOff x="6997696" y="1465262"/>
            <a:chExt cx="1035961" cy="1035961"/>
          </a:xfrm>
          <a:solidFill>
            <a:srgbClr val="286D9C"/>
          </a:solidFill>
        </p:grpSpPr>
        <p:pic>
          <p:nvPicPr>
            <p:cNvPr id="141" name="Graphic 140" descr="Folder">
              <a:extLst>
                <a:ext uri="{FF2B5EF4-FFF2-40B4-BE49-F238E27FC236}">
                  <a16:creationId xmlns:a16="http://schemas.microsoft.com/office/drawing/2014/main" id="{47E65719-A7A9-4A4D-982A-D8FFA57754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7696" y="1465262"/>
              <a:ext cx="1035961" cy="1035961"/>
            </a:xfrm>
            <a:prstGeom prst="rect">
              <a:avLst/>
            </a:prstGeom>
          </p:spPr>
        </p:pic>
        <p:sp>
          <p:nvSpPr>
            <p:cNvPr id="142" name="TextBox 141">
              <a:extLst>
                <a:ext uri="{FF2B5EF4-FFF2-40B4-BE49-F238E27FC236}">
                  <a16:creationId xmlns:a16="http://schemas.microsoft.com/office/drawing/2014/main" id="{F41A776D-93AC-4B9B-9950-01202A2BA03E}"/>
                </a:ext>
              </a:extLst>
            </p:cNvPr>
            <p:cNvSpPr txBox="1"/>
            <p:nvPr/>
          </p:nvSpPr>
          <p:spPr>
            <a:xfrm>
              <a:off x="7140447" y="1818963"/>
              <a:ext cx="734496" cy="400110"/>
            </a:xfrm>
            <a:prstGeom prst="rect">
              <a:avLst/>
            </a:prstGeom>
            <a:grpFill/>
          </p:spPr>
          <p:txBody>
            <a:bodyPr wrap="none" rtlCol="0">
              <a:spAutoFit/>
            </a:bodyPr>
            <a:lstStyle/>
            <a:p>
              <a:r>
                <a:rPr lang="en-US" sz="2000" dirty="0" err="1">
                  <a:solidFill>
                    <a:schemeClr val="bg1"/>
                  </a:solidFill>
                  <a:latin typeface="Segoe UI Semilight" panose="020B0402040204020203" pitchFamily="34" charset="0"/>
                  <a:cs typeface="Segoe UI Semilight" panose="020B0402040204020203" pitchFamily="34" charset="0"/>
                </a:rPr>
                <a:t>fluxA</a:t>
              </a:r>
              <a:endParaRPr lang="en-US" sz="2000" dirty="0">
                <a:solidFill>
                  <a:schemeClr val="bg1"/>
                </a:solidFill>
                <a:latin typeface="Segoe UI Semilight" panose="020B0402040204020203" pitchFamily="34" charset="0"/>
                <a:cs typeface="Segoe UI Semilight" panose="020B0402040204020203" pitchFamily="34" charset="0"/>
              </a:endParaRPr>
            </a:p>
          </p:txBody>
        </p:sp>
      </p:grpSp>
      <p:grpSp>
        <p:nvGrpSpPr>
          <p:cNvPr id="146" name="Group 145">
            <a:extLst>
              <a:ext uri="{FF2B5EF4-FFF2-40B4-BE49-F238E27FC236}">
                <a16:creationId xmlns:a16="http://schemas.microsoft.com/office/drawing/2014/main" id="{32E490DA-3596-407B-8186-C82A81CFD501}"/>
              </a:ext>
            </a:extLst>
          </p:cNvPr>
          <p:cNvGrpSpPr/>
          <p:nvPr/>
        </p:nvGrpSpPr>
        <p:grpSpPr>
          <a:xfrm>
            <a:off x="5616908" y="3663635"/>
            <a:ext cx="1035961" cy="1035961"/>
            <a:chOff x="6997696" y="1465262"/>
            <a:chExt cx="1035961" cy="1035961"/>
          </a:xfrm>
          <a:solidFill>
            <a:srgbClr val="286D9C"/>
          </a:solidFill>
        </p:grpSpPr>
        <p:pic>
          <p:nvPicPr>
            <p:cNvPr id="147" name="Graphic 146" descr="Folder">
              <a:extLst>
                <a:ext uri="{FF2B5EF4-FFF2-40B4-BE49-F238E27FC236}">
                  <a16:creationId xmlns:a16="http://schemas.microsoft.com/office/drawing/2014/main" id="{02DF78B8-AC37-47D6-AB0B-472B845777A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7696" y="1465262"/>
              <a:ext cx="1035961" cy="1035961"/>
            </a:xfrm>
            <a:prstGeom prst="rect">
              <a:avLst/>
            </a:prstGeom>
          </p:spPr>
        </p:pic>
        <p:sp>
          <p:nvSpPr>
            <p:cNvPr id="148" name="TextBox 147">
              <a:extLst>
                <a:ext uri="{FF2B5EF4-FFF2-40B4-BE49-F238E27FC236}">
                  <a16:creationId xmlns:a16="http://schemas.microsoft.com/office/drawing/2014/main" id="{390B1F39-4080-46FB-96C8-894314C35D4A}"/>
                </a:ext>
              </a:extLst>
            </p:cNvPr>
            <p:cNvSpPr txBox="1"/>
            <p:nvPr/>
          </p:nvSpPr>
          <p:spPr>
            <a:xfrm>
              <a:off x="7140447" y="1818963"/>
              <a:ext cx="713657" cy="400110"/>
            </a:xfrm>
            <a:prstGeom prst="rect">
              <a:avLst/>
            </a:prstGeom>
            <a:grpFill/>
          </p:spPr>
          <p:txBody>
            <a:bodyPr wrap="none" rtlCol="0">
              <a:spAutoFit/>
            </a:bodyPr>
            <a:lstStyle/>
            <a:p>
              <a:r>
                <a:rPr lang="en-US" sz="2000" dirty="0" err="1">
                  <a:solidFill>
                    <a:schemeClr val="bg1"/>
                  </a:solidFill>
                  <a:latin typeface="Segoe UI Semilight" panose="020B0402040204020203" pitchFamily="34" charset="0"/>
                  <a:cs typeface="Segoe UI Semilight" panose="020B0402040204020203" pitchFamily="34" charset="0"/>
                </a:rPr>
                <a:t>fluxB</a:t>
              </a:r>
              <a:endParaRPr lang="en-US" sz="2000" dirty="0">
                <a:solidFill>
                  <a:schemeClr val="bg1"/>
                </a:solidFill>
                <a:latin typeface="Segoe UI Semilight" panose="020B0402040204020203" pitchFamily="34" charset="0"/>
                <a:cs typeface="Segoe UI Semilight" panose="020B0402040204020203" pitchFamily="34" charset="0"/>
              </a:endParaRPr>
            </a:p>
          </p:txBody>
        </p:sp>
      </p:grpSp>
      <p:grpSp>
        <p:nvGrpSpPr>
          <p:cNvPr id="149" name="Group 148">
            <a:extLst>
              <a:ext uri="{FF2B5EF4-FFF2-40B4-BE49-F238E27FC236}">
                <a16:creationId xmlns:a16="http://schemas.microsoft.com/office/drawing/2014/main" id="{35D5EF0A-82D2-4D9E-81E7-4BBBAC9171A5}"/>
              </a:ext>
            </a:extLst>
          </p:cNvPr>
          <p:cNvGrpSpPr/>
          <p:nvPr/>
        </p:nvGrpSpPr>
        <p:grpSpPr>
          <a:xfrm>
            <a:off x="9605205" y="1583476"/>
            <a:ext cx="1035961" cy="1035961"/>
            <a:chOff x="6997696" y="1465262"/>
            <a:chExt cx="1035961" cy="1035961"/>
          </a:xfrm>
          <a:solidFill>
            <a:srgbClr val="C2E4EC"/>
          </a:solidFill>
        </p:grpSpPr>
        <p:pic>
          <p:nvPicPr>
            <p:cNvPr id="151" name="Graphic 150" descr="Folder">
              <a:extLst>
                <a:ext uri="{FF2B5EF4-FFF2-40B4-BE49-F238E27FC236}">
                  <a16:creationId xmlns:a16="http://schemas.microsoft.com/office/drawing/2014/main" id="{DCEC2662-E25A-4070-A08B-09FA8FB03F8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7696" y="1465262"/>
              <a:ext cx="1035961" cy="1035961"/>
            </a:xfrm>
            <a:prstGeom prst="rect">
              <a:avLst/>
            </a:prstGeom>
          </p:spPr>
        </p:pic>
        <p:sp>
          <p:nvSpPr>
            <p:cNvPr id="152" name="TextBox 151">
              <a:extLst>
                <a:ext uri="{FF2B5EF4-FFF2-40B4-BE49-F238E27FC236}">
                  <a16:creationId xmlns:a16="http://schemas.microsoft.com/office/drawing/2014/main" id="{F87A3F2A-87D5-486B-97CA-972856E2E4EB}"/>
                </a:ext>
              </a:extLst>
            </p:cNvPr>
            <p:cNvSpPr txBox="1"/>
            <p:nvPr/>
          </p:nvSpPr>
          <p:spPr>
            <a:xfrm>
              <a:off x="7140447" y="1818963"/>
              <a:ext cx="734496" cy="400110"/>
            </a:xfrm>
            <a:prstGeom prst="rect">
              <a:avLst/>
            </a:prstGeom>
            <a:grpFill/>
          </p:spPr>
          <p:txBody>
            <a:bodyPr wrap="none" rtlCol="0">
              <a:spAutoFit/>
            </a:bodyPr>
            <a:lstStyle/>
            <a:p>
              <a:r>
                <a:rPr lang="en-US" sz="2000" dirty="0" err="1">
                  <a:latin typeface="Segoe UI Semilight" panose="020B0402040204020203" pitchFamily="34" charset="0"/>
                  <a:cs typeface="Segoe UI Semilight" panose="020B0402040204020203" pitchFamily="34" charset="0"/>
                </a:rPr>
                <a:t>fluxA</a:t>
              </a:r>
              <a:endParaRPr lang="en-US" sz="2000" dirty="0">
                <a:latin typeface="Segoe UI Semilight" panose="020B0402040204020203" pitchFamily="34" charset="0"/>
                <a:cs typeface="Segoe UI Semilight" panose="020B0402040204020203" pitchFamily="34" charset="0"/>
              </a:endParaRPr>
            </a:p>
          </p:txBody>
        </p:sp>
      </p:grpSp>
      <p:grpSp>
        <p:nvGrpSpPr>
          <p:cNvPr id="153" name="Group 152">
            <a:extLst>
              <a:ext uri="{FF2B5EF4-FFF2-40B4-BE49-F238E27FC236}">
                <a16:creationId xmlns:a16="http://schemas.microsoft.com/office/drawing/2014/main" id="{DD879CBA-B6C0-4949-A0BF-778D9A0E57F2}"/>
              </a:ext>
            </a:extLst>
          </p:cNvPr>
          <p:cNvGrpSpPr/>
          <p:nvPr/>
        </p:nvGrpSpPr>
        <p:grpSpPr>
          <a:xfrm>
            <a:off x="9631904" y="2541223"/>
            <a:ext cx="1035961" cy="1035961"/>
            <a:chOff x="6997696" y="1465262"/>
            <a:chExt cx="1035961" cy="1035961"/>
          </a:xfrm>
          <a:solidFill>
            <a:srgbClr val="C2E4EC"/>
          </a:solidFill>
        </p:grpSpPr>
        <p:pic>
          <p:nvPicPr>
            <p:cNvPr id="154" name="Graphic 153" descr="Folder">
              <a:extLst>
                <a:ext uri="{FF2B5EF4-FFF2-40B4-BE49-F238E27FC236}">
                  <a16:creationId xmlns:a16="http://schemas.microsoft.com/office/drawing/2014/main" id="{A00A488E-BC01-404C-A756-945C9E915C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7696" y="1465262"/>
              <a:ext cx="1035961" cy="1035961"/>
            </a:xfrm>
            <a:prstGeom prst="rect">
              <a:avLst/>
            </a:prstGeom>
          </p:spPr>
        </p:pic>
        <p:sp>
          <p:nvSpPr>
            <p:cNvPr id="155" name="TextBox 154">
              <a:extLst>
                <a:ext uri="{FF2B5EF4-FFF2-40B4-BE49-F238E27FC236}">
                  <a16:creationId xmlns:a16="http://schemas.microsoft.com/office/drawing/2014/main" id="{68380D55-D19F-4C62-99E7-88D6D65131AE}"/>
                </a:ext>
              </a:extLst>
            </p:cNvPr>
            <p:cNvSpPr txBox="1"/>
            <p:nvPr/>
          </p:nvSpPr>
          <p:spPr>
            <a:xfrm>
              <a:off x="7140447" y="1818963"/>
              <a:ext cx="729687" cy="400110"/>
            </a:xfrm>
            <a:prstGeom prst="rect">
              <a:avLst/>
            </a:prstGeom>
            <a:grpFill/>
          </p:spPr>
          <p:txBody>
            <a:bodyPr wrap="none" rtlCol="0">
              <a:spAutoFit/>
            </a:bodyPr>
            <a:lstStyle/>
            <a:p>
              <a:r>
                <a:rPr lang="en-US" sz="2000" dirty="0" err="1">
                  <a:latin typeface="Segoe UI Semilight" panose="020B0402040204020203" pitchFamily="34" charset="0"/>
                  <a:cs typeface="Segoe UI Semilight" panose="020B0402040204020203" pitchFamily="34" charset="0"/>
                </a:rPr>
                <a:t>fluxC</a:t>
              </a:r>
              <a:endParaRPr lang="en-US" sz="2000" dirty="0">
                <a:latin typeface="Segoe UI Semilight" panose="020B0402040204020203" pitchFamily="34" charset="0"/>
                <a:cs typeface="Segoe UI Semilight" panose="020B0402040204020203" pitchFamily="34" charset="0"/>
              </a:endParaRPr>
            </a:p>
          </p:txBody>
        </p:sp>
      </p:grpSp>
      <p:grpSp>
        <p:nvGrpSpPr>
          <p:cNvPr id="156" name="Group 155">
            <a:extLst>
              <a:ext uri="{FF2B5EF4-FFF2-40B4-BE49-F238E27FC236}">
                <a16:creationId xmlns:a16="http://schemas.microsoft.com/office/drawing/2014/main" id="{0E5864C4-D37D-466D-B9A6-4A64FD48DF27}"/>
              </a:ext>
            </a:extLst>
          </p:cNvPr>
          <p:cNvGrpSpPr/>
          <p:nvPr/>
        </p:nvGrpSpPr>
        <p:grpSpPr>
          <a:xfrm>
            <a:off x="10618769" y="1567519"/>
            <a:ext cx="1035961" cy="1035961"/>
            <a:chOff x="6997696" y="1465262"/>
            <a:chExt cx="1035961" cy="1035961"/>
          </a:xfrm>
          <a:solidFill>
            <a:srgbClr val="C2E4EC"/>
          </a:solidFill>
        </p:grpSpPr>
        <p:pic>
          <p:nvPicPr>
            <p:cNvPr id="157" name="Graphic 156" descr="Folder">
              <a:extLst>
                <a:ext uri="{FF2B5EF4-FFF2-40B4-BE49-F238E27FC236}">
                  <a16:creationId xmlns:a16="http://schemas.microsoft.com/office/drawing/2014/main" id="{4E7E0714-1B55-4F36-9160-4A2E646625A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7696" y="1465262"/>
              <a:ext cx="1035961" cy="1035961"/>
            </a:xfrm>
            <a:prstGeom prst="rect">
              <a:avLst/>
            </a:prstGeom>
          </p:spPr>
        </p:pic>
        <p:sp>
          <p:nvSpPr>
            <p:cNvPr id="158" name="TextBox 157">
              <a:extLst>
                <a:ext uri="{FF2B5EF4-FFF2-40B4-BE49-F238E27FC236}">
                  <a16:creationId xmlns:a16="http://schemas.microsoft.com/office/drawing/2014/main" id="{F112E610-ED6B-40FF-9927-937D250A5DBF}"/>
                </a:ext>
              </a:extLst>
            </p:cNvPr>
            <p:cNvSpPr txBox="1"/>
            <p:nvPr/>
          </p:nvSpPr>
          <p:spPr>
            <a:xfrm>
              <a:off x="7140447" y="1818963"/>
              <a:ext cx="713657" cy="400110"/>
            </a:xfrm>
            <a:prstGeom prst="rect">
              <a:avLst/>
            </a:prstGeom>
            <a:grpFill/>
          </p:spPr>
          <p:txBody>
            <a:bodyPr wrap="none" rtlCol="0">
              <a:spAutoFit/>
            </a:bodyPr>
            <a:lstStyle/>
            <a:p>
              <a:r>
                <a:rPr lang="en-US" sz="2000" dirty="0" err="1">
                  <a:latin typeface="Segoe UI Semilight" panose="020B0402040204020203" pitchFamily="34" charset="0"/>
                  <a:cs typeface="Segoe UI Semilight" panose="020B0402040204020203" pitchFamily="34" charset="0"/>
                </a:rPr>
                <a:t>fluxB</a:t>
              </a:r>
              <a:endParaRPr lang="en-US" sz="2000" dirty="0">
                <a:latin typeface="Segoe UI Semilight" panose="020B0402040204020203" pitchFamily="34" charset="0"/>
                <a:cs typeface="Segoe UI Semilight" panose="020B0402040204020203" pitchFamily="34" charset="0"/>
              </a:endParaRPr>
            </a:p>
          </p:txBody>
        </p:sp>
      </p:grpSp>
      <p:grpSp>
        <p:nvGrpSpPr>
          <p:cNvPr id="159" name="Group 158">
            <a:extLst>
              <a:ext uri="{FF2B5EF4-FFF2-40B4-BE49-F238E27FC236}">
                <a16:creationId xmlns:a16="http://schemas.microsoft.com/office/drawing/2014/main" id="{5D4D428D-74D1-4D8B-867A-791BFD1F220C}"/>
              </a:ext>
            </a:extLst>
          </p:cNvPr>
          <p:cNvGrpSpPr/>
          <p:nvPr/>
        </p:nvGrpSpPr>
        <p:grpSpPr>
          <a:xfrm>
            <a:off x="9588164" y="1581749"/>
            <a:ext cx="1035961" cy="1035961"/>
            <a:chOff x="6997696" y="1465262"/>
            <a:chExt cx="1035961" cy="1035961"/>
          </a:xfrm>
          <a:solidFill>
            <a:srgbClr val="286D9C"/>
          </a:solidFill>
        </p:grpSpPr>
        <p:pic>
          <p:nvPicPr>
            <p:cNvPr id="160" name="Graphic 159" descr="Folder">
              <a:extLst>
                <a:ext uri="{FF2B5EF4-FFF2-40B4-BE49-F238E27FC236}">
                  <a16:creationId xmlns:a16="http://schemas.microsoft.com/office/drawing/2014/main" id="{9B66F3D4-CBA1-45FD-A07F-90827605AF4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7696" y="1465262"/>
              <a:ext cx="1035961" cy="1035961"/>
            </a:xfrm>
            <a:prstGeom prst="rect">
              <a:avLst/>
            </a:prstGeom>
          </p:spPr>
        </p:pic>
        <p:sp>
          <p:nvSpPr>
            <p:cNvPr id="161" name="TextBox 160">
              <a:extLst>
                <a:ext uri="{FF2B5EF4-FFF2-40B4-BE49-F238E27FC236}">
                  <a16:creationId xmlns:a16="http://schemas.microsoft.com/office/drawing/2014/main" id="{302DCF0D-DCEC-4DC4-91D2-F9035483CBA9}"/>
                </a:ext>
              </a:extLst>
            </p:cNvPr>
            <p:cNvSpPr txBox="1"/>
            <p:nvPr/>
          </p:nvSpPr>
          <p:spPr>
            <a:xfrm>
              <a:off x="7140447" y="1818963"/>
              <a:ext cx="734496" cy="400110"/>
            </a:xfrm>
            <a:prstGeom prst="rect">
              <a:avLst/>
            </a:prstGeom>
            <a:grpFill/>
          </p:spPr>
          <p:txBody>
            <a:bodyPr wrap="none" rtlCol="0">
              <a:spAutoFit/>
            </a:bodyPr>
            <a:lstStyle/>
            <a:p>
              <a:r>
                <a:rPr lang="en-US" sz="2000" dirty="0" err="1">
                  <a:solidFill>
                    <a:schemeClr val="bg1"/>
                  </a:solidFill>
                  <a:latin typeface="Segoe UI Semilight" panose="020B0402040204020203" pitchFamily="34" charset="0"/>
                  <a:cs typeface="Segoe UI Semilight" panose="020B0402040204020203" pitchFamily="34" charset="0"/>
                </a:rPr>
                <a:t>fluxA</a:t>
              </a:r>
              <a:endParaRPr lang="en-US" sz="2000" dirty="0">
                <a:solidFill>
                  <a:schemeClr val="bg1"/>
                </a:solidFill>
                <a:latin typeface="Segoe UI Semilight" panose="020B0402040204020203" pitchFamily="34" charset="0"/>
                <a:cs typeface="Segoe UI Semilight" panose="020B0402040204020203" pitchFamily="34" charset="0"/>
              </a:endParaRPr>
            </a:p>
          </p:txBody>
        </p:sp>
      </p:grpSp>
      <p:grpSp>
        <p:nvGrpSpPr>
          <p:cNvPr id="162" name="Group 161">
            <a:extLst>
              <a:ext uri="{FF2B5EF4-FFF2-40B4-BE49-F238E27FC236}">
                <a16:creationId xmlns:a16="http://schemas.microsoft.com/office/drawing/2014/main" id="{54E43F8E-9BB9-406E-A97E-D0486C719718}"/>
              </a:ext>
            </a:extLst>
          </p:cNvPr>
          <p:cNvGrpSpPr/>
          <p:nvPr/>
        </p:nvGrpSpPr>
        <p:grpSpPr>
          <a:xfrm>
            <a:off x="10618389" y="1574108"/>
            <a:ext cx="1035961" cy="1035961"/>
            <a:chOff x="6997696" y="1465262"/>
            <a:chExt cx="1035961" cy="1035961"/>
          </a:xfrm>
          <a:solidFill>
            <a:srgbClr val="286D9C"/>
          </a:solidFill>
        </p:grpSpPr>
        <p:pic>
          <p:nvPicPr>
            <p:cNvPr id="163" name="Graphic 162" descr="Folder">
              <a:extLst>
                <a:ext uri="{FF2B5EF4-FFF2-40B4-BE49-F238E27FC236}">
                  <a16:creationId xmlns:a16="http://schemas.microsoft.com/office/drawing/2014/main" id="{3A27CE4A-FC0E-4FB3-8A56-901377EC00C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7696" y="1465262"/>
              <a:ext cx="1035961" cy="1035961"/>
            </a:xfrm>
            <a:prstGeom prst="rect">
              <a:avLst/>
            </a:prstGeom>
          </p:spPr>
        </p:pic>
        <p:sp>
          <p:nvSpPr>
            <p:cNvPr id="164" name="TextBox 163">
              <a:extLst>
                <a:ext uri="{FF2B5EF4-FFF2-40B4-BE49-F238E27FC236}">
                  <a16:creationId xmlns:a16="http://schemas.microsoft.com/office/drawing/2014/main" id="{3B19AF69-A611-4522-ABA4-4884228BF806}"/>
                </a:ext>
              </a:extLst>
            </p:cNvPr>
            <p:cNvSpPr txBox="1"/>
            <p:nvPr/>
          </p:nvSpPr>
          <p:spPr>
            <a:xfrm>
              <a:off x="7140447" y="1818963"/>
              <a:ext cx="713657" cy="400110"/>
            </a:xfrm>
            <a:prstGeom prst="rect">
              <a:avLst/>
            </a:prstGeom>
            <a:grpFill/>
          </p:spPr>
          <p:txBody>
            <a:bodyPr wrap="none" rtlCol="0">
              <a:spAutoFit/>
            </a:bodyPr>
            <a:lstStyle/>
            <a:p>
              <a:r>
                <a:rPr lang="en-US" sz="2000" dirty="0" err="1">
                  <a:solidFill>
                    <a:schemeClr val="bg1"/>
                  </a:solidFill>
                  <a:latin typeface="Segoe UI Semilight" panose="020B0402040204020203" pitchFamily="34" charset="0"/>
                  <a:cs typeface="Segoe UI Semilight" panose="020B0402040204020203" pitchFamily="34" charset="0"/>
                </a:rPr>
                <a:t>fluxB</a:t>
              </a:r>
              <a:endParaRPr lang="en-US" sz="2000" dirty="0">
                <a:solidFill>
                  <a:schemeClr val="bg1"/>
                </a:solidFill>
                <a:latin typeface="Segoe UI Semilight" panose="020B0402040204020203" pitchFamily="34" charset="0"/>
                <a:cs typeface="Segoe UI Semilight" panose="020B0402040204020203" pitchFamily="34" charset="0"/>
              </a:endParaRPr>
            </a:p>
          </p:txBody>
        </p:sp>
      </p:grpSp>
      <p:grpSp>
        <p:nvGrpSpPr>
          <p:cNvPr id="165" name="Group 164">
            <a:extLst>
              <a:ext uri="{FF2B5EF4-FFF2-40B4-BE49-F238E27FC236}">
                <a16:creationId xmlns:a16="http://schemas.microsoft.com/office/drawing/2014/main" id="{913E279A-620F-4F4B-B7C2-24EEB9514E62}"/>
              </a:ext>
            </a:extLst>
          </p:cNvPr>
          <p:cNvGrpSpPr/>
          <p:nvPr/>
        </p:nvGrpSpPr>
        <p:grpSpPr>
          <a:xfrm>
            <a:off x="8195295" y="1551988"/>
            <a:ext cx="1035961" cy="1035961"/>
            <a:chOff x="6997696" y="1465262"/>
            <a:chExt cx="1035961" cy="1035961"/>
          </a:xfrm>
          <a:solidFill>
            <a:srgbClr val="286D9C"/>
          </a:solidFill>
        </p:grpSpPr>
        <p:pic>
          <p:nvPicPr>
            <p:cNvPr id="166" name="Graphic 165" descr="Folder">
              <a:extLst>
                <a:ext uri="{FF2B5EF4-FFF2-40B4-BE49-F238E27FC236}">
                  <a16:creationId xmlns:a16="http://schemas.microsoft.com/office/drawing/2014/main" id="{42E7C4C4-976C-48FC-BC9B-9F318791AC0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7696" y="1465262"/>
              <a:ext cx="1035961" cy="1035961"/>
            </a:xfrm>
            <a:prstGeom prst="rect">
              <a:avLst/>
            </a:prstGeom>
          </p:spPr>
        </p:pic>
        <p:sp>
          <p:nvSpPr>
            <p:cNvPr id="167" name="TextBox 166">
              <a:extLst>
                <a:ext uri="{FF2B5EF4-FFF2-40B4-BE49-F238E27FC236}">
                  <a16:creationId xmlns:a16="http://schemas.microsoft.com/office/drawing/2014/main" id="{F7759822-44D4-417C-A77B-35459CBDEC2A}"/>
                </a:ext>
              </a:extLst>
            </p:cNvPr>
            <p:cNvSpPr txBox="1"/>
            <p:nvPr/>
          </p:nvSpPr>
          <p:spPr>
            <a:xfrm>
              <a:off x="7140447" y="1818963"/>
              <a:ext cx="753732" cy="400110"/>
            </a:xfrm>
            <a:prstGeom prst="rect">
              <a:avLst/>
            </a:prstGeom>
            <a:grpFill/>
          </p:spPr>
          <p:txBody>
            <a:bodyPr wrap="none" rtlCol="0">
              <a:spAutoFit/>
            </a:bodyPr>
            <a:lstStyle/>
            <a:p>
              <a:r>
                <a:rPr lang="en-US" sz="2000" dirty="0">
                  <a:solidFill>
                    <a:schemeClr val="bg1"/>
                  </a:solidFill>
                  <a:latin typeface="Segoe UI Semilight" panose="020B0402040204020203" pitchFamily="34" charset="0"/>
                  <a:cs typeface="Segoe UI Semilight" panose="020B0402040204020203" pitchFamily="34" charset="0"/>
                </a:rPr>
                <a:t>input</a:t>
              </a:r>
            </a:p>
          </p:txBody>
        </p:sp>
      </p:grpSp>
      <p:sp>
        <p:nvSpPr>
          <p:cNvPr id="168" name="Rectangle 167">
            <a:extLst>
              <a:ext uri="{FF2B5EF4-FFF2-40B4-BE49-F238E27FC236}">
                <a16:creationId xmlns:a16="http://schemas.microsoft.com/office/drawing/2014/main" id="{63E42852-8247-44CD-8497-80B44FDA5BA7}"/>
              </a:ext>
            </a:extLst>
          </p:cNvPr>
          <p:cNvSpPr/>
          <p:nvPr/>
        </p:nvSpPr>
        <p:spPr>
          <a:xfrm>
            <a:off x="4829540" y="4686076"/>
            <a:ext cx="563525" cy="308344"/>
          </a:xfrm>
          <a:prstGeom prst="rect">
            <a:avLst/>
          </a:prstGeom>
          <a:solidFill>
            <a:srgbClr val="286D9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a:t>
            </a:r>
          </a:p>
        </p:txBody>
      </p:sp>
      <p:sp>
        <p:nvSpPr>
          <p:cNvPr id="169" name="Rectangle 168">
            <a:extLst>
              <a:ext uri="{FF2B5EF4-FFF2-40B4-BE49-F238E27FC236}">
                <a16:creationId xmlns:a16="http://schemas.microsoft.com/office/drawing/2014/main" id="{CFF1C81D-141D-43AE-8CFA-77DEF9E788B0}"/>
              </a:ext>
            </a:extLst>
          </p:cNvPr>
          <p:cNvSpPr/>
          <p:nvPr/>
        </p:nvSpPr>
        <p:spPr>
          <a:xfrm>
            <a:off x="5543931" y="4690595"/>
            <a:ext cx="563525" cy="308344"/>
          </a:xfrm>
          <a:prstGeom prst="rect">
            <a:avLst/>
          </a:prstGeom>
          <a:solidFill>
            <a:srgbClr val="286D9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2</a:t>
            </a:r>
          </a:p>
        </p:txBody>
      </p:sp>
      <p:sp>
        <p:nvSpPr>
          <p:cNvPr id="170" name="Rectangle 169">
            <a:extLst>
              <a:ext uri="{FF2B5EF4-FFF2-40B4-BE49-F238E27FC236}">
                <a16:creationId xmlns:a16="http://schemas.microsoft.com/office/drawing/2014/main" id="{107D662F-3296-482F-8597-3BE866449AA9}"/>
              </a:ext>
            </a:extLst>
          </p:cNvPr>
          <p:cNvSpPr/>
          <p:nvPr/>
        </p:nvSpPr>
        <p:spPr>
          <a:xfrm>
            <a:off x="6263352" y="4692941"/>
            <a:ext cx="563525" cy="308344"/>
          </a:xfrm>
          <a:prstGeom prst="rect">
            <a:avLst/>
          </a:prstGeom>
          <a:solidFill>
            <a:srgbClr val="286D9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3</a:t>
            </a:r>
          </a:p>
        </p:txBody>
      </p:sp>
      <p:grpSp>
        <p:nvGrpSpPr>
          <p:cNvPr id="172" name="Group 171">
            <a:extLst>
              <a:ext uri="{FF2B5EF4-FFF2-40B4-BE49-F238E27FC236}">
                <a16:creationId xmlns:a16="http://schemas.microsoft.com/office/drawing/2014/main" id="{EBB20FEB-ACFC-4FD4-8E97-4CC2614C7252}"/>
              </a:ext>
            </a:extLst>
          </p:cNvPr>
          <p:cNvGrpSpPr/>
          <p:nvPr/>
        </p:nvGrpSpPr>
        <p:grpSpPr>
          <a:xfrm>
            <a:off x="4828117" y="4688076"/>
            <a:ext cx="2712612" cy="1839431"/>
            <a:chOff x="8625946" y="4801979"/>
            <a:chExt cx="2712612" cy="1839431"/>
          </a:xfrm>
          <a:solidFill>
            <a:srgbClr val="286D9C"/>
          </a:solidFill>
        </p:grpSpPr>
        <p:sp>
          <p:nvSpPr>
            <p:cNvPr id="173" name="Rectangle 172">
              <a:extLst>
                <a:ext uri="{FF2B5EF4-FFF2-40B4-BE49-F238E27FC236}">
                  <a16:creationId xmlns:a16="http://schemas.microsoft.com/office/drawing/2014/main" id="{A603CD89-5393-4BD5-B7C1-5B44187F4153}"/>
                </a:ext>
              </a:extLst>
            </p:cNvPr>
            <p:cNvSpPr/>
            <p:nvPr/>
          </p:nvSpPr>
          <p:spPr>
            <a:xfrm>
              <a:off x="10775033" y="4801979"/>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4</a:t>
              </a:r>
            </a:p>
          </p:txBody>
        </p:sp>
        <p:sp>
          <p:nvSpPr>
            <p:cNvPr id="174" name="Rectangle 173">
              <a:extLst>
                <a:ext uri="{FF2B5EF4-FFF2-40B4-BE49-F238E27FC236}">
                  <a16:creationId xmlns:a16="http://schemas.microsoft.com/office/drawing/2014/main" id="{33329A97-21A9-4CA8-98EC-6EB3C4FDE6CF}"/>
                </a:ext>
              </a:extLst>
            </p:cNvPr>
            <p:cNvSpPr/>
            <p:nvPr/>
          </p:nvSpPr>
          <p:spPr>
            <a:xfrm>
              <a:off x="8625946" y="5184751"/>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5</a:t>
              </a:r>
            </a:p>
          </p:txBody>
        </p:sp>
        <p:sp>
          <p:nvSpPr>
            <p:cNvPr id="175" name="Rectangle 174">
              <a:extLst>
                <a:ext uri="{FF2B5EF4-FFF2-40B4-BE49-F238E27FC236}">
                  <a16:creationId xmlns:a16="http://schemas.microsoft.com/office/drawing/2014/main" id="{E896F59A-3883-44F3-BD91-B2E04CD35559}"/>
                </a:ext>
              </a:extLst>
            </p:cNvPr>
            <p:cNvSpPr/>
            <p:nvPr/>
          </p:nvSpPr>
          <p:spPr>
            <a:xfrm>
              <a:off x="8625946" y="5567523"/>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9</a:t>
              </a:r>
            </a:p>
          </p:txBody>
        </p:sp>
        <p:sp>
          <p:nvSpPr>
            <p:cNvPr id="176" name="Rectangle 175">
              <a:extLst>
                <a:ext uri="{FF2B5EF4-FFF2-40B4-BE49-F238E27FC236}">
                  <a16:creationId xmlns:a16="http://schemas.microsoft.com/office/drawing/2014/main" id="{EF0E789A-2B60-4533-9C62-60A4ECF9E553}"/>
                </a:ext>
              </a:extLst>
            </p:cNvPr>
            <p:cNvSpPr/>
            <p:nvPr/>
          </p:nvSpPr>
          <p:spPr>
            <a:xfrm>
              <a:off x="8625946" y="5950295"/>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13</a:t>
              </a:r>
            </a:p>
          </p:txBody>
        </p:sp>
        <p:sp>
          <p:nvSpPr>
            <p:cNvPr id="177" name="Rectangle 176">
              <a:extLst>
                <a:ext uri="{FF2B5EF4-FFF2-40B4-BE49-F238E27FC236}">
                  <a16:creationId xmlns:a16="http://schemas.microsoft.com/office/drawing/2014/main" id="{5533BED2-8F5E-4A79-BF49-85C837608079}"/>
                </a:ext>
              </a:extLst>
            </p:cNvPr>
            <p:cNvSpPr/>
            <p:nvPr/>
          </p:nvSpPr>
          <p:spPr>
            <a:xfrm>
              <a:off x="8625946" y="6333066"/>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17</a:t>
              </a:r>
            </a:p>
          </p:txBody>
        </p:sp>
        <p:sp>
          <p:nvSpPr>
            <p:cNvPr id="178" name="Rectangle 177">
              <a:extLst>
                <a:ext uri="{FF2B5EF4-FFF2-40B4-BE49-F238E27FC236}">
                  <a16:creationId xmlns:a16="http://schemas.microsoft.com/office/drawing/2014/main" id="{49F352EC-7426-4CC8-9485-8018B53CB204}"/>
                </a:ext>
              </a:extLst>
            </p:cNvPr>
            <p:cNvSpPr/>
            <p:nvPr/>
          </p:nvSpPr>
          <p:spPr>
            <a:xfrm>
              <a:off x="8625946" y="4801979"/>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a:t>
              </a:r>
            </a:p>
          </p:txBody>
        </p:sp>
        <p:sp>
          <p:nvSpPr>
            <p:cNvPr id="179" name="Rectangle 178">
              <a:extLst>
                <a:ext uri="{FF2B5EF4-FFF2-40B4-BE49-F238E27FC236}">
                  <a16:creationId xmlns:a16="http://schemas.microsoft.com/office/drawing/2014/main" id="{24B17046-757E-453E-99ED-9C2538CBFEA7}"/>
                </a:ext>
              </a:extLst>
            </p:cNvPr>
            <p:cNvSpPr/>
            <p:nvPr/>
          </p:nvSpPr>
          <p:spPr>
            <a:xfrm>
              <a:off x="9343183" y="4801979"/>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2</a:t>
              </a:r>
            </a:p>
          </p:txBody>
        </p:sp>
        <p:sp>
          <p:nvSpPr>
            <p:cNvPr id="180" name="Rectangle 179">
              <a:extLst>
                <a:ext uri="{FF2B5EF4-FFF2-40B4-BE49-F238E27FC236}">
                  <a16:creationId xmlns:a16="http://schemas.microsoft.com/office/drawing/2014/main" id="{ECFB3828-659B-46B7-BFF0-A4150DD1D5F5}"/>
                </a:ext>
              </a:extLst>
            </p:cNvPr>
            <p:cNvSpPr/>
            <p:nvPr/>
          </p:nvSpPr>
          <p:spPr>
            <a:xfrm>
              <a:off x="10059108" y="4801979"/>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3</a:t>
              </a:r>
            </a:p>
          </p:txBody>
        </p:sp>
        <p:sp>
          <p:nvSpPr>
            <p:cNvPr id="181" name="Rectangle 180">
              <a:extLst>
                <a:ext uri="{FF2B5EF4-FFF2-40B4-BE49-F238E27FC236}">
                  <a16:creationId xmlns:a16="http://schemas.microsoft.com/office/drawing/2014/main" id="{A2CC572A-C6E8-4B82-BAB3-68F8233605CC}"/>
                </a:ext>
              </a:extLst>
            </p:cNvPr>
            <p:cNvSpPr/>
            <p:nvPr/>
          </p:nvSpPr>
          <p:spPr>
            <a:xfrm>
              <a:off x="10775033" y="5184751"/>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8</a:t>
              </a:r>
            </a:p>
          </p:txBody>
        </p:sp>
        <p:sp>
          <p:nvSpPr>
            <p:cNvPr id="182" name="Rectangle 181">
              <a:extLst>
                <a:ext uri="{FF2B5EF4-FFF2-40B4-BE49-F238E27FC236}">
                  <a16:creationId xmlns:a16="http://schemas.microsoft.com/office/drawing/2014/main" id="{959D1109-048C-4A14-8401-3EAF302BFFBF}"/>
                </a:ext>
              </a:extLst>
            </p:cNvPr>
            <p:cNvSpPr/>
            <p:nvPr/>
          </p:nvSpPr>
          <p:spPr>
            <a:xfrm>
              <a:off x="9343183" y="5184751"/>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6</a:t>
              </a:r>
            </a:p>
          </p:txBody>
        </p:sp>
        <p:sp>
          <p:nvSpPr>
            <p:cNvPr id="183" name="Rectangle 182">
              <a:extLst>
                <a:ext uri="{FF2B5EF4-FFF2-40B4-BE49-F238E27FC236}">
                  <a16:creationId xmlns:a16="http://schemas.microsoft.com/office/drawing/2014/main" id="{34F8CFAF-B0F3-40F0-B6FD-8215CDB4B690}"/>
                </a:ext>
              </a:extLst>
            </p:cNvPr>
            <p:cNvSpPr/>
            <p:nvPr/>
          </p:nvSpPr>
          <p:spPr>
            <a:xfrm>
              <a:off x="10059108" y="5184751"/>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7</a:t>
              </a:r>
            </a:p>
          </p:txBody>
        </p:sp>
        <p:sp>
          <p:nvSpPr>
            <p:cNvPr id="184" name="Rectangle 183">
              <a:extLst>
                <a:ext uri="{FF2B5EF4-FFF2-40B4-BE49-F238E27FC236}">
                  <a16:creationId xmlns:a16="http://schemas.microsoft.com/office/drawing/2014/main" id="{7552AD32-CD2F-4A44-90B3-AC2FE53B0F31}"/>
                </a:ext>
              </a:extLst>
            </p:cNvPr>
            <p:cNvSpPr/>
            <p:nvPr/>
          </p:nvSpPr>
          <p:spPr>
            <a:xfrm>
              <a:off x="10775033" y="5567523"/>
              <a:ext cx="563525" cy="308344"/>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12</a:t>
              </a:r>
            </a:p>
          </p:txBody>
        </p:sp>
        <p:sp>
          <p:nvSpPr>
            <p:cNvPr id="185" name="Rectangle 184">
              <a:extLst>
                <a:ext uri="{FF2B5EF4-FFF2-40B4-BE49-F238E27FC236}">
                  <a16:creationId xmlns:a16="http://schemas.microsoft.com/office/drawing/2014/main" id="{D4BBC320-0151-4797-8A9E-90FF70DF975C}"/>
                </a:ext>
              </a:extLst>
            </p:cNvPr>
            <p:cNvSpPr/>
            <p:nvPr/>
          </p:nvSpPr>
          <p:spPr>
            <a:xfrm>
              <a:off x="9343183" y="5567523"/>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10</a:t>
              </a:r>
            </a:p>
          </p:txBody>
        </p:sp>
        <p:sp>
          <p:nvSpPr>
            <p:cNvPr id="186" name="Rectangle 185">
              <a:extLst>
                <a:ext uri="{FF2B5EF4-FFF2-40B4-BE49-F238E27FC236}">
                  <a16:creationId xmlns:a16="http://schemas.microsoft.com/office/drawing/2014/main" id="{64907D66-C31F-44A9-ABF3-635738FB0674}"/>
                </a:ext>
              </a:extLst>
            </p:cNvPr>
            <p:cNvSpPr/>
            <p:nvPr/>
          </p:nvSpPr>
          <p:spPr>
            <a:xfrm>
              <a:off x="10059108" y="5567523"/>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11</a:t>
              </a:r>
            </a:p>
          </p:txBody>
        </p:sp>
        <p:sp>
          <p:nvSpPr>
            <p:cNvPr id="187" name="Rectangle 186">
              <a:extLst>
                <a:ext uri="{FF2B5EF4-FFF2-40B4-BE49-F238E27FC236}">
                  <a16:creationId xmlns:a16="http://schemas.microsoft.com/office/drawing/2014/main" id="{12F847D5-1506-4FCF-B190-B3B04876BC99}"/>
                </a:ext>
              </a:extLst>
            </p:cNvPr>
            <p:cNvSpPr/>
            <p:nvPr/>
          </p:nvSpPr>
          <p:spPr>
            <a:xfrm>
              <a:off x="10775033" y="5950295"/>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16</a:t>
              </a:r>
            </a:p>
          </p:txBody>
        </p:sp>
        <p:sp>
          <p:nvSpPr>
            <p:cNvPr id="188" name="Rectangle 187">
              <a:extLst>
                <a:ext uri="{FF2B5EF4-FFF2-40B4-BE49-F238E27FC236}">
                  <a16:creationId xmlns:a16="http://schemas.microsoft.com/office/drawing/2014/main" id="{BBCBB278-7388-4301-98E9-FB3E12177B25}"/>
                </a:ext>
              </a:extLst>
            </p:cNvPr>
            <p:cNvSpPr/>
            <p:nvPr/>
          </p:nvSpPr>
          <p:spPr>
            <a:xfrm>
              <a:off x="9343183" y="5950295"/>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14</a:t>
              </a:r>
            </a:p>
          </p:txBody>
        </p:sp>
        <p:sp>
          <p:nvSpPr>
            <p:cNvPr id="189" name="Rectangle 188">
              <a:extLst>
                <a:ext uri="{FF2B5EF4-FFF2-40B4-BE49-F238E27FC236}">
                  <a16:creationId xmlns:a16="http://schemas.microsoft.com/office/drawing/2014/main" id="{ADFCF43E-F0E9-448F-9297-FB1B92A9D7EE}"/>
                </a:ext>
              </a:extLst>
            </p:cNvPr>
            <p:cNvSpPr/>
            <p:nvPr/>
          </p:nvSpPr>
          <p:spPr>
            <a:xfrm>
              <a:off x="10059108" y="5950295"/>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15</a:t>
              </a:r>
            </a:p>
          </p:txBody>
        </p:sp>
        <p:sp>
          <p:nvSpPr>
            <p:cNvPr id="190" name="Rectangle 189">
              <a:extLst>
                <a:ext uri="{FF2B5EF4-FFF2-40B4-BE49-F238E27FC236}">
                  <a16:creationId xmlns:a16="http://schemas.microsoft.com/office/drawing/2014/main" id="{0F35DA3A-BAC0-445A-A4FF-752FEBF58FCB}"/>
                </a:ext>
              </a:extLst>
            </p:cNvPr>
            <p:cNvSpPr/>
            <p:nvPr/>
          </p:nvSpPr>
          <p:spPr>
            <a:xfrm>
              <a:off x="10775033" y="6332051"/>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20</a:t>
              </a:r>
            </a:p>
          </p:txBody>
        </p:sp>
        <p:sp>
          <p:nvSpPr>
            <p:cNvPr id="191" name="Rectangle 190">
              <a:extLst>
                <a:ext uri="{FF2B5EF4-FFF2-40B4-BE49-F238E27FC236}">
                  <a16:creationId xmlns:a16="http://schemas.microsoft.com/office/drawing/2014/main" id="{97FAD576-9F28-4E2C-ACD1-E7599F26D6D6}"/>
                </a:ext>
              </a:extLst>
            </p:cNvPr>
            <p:cNvSpPr/>
            <p:nvPr/>
          </p:nvSpPr>
          <p:spPr>
            <a:xfrm>
              <a:off x="9343183" y="6332051"/>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18</a:t>
              </a:r>
            </a:p>
          </p:txBody>
        </p:sp>
        <p:sp>
          <p:nvSpPr>
            <p:cNvPr id="192" name="Rectangle 191">
              <a:extLst>
                <a:ext uri="{FF2B5EF4-FFF2-40B4-BE49-F238E27FC236}">
                  <a16:creationId xmlns:a16="http://schemas.microsoft.com/office/drawing/2014/main" id="{0A5E340B-307F-4353-9E9B-F308DB0E979B}"/>
                </a:ext>
              </a:extLst>
            </p:cNvPr>
            <p:cNvSpPr/>
            <p:nvPr/>
          </p:nvSpPr>
          <p:spPr>
            <a:xfrm>
              <a:off x="10059108" y="6332051"/>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19</a:t>
              </a:r>
            </a:p>
          </p:txBody>
        </p:sp>
      </p:grpSp>
      <p:sp>
        <p:nvSpPr>
          <p:cNvPr id="194" name="Rectangle 193">
            <a:extLst>
              <a:ext uri="{FF2B5EF4-FFF2-40B4-BE49-F238E27FC236}">
                <a16:creationId xmlns:a16="http://schemas.microsoft.com/office/drawing/2014/main" id="{B36635B4-EF83-41D5-9188-4D134A261083}"/>
              </a:ext>
            </a:extLst>
          </p:cNvPr>
          <p:cNvSpPr/>
          <p:nvPr/>
        </p:nvSpPr>
        <p:spPr>
          <a:xfrm>
            <a:off x="942753" y="2688430"/>
            <a:ext cx="2581700" cy="737485"/>
          </a:xfrm>
          <a:prstGeom prst="rect">
            <a:avLst/>
          </a:prstGeom>
          <a:solidFill>
            <a:srgbClr val="286D9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err="1">
                <a:latin typeface="Segoe UI Semilight" panose="020B0402040204020203" pitchFamily="34" charset="0"/>
                <a:cs typeface="Segoe UI Semilight" panose="020B0402040204020203" pitchFamily="34" charset="0"/>
              </a:rPr>
              <a:t>convertInputs.sub</a:t>
            </a:r>
            <a:endParaRPr lang="en-US" sz="2000" dirty="0">
              <a:latin typeface="Segoe UI Semilight" panose="020B0402040204020203" pitchFamily="34" charset="0"/>
              <a:cs typeface="Segoe UI Semilight" panose="020B0402040204020203" pitchFamily="34" charset="0"/>
            </a:endParaRPr>
          </a:p>
          <a:p>
            <a:r>
              <a:rPr lang="en-US" dirty="0">
                <a:latin typeface="Segoe UI Semilight" panose="020B0402040204020203" pitchFamily="34" charset="0"/>
                <a:cs typeface="Segoe UI Semilight" panose="020B0402040204020203" pitchFamily="34" charset="0"/>
              </a:rPr>
              <a:t>*</a:t>
            </a:r>
            <a:r>
              <a:rPr lang="en-US" i="1" dirty="0">
                <a:latin typeface="Segoe UI Semilight" panose="020B0402040204020203" pitchFamily="34" charset="0"/>
                <a:cs typeface="Segoe UI Semilight" panose="020B0402040204020203" pitchFamily="34" charset="0"/>
              </a:rPr>
              <a:t>.</a:t>
            </a:r>
            <a:r>
              <a:rPr lang="en-US" i="1" dirty="0" err="1">
                <a:latin typeface="Segoe UI Semilight" panose="020B0402040204020203" pitchFamily="34" charset="0"/>
                <a:cs typeface="Segoe UI Semilight" panose="020B0402040204020203" pitchFamily="34" charset="0"/>
              </a:rPr>
              <a:t>sh</a:t>
            </a:r>
            <a:r>
              <a:rPr lang="en-US" i="1" dirty="0">
                <a:latin typeface="Segoe UI Semilight" panose="020B0402040204020203" pitchFamily="34" charset="0"/>
                <a:cs typeface="Segoe UI Semilight" panose="020B0402040204020203" pitchFamily="34" charset="0"/>
              </a:rPr>
              <a:t>, *.</a:t>
            </a:r>
            <a:r>
              <a:rPr lang="en-US" i="1" dirty="0" err="1">
                <a:latin typeface="Segoe UI Semilight" panose="020B0402040204020203" pitchFamily="34" charset="0"/>
                <a:cs typeface="Segoe UI Semilight" panose="020B0402040204020203" pitchFamily="34" charset="0"/>
              </a:rPr>
              <a:t>tcl</a:t>
            </a:r>
            <a:endParaRPr lang="en-US" i="1" dirty="0">
              <a:latin typeface="Segoe UI Semilight" panose="020B0402040204020203" pitchFamily="34" charset="0"/>
              <a:cs typeface="Segoe UI Semilight" panose="020B0402040204020203" pitchFamily="34" charset="0"/>
            </a:endParaRPr>
          </a:p>
        </p:txBody>
      </p:sp>
      <p:sp>
        <p:nvSpPr>
          <p:cNvPr id="195" name="Rectangle 194">
            <a:extLst>
              <a:ext uri="{FF2B5EF4-FFF2-40B4-BE49-F238E27FC236}">
                <a16:creationId xmlns:a16="http://schemas.microsoft.com/office/drawing/2014/main" id="{74911D0B-9B13-45FF-8384-2D236E1EF8D0}"/>
              </a:ext>
            </a:extLst>
          </p:cNvPr>
          <p:cNvSpPr/>
          <p:nvPr/>
        </p:nvSpPr>
        <p:spPr>
          <a:xfrm>
            <a:off x="942753" y="3488953"/>
            <a:ext cx="2581700" cy="629311"/>
          </a:xfrm>
          <a:prstGeom prst="rect">
            <a:avLst/>
          </a:prstGeom>
          <a:solidFill>
            <a:srgbClr val="286D9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err="1">
                <a:latin typeface="Segoe UI Semilight" panose="020B0402040204020203" pitchFamily="34" charset="0"/>
                <a:cs typeface="Segoe UI Semilight" panose="020B0402040204020203" pitchFamily="34" charset="0"/>
              </a:rPr>
              <a:t>runParflow.sub</a:t>
            </a:r>
            <a:endParaRPr lang="en-US" sz="2000" dirty="0">
              <a:latin typeface="Segoe UI Semilight" panose="020B0402040204020203" pitchFamily="34" charset="0"/>
              <a:cs typeface="Segoe UI Semilight" panose="020B0402040204020203" pitchFamily="34" charset="0"/>
            </a:endParaRPr>
          </a:p>
          <a:p>
            <a:r>
              <a:rPr lang="en-US" i="1" dirty="0">
                <a:latin typeface="Segoe UI Semilight" panose="020B0402040204020203" pitchFamily="34" charset="0"/>
                <a:cs typeface="Segoe UI Semilight" panose="020B0402040204020203" pitchFamily="34" charset="0"/>
              </a:rPr>
              <a:t>*.</a:t>
            </a:r>
            <a:r>
              <a:rPr lang="en-US" i="1" dirty="0" err="1">
                <a:latin typeface="Segoe UI Semilight" panose="020B0402040204020203" pitchFamily="34" charset="0"/>
                <a:cs typeface="Segoe UI Semilight" panose="020B0402040204020203" pitchFamily="34" charset="0"/>
              </a:rPr>
              <a:t>sh</a:t>
            </a:r>
            <a:r>
              <a:rPr lang="en-US" i="1" dirty="0">
                <a:latin typeface="Segoe UI Semilight" panose="020B0402040204020203" pitchFamily="34" charset="0"/>
                <a:cs typeface="Segoe UI Semilight" panose="020B0402040204020203" pitchFamily="34" charset="0"/>
              </a:rPr>
              <a:t>, *.</a:t>
            </a:r>
            <a:r>
              <a:rPr lang="en-US" i="1" dirty="0" err="1">
                <a:latin typeface="Segoe UI Semilight" panose="020B0402040204020203" pitchFamily="34" charset="0"/>
                <a:cs typeface="Segoe UI Semilight" panose="020B0402040204020203" pitchFamily="34" charset="0"/>
              </a:rPr>
              <a:t>tcl</a:t>
            </a:r>
            <a:endParaRPr lang="en-US" i="1" dirty="0">
              <a:latin typeface="Segoe UI Semilight" panose="020B0402040204020203" pitchFamily="34" charset="0"/>
              <a:cs typeface="Segoe UI Semilight" panose="020B0402040204020203" pitchFamily="34" charset="0"/>
            </a:endParaRPr>
          </a:p>
        </p:txBody>
      </p:sp>
      <p:sp>
        <p:nvSpPr>
          <p:cNvPr id="196" name="Rectangle 195">
            <a:extLst>
              <a:ext uri="{FF2B5EF4-FFF2-40B4-BE49-F238E27FC236}">
                <a16:creationId xmlns:a16="http://schemas.microsoft.com/office/drawing/2014/main" id="{4F5CCA2D-77BF-444D-BA92-FC908D741F09}"/>
              </a:ext>
            </a:extLst>
          </p:cNvPr>
          <p:cNvSpPr/>
          <p:nvPr/>
        </p:nvSpPr>
        <p:spPr>
          <a:xfrm>
            <a:off x="942753" y="4930392"/>
            <a:ext cx="2581701" cy="629311"/>
          </a:xfrm>
          <a:prstGeom prst="rect">
            <a:avLst/>
          </a:prstGeom>
          <a:solidFill>
            <a:srgbClr val="286D9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err="1">
                <a:latin typeface="Segoe UI Semilight" panose="020B0402040204020203" pitchFamily="34" charset="0"/>
                <a:cs typeface="Segoe UI Semilight" panose="020B0402040204020203" pitchFamily="34" charset="0"/>
              </a:rPr>
              <a:t>convertOutputs.sub</a:t>
            </a:r>
            <a:endParaRPr lang="en-US" sz="2000" dirty="0">
              <a:latin typeface="Segoe UI Semilight" panose="020B0402040204020203" pitchFamily="34" charset="0"/>
              <a:cs typeface="Segoe UI Semilight" panose="020B0402040204020203" pitchFamily="34" charset="0"/>
            </a:endParaRPr>
          </a:p>
          <a:p>
            <a:r>
              <a:rPr lang="en-US" i="1" dirty="0">
                <a:latin typeface="Segoe UI Semilight" panose="020B0402040204020203" pitchFamily="34" charset="0"/>
                <a:cs typeface="Segoe UI Semilight" panose="020B0402040204020203" pitchFamily="34" charset="0"/>
              </a:rPr>
              <a:t>*.</a:t>
            </a:r>
            <a:r>
              <a:rPr lang="en-US" i="1" dirty="0" err="1">
                <a:latin typeface="Segoe UI Semilight" panose="020B0402040204020203" pitchFamily="34" charset="0"/>
                <a:cs typeface="Segoe UI Semilight" panose="020B0402040204020203" pitchFamily="34" charset="0"/>
              </a:rPr>
              <a:t>sh</a:t>
            </a:r>
            <a:r>
              <a:rPr lang="en-US" i="1" dirty="0">
                <a:latin typeface="Segoe UI Semilight" panose="020B0402040204020203" pitchFamily="34" charset="0"/>
                <a:cs typeface="Segoe UI Semilight" panose="020B0402040204020203" pitchFamily="34" charset="0"/>
              </a:rPr>
              <a:t>, *.m</a:t>
            </a:r>
          </a:p>
        </p:txBody>
      </p:sp>
      <p:sp>
        <p:nvSpPr>
          <p:cNvPr id="197" name="Rectangle 196">
            <a:extLst>
              <a:ext uri="{FF2B5EF4-FFF2-40B4-BE49-F238E27FC236}">
                <a16:creationId xmlns:a16="http://schemas.microsoft.com/office/drawing/2014/main" id="{535DDDFB-9A91-45EF-8437-5065A8E8CF13}"/>
              </a:ext>
            </a:extLst>
          </p:cNvPr>
          <p:cNvSpPr/>
          <p:nvPr/>
        </p:nvSpPr>
        <p:spPr>
          <a:xfrm>
            <a:off x="942753" y="5668532"/>
            <a:ext cx="2581700" cy="629311"/>
          </a:xfrm>
          <a:prstGeom prst="rect">
            <a:avLst/>
          </a:prstGeom>
          <a:solidFill>
            <a:srgbClr val="286D9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err="1">
                <a:latin typeface="Segoe UI Semilight" panose="020B0402040204020203" pitchFamily="34" charset="0"/>
                <a:cs typeface="Segoe UI Semilight" panose="020B0402040204020203" pitchFamily="34" charset="0"/>
              </a:rPr>
              <a:t>calculateOutputs</a:t>
            </a:r>
            <a:endParaRPr lang="en-US" sz="2000" dirty="0">
              <a:latin typeface="Segoe UI Semilight" panose="020B0402040204020203" pitchFamily="34" charset="0"/>
              <a:cs typeface="Segoe UI Semilight" panose="020B0402040204020203" pitchFamily="34" charset="0"/>
            </a:endParaRPr>
          </a:p>
          <a:p>
            <a:r>
              <a:rPr lang="en-US" i="1" dirty="0">
                <a:latin typeface="Segoe UI Semilight" panose="020B0402040204020203" pitchFamily="34" charset="0"/>
                <a:cs typeface="Segoe UI Semilight" panose="020B0402040204020203" pitchFamily="34" charset="0"/>
              </a:rPr>
              <a:t>*.</a:t>
            </a:r>
            <a:r>
              <a:rPr lang="en-US" i="1" dirty="0" err="1">
                <a:latin typeface="Segoe UI Semilight" panose="020B0402040204020203" pitchFamily="34" charset="0"/>
                <a:cs typeface="Segoe UI Semilight" panose="020B0402040204020203" pitchFamily="34" charset="0"/>
              </a:rPr>
              <a:t>sh</a:t>
            </a:r>
            <a:r>
              <a:rPr lang="en-US" i="1" dirty="0">
                <a:latin typeface="Segoe UI Semilight" panose="020B0402040204020203" pitchFamily="34" charset="0"/>
                <a:cs typeface="Segoe UI Semilight" panose="020B0402040204020203" pitchFamily="34" charset="0"/>
              </a:rPr>
              <a:t>, *.m</a:t>
            </a:r>
          </a:p>
        </p:txBody>
      </p:sp>
      <p:sp>
        <p:nvSpPr>
          <p:cNvPr id="198" name="Rectangle 197">
            <a:extLst>
              <a:ext uri="{FF2B5EF4-FFF2-40B4-BE49-F238E27FC236}">
                <a16:creationId xmlns:a16="http://schemas.microsoft.com/office/drawing/2014/main" id="{4FED9B24-6578-4D9F-AB67-348EE014D967}"/>
              </a:ext>
            </a:extLst>
          </p:cNvPr>
          <p:cNvSpPr/>
          <p:nvPr/>
        </p:nvSpPr>
        <p:spPr>
          <a:xfrm>
            <a:off x="942753" y="4233571"/>
            <a:ext cx="2581701" cy="629311"/>
          </a:xfrm>
          <a:prstGeom prst="rect">
            <a:avLst/>
          </a:prstGeom>
          <a:solidFill>
            <a:srgbClr val="286D9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err="1">
                <a:latin typeface="Segoe UI Semilight" panose="020B0402040204020203" pitchFamily="34" charset="0"/>
                <a:cs typeface="Segoe UI Semilight" panose="020B0402040204020203" pitchFamily="34" charset="0"/>
              </a:rPr>
              <a:t>rearrangeOutputs.sub</a:t>
            </a:r>
            <a:endParaRPr lang="en-US" sz="2000" dirty="0">
              <a:latin typeface="Segoe UI Semilight" panose="020B0402040204020203" pitchFamily="34" charset="0"/>
              <a:cs typeface="Segoe UI Semilight" panose="020B0402040204020203" pitchFamily="34" charset="0"/>
            </a:endParaRPr>
          </a:p>
          <a:p>
            <a:r>
              <a:rPr lang="en-US" i="1" dirty="0">
                <a:latin typeface="Segoe UI Semilight" panose="020B0402040204020203" pitchFamily="34" charset="0"/>
                <a:cs typeface="Segoe UI Semilight" panose="020B0402040204020203" pitchFamily="34" charset="0"/>
              </a:rPr>
              <a:t>*.</a:t>
            </a:r>
            <a:r>
              <a:rPr lang="en-US" i="1" dirty="0" err="1">
                <a:latin typeface="Segoe UI Semilight" panose="020B0402040204020203" pitchFamily="34" charset="0"/>
                <a:cs typeface="Segoe UI Semilight" panose="020B0402040204020203" pitchFamily="34" charset="0"/>
              </a:rPr>
              <a:t>sh</a:t>
            </a:r>
            <a:endParaRPr lang="en-US" i="1" dirty="0">
              <a:latin typeface="Segoe UI Semilight" panose="020B0402040204020203" pitchFamily="34" charset="0"/>
              <a:cs typeface="Segoe UI Semilight" panose="020B0402040204020203" pitchFamily="34" charset="0"/>
            </a:endParaRPr>
          </a:p>
        </p:txBody>
      </p:sp>
      <p:sp>
        <p:nvSpPr>
          <p:cNvPr id="150" name="TextBox 149">
            <a:extLst>
              <a:ext uri="{FF2B5EF4-FFF2-40B4-BE49-F238E27FC236}">
                <a16:creationId xmlns:a16="http://schemas.microsoft.com/office/drawing/2014/main" id="{81DFE0F6-6F5B-465D-BF9B-1AB506CD14AD}"/>
              </a:ext>
            </a:extLst>
          </p:cNvPr>
          <p:cNvSpPr txBox="1"/>
          <p:nvPr/>
        </p:nvSpPr>
        <p:spPr>
          <a:xfrm>
            <a:off x="8082088" y="4491896"/>
            <a:ext cx="3995861"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Segoe UI Semilight" panose="020B0402040204020203" pitchFamily="34" charset="0"/>
                <a:cs typeface="Segoe UI Semilight" panose="020B0402040204020203" pitchFamily="34" charset="0"/>
              </a:rPr>
              <a:t>6-10 models running at any given time</a:t>
            </a:r>
          </a:p>
          <a:p>
            <a:pPr marL="342900" indent="-342900">
              <a:buFont typeface="Arial" panose="020B0604020202020204" pitchFamily="34" charset="0"/>
              <a:buChar char="•"/>
            </a:pPr>
            <a:r>
              <a:rPr lang="en-US" sz="2400" dirty="0">
                <a:latin typeface="Segoe UI Semilight" panose="020B0402040204020203" pitchFamily="34" charset="0"/>
                <a:cs typeface="Segoe UI Semilight" panose="020B0402040204020203" pitchFamily="34" charset="0"/>
              </a:rPr>
              <a:t>Nearly all take &gt;3 days</a:t>
            </a:r>
          </a:p>
          <a:p>
            <a:pPr marL="342900" indent="-342900">
              <a:buFont typeface="Arial" panose="020B0604020202020204" pitchFamily="34" charset="0"/>
              <a:buChar char="•"/>
            </a:pPr>
            <a:r>
              <a:rPr lang="en-US" sz="2400" dirty="0">
                <a:latin typeface="Segoe UI Semilight" panose="020B0402040204020203" pitchFamily="34" charset="0"/>
                <a:cs typeface="Segoe UI Semilight" panose="020B0402040204020203" pitchFamily="34" charset="0"/>
              </a:rPr>
              <a:t>Use “+</a:t>
            </a:r>
            <a:r>
              <a:rPr lang="en-US" sz="2400" dirty="0" err="1">
                <a:latin typeface="Segoe UI Semilight" panose="020B0402040204020203" pitchFamily="34" charset="0"/>
                <a:cs typeface="Segoe UI Semilight" panose="020B0402040204020203" pitchFamily="34" charset="0"/>
              </a:rPr>
              <a:t>is_resumable</a:t>
            </a:r>
            <a:r>
              <a:rPr lang="en-US" sz="2400" dirty="0">
                <a:latin typeface="Segoe UI Semilight" panose="020B0402040204020203" pitchFamily="34" charset="0"/>
                <a:cs typeface="Segoe UI Semilight" panose="020B0402040204020203" pitchFamily="34" charset="0"/>
              </a:rPr>
              <a:t>”</a:t>
            </a:r>
          </a:p>
          <a:p>
            <a:pPr marL="342900" indent="-342900">
              <a:buFont typeface="Arial" panose="020B0604020202020204" pitchFamily="34" charset="0"/>
              <a:buChar char="•"/>
            </a:pPr>
            <a:r>
              <a:rPr lang="en-US" sz="2400" dirty="0">
                <a:latin typeface="Segoe UI Semilight" panose="020B0402040204020203" pitchFamily="34" charset="0"/>
                <a:cs typeface="Segoe UI Semilight" panose="020B0402040204020203" pitchFamily="34" charset="0"/>
              </a:rPr>
              <a:t>Send outputs back regularly</a:t>
            </a:r>
          </a:p>
        </p:txBody>
      </p:sp>
      <p:sp>
        <p:nvSpPr>
          <p:cNvPr id="171" name="TextBox 170">
            <a:extLst>
              <a:ext uri="{FF2B5EF4-FFF2-40B4-BE49-F238E27FC236}">
                <a16:creationId xmlns:a16="http://schemas.microsoft.com/office/drawing/2014/main" id="{EB38A9F5-C75A-49B6-BD7A-3F3DD15B9906}"/>
              </a:ext>
            </a:extLst>
          </p:cNvPr>
          <p:cNvSpPr txBox="1"/>
          <p:nvPr/>
        </p:nvSpPr>
        <p:spPr>
          <a:xfrm>
            <a:off x="8067128" y="4865892"/>
            <a:ext cx="3995861"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Segoe UI Semilight" panose="020B0402040204020203" pitchFamily="34" charset="0"/>
                <a:cs typeface="Segoe UI Semilight" panose="020B0402040204020203" pitchFamily="34" charset="0"/>
              </a:rPr>
              <a:t>Outputs saved by (model) time, I need to process them by hydrologic flux</a:t>
            </a:r>
          </a:p>
        </p:txBody>
      </p:sp>
      <p:sp>
        <p:nvSpPr>
          <p:cNvPr id="193" name="TextBox 192">
            <a:extLst>
              <a:ext uri="{FF2B5EF4-FFF2-40B4-BE49-F238E27FC236}">
                <a16:creationId xmlns:a16="http://schemas.microsoft.com/office/drawing/2014/main" id="{156A31F4-AEE7-47A3-A795-BBABFDB9E4E1}"/>
              </a:ext>
            </a:extLst>
          </p:cNvPr>
          <p:cNvSpPr txBox="1"/>
          <p:nvPr/>
        </p:nvSpPr>
        <p:spPr>
          <a:xfrm>
            <a:off x="8067128" y="4859514"/>
            <a:ext cx="3995861"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Segoe UI Semilight" panose="020B0402040204020203" pitchFamily="34" charset="0"/>
                <a:cs typeface="Segoe UI Semilight" panose="020B0402040204020203" pitchFamily="34" charset="0"/>
              </a:rPr>
              <a:t>Inputs need to be converted to </a:t>
            </a:r>
            <a:r>
              <a:rPr lang="en-US" sz="2400" dirty="0" err="1">
                <a:latin typeface="Segoe UI Semilight" panose="020B0402040204020203" pitchFamily="34" charset="0"/>
                <a:cs typeface="Segoe UI Semilight" panose="020B0402040204020203" pitchFamily="34" charset="0"/>
              </a:rPr>
              <a:t>parflow</a:t>
            </a:r>
            <a:r>
              <a:rPr lang="en-US" sz="2400" dirty="0">
                <a:latin typeface="Segoe UI Semilight" panose="020B0402040204020203" pitchFamily="34" charset="0"/>
                <a:cs typeface="Segoe UI Semilight" panose="020B0402040204020203" pitchFamily="34" charset="0"/>
              </a:rPr>
              <a:t> binary format and repackaged</a:t>
            </a:r>
          </a:p>
        </p:txBody>
      </p:sp>
      <p:sp>
        <p:nvSpPr>
          <p:cNvPr id="199" name="TextBox 198">
            <a:extLst>
              <a:ext uri="{FF2B5EF4-FFF2-40B4-BE49-F238E27FC236}">
                <a16:creationId xmlns:a16="http://schemas.microsoft.com/office/drawing/2014/main" id="{833BF585-6D07-4EBB-9D5F-7867F9F8073B}"/>
              </a:ext>
            </a:extLst>
          </p:cNvPr>
          <p:cNvSpPr txBox="1"/>
          <p:nvPr/>
        </p:nvSpPr>
        <p:spPr>
          <a:xfrm>
            <a:off x="8094864" y="4877757"/>
            <a:ext cx="3995861"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Segoe UI Semilight" panose="020B0402040204020203" pitchFamily="34" charset="0"/>
                <a:cs typeface="Segoe UI Semilight" panose="020B0402040204020203" pitchFamily="34" charset="0"/>
              </a:rPr>
              <a:t>Convert to </a:t>
            </a:r>
            <a:r>
              <a:rPr lang="en-US" sz="2400" dirty="0" err="1">
                <a:latin typeface="Segoe UI Semilight" panose="020B0402040204020203" pitchFamily="34" charset="0"/>
                <a:cs typeface="Segoe UI Semilight" panose="020B0402040204020203" pitchFamily="34" charset="0"/>
              </a:rPr>
              <a:t>Matlab</a:t>
            </a:r>
            <a:r>
              <a:rPr lang="en-US" sz="2400" dirty="0">
                <a:latin typeface="Segoe UI Semilight" panose="020B0402040204020203" pitchFamily="34" charset="0"/>
                <a:cs typeface="Segoe UI Semilight" panose="020B0402040204020203" pitchFamily="34" charset="0"/>
              </a:rPr>
              <a:t> files for analysis</a:t>
            </a:r>
          </a:p>
        </p:txBody>
      </p:sp>
      <p:sp>
        <p:nvSpPr>
          <p:cNvPr id="200" name="TextBox 199">
            <a:extLst>
              <a:ext uri="{FF2B5EF4-FFF2-40B4-BE49-F238E27FC236}">
                <a16:creationId xmlns:a16="http://schemas.microsoft.com/office/drawing/2014/main" id="{BB2A191B-5747-400A-8381-5D9898879AB9}"/>
              </a:ext>
            </a:extLst>
          </p:cNvPr>
          <p:cNvSpPr txBox="1"/>
          <p:nvPr/>
        </p:nvSpPr>
        <p:spPr>
          <a:xfrm>
            <a:off x="8085184" y="4882724"/>
            <a:ext cx="3995861"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Segoe UI Semilight" panose="020B0402040204020203" pitchFamily="34" charset="0"/>
                <a:cs typeface="Segoe UI Semilight" panose="020B0402040204020203" pitchFamily="34" charset="0"/>
              </a:rPr>
              <a:t>Derive additional fluxes of interest, check water (mass) balance</a:t>
            </a:r>
          </a:p>
        </p:txBody>
      </p:sp>
    </p:spTree>
    <p:extLst>
      <p:ext uri="{BB962C8B-B14F-4D97-AF65-F5344CB8AC3E}">
        <p14:creationId xmlns:p14="http://schemas.microsoft.com/office/powerpoint/2010/main" val="396709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5"/>
                                        </p:tgtEl>
                                        <p:attrNameLst>
                                          <p:attrName>style.visibility</p:attrName>
                                        </p:attrNameLst>
                                      </p:cBhvr>
                                      <p:to>
                                        <p:strVal val="visible"/>
                                      </p:to>
                                    </p:set>
                                  </p:childTnLst>
                                </p:cTn>
                              </p:par>
                              <p:par>
                                <p:cTn id="19" presetID="42" presetClass="path" presetSubtype="0" accel="50000" decel="50000" fill="hold" nodeType="withEffect">
                                  <p:stCondLst>
                                    <p:cond delay="0"/>
                                  </p:stCondLst>
                                  <p:childTnLst>
                                    <p:animMotion origin="layout" path="M -1.875E-6 -1.85185E-6 L -0.21055 0.30787 " pathEditMode="relative" rAng="0" ptsTypes="AA">
                                      <p:cBhvr>
                                        <p:cTn id="20" dur="2000" fill="hold"/>
                                        <p:tgtEl>
                                          <p:spTgt spid="104"/>
                                        </p:tgtEl>
                                        <p:attrNameLst>
                                          <p:attrName>ppt_x</p:attrName>
                                          <p:attrName>ppt_y</p:attrName>
                                        </p:attrNameLst>
                                      </p:cBhvr>
                                      <p:rCtr x="-10430" y="15324"/>
                                    </p:animMotion>
                                  </p:childTnLst>
                                </p:cTn>
                              </p:par>
                            </p:childTnLst>
                          </p:cTn>
                        </p:par>
                        <p:par>
                          <p:cTn id="21" fill="hold">
                            <p:stCondLst>
                              <p:cond delay="2000"/>
                            </p:stCondLst>
                            <p:childTnLst>
                              <p:par>
                                <p:cTn id="22" presetID="1" presetClass="exit" presetSubtype="0" fill="hold" nodeType="afterEffect">
                                  <p:stCondLst>
                                    <p:cond delay="500"/>
                                  </p:stCondLst>
                                  <p:childTnLst>
                                    <p:set>
                                      <p:cBhvr>
                                        <p:cTn id="23" dur="1" fill="hold">
                                          <p:stCondLst>
                                            <p:cond delay="0"/>
                                          </p:stCondLst>
                                        </p:cTn>
                                        <p:tgtEl>
                                          <p:spTgt spid="10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107"/>
                                        </p:tgtEl>
                                        <p:attrNameLst>
                                          <p:attrName>style.visibility</p:attrName>
                                        </p:attrNameLst>
                                      </p:cBhvr>
                                      <p:to>
                                        <p:strVal val="visible"/>
                                      </p:to>
                                    </p:set>
                                  </p:childTnLst>
                                </p:cTn>
                              </p:par>
                              <p:par>
                                <p:cTn id="26" presetID="42" presetClass="path" presetSubtype="0" accel="50000" decel="50000" fill="hold" nodeType="withEffect">
                                  <p:stCondLst>
                                    <p:cond delay="500"/>
                                  </p:stCondLst>
                                  <p:childTnLst>
                                    <p:animMotion origin="layout" path="M 4.16667E-6 -1.11111E-6 L 0.21354 -0.1706 " pathEditMode="relative" rAng="0" ptsTypes="AA">
                                      <p:cBhvr>
                                        <p:cTn id="27" dur="2000" fill="hold"/>
                                        <p:tgtEl>
                                          <p:spTgt spid="107"/>
                                        </p:tgtEl>
                                        <p:attrNameLst>
                                          <p:attrName>ppt_x</p:attrName>
                                          <p:attrName>ppt_y</p:attrName>
                                        </p:attrNameLst>
                                      </p:cBhvr>
                                      <p:rCtr x="10703" y="-8403"/>
                                    </p:animMotion>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94"/>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168"/>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193"/>
                                        </p:tgtEl>
                                        <p:attrNameLst>
                                          <p:attrName>style.visibility</p:attrName>
                                        </p:attrNameLst>
                                      </p:cBhvr>
                                      <p:to>
                                        <p:strVal val="hidden"/>
                                      </p:to>
                                    </p:set>
                                  </p:childTnLst>
                                </p:cTn>
                              </p:par>
                              <p:par>
                                <p:cTn id="36" presetID="1" presetClass="entr" presetSubtype="0" fill="hold" grpId="0" nodeType="withEffect">
                                  <p:stCondLst>
                                    <p:cond delay="500"/>
                                  </p:stCondLst>
                                  <p:childTnLst>
                                    <p:set>
                                      <p:cBhvr>
                                        <p:cTn id="37" dur="1" fill="hold">
                                          <p:stCondLst>
                                            <p:cond delay="0"/>
                                          </p:stCondLst>
                                        </p:cTn>
                                        <p:tgtEl>
                                          <p:spTgt spid="195"/>
                                        </p:tgtEl>
                                        <p:attrNameLst>
                                          <p:attrName>style.visibility</p:attrName>
                                        </p:attrNameLst>
                                      </p:cBhvr>
                                      <p:to>
                                        <p:strVal val="visible"/>
                                      </p:to>
                                    </p:set>
                                  </p:childTnLst>
                                </p:cTn>
                              </p:par>
                              <p:par>
                                <p:cTn id="38" presetID="1" presetClass="entr" presetSubtype="0" fill="hold" nodeType="withEffect">
                                  <p:stCondLst>
                                    <p:cond delay="500"/>
                                  </p:stCondLst>
                                  <p:childTnLst>
                                    <p:set>
                                      <p:cBhvr>
                                        <p:cTn id="39" dur="1" fill="hold">
                                          <p:stCondLst>
                                            <p:cond delay="0"/>
                                          </p:stCondLst>
                                        </p:cTn>
                                        <p:tgtEl>
                                          <p:spTgt spid="17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5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31"/>
                                        </p:tgtEl>
                                        <p:attrNameLst>
                                          <p:attrName>style.visibility</p:attrName>
                                        </p:attrNameLst>
                                      </p:cBhvr>
                                      <p:to>
                                        <p:strVal val="visible"/>
                                      </p:to>
                                    </p:set>
                                  </p:childTnLst>
                                </p:cTn>
                              </p:par>
                              <p:par>
                                <p:cTn id="48" presetID="1" presetClass="exit" presetSubtype="0" fill="hold" nodeType="withEffect">
                                  <p:stCondLst>
                                    <p:cond delay="0"/>
                                  </p:stCondLst>
                                  <p:childTnLst>
                                    <p:set>
                                      <p:cBhvr>
                                        <p:cTn id="49" dur="1" fill="hold">
                                          <p:stCondLst>
                                            <p:cond delay="0"/>
                                          </p:stCondLst>
                                        </p:cTn>
                                        <p:tgtEl>
                                          <p:spTgt spid="107"/>
                                        </p:tgtEl>
                                        <p:attrNameLst>
                                          <p:attrName>style.visibility</p:attrName>
                                        </p:attrNameLst>
                                      </p:cBhvr>
                                      <p:to>
                                        <p:strVal val="hidden"/>
                                      </p:to>
                                    </p:set>
                                  </p:childTnLst>
                                </p:cTn>
                              </p:par>
                              <p:par>
                                <p:cTn id="50" presetID="42" presetClass="path" presetSubtype="0" accel="50000" decel="50000" fill="hold" nodeType="withEffect">
                                  <p:stCondLst>
                                    <p:cond delay="0"/>
                                  </p:stCondLst>
                                  <p:childTnLst>
                                    <p:animMotion origin="layout" path="M 2.5E-6 7.40741E-7 L -0.21354 0.1706 " pathEditMode="relative" rAng="0" ptsTypes="AA">
                                      <p:cBhvr>
                                        <p:cTn id="51" dur="2000" fill="hold"/>
                                        <p:tgtEl>
                                          <p:spTgt spid="131"/>
                                        </p:tgtEl>
                                        <p:attrNameLst>
                                          <p:attrName>ppt_x</p:attrName>
                                          <p:attrName>ppt_y</p:attrName>
                                        </p:attrNameLst>
                                      </p:cBhvr>
                                      <p:rCtr x="-10820" y="8495"/>
                                    </p:animMotion>
                                  </p:childTnLst>
                                </p:cTn>
                              </p:par>
                            </p:childTnLst>
                          </p:cTn>
                        </p:par>
                        <p:par>
                          <p:cTn id="52" fill="hold">
                            <p:stCondLst>
                              <p:cond delay="2000"/>
                            </p:stCondLst>
                            <p:childTnLst>
                              <p:par>
                                <p:cTn id="53" presetID="1" presetClass="entr" presetSubtype="0"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childTnLst>
                          </p:cTn>
                        </p:par>
                        <p:par>
                          <p:cTn id="55" fill="hold">
                            <p:stCondLst>
                              <p:cond delay="2000"/>
                            </p:stCondLst>
                            <p:childTnLst>
                              <p:par>
                                <p:cTn id="56" presetID="42" presetClass="path" presetSubtype="0" accel="50000" decel="50000" fill="hold" nodeType="afterEffect">
                                  <p:stCondLst>
                                    <p:cond delay="500"/>
                                  </p:stCondLst>
                                  <p:childTnLst>
                                    <p:animMotion origin="layout" path="M -4.16667E-6 -4.07407E-6 L 0.32513 -0.3081 " pathEditMode="relative" rAng="0" ptsTypes="AA">
                                      <p:cBhvr>
                                        <p:cTn id="57" dur="1000" fill="hold"/>
                                        <p:tgtEl>
                                          <p:spTgt spid="83"/>
                                        </p:tgtEl>
                                        <p:attrNameLst>
                                          <p:attrName>ppt_x</p:attrName>
                                          <p:attrName>ppt_y</p:attrName>
                                        </p:attrNameLst>
                                      </p:cBhvr>
                                      <p:rCtr x="16484" y="-15301"/>
                                    </p:animMotion>
                                  </p:childTnLst>
                                </p:cTn>
                              </p:par>
                            </p:childTnLst>
                          </p:cTn>
                        </p:par>
                        <p:par>
                          <p:cTn id="58" fill="hold">
                            <p:stCondLst>
                              <p:cond delay="3500"/>
                            </p:stCondLst>
                            <p:childTnLst>
                              <p:par>
                                <p:cTn id="59" presetID="1" presetClass="entr" presetSubtype="0" fill="hold" nodeType="afterEffect">
                                  <p:stCondLst>
                                    <p:cond delay="1000"/>
                                  </p:stCondLst>
                                  <p:childTnLst>
                                    <p:set>
                                      <p:cBhvr>
                                        <p:cTn id="60" dur="1" fill="hold">
                                          <p:stCondLst>
                                            <p:cond delay="0"/>
                                          </p:stCondLst>
                                        </p:cTn>
                                        <p:tgtEl>
                                          <p:spTgt spid="113"/>
                                        </p:tgtEl>
                                        <p:attrNameLst>
                                          <p:attrName>style.visibility</p:attrName>
                                        </p:attrNameLst>
                                      </p:cBhvr>
                                      <p:to>
                                        <p:strVal val="visible"/>
                                      </p:to>
                                    </p:set>
                                  </p:childTnLst>
                                </p:cTn>
                              </p:par>
                            </p:childTnLst>
                          </p:cTn>
                        </p:par>
                        <p:par>
                          <p:cTn id="61" fill="hold">
                            <p:stCondLst>
                              <p:cond delay="4500"/>
                            </p:stCondLst>
                            <p:childTnLst>
                              <p:par>
                                <p:cTn id="62" presetID="42" presetClass="path" presetSubtype="0" accel="50000" decel="50000" fill="hold" nodeType="afterEffect">
                                  <p:stCondLst>
                                    <p:cond delay="500"/>
                                  </p:stCondLst>
                                  <p:childTnLst>
                                    <p:animMotion origin="layout" path="M 4.16667E-7 -2.59259E-6 L 0.4069 -0.30879 " pathEditMode="relative" rAng="0" ptsTypes="AA">
                                      <p:cBhvr>
                                        <p:cTn id="63" dur="1000" fill="hold"/>
                                        <p:tgtEl>
                                          <p:spTgt spid="113"/>
                                        </p:tgtEl>
                                        <p:attrNameLst>
                                          <p:attrName>ppt_x</p:attrName>
                                          <p:attrName>ppt_y</p:attrName>
                                        </p:attrNameLst>
                                      </p:cBhvr>
                                      <p:rCtr x="20221" y="-15278"/>
                                    </p:animMotion>
                                  </p:childTnLst>
                                </p:cTn>
                              </p:par>
                            </p:childTnLst>
                          </p:cTn>
                        </p:par>
                        <p:par>
                          <p:cTn id="64" fill="hold">
                            <p:stCondLst>
                              <p:cond delay="6000"/>
                            </p:stCondLst>
                            <p:childTnLst>
                              <p:par>
                                <p:cTn id="65" presetID="1" presetClass="entr" presetSubtype="0" fill="hold" nodeType="afterEffect">
                                  <p:stCondLst>
                                    <p:cond delay="1000"/>
                                  </p:stCondLst>
                                  <p:childTnLst>
                                    <p:set>
                                      <p:cBhvr>
                                        <p:cTn id="66" dur="1" fill="hold">
                                          <p:stCondLst>
                                            <p:cond delay="0"/>
                                          </p:stCondLst>
                                        </p:cTn>
                                        <p:tgtEl>
                                          <p:spTgt spid="116"/>
                                        </p:tgtEl>
                                        <p:attrNameLst>
                                          <p:attrName>style.visibility</p:attrName>
                                        </p:attrNameLst>
                                      </p:cBhvr>
                                      <p:to>
                                        <p:strVal val="visible"/>
                                      </p:to>
                                    </p:set>
                                  </p:childTnLst>
                                </p:cTn>
                              </p:par>
                            </p:childTnLst>
                          </p:cTn>
                        </p:par>
                        <p:par>
                          <p:cTn id="67" fill="hold">
                            <p:stCondLst>
                              <p:cond delay="7000"/>
                            </p:stCondLst>
                            <p:childTnLst>
                              <p:par>
                                <p:cTn id="68" presetID="42" presetClass="path" presetSubtype="0" accel="50000" decel="50000" fill="hold" nodeType="afterEffect">
                                  <p:stCondLst>
                                    <p:cond delay="500"/>
                                  </p:stCondLst>
                                  <p:childTnLst>
                                    <p:animMotion origin="layout" path="M 1.66667E-6 -1.85185E-6 L 0.32721 -0.16805 " pathEditMode="relative" rAng="0" ptsTypes="AA">
                                      <p:cBhvr>
                                        <p:cTn id="69" dur="1000" fill="hold"/>
                                        <p:tgtEl>
                                          <p:spTgt spid="116"/>
                                        </p:tgtEl>
                                        <p:attrNameLst>
                                          <p:attrName>ppt_x</p:attrName>
                                          <p:attrName>ppt_y</p:attrName>
                                        </p:attrNameLst>
                                      </p:cBhvr>
                                      <p:rCtr x="16354" y="-8565"/>
                                    </p:animMotion>
                                  </p:childTnLst>
                                </p:cTn>
                              </p:par>
                            </p:childTnLst>
                          </p:cTn>
                        </p:par>
                        <p:par>
                          <p:cTn id="70" fill="hold">
                            <p:stCondLst>
                              <p:cond delay="8500"/>
                            </p:stCondLst>
                            <p:childTnLst>
                              <p:par>
                                <p:cTn id="71" presetID="1" presetClass="entr" presetSubtype="0" fill="hold" nodeType="afterEffect">
                                  <p:stCondLst>
                                    <p:cond delay="1000"/>
                                  </p:stCondLst>
                                  <p:childTnLst>
                                    <p:set>
                                      <p:cBhvr>
                                        <p:cTn id="72" dur="1" fill="hold">
                                          <p:stCondLst>
                                            <p:cond delay="0"/>
                                          </p:stCondLst>
                                        </p:cTn>
                                        <p:tgtEl>
                                          <p:spTgt spid="128"/>
                                        </p:tgtEl>
                                        <p:attrNameLst>
                                          <p:attrName>style.visibility</p:attrName>
                                        </p:attrNameLst>
                                      </p:cBhvr>
                                      <p:to>
                                        <p:strVal val="visible"/>
                                      </p:to>
                                    </p:set>
                                  </p:childTnLst>
                                </p:cTn>
                              </p:par>
                            </p:childTnLst>
                          </p:cTn>
                        </p:par>
                        <p:par>
                          <p:cTn id="73" fill="hold">
                            <p:stCondLst>
                              <p:cond delay="9500"/>
                            </p:stCondLst>
                            <p:childTnLst>
                              <p:par>
                                <p:cTn id="74" presetID="42" presetClass="path" presetSubtype="0" accel="50000" decel="50000" fill="hold" nodeType="afterEffect">
                                  <p:stCondLst>
                                    <p:cond delay="500"/>
                                  </p:stCondLst>
                                  <p:childTnLst>
                                    <p:animMotion origin="layout" path="M -2.70833E-6 -3.7037E-6 L 0.41198 -0.16296 " pathEditMode="relative" rAng="0" ptsTypes="AA">
                                      <p:cBhvr>
                                        <p:cTn id="75" dur="1000" fill="hold"/>
                                        <p:tgtEl>
                                          <p:spTgt spid="128"/>
                                        </p:tgtEl>
                                        <p:attrNameLst>
                                          <p:attrName>ppt_x</p:attrName>
                                          <p:attrName>ppt_y</p:attrName>
                                        </p:attrNameLst>
                                      </p:cBhvr>
                                      <p:rCtr x="20742" y="-7801"/>
                                    </p:animMotion>
                                  </p:childTnLst>
                                </p:cTn>
                              </p:par>
                            </p:childTnLst>
                          </p:cTn>
                        </p:par>
                        <p:par>
                          <p:cTn id="76" fill="hold">
                            <p:stCondLst>
                              <p:cond delay="11000"/>
                            </p:stCondLst>
                            <p:childTnLst>
                              <p:par>
                                <p:cTn id="77" presetID="1" presetClass="exit" presetSubtype="0" fill="hold" nodeType="afterEffect">
                                  <p:stCondLst>
                                    <p:cond delay="0"/>
                                  </p:stCondLst>
                                  <p:childTnLst>
                                    <p:set>
                                      <p:cBhvr>
                                        <p:cTn id="78" dur="1" fill="hold">
                                          <p:stCondLst>
                                            <p:cond delay="0"/>
                                          </p:stCondLst>
                                        </p:cTn>
                                        <p:tgtEl>
                                          <p:spTgt spid="131"/>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172"/>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195"/>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150"/>
                                        </p:tgtEl>
                                        <p:attrNameLst>
                                          <p:attrName>style.visibility</p:attrName>
                                        </p:attrNameLst>
                                      </p:cBhvr>
                                      <p:to>
                                        <p:strVal val="hidden"/>
                                      </p:to>
                                    </p:set>
                                  </p:childTnLst>
                                </p:cTn>
                              </p:par>
                              <p:par>
                                <p:cTn id="87" presetID="1" presetClass="entr" presetSubtype="0" fill="hold" grpId="0" nodeType="withEffect">
                                  <p:stCondLst>
                                    <p:cond delay="500"/>
                                  </p:stCondLst>
                                  <p:childTnLst>
                                    <p:set>
                                      <p:cBhvr>
                                        <p:cTn id="88" dur="1" fill="hold">
                                          <p:stCondLst>
                                            <p:cond delay="0"/>
                                          </p:stCondLst>
                                        </p:cTn>
                                        <p:tgtEl>
                                          <p:spTgt spid="198"/>
                                        </p:tgtEl>
                                        <p:attrNameLst>
                                          <p:attrName>style.visibility</p:attrName>
                                        </p:attrNameLst>
                                      </p:cBhvr>
                                      <p:to>
                                        <p:strVal val="visible"/>
                                      </p:to>
                                    </p:set>
                                  </p:childTnLst>
                                </p:cTn>
                              </p:par>
                              <p:par>
                                <p:cTn id="89" presetID="1" presetClass="entr" presetSubtype="0" fill="hold" grpId="2" nodeType="withEffect">
                                  <p:stCondLst>
                                    <p:cond delay="500"/>
                                  </p:stCondLst>
                                  <p:childTnLst>
                                    <p:set>
                                      <p:cBhvr>
                                        <p:cTn id="90" dur="1" fill="hold">
                                          <p:stCondLst>
                                            <p:cond delay="0"/>
                                          </p:stCondLst>
                                        </p:cTn>
                                        <p:tgtEl>
                                          <p:spTgt spid="16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7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6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7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8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86"/>
                                        </p:tgtEl>
                                        <p:attrNameLst>
                                          <p:attrName>style.visibility</p:attrName>
                                        </p:attrNameLst>
                                      </p:cBhvr>
                                      <p:to>
                                        <p:strVal val="visible"/>
                                      </p:to>
                                    </p:set>
                                  </p:childTnLst>
                                </p:cTn>
                              </p:par>
                              <p:par>
                                <p:cTn id="105" presetID="1" presetClass="exit" presetSubtype="0" fill="hold" nodeType="withEffect">
                                  <p:stCondLst>
                                    <p:cond delay="0"/>
                                  </p:stCondLst>
                                  <p:childTnLst>
                                    <p:set>
                                      <p:cBhvr>
                                        <p:cTn id="106" dur="1" fill="hold">
                                          <p:stCondLst>
                                            <p:cond delay="0"/>
                                          </p:stCondLst>
                                        </p:cTn>
                                        <p:tgtEl>
                                          <p:spTgt spid="83"/>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113"/>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116"/>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128"/>
                                        </p:tgtEl>
                                        <p:attrNameLst>
                                          <p:attrName>style.visibility</p:attrName>
                                        </p:attrNameLst>
                                      </p:cBhvr>
                                      <p:to>
                                        <p:strVal val="hidden"/>
                                      </p:to>
                                    </p:set>
                                  </p:childTnLst>
                                </p:cTn>
                              </p:par>
                              <p:par>
                                <p:cTn id="113" presetID="42" presetClass="path" presetSubtype="0" accel="50000" decel="50000" fill="hold" nodeType="withEffect">
                                  <p:stCondLst>
                                    <p:cond delay="0"/>
                                  </p:stCondLst>
                                  <p:childTnLst>
                                    <p:animMotion origin="layout" path="M -4.375E-6 -2.22222E-6 L -0.32409 0.30764 " pathEditMode="relative" rAng="0" ptsTypes="AA">
                                      <p:cBhvr>
                                        <p:cTn id="114" dur="2000" fill="hold"/>
                                        <p:tgtEl>
                                          <p:spTgt spid="61"/>
                                        </p:tgtEl>
                                        <p:attrNameLst>
                                          <p:attrName>ppt_x</p:attrName>
                                          <p:attrName>ppt_y</p:attrName>
                                        </p:attrNameLst>
                                      </p:cBhvr>
                                      <p:rCtr x="-16354" y="15116"/>
                                    </p:animMotion>
                                  </p:childTnLst>
                                </p:cTn>
                              </p:par>
                              <p:par>
                                <p:cTn id="115" presetID="42" presetClass="path" presetSubtype="0" accel="50000" decel="50000" fill="hold" nodeType="withEffect">
                                  <p:stCondLst>
                                    <p:cond delay="0"/>
                                  </p:stCondLst>
                                  <p:childTnLst>
                                    <p:animMotion origin="layout" path="M -6.25E-7 3.7037E-6 L -0.40924 0.30856 " pathEditMode="relative" rAng="0" ptsTypes="AA">
                                      <p:cBhvr>
                                        <p:cTn id="116" dur="2000" fill="hold"/>
                                        <p:tgtEl>
                                          <p:spTgt spid="77"/>
                                        </p:tgtEl>
                                        <p:attrNameLst>
                                          <p:attrName>ppt_x</p:attrName>
                                          <p:attrName>ppt_y</p:attrName>
                                        </p:attrNameLst>
                                      </p:cBhvr>
                                      <p:rCtr x="-20651" y="15255"/>
                                    </p:animMotion>
                                  </p:childTnLst>
                                </p:cTn>
                              </p:par>
                              <p:par>
                                <p:cTn id="117" presetID="42" presetClass="path" presetSubtype="0" accel="50000" decel="50000" fill="hold" nodeType="withEffect">
                                  <p:stCondLst>
                                    <p:cond delay="0"/>
                                  </p:stCondLst>
                                  <p:childTnLst>
                                    <p:animMotion origin="layout" path="M -1.875E-6 3.7037E-6 L -0.32878 0.16482 " pathEditMode="relative" rAng="0" ptsTypes="AA">
                                      <p:cBhvr>
                                        <p:cTn id="118" dur="2000" fill="hold"/>
                                        <p:tgtEl>
                                          <p:spTgt spid="80"/>
                                        </p:tgtEl>
                                        <p:attrNameLst>
                                          <p:attrName>ppt_x</p:attrName>
                                          <p:attrName>ppt_y</p:attrName>
                                        </p:attrNameLst>
                                      </p:cBhvr>
                                      <p:rCtr x="-16589" y="8218"/>
                                    </p:animMotion>
                                  </p:childTnLst>
                                </p:cTn>
                              </p:par>
                              <p:par>
                                <p:cTn id="119" presetID="42" presetClass="path" presetSubtype="0" accel="50000" decel="50000" fill="hold" nodeType="withEffect">
                                  <p:stCondLst>
                                    <p:cond delay="0"/>
                                  </p:stCondLst>
                                  <p:childTnLst>
                                    <p:animMotion origin="layout" path="M -1.875E-6 -7.40741E-7 L -0.41003 0.16412 " pathEditMode="relative" rAng="0" ptsTypes="AA">
                                      <p:cBhvr>
                                        <p:cTn id="120" dur="2000" fill="hold"/>
                                        <p:tgtEl>
                                          <p:spTgt spid="86"/>
                                        </p:tgtEl>
                                        <p:attrNameLst>
                                          <p:attrName>ppt_x</p:attrName>
                                          <p:attrName>ppt_y</p:attrName>
                                        </p:attrNameLst>
                                      </p:cBhvr>
                                      <p:rCtr x="-20651" y="8171"/>
                                    </p:animMotion>
                                  </p:childTnLst>
                                </p:cTn>
                              </p:par>
                            </p:childTnLst>
                          </p:cTn>
                        </p:par>
                        <p:par>
                          <p:cTn id="121" fill="hold">
                            <p:stCondLst>
                              <p:cond delay="2000"/>
                            </p:stCondLst>
                            <p:childTnLst>
                              <p:par>
                                <p:cTn id="122" presetID="1" presetClass="entr" presetSubtype="0" fill="hold" nodeType="afterEffect">
                                  <p:stCondLst>
                                    <p:cond delay="0"/>
                                  </p:stCondLst>
                                  <p:childTnLst>
                                    <p:set>
                                      <p:cBhvr>
                                        <p:cTn id="123" dur="1" fill="hold">
                                          <p:stCondLst>
                                            <p:cond delay="0"/>
                                          </p:stCondLst>
                                        </p:cTn>
                                        <p:tgtEl>
                                          <p:spTgt spid="89"/>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92"/>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95"/>
                                        </p:tgtEl>
                                        <p:attrNameLst>
                                          <p:attrName>style.visibility</p:attrName>
                                        </p:attrNameLst>
                                      </p:cBhvr>
                                      <p:to>
                                        <p:strVal val="visible"/>
                                      </p:to>
                                    </p:set>
                                  </p:childTnLst>
                                </p:cTn>
                              </p:par>
                              <p:par>
                                <p:cTn id="128" presetID="1" presetClass="exit" presetSubtype="0" fill="hold" nodeType="withEffect">
                                  <p:stCondLst>
                                    <p:cond delay="0"/>
                                  </p:stCondLst>
                                  <p:childTnLst>
                                    <p:set>
                                      <p:cBhvr>
                                        <p:cTn id="129" dur="1" fill="hold">
                                          <p:stCondLst>
                                            <p:cond delay="0"/>
                                          </p:stCondLst>
                                        </p:cTn>
                                        <p:tgtEl>
                                          <p:spTgt spid="61"/>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77"/>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80"/>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86"/>
                                        </p:tgtEl>
                                        <p:attrNameLst>
                                          <p:attrName>style.visibility</p:attrName>
                                        </p:attrNameLst>
                                      </p:cBhvr>
                                      <p:to>
                                        <p:strVal val="hidden"/>
                                      </p:to>
                                    </p:set>
                                  </p:childTnLst>
                                </p:cTn>
                              </p:par>
                              <p:par>
                                <p:cTn id="136" presetID="42" presetClass="path" presetSubtype="0" accel="50000" decel="50000" fill="hold" nodeType="withEffect">
                                  <p:stCondLst>
                                    <p:cond delay="500"/>
                                  </p:stCondLst>
                                  <p:childTnLst>
                                    <p:animMotion origin="layout" path="M 4.79167E-6 2.22222E-6 L 0.32448 -0.3118 " pathEditMode="relative" rAng="0" ptsTypes="AA">
                                      <p:cBhvr>
                                        <p:cTn id="137" dur="2000" fill="hold"/>
                                        <p:tgtEl>
                                          <p:spTgt spid="89"/>
                                        </p:tgtEl>
                                        <p:attrNameLst>
                                          <p:attrName>ppt_x</p:attrName>
                                          <p:attrName>ppt_y</p:attrName>
                                        </p:attrNameLst>
                                      </p:cBhvr>
                                      <p:rCtr x="16094" y="-15625"/>
                                    </p:animMotion>
                                  </p:childTnLst>
                                </p:cTn>
                              </p:par>
                              <p:par>
                                <p:cTn id="138" presetID="42" presetClass="path" presetSubtype="0" accel="50000" decel="50000" fill="hold" nodeType="withEffect">
                                  <p:stCondLst>
                                    <p:cond delay="500"/>
                                  </p:stCondLst>
                                  <p:childTnLst>
                                    <p:animMotion origin="layout" path="M -3.54167E-6 -4.81481E-6 L 0.41068 -0.31227 " pathEditMode="relative" rAng="0" ptsTypes="AA">
                                      <p:cBhvr>
                                        <p:cTn id="139" dur="2000" fill="hold"/>
                                        <p:tgtEl>
                                          <p:spTgt spid="92"/>
                                        </p:tgtEl>
                                        <p:attrNameLst>
                                          <p:attrName>ppt_x</p:attrName>
                                          <p:attrName>ppt_y</p:attrName>
                                        </p:attrNameLst>
                                      </p:cBhvr>
                                      <p:rCtr x="20365" y="-15602"/>
                                    </p:animMotion>
                                  </p:childTnLst>
                                </p:cTn>
                              </p:par>
                              <p:par>
                                <p:cTn id="140" presetID="42" presetClass="path" presetSubtype="0" accel="50000" decel="50000" fill="hold" nodeType="withEffect">
                                  <p:stCondLst>
                                    <p:cond delay="500"/>
                                  </p:stCondLst>
                                  <p:childTnLst>
                                    <p:animMotion origin="layout" path="M 1.66667E-6 1.11111E-6 L 0.32721 -0.16759 " pathEditMode="relative" rAng="0" ptsTypes="AA">
                                      <p:cBhvr>
                                        <p:cTn id="141" dur="2000" fill="hold"/>
                                        <p:tgtEl>
                                          <p:spTgt spid="95"/>
                                        </p:tgtEl>
                                        <p:attrNameLst>
                                          <p:attrName>ppt_x</p:attrName>
                                          <p:attrName>ppt_y</p:attrName>
                                        </p:attrNameLst>
                                      </p:cBhvr>
                                      <p:rCtr x="16354" y="-8542"/>
                                    </p:animMotion>
                                  </p:childTnLst>
                                </p:cTn>
                              </p:par>
                            </p:childTnLst>
                          </p:cTn>
                        </p:par>
                      </p:childTnLst>
                    </p:cTn>
                  </p:par>
                  <p:par>
                    <p:cTn id="142" fill="hold">
                      <p:stCondLst>
                        <p:cond delay="indefinite"/>
                      </p:stCondLst>
                      <p:childTnLst>
                        <p:par>
                          <p:cTn id="143" fill="hold">
                            <p:stCondLst>
                              <p:cond delay="0"/>
                            </p:stCondLst>
                            <p:childTnLst>
                              <p:par>
                                <p:cTn id="144" presetID="1" presetClass="exit" presetSubtype="0" fill="hold" grpId="1" nodeType="clickEffect">
                                  <p:stCondLst>
                                    <p:cond delay="0"/>
                                  </p:stCondLst>
                                  <p:childTnLst>
                                    <p:set>
                                      <p:cBhvr>
                                        <p:cTn id="145" dur="1" fill="hold">
                                          <p:stCondLst>
                                            <p:cond delay="0"/>
                                          </p:stCondLst>
                                        </p:cTn>
                                        <p:tgtEl>
                                          <p:spTgt spid="198"/>
                                        </p:tgtEl>
                                        <p:attrNameLst>
                                          <p:attrName>style.visibility</p:attrName>
                                        </p:attrNameLst>
                                      </p:cBhvr>
                                      <p:to>
                                        <p:strVal val="hidden"/>
                                      </p:to>
                                    </p:set>
                                  </p:childTnLst>
                                </p:cTn>
                              </p:par>
                              <p:par>
                                <p:cTn id="146" presetID="1" presetClass="exit" presetSubtype="0" fill="hold" grpId="3" nodeType="withEffect">
                                  <p:stCondLst>
                                    <p:cond delay="0"/>
                                  </p:stCondLst>
                                  <p:childTnLst>
                                    <p:set>
                                      <p:cBhvr>
                                        <p:cTn id="147" dur="1" fill="hold">
                                          <p:stCondLst>
                                            <p:cond delay="0"/>
                                          </p:stCondLst>
                                        </p:cTn>
                                        <p:tgtEl>
                                          <p:spTgt spid="168"/>
                                        </p:tgtEl>
                                        <p:attrNameLst>
                                          <p:attrName>style.visibility</p:attrName>
                                        </p:attrNameLst>
                                      </p:cBhvr>
                                      <p:to>
                                        <p:strVal val="hidden"/>
                                      </p:to>
                                    </p:set>
                                  </p:childTnLst>
                                </p:cTn>
                              </p:par>
                              <p:par>
                                <p:cTn id="148" presetID="1" presetClass="exit" presetSubtype="0" fill="hold" grpId="1" nodeType="withEffect">
                                  <p:stCondLst>
                                    <p:cond delay="0"/>
                                  </p:stCondLst>
                                  <p:childTnLst>
                                    <p:set>
                                      <p:cBhvr>
                                        <p:cTn id="149" dur="1" fill="hold">
                                          <p:stCondLst>
                                            <p:cond delay="0"/>
                                          </p:stCondLst>
                                        </p:cTn>
                                        <p:tgtEl>
                                          <p:spTgt spid="171"/>
                                        </p:tgtEl>
                                        <p:attrNameLst>
                                          <p:attrName>style.visibility</p:attrName>
                                        </p:attrNameLst>
                                      </p:cBhvr>
                                      <p:to>
                                        <p:strVal val="hidden"/>
                                      </p:to>
                                    </p:set>
                                  </p:childTnLst>
                                </p:cTn>
                              </p:par>
                              <p:par>
                                <p:cTn id="150" presetID="1" presetClass="entr" presetSubtype="0" fill="hold" grpId="0" nodeType="withEffect">
                                  <p:stCondLst>
                                    <p:cond delay="0"/>
                                  </p:stCondLst>
                                  <p:childTnLst>
                                    <p:set>
                                      <p:cBhvr>
                                        <p:cTn id="151" dur="1" fill="hold">
                                          <p:stCondLst>
                                            <p:cond delay="0"/>
                                          </p:stCondLst>
                                        </p:cTn>
                                        <p:tgtEl>
                                          <p:spTgt spid="196"/>
                                        </p:tgtEl>
                                        <p:attrNameLst>
                                          <p:attrName>style.visibility</p:attrName>
                                        </p:attrNameLst>
                                      </p:cBhvr>
                                      <p:to>
                                        <p:strVal val="visible"/>
                                      </p:to>
                                    </p:set>
                                  </p:childTnLst>
                                </p:cTn>
                              </p:par>
                              <p:par>
                                <p:cTn id="152" presetID="1" presetClass="entr" presetSubtype="0" fill="hold" grpId="4" nodeType="withEffect">
                                  <p:stCondLst>
                                    <p:cond delay="0"/>
                                  </p:stCondLst>
                                  <p:childTnLst>
                                    <p:set>
                                      <p:cBhvr>
                                        <p:cTn id="153" dur="1" fill="hold">
                                          <p:stCondLst>
                                            <p:cond delay="0"/>
                                          </p:stCondLst>
                                        </p:cTn>
                                        <p:tgtEl>
                                          <p:spTgt spid="168"/>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199"/>
                                        </p:tgtEl>
                                        <p:attrNameLst>
                                          <p:attrName>style.visibility</p:attrName>
                                        </p:attrNameLst>
                                      </p:cBhvr>
                                      <p:to>
                                        <p:strVal val="visible"/>
                                      </p:to>
                                    </p:set>
                                  </p:childTnLst>
                                </p:cTn>
                              </p:par>
                            </p:childTnLst>
                          </p:cTn>
                        </p:par>
                        <p:par>
                          <p:cTn id="156" fill="hold">
                            <p:stCondLst>
                              <p:cond delay="0"/>
                            </p:stCondLst>
                            <p:childTnLst>
                              <p:par>
                                <p:cTn id="157" presetID="1" presetClass="entr" presetSubtype="0" fill="hold" nodeType="afterEffect">
                                  <p:stCondLst>
                                    <p:cond delay="500"/>
                                  </p:stCondLst>
                                  <p:childTnLst>
                                    <p:set>
                                      <p:cBhvr>
                                        <p:cTn id="158" dur="1" fill="hold">
                                          <p:stCondLst>
                                            <p:cond delay="0"/>
                                          </p:stCondLst>
                                        </p:cTn>
                                        <p:tgtEl>
                                          <p:spTgt spid="149"/>
                                        </p:tgtEl>
                                        <p:attrNameLst>
                                          <p:attrName>style.visibility</p:attrName>
                                        </p:attrNameLst>
                                      </p:cBhvr>
                                      <p:to>
                                        <p:strVal val="visible"/>
                                      </p:to>
                                    </p:set>
                                  </p:childTnLst>
                                </p:cTn>
                              </p:par>
                              <p:par>
                                <p:cTn id="159" presetID="1" presetClass="exit" presetSubtype="0" fill="hold" nodeType="withEffect">
                                  <p:stCondLst>
                                    <p:cond delay="500"/>
                                  </p:stCondLst>
                                  <p:childTnLst>
                                    <p:set>
                                      <p:cBhvr>
                                        <p:cTn id="160" dur="1" fill="hold">
                                          <p:stCondLst>
                                            <p:cond delay="0"/>
                                          </p:stCondLst>
                                        </p:cTn>
                                        <p:tgtEl>
                                          <p:spTgt spid="89"/>
                                        </p:tgtEl>
                                        <p:attrNameLst>
                                          <p:attrName>style.visibility</p:attrName>
                                        </p:attrNameLst>
                                      </p:cBhvr>
                                      <p:to>
                                        <p:strVal val="hidden"/>
                                      </p:to>
                                    </p:set>
                                  </p:childTnLst>
                                </p:cTn>
                              </p:par>
                              <p:par>
                                <p:cTn id="161" presetID="42" presetClass="path" presetSubtype="0" accel="50000" decel="50000" fill="hold" nodeType="withEffect">
                                  <p:stCondLst>
                                    <p:cond delay="500"/>
                                  </p:stCondLst>
                                  <p:childTnLst>
                                    <p:animMotion origin="layout" path="M 1.45833E-6 0 L -0.41224 0.30417 " pathEditMode="relative" rAng="0" ptsTypes="AA">
                                      <p:cBhvr>
                                        <p:cTn id="162" dur="2000" fill="hold"/>
                                        <p:tgtEl>
                                          <p:spTgt spid="149"/>
                                        </p:tgtEl>
                                        <p:attrNameLst>
                                          <p:attrName>ppt_x</p:attrName>
                                          <p:attrName>ppt_y</p:attrName>
                                        </p:attrNameLst>
                                      </p:cBhvr>
                                      <p:rCtr x="-20677" y="15208"/>
                                    </p:animMotion>
                                  </p:childTnLst>
                                </p:cTn>
                              </p:par>
                            </p:childTnLst>
                          </p:cTn>
                        </p:par>
                        <p:par>
                          <p:cTn id="163" fill="hold">
                            <p:stCondLst>
                              <p:cond delay="2500"/>
                            </p:stCondLst>
                            <p:childTnLst>
                              <p:par>
                                <p:cTn id="164" presetID="1" presetClass="entr" presetSubtype="0" fill="hold" grpId="0" nodeType="afterEffect">
                                  <p:stCondLst>
                                    <p:cond delay="0"/>
                                  </p:stCondLst>
                                  <p:childTnLst>
                                    <p:set>
                                      <p:cBhvr>
                                        <p:cTn id="165" dur="1" fill="hold">
                                          <p:stCondLst>
                                            <p:cond delay="0"/>
                                          </p:stCondLst>
                                        </p:cTn>
                                        <p:tgtEl>
                                          <p:spTgt spid="169"/>
                                        </p:tgtEl>
                                        <p:attrNameLst>
                                          <p:attrName>style.visibility</p:attrName>
                                        </p:attrNameLst>
                                      </p:cBhvr>
                                      <p:to>
                                        <p:strVal val="visible"/>
                                      </p:to>
                                    </p:set>
                                  </p:childTnLst>
                                </p:cTn>
                              </p:par>
                            </p:childTnLst>
                          </p:cTn>
                        </p:par>
                        <p:par>
                          <p:cTn id="166" fill="hold">
                            <p:stCondLst>
                              <p:cond delay="2500"/>
                            </p:stCondLst>
                            <p:childTnLst>
                              <p:par>
                                <p:cTn id="167" presetID="1" presetClass="entr" presetSubtype="0" fill="hold" nodeType="afterEffect">
                                  <p:stCondLst>
                                    <p:cond delay="0"/>
                                  </p:stCondLst>
                                  <p:childTnLst>
                                    <p:set>
                                      <p:cBhvr>
                                        <p:cTn id="168" dur="1" fill="hold">
                                          <p:stCondLst>
                                            <p:cond delay="0"/>
                                          </p:stCondLst>
                                        </p:cTn>
                                        <p:tgtEl>
                                          <p:spTgt spid="156"/>
                                        </p:tgtEl>
                                        <p:attrNameLst>
                                          <p:attrName>style.visibility</p:attrName>
                                        </p:attrNameLst>
                                      </p:cBhvr>
                                      <p:to>
                                        <p:strVal val="visible"/>
                                      </p:to>
                                    </p:set>
                                  </p:childTnLst>
                                </p:cTn>
                              </p:par>
                              <p:par>
                                <p:cTn id="169" presetID="1" presetClass="exit" presetSubtype="0" fill="hold" nodeType="withEffect">
                                  <p:stCondLst>
                                    <p:cond delay="0"/>
                                  </p:stCondLst>
                                  <p:childTnLst>
                                    <p:set>
                                      <p:cBhvr>
                                        <p:cTn id="170" dur="1" fill="hold">
                                          <p:stCondLst>
                                            <p:cond delay="0"/>
                                          </p:stCondLst>
                                        </p:cTn>
                                        <p:tgtEl>
                                          <p:spTgt spid="92"/>
                                        </p:tgtEl>
                                        <p:attrNameLst>
                                          <p:attrName>style.visibility</p:attrName>
                                        </p:attrNameLst>
                                      </p:cBhvr>
                                      <p:to>
                                        <p:strVal val="hidden"/>
                                      </p:to>
                                    </p:set>
                                  </p:childTnLst>
                                </p:cTn>
                              </p:par>
                              <p:par>
                                <p:cTn id="171" presetID="42" presetClass="path" presetSubtype="0" accel="50000" decel="50000" fill="hold" nodeType="withEffect">
                                  <p:stCondLst>
                                    <p:cond delay="0"/>
                                  </p:stCondLst>
                                  <p:childTnLst>
                                    <p:animMotion origin="layout" path="M -1.45833E-6 4.81481E-6 L -0.40976 0.30718 " pathEditMode="relative" rAng="0" ptsTypes="AA">
                                      <p:cBhvr>
                                        <p:cTn id="172" dur="2000" fill="hold"/>
                                        <p:tgtEl>
                                          <p:spTgt spid="156"/>
                                        </p:tgtEl>
                                        <p:attrNameLst>
                                          <p:attrName>ppt_x</p:attrName>
                                          <p:attrName>ppt_y</p:attrName>
                                        </p:attrNameLst>
                                      </p:cBhvr>
                                      <p:rCtr x="-20417" y="15324"/>
                                    </p:animMotion>
                                  </p:childTnLst>
                                </p:cTn>
                              </p:par>
                            </p:childTnLst>
                          </p:cTn>
                        </p:par>
                        <p:par>
                          <p:cTn id="173" fill="hold">
                            <p:stCondLst>
                              <p:cond delay="4500"/>
                            </p:stCondLst>
                            <p:childTnLst>
                              <p:par>
                                <p:cTn id="174" presetID="1" presetClass="entr" presetSubtype="0" fill="hold" grpId="0" nodeType="afterEffect">
                                  <p:stCondLst>
                                    <p:cond delay="0"/>
                                  </p:stCondLst>
                                  <p:childTnLst>
                                    <p:set>
                                      <p:cBhvr>
                                        <p:cTn id="175" dur="1" fill="hold">
                                          <p:stCondLst>
                                            <p:cond delay="0"/>
                                          </p:stCondLst>
                                        </p:cTn>
                                        <p:tgtEl>
                                          <p:spTgt spid="170"/>
                                        </p:tgtEl>
                                        <p:attrNameLst>
                                          <p:attrName>style.visibility</p:attrName>
                                        </p:attrNameLst>
                                      </p:cBhvr>
                                      <p:to>
                                        <p:strVal val="visible"/>
                                      </p:to>
                                    </p:set>
                                  </p:childTnLst>
                                </p:cTn>
                              </p:par>
                            </p:childTnLst>
                          </p:cTn>
                        </p:par>
                        <p:par>
                          <p:cTn id="176" fill="hold">
                            <p:stCondLst>
                              <p:cond delay="4500"/>
                            </p:stCondLst>
                            <p:childTnLst>
                              <p:par>
                                <p:cTn id="177" presetID="1" presetClass="entr" presetSubtype="0" fill="hold" nodeType="afterEffect">
                                  <p:stCondLst>
                                    <p:cond delay="0"/>
                                  </p:stCondLst>
                                  <p:childTnLst>
                                    <p:set>
                                      <p:cBhvr>
                                        <p:cTn id="178" dur="1" fill="hold">
                                          <p:stCondLst>
                                            <p:cond delay="0"/>
                                          </p:stCondLst>
                                        </p:cTn>
                                        <p:tgtEl>
                                          <p:spTgt spid="153"/>
                                        </p:tgtEl>
                                        <p:attrNameLst>
                                          <p:attrName>style.visibility</p:attrName>
                                        </p:attrNameLst>
                                      </p:cBhvr>
                                      <p:to>
                                        <p:strVal val="visible"/>
                                      </p:to>
                                    </p:set>
                                  </p:childTnLst>
                                </p:cTn>
                              </p:par>
                              <p:par>
                                <p:cTn id="179" presetID="1" presetClass="exit" presetSubtype="0" fill="hold" nodeType="withEffect">
                                  <p:stCondLst>
                                    <p:cond delay="0"/>
                                  </p:stCondLst>
                                  <p:childTnLst>
                                    <p:set>
                                      <p:cBhvr>
                                        <p:cTn id="180" dur="1" fill="hold">
                                          <p:stCondLst>
                                            <p:cond delay="0"/>
                                          </p:stCondLst>
                                        </p:cTn>
                                        <p:tgtEl>
                                          <p:spTgt spid="95"/>
                                        </p:tgtEl>
                                        <p:attrNameLst>
                                          <p:attrName>style.visibility</p:attrName>
                                        </p:attrNameLst>
                                      </p:cBhvr>
                                      <p:to>
                                        <p:strVal val="hidden"/>
                                      </p:to>
                                    </p:set>
                                  </p:childTnLst>
                                </p:cTn>
                              </p:par>
                              <p:par>
                                <p:cTn id="181" presetID="42" presetClass="path" presetSubtype="0" accel="50000" decel="50000" fill="hold" nodeType="withEffect">
                                  <p:stCondLst>
                                    <p:cond delay="0"/>
                                  </p:stCondLst>
                                  <p:childTnLst>
                                    <p:animMotion origin="layout" path="M -1.875E-6 -4.81481E-6 L -0.24192 0.16435 " pathEditMode="relative" rAng="0" ptsTypes="AA">
                                      <p:cBhvr>
                                        <p:cTn id="182" dur="2000" fill="hold"/>
                                        <p:tgtEl>
                                          <p:spTgt spid="153"/>
                                        </p:tgtEl>
                                        <p:attrNameLst>
                                          <p:attrName>ppt_x</p:attrName>
                                          <p:attrName>ppt_y</p:attrName>
                                        </p:attrNameLst>
                                      </p:cBhvr>
                                      <p:rCtr x="-12031" y="7986"/>
                                    </p:animMotion>
                                  </p:childTnLst>
                                </p:cTn>
                              </p:par>
                            </p:childTnLst>
                          </p:cTn>
                        </p:par>
                        <p:par>
                          <p:cTn id="183" fill="hold">
                            <p:stCondLst>
                              <p:cond delay="6500"/>
                            </p:stCondLst>
                            <p:childTnLst>
                              <p:par>
                                <p:cTn id="184" presetID="1" presetClass="entr" presetSubtype="0" fill="hold" nodeType="afterEffect">
                                  <p:stCondLst>
                                    <p:cond delay="500"/>
                                  </p:stCondLst>
                                  <p:childTnLst>
                                    <p:set>
                                      <p:cBhvr>
                                        <p:cTn id="185" dur="1" fill="hold">
                                          <p:stCondLst>
                                            <p:cond delay="0"/>
                                          </p:stCondLst>
                                        </p:cTn>
                                        <p:tgtEl>
                                          <p:spTgt spid="143"/>
                                        </p:tgtEl>
                                        <p:attrNameLst>
                                          <p:attrName>style.visibility</p:attrName>
                                        </p:attrNameLst>
                                      </p:cBhvr>
                                      <p:to>
                                        <p:strVal val="visible"/>
                                      </p:to>
                                    </p:set>
                                  </p:childTnLst>
                                </p:cTn>
                              </p:par>
                              <p:par>
                                <p:cTn id="186" presetID="1" presetClass="entr" presetSubtype="0" fill="hold" nodeType="withEffect">
                                  <p:stCondLst>
                                    <p:cond delay="500"/>
                                  </p:stCondLst>
                                  <p:childTnLst>
                                    <p:set>
                                      <p:cBhvr>
                                        <p:cTn id="187" dur="1" fill="hold">
                                          <p:stCondLst>
                                            <p:cond delay="0"/>
                                          </p:stCondLst>
                                        </p:cTn>
                                        <p:tgtEl>
                                          <p:spTgt spid="146"/>
                                        </p:tgtEl>
                                        <p:attrNameLst>
                                          <p:attrName>style.visibility</p:attrName>
                                        </p:attrNameLst>
                                      </p:cBhvr>
                                      <p:to>
                                        <p:strVal val="visible"/>
                                      </p:to>
                                    </p:set>
                                  </p:childTnLst>
                                </p:cTn>
                              </p:par>
                              <p:par>
                                <p:cTn id="188" presetID="1" presetClass="entr" presetSubtype="0" fill="hold" nodeType="withEffect">
                                  <p:stCondLst>
                                    <p:cond delay="500"/>
                                  </p:stCondLst>
                                  <p:childTnLst>
                                    <p:set>
                                      <p:cBhvr>
                                        <p:cTn id="189" dur="1" fill="hold">
                                          <p:stCondLst>
                                            <p:cond delay="0"/>
                                          </p:stCondLst>
                                        </p:cTn>
                                        <p:tgtEl>
                                          <p:spTgt spid="140"/>
                                        </p:tgtEl>
                                        <p:attrNameLst>
                                          <p:attrName>style.visibility</p:attrName>
                                        </p:attrNameLst>
                                      </p:cBhvr>
                                      <p:to>
                                        <p:strVal val="visible"/>
                                      </p:to>
                                    </p:set>
                                  </p:childTnLst>
                                </p:cTn>
                              </p:par>
                              <p:par>
                                <p:cTn id="190" presetID="1" presetClass="exit" presetSubtype="0" fill="hold" nodeType="withEffect">
                                  <p:stCondLst>
                                    <p:cond delay="500"/>
                                  </p:stCondLst>
                                  <p:childTnLst>
                                    <p:set>
                                      <p:cBhvr>
                                        <p:cTn id="191" dur="1" fill="hold">
                                          <p:stCondLst>
                                            <p:cond delay="0"/>
                                          </p:stCondLst>
                                        </p:cTn>
                                        <p:tgtEl>
                                          <p:spTgt spid="153"/>
                                        </p:tgtEl>
                                        <p:attrNameLst>
                                          <p:attrName>style.visibility</p:attrName>
                                        </p:attrNameLst>
                                      </p:cBhvr>
                                      <p:to>
                                        <p:strVal val="hidden"/>
                                      </p:to>
                                    </p:set>
                                  </p:childTnLst>
                                </p:cTn>
                              </p:par>
                              <p:par>
                                <p:cTn id="192" presetID="1" presetClass="exit" presetSubtype="0" fill="hold" nodeType="withEffect">
                                  <p:stCondLst>
                                    <p:cond delay="500"/>
                                  </p:stCondLst>
                                  <p:childTnLst>
                                    <p:set>
                                      <p:cBhvr>
                                        <p:cTn id="193" dur="1" fill="hold">
                                          <p:stCondLst>
                                            <p:cond delay="0"/>
                                          </p:stCondLst>
                                        </p:cTn>
                                        <p:tgtEl>
                                          <p:spTgt spid="149"/>
                                        </p:tgtEl>
                                        <p:attrNameLst>
                                          <p:attrName>style.visibility</p:attrName>
                                        </p:attrNameLst>
                                      </p:cBhvr>
                                      <p:to>
                                        <p:strVal val="hidden"/>
                                      </p:to>
                                    </p:set>
                                  </p:childTnLst>
                                </p:cTn>
                              </p:par>
                              <p:par>
                                <p:cTn id="194" presetID="1" presetClass="exit" presetSubtype="0" fill="hold" nodeType="withEffect">
                                  <p:stCondLst>
                                    <p:cond delay="500"/>
                                  </p:stCondLst>
                                  <p:childTnLst>
                                    <p:set>
                                      <p:cBhvr>
                                        <p:cTn id="195" dur="1" fill="hold">
                                          <p:stCondLst>
                                            <p:cond delay="0"/>
                                          </p:stCondLst>
                                        </p:cTn>
                                        <p:tgtEl>
                                          <p:spTgt spid="156"/>
                                        </p:tgtEl>
                                        <p:attrNameLst>
                                          <p:attrName>style.visibility</p:attrName>
                                        </p:attrNameLst>
                                      </p:cBhvr>
                                      <p:to>
                                        <p:strVal val="hidden"/>
                                      </p:to>
                                    </p:set>
                                  </p:childTnLst>
                                </p:cTn>
                              </p:par>
                              <p:par>
                                <p:cTn id="196" presetID="42" presetClass="path" presetSubtype="0" accel="50000" decel="50000" fill="hold" nodeType="withEffect">
                                  <p:stCondLst>
                                    <p:cond delay="500"/>
                                  </p:stCondLst>
                                  <p:childTnLst>
                                    <p:animMotion origin="layout" path="M -4.79167E-6 3.33333E-6 L 0.24193 -0.16412 " pathEditMode="relative" rAng="0" ptsTypes="AA">
                                      <p:cBhvr>
                                        <p:cTn id="197" dur="2000" fill="hold"/>
                                        <p:tgtEl>
                                          <p:spTgt spid="143"/>
                                        </p:tgtEl>
                                        <p:attrNameLst>
                                          <p:attrName>ppt_x</p:attrName>
                                          <p:attrName>ppt_y</p:attrName>
                                        </p:attrNameLst>
                                      </p:cBhvr>
                                      <p:rCtr x="12096" y="-8611"/>
                                    </p:animMotion>
                                  </p:childTnLst>
                                </p:cTn>
                              </p:par>
                              <p:par>
                                <p:cTn id="198" presetID="42" presetClass="path" presetSubtype="0" accel="50000" decel="50000" fill="hold" nodeType="withEffect">
                                  <p:stCondLst>
                                    <p:cond delay="500"/>
                                  </p:stCondLst>
                                  <p:childTnLst>
                                    <p:animMotion origin="layout" path="M 5E-6 -2.22222E-6 L 0.40977 -0.30717 " pathEditMode="relative" rAng="0" ptsTypes="AA">
                                      <p:cBhvr>
                                        <p:cTn id="199" dur="2000" fill="hold"/>
                                        <p:tgtEl>
                                          <p:spTgt spid="146"/>
                                        </p:tgtEl>
                                        <p:attrNameLst>
                                          <p:attrName>ppt_x</p:attrName>
                                          <p:attrName>ppt_y</p:attrName>
                                        </p:attrNameLst>
                                      </p:cBhvr>
                                      <p:rCtr x="20677" y="-15208"/>
                                    </p:animMotion>
                                  </p:childTnLst>
                                </p:cTn>
                              </p:par>
                              <p:par>
                                <p:cTn id="200" presetID="42" presetClass="path" presetSubtype="0" accel="50000" decel="50000" fill="hold" nodeType="withEffect">
                                  <p:stCondLst>
                                    <p:cond delay="500"/>
                                  </p:stCondLst>
                                  <p:childTnLst>
                                    <p:animMotion origin="layout" path="M 1.04167E-6 3.33333E-6 L 0.40963 -0.30694 " pathEditMode="relative" rAng="0" ptsTypes="AA">
                                      <p:cBhvr>
                                        <p:cTn id="201" dur="2000" fill="hold"/>
                                        <p:tgtEl>
                                          <p:spTgt spid="140"/>
                                        </p:tgtEl>
                                        <p:attrNameLst>
                                          <p:attrName>ppt_x</p:attrName>
                                          <p:attrName>ppt_y</p:attrName>
                                        </p:attrNameLst>
                                      </p:cBhvr>
                                      <p:rCtr x="20716" y="-15162"/>
                                    </p:animMotion>
                                  </p:childTnLst>
                                </p:cTn>
                              </p:par>
                            </p:childTnLst>
                          </p:cTn>
                        </p:par>
                      </p:childTnLst>
                    </p:cTn>
                  </p:par>
                  <p:par>
                    <p:cTn id="202" fill="hold">
                      <p:stCondLst>
                        <p:cond delay="indefinite"/>
                      </p:stCondLst>
                      <p:childTnLst>
                        <p:par>
                          <p:cTn id="203" fill="hold">
                            <p:stCondLst>
                              <p:cond delay="0"/>
                            </p:stCondLst>
                            <p:childTnLst>
                              <p:par>
                                <p:cTn id="204" presetID="1" presetClass="exit" presetSubtype="0" fill="hold" grpId="1" nodeType="clickEffect">
                                  <p:stCondLst>
                                    <p:cond delay="0"/>
                                  </p:stCondLst>
                                  <p:childTnLst>
                                    <p:set>
                                      <p:cBhvr>
                                        <p:cTn id="205" dur="1" fill="hold">
                                          <p:stCondLst>
                                            <p:cond delay="0"/>
                                          </p:stCondLst>
                                        </p:cTn>
                                        <p:tgtEl>
                                          <p:spTgt spid="196"/>
                                        </p:tgtEl>
                                        <p:attrNameLst>
                                          <p:attrName>style.visibility</p:attrName>
                                        </p:attrNameLst>
                                      </p:cBhvr>
                                      <p:to>
                                        <p:strVal val="hidden"/>
                                      </p:to>
                                    </p:set>
                                  </p:childTnLst>
                                </p:cTn>
                              </p:par>
                              <p:par>
                                <p:cTn id="206" presetID="1" presetClass="exit" presetSubtype="0" fill="hold" grpId="5" nodeType="withEffect">
                                  <p:stCondLst>
                                    <p:cond delay="0"/>
                                  </p:stCondLst>
                                  <p:childTnLst>
                                    <p:set>
                                      <p:cBhvr>
                                        <p:cTn id="207" dur="1" fill="hold">
                                          <p:stCondLst>
                                            <p:cond delay="0"/>
                                          </p:stCondLst>
                                        </p:cTn>
                                        <p:tgtEl>
                                          <p:spTgt spid="168"/>
                                        </p:tgtEl>
                                        <p:attrNameLst>
                                          <p:attrName>style.visibility</p:attrName>
                                        </p:attrNameLst>
                                      </p:cBhvr>
                                      <p:to>
                                        <p:strVal val="hidden"/>
                                      </p:to>
                                    </p:set>
                                  </p:childTnLst>
                                </p:cTn>
                              </p:par>
                              <p:par>
                                <p:cTn id="208" presetID="1" presetClass="exit" presetSubtype="0" fill="hold" grpId="1" nodeType="withEffect">
                                  <p:stCondLst>
                                    <p:cond delay="0"/>
                                  </p:stCondLst>
                                  <p:childTnLst>
                                    <p:set>
                                      <p:cBhvr>
                                        <p:cTn id="209" dur="1" fill="hold">
                                          <p:stCondLst>
                                            <p:cond delay="0"/>
                                          </p:stCondLst>
                                        </p:cTn>
                                        <p:tgtEl>
                                          <p:spTgt spid="169"/>
                                        </p:tgtEl>
                                        <p:attrNameLst>
                                          <p:attrName>style.visibility</p:attrName>
                                        </p:attrNameLst>
                                      </p:cBhvr>
                                      <p:to>
                                        <p:strVal val="hidden"/>
                                      </p:to>
                                    </p:set>
                                  </p:childTnLst>
                                </p:cTn>
                              </p:par>
                              <p:par>
                                <p:cTn id="210" presetID="1" presetClass="exit" presetSubtype="0" fill="hold" grpId="1" nodeType="withEffect">
                                  <p:stCondLst>
                                    <p:cond delay="0"/>
                                  </p:stCondLst>
                                  <p:childTnLst>
                                    <p:set>
                                      <p:cBhvr>
                                        <p:cTn id="211" dur="1" fill="hold">
                                          <p:stCondLst>
                                            <p:cond delay="0"/>
                                          </p:stCondLst>
                                        </p:cTn>
                                        <p:tgtEl>
                                          <p:spTgt spid="170"/>
                                        </p:tgtEl>
                                        <p:attrNameLst>
                                          <p:attrName>style.visibility</p:attrName>
                                        </p:attrNameLst>
                                      </p:cBhvr>
                                      <p:to>
                                        <p:strVal val="hidden"/>
                                      </p:to>
                                    </p:set>
                                  </p:childTnLst>
                                </p:cTn>
                              </p:par>
                              <p:par>
                                <p:cTn id="212" presetID="1" presetClass="exit" presetSubtype="0" fill="hold" grpId="1" nodeType="withEffect">
                                  <p:stCondLst>
                                    <p:cond delay="0"/>
                                  </p:stCondLst>
                                  <p:childTnLst>
                                    <p:set>
                                      <p:cBhvr>
                                        <p:cTn id="213" dur="1" fill="hold">
                                          <p:stCondLst>
                                            <p:cond delay="0"/>
                                          </p:stCondLst>
                                        </p:cTn>
                                        <p:tgtEl>
                                          <p:spTgt spid="199"/>
                                        </p:tgtEl>
                                        <p:attrNameLst>
                                          <p:attrName>style.visibility</p:attrName>
                                        </p:attrNameLst>
                                      </p:cBhvr>
                                      <p:to>
                                        <p:strVal val="hidden"/>
                                      </p:to>
                                    </p:set>
                                  </p:childTnLst>
                                </p:cTn>
                              </p:par>
                              <p:par>
                                <p:cTn id="214" presetID="1" presetClass="entr" presetSubtype="0" fill="hold" grpId="0" nodeType="withEffect">
                                  <p:stCondLst>
                                    <p:cond delay="0"/>
                                  </p:stCondLst>
                                  <p:childTnLst>
                                    <p:set>
                                      <p:cBhvr>
                                        <p:cTn id="215" dur="1" fill="hold">
                                          <p:stCondLst>
                                            <p:cond delay="0"/>
                                          </p:stCondLst>
                                        </p:cTn>
                                        <p:tgtEl>
                                          <p:spTgt spid="197"/>
                                        </p:tgtEl>
                                        <p:attrNameLst>
                                          <p:attrName>style.visibility</p:attrName>
                                        </p:attrNameLst>
                                      </p:cBhvr>
                                      <p:to>
                                        <p:strVal val="visible"/>
                                      </p:to>
                                    </p:set>
                                  </p:childTnLst>
                                </p:cTn>
                              </p:par>
                              <p:par>
                                <p:cTn id="216" presetID="1" presetClass="entr" presetSubtype="0" fill="hold" grpId="6" nodeType="withEffect">
                                  <p:stCondLst>
                                    <p:cond delay="0"/>
                                  </p:stCondLst>
                                  <p:childTnLst>
                                    <p:set>
                                      <p:cBhvr>
                                        <p:cTn id="217" dur="1" fill="hold">
                                          <p:stCondLst>
                                            <p:cond delay="0"/>
                                          </p:stCondLst>
                                        </p:cTn>
                                        <p:tgtEl>
                                          <p:spTgt spid="168"/>
                                        </p:tgtEl>
                                        <p:attrNameLst>
                                          <p:attrName>style.visibility</p:attrName>
                                        </p:attrNameLst>
                                      </p:cBhvr>
                                      <p:to>
                                        <p:strVal val="visible"/>
                                      </p:to>
                                    </p:set>
                                  </p:childTnLst>
                                </p:cTn>
                              </p:par>
                            </p:childTnLst>
                          </p:cTn>
                        </p:par>
                      </p:childTnLst>
                    </p:cTn>
                  </p:par>
                  <p:par>
                    <p:cTn id="218" fill="hold">
                      <p:stCondLst>
                        <p:cond delay="indefinite"/>
                      </p:stCondLst>
                      <p:childTnLst>
                        <p:par>
                          <p:cTn id="219" fill="hold">
                            <p:stCondLst>
                              <p:cond delay="0"/>
                            </p:stCondLst>
                            <p:childTnLst>
                              <p:par>
                                <p:cTn id="220" presetID="1" presetClass="entr" presetSubtype="0" fill="hold" grpId="0" nodeType="clickEffect">
                                  <p:stCondLst>
                                    <p:cond delay="0"/>
                                  </p:stCondLst>
                                  <p:childTnLst>
                                    <p:set>
                                      <p:cBhvr>
                                        <p:cTn id="221" dur="1" fill="hold">
                                          <p:stCondLst>
                                            <p:cond delay="0"/>
                                          </p:stCondLst>
                                        </p:cTn>
                                        <p:tgtEl>
                                          <p:spTgt spid="200"/>
                                        </p:tgtEl>
                                        <p:attrNameLst>
                                          <p:attrName>style.visibility</p:attrName>
                                        </p:attrNameLst>
                                      </p:cBhvr>
                                      <p:to>
                                        <p:strVal val="visible"/>
                                      </p:to>
                                    </p:set>
                                  </p:childTnLst>
                                </p:cTn>
                              </p:par>
                            </p:childTnLst>
                          </p:cTn>
                        </p:par>
                      </p:childTnLst>
                    </p:cTn>
                  </p:par>
                  <p:par>
                    <p:cTn id="222" fill="hold">
                      <p:stCondLst>
                        <p:cond delay="indefinite"/>
                      </p:stCondLst>
                      <p:childTnLst>
                        <p:par>
                          <p:cTn id="223" fill="hold">
                            <p:stCondLst>
                              <p:cond delay="0"/>
                            </p:stCondLst>
                            <p:childTnLst>
                              <p:par>
                                <p:cTn id="224" presetID="1" presetClass="entr" presetSubtype="0" fill="hold" nodeType="clickEffect">
                                  <p:stCondLst>
                                    <p:cond delay="0"/>
                                  </p:stCondLst>
                                  <p:childTnLst>
                                    <p:set>
                                      <p:cBhvr>
                                        <p:cTn id="225" dur="1" fill="hold">
                                          <p:stCondLst>
                                            <p:cond delay="0"/>
                                          </p:stCondLst>
                                        </p:cTn>
                                        <p:tgtEl>
                                          <p:spTgt spid="162"/>
                                        </p:tgtEl>
                                        <p:attrNameLst>
                                          <p:attrName>style.visibility</p:attrName>
                                        </p:attrNameLst>
                                      </p:cBhvr>
                                      <p:to>
                                        <p:strVal val="visible"/>
                                      </p:to>
                                    </p:set>
                                  </p:childTnLst>
                                </p:cTn>
                              </p:par>
                              <p:par>
                                <p:cTn id="226" presetID="1" presetClass="entr" presetSubtype="0" fill="hold" nodeType="withEffect">
                                  <p:stCondLst>
                                    <p:cond delay="0"/>
                                  </p:stCondLst>
                                  <p:childTnLst>
                                    <p:set>
                                      <p:cBhvr>
                                        <p:cTn id="227" dur="1" fill="hold">
                                          <p:stCondLst>
                                            <p:cond delay="0"/>
                                          </p:stCondLst>
                                        </p:cTn>
                                        <p:tgtEl>
                                          <p:spTgt spid="159"/>
                                        </p:tgtEl>
                                        <p:attrNameLst>
                                          <p:attrName>style.visibility</p:attrName>
                                        </p:attrNameLst>
                                      </p:cBhvr>
                                      <p:to>
                                        <p:strVal val="visible"/>
                                      </p:to>
                                    </p:set>
                                  </p:childTnLst>
                                </p:cTn>
                              </p:par>
                              <p:par>
                                <p:cTn id="228" presetID="42" presetClass="path" presetSubtype="0" accel="50000" decel="50000" fill="hold" nodeType="withEffect">
                                  <p:stCondLst>
                                    <p:cond delay="0"/>
                                  </p:stCondLst>
                                  <p:childTnLst>
                                    <p:animMotion origin="layout" path="M -1.45833E-6 -2.59259E-6 L -0.40976 0.30602 " pathEditMode="relative" rAng="0" ptsTypes="AA">
                                      <p:cBhvr>
                                        <p:cTn id="229" dur="2000" fill="hold"/>
                                        <p:tgtEl>
                                          <p:spTgt spid="162"/>
                                        </p:tgtEl>
                                        <p:attrNameLst>
                                          <p:attrName>ppt_x</p:attrName>
                                          <p:attrName>ppt_y</p:attrName>
                                        </p:attrNameLst>
                                      </p:cBhvr>
                                      <p:rCtr x="-20417" y="15255"/>
                                    </p:animMotion>
                                  </p:childTnLst>
                                </p:cTn>
                              </p:par>
                              <p:par>
                                <p:cTn id="230" presetID="42" presetClass="path" presetSubtype="0" accel="50000" decel="50000" fill="hold" nodeType="withEffect">
                                  <p:stCondLst>
                                    <p:cond delay="0"/>
                                  </p:stCondLst>
                                  <p:childTnLst>
                                    <p:animMotion origin="layout" path="M 3.75E-6 1.48148E-6 L -0.32526 0.30509 " pathEditMode="relative" rAng="0" ptsTypes="AA">
                                      <p:cBhvr>
                                        <p:cTn id="231" dur="2000" fill="hold"/>
                                        <p:tgtEl>
                                          <p:spTgt spid="159"/>
                                        </p:tgtEl>
                                        <p:attrNameLst>
                                          <p:attrName>ppt_x</p:attrName>
                                          <p:attrName>ppt_y</p:attrName>
                                        </p:attrNameLst>
                                      </p:cBhvr>
                                      <p:rCtr x="-16198" y="15231"/>
                                    </p:animMotion>
                                  </p:childTnLst>
                                </p:cTn>
                              </p:par>
                            </p:childTnLst>
                          </p:cTn>
                        </p:par>
                        <p:par>
                          <p:cTn id="232" fill="hold">
                            <p:stCondLst>
                              <p:cond delay="2000"/>
                            </p:stCondLst>
                            <p:childTnLst>
                              <p:par>
                                <p:cTn id="233" presetID="1" presetClass="entr" presetSubtype="0" fill="hold" nodeType="afterEffect">
                                  <p:stCondLst>
                                    <p:cond delay="500"/>
                                  </p:stCondLst>
                                  <p:childTnLst>
                                    <p:set>
                                      <p:cBhvr>
                                        <p:cTn id="234" dur="1" fill="hold">
                                          <p:stCondLst>
                                            <p:cond delay="0"/>
                                          </p:stCondLst>
                                        </p:cTn>
                                        <p:tgtEl>
                                          <p:spTgt spid="98"/>
                                        </p:tgtEl>
                                        <p:attrNameLst>
                                          <p:attrName>style.visibility</p:attrName>
                                        </p:attrNameLst>
                                      </p:cBhvr>
                                      <p:to>
                                        <p:strVal val="visible"/>
                                      </p:to>
                                    </p:set>
                                  </p:childTnLst>
                                </p:cTn>
                              </p:par>
                              <p:par>
                                <p:cTn id="235" presetID="1" presetClass="exit" presetSubtype="0" fill="hold" nodeType="withEffect">
                                  <p:stCondLst>
                                    <p:cond delay="500"/>
                                  </p:stCondLst>
                                  <p:childTnLst>
                                    <p:set>
                                      <p:cBhvr>
                                        <p:cTn id="236" dur="1" fill="hold">
                                          <p:stCondLst>
                                            <p:cond delay="0"/>
                                          </p:stCondLst>
                                        </p:cTn>
                                        <p:tgtEl>
                                          <p:spTgt spid="162"/>
                                        </p:tgtEl>
                                        <p:attrNameLst>
                                          <p:attrName>style.visibility</p:attrName>
                                        </p:attrNameLst>
                                      </p:cBhvr>
                                      <p:to>
                                        <p:strVal val="hidden"/>
                                      </p:to>
                                    </p:set>
                                  </p:childTnLst>
                                </p:cTn>
                              </p:par>
                              <p:par>
                                <p:cTn id="237" presetID="1" presetClass="exit" presetSubtype="0" fill="hold" nodeType="withEffect">
                                  <p:stCondLst>
                                    <p:cond delay="500"/>
                                  </p:stCondLst>
                                  <p:childTnLst>
                                    <p:set>
                                      <p:cBhvr>
                                        <p:cTn id="238" dur="1" fill="hold">
                                          <p:stCondLst>
                                            <p:cond delay="0"/>
                                          </p:stCondLst>
                                        </p:cTn>
                                        <p:tgtEl>
                                          <p:spTgt spid="159"/>
                                        </p:tgtEl>
                                        <p:attrNameLst>
                                          <p:attrName>style.visibility</p:attrName>
                                        </p:attrNameLst>
                                      </p:cBhvr>
                                      <p:to>
                                        <p:strVal val="hidden"/>
                                      </p:to>
                                    </p:set>
                                  </p:childTnLst>
                                </p:cTn>
                              </p:par>
                              <p:par>
                                <p:cTn id="239" presetID="42" presetClass="path" presetSubtype="0" accel="50000" decel="50000" fill="hold" nodeType="withEffect">
                                  <p:stCondLst>
                                    <p:cond delay="500"/>
                                  </p:stCondLst>
                                  <p:childTnLst>
                                    <p:animMotion origin="layout" path="M 5E-6 -3.7037E-6 L 0.41055 -0.16296 " pathEditMode="relative" rAng="0" ptsTypes="AA">
                                      <p:cBhvr>
                                        <p:cTn id="240" dur="2000" fill="hold"/>
                                        <p:tgtEl>
                                          <p:spTgt spid="98"/>
                                        </p:tgtEl>
                                        <p:attrNameLst>
                                          <p:attrName>ppt_x</p:attrName>
                                          <p:attrName>ppt_y</p:attrName>
                                        </p:attrNameLst>
                                      </p:cBhvr>
                                      <p:rCtr x="20365" y="-8333"/>
                                    </p:animMotion>
                                  </p:childTnLst>
                                </p:cTn>
                              </p:par>
                            </p:childTnLst>
                          </p:cTn>
                        </p:par>
                        <p:par>
                          <p:cTn id="241" fill="hold">
                            <p:stCondLst>
                              <p:cond delay="4500"/>
                            </p:stCondLst>
                            <p:childTnLst>
                              <p:par>
                                <p:cTn id="242" presetID="1" presetClass="exit" presetSubtype="0" fill="hold" grpId="1" nodeType="afterEffect">
                                  <p:stCondLst>
                                    <p:cond delay="0"/>
                                  </p:stCondLst>
                                  <p:childTnLst>
                                    <p:set>
                                      <p:cBhvr>
                                        <p:cTn id="243" dur="1" fill="hold">
                                          <p:stCondLst>
                                            <p:cond delay="0"/>
                                          </p:stCondLst>
                                        </p:cTn>
                                        <p:tgtEl>
                                          <p:spTgt spid="197"/>
                                        </p:tgtEl>
                                        <p:attrNameLst>
                                          <p:attrName>style.visibility</p:attrName>
                                        </p:attrNameLst>
                                      </p:cBhvr>
                                      <p:to>
                                        <p:strVal val="hidden"/>
                                      </p:to>
                                    </p:set>
                                  </p:childTnLst>
                                </p:cTn>
                              </p:par>
                              <p:par>
                                <p:cTn id="244" presetID="1" presetClass="exit" presetSubtype="0" fill="hold" grpId="7" nodeType="withEffect">
                                  <p:stCondLst>
                                    <p:cond delay="0"/>
                                  </p:stCondLst>
                                  <p:childTnLst>
                                    <p:set>
                                      <p:cBhvr>
                                        <p:cTn id="245" dur="1" fill="hold">
                                          <p:stCondLst>
                                            <p:cond delay="0"/>
                                          </p:stCondLst>
                                        </p:cTn>
                                        <p:tgtEl>
                                          <p:spTgt spid="168"/>
                                        </p:tgtEl>
                                        <p:attrNameLst>
                                          <p:attrName>style.visibility</p:attrName>
                                        </p:attrNameLst>
                                      </p:cBhvr>
                                      <p:to>
                                        <p:strVal val="hidden"/>
                                      </p:to>
                                    </p:set>
                                  </p:childTnLst>
                                </p:cTn>
                              </p:par>
                              <p:par>
                                <p:cTn id="246" presetID="1" presetClass="exit" presetSubtype="0" fill="hold" grpId="1" nodeType="withEffect">
                                  <p:stCondLst>
                                    <p:cond delay="0"/>
                                  </p:stCondLst>
                                  <p:childTnLst>
                                    <p:set>
                                      <p:cBhvr>
                                        <p:cTn id="247" dur="1" fill="hold">
                                          <p:stCondLst>
                                            <p:cond delay="0"/>
                                          </p:stCondLst>
                                        </p:cTn>
                                        <p:tgtEl>
                                          <p:spTgt spid="2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68" grpId="0" animBg="1"/>
      <p:bldP spid="168" grpId="1" animBg="1"/>
      <p:bldP spid="168" grpId="2" animBg="1"/>
      <p:bldP spid="168" grpId="3" animBg="1"/>
      <p:bldP spid="168" grpId="4" animBg="1"/>
      <p:bldP spid="168" grpId="5" animBg="1"/>
      <p:bldP spid="168" grpId="6" animBg="1"/>
      <p:bldP spid="168" grpId="7" animBg="1"/>
      <p:bldP spid="169" grpId="0" animBg="1"/>
      <p:bldP spid="169" grpId="1" animBg="1"/>
      <p:bldP spid="170" grpId="0" animBg="1"/>
      <p:bldP spid="170" grpId="1" animBg="1"/>
      <p:bldP spid="194" grpId="0" animBg="1"/>
      <p:bldP spid="194" grpId="1" animBg="1"/>
      <p:bldP spid="195" grpId="0" animBg="1"/>
      <p:bldP spid="195" grpId="1" animBg="1"/>
      <p:bldP spid="196" grpId="0" animBg="1"/>
      <p:bldP spid="196" grpId="1" animBg="1"/>
      <p:bldP spid="197" grpId="0" animBg="1"/>
      <p:bldP spid="197" grpId="1" animBg="1"/>
      <p:bldP spid="198" grpId="0" animBg="1"/>
      <p:bldP spid="198" grpId="1" animBg="1"/>
      <p:bldP spid="150" grpId="0"/>
      <p:bldP spid="150" grpId="1"/>
      <p:bldP spid="171" grpId="0"/>
      <p:bldP spid="171" grpId="1"/>
      <p:bldP spid="193" grpId="0"/>
      <p:bldP spid="193" grpId="1"/>
      <p:bldP spid="199" grpId="0"/>
      <p:bldP spid="199" grpId="1"/>
      <p:bldP spid="200" grpId="0"/>
      <p:bldP spid="20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66088-D81C-47C7-A337-A5FD8AF1A440}"/>
              </a:ext>
            </a:extLst>
          </p:cNvPr>
          <p:cNvSpPr>
            <a:spLocks noGrp="1"/>
          </p:cNvSpPr>
          <p:nvPr>
            <p:ph type="title"/>
          </p:nvPr>
        </p:nvSpPr>
        <p:spPr/>
        <p:txBody>
          <a:bodyPr/>
          <a:lstStyle/>
          <a:p>
            <a:r>
              <a:rPr lang="en-US" dirty="0"/>
              <a:t>Key wins along the way</a:t>
            </a:r>
          </a:p>
        </p:txBody>
      </p:sp>
      <p:sp>
        <p:nvSpPr>
          <p:cNvPr id="4" name="Content Placeholder 3">
            <a:extLst>
              <a:ext uri="{FF2B5EF4-FFF2-40B4-BE49-F238E27FC236}">
                <a16:creationId xmlns:a16="http://schemas.microsoft.com/office/drawing/2014/main" id="{F6D86742-E601-47B4-B806-45BA1B607753}"/>
              </a:ext>
            </a:extLst>
          </p:cNvPr>
          <p:cNvSpPr>
            <a:spLocks noGrp="1"/>
          </p:cNvSpPr>
          <p:nvPr>
            <p:ph idx="1"/>
          </p:nvPr>
        </p:nvSpPr>
        <p:spPr/>
        <p:txBody>
          <a:bodyPr/>
          <a:lstStyle/>
          <a:p>
            <a:pPr marL="514350" indent="-514350">
              <a:buFont typeface="+mj-lt"/>
              <a:buAutoNum type="arabicPeriod"/>
            </a:pPr>
            <a:r>
              <a:rPr lang="en-US" dirty="0"/>
              <a:t>Figuring out what “compiling” means</a:t>
            </a:r>
          </a:p>
          <a:p>
            <a:pPr marL="514350" indent="-514350">
              <a:buFont typeface="+mj-lt"/>
              <a:buAutoNum type="arabicPeriod"/>
            </a:pPr>
            <a:endParaRPr lang="en-US" dirty="0"/>
          </a:p>
          <a:p>
            <a:pPr marL="514350" indent="-514350">
              <a:buFont typeface="+mj-lt"/>
              <a:buAutoNum type="arabicPeriod"/>
            </a:pPr>
            <a:r>
              <a:rPr lang="en-US" dirty="0"/>
              <a:t>Using DAG and ultimately DAG splice</a:t>
            </a:r>
          </a:p>
          <a:p>
            <a:pPr marL="514350" indent="-514350">
              <a:buFont typeface="+mj-lt"/>
              <a:buAutoNum type="arabicPeriod"/>
            </a:pPr>
            <a:endParaRPr lang="en-US" dirty="0"/>
          </a:p>
          <a:p>
            <a:pPr marL="514350" indent="-514350">
              <a:buFont typeface="+mj-lt"/>
              <a:buAutoNum type="arabicPeriod"/>
            </a:pPr>
            <a:r>
              <a:rPr lang="en-US" dirty="0"/>
              <a:t>Sending back output regularly, but not too frequently</a:t>
            </a:r>
          </a:p>
          <a:p>
            <a:pPr marL="514350" indent="-514350">
              <a:buFont typeface="+mj-lt"/>
              <a:buAutoNum type="arabicPeriod"/>
            </a:pPr>
            <a:endParaRPr lang="en-US" dirty="0"/>
          </a:p>
          <a:p>
            <a:pPr marL="514350" indent="-514350">
              <a:buFont typeface="+mj-lt"/>
              <a:buAutoNum type="arabicPeriod"/>
            </a:pPr>
            <a:r>
              <a:rPr lang="en-US" dirty="0"/>
              <a:t>Custom script to extract current status of all models</a:t>
            </a:r>
          </a:p>
          <a:p>
            <a:pPr marL="0" indent="0">
              <a:buNone/>
            </a:pPr>
            <a:endParaRPr lang="en-US" dirty="0"/>
          </a:p>
          <a:p>
            <a:endParaRPr lang="en-US" dirty="0"/>
          </a:p>
        </p:txBody>
      </p:sp>
    </p:spTree>
    <p:extLst>
      <p:ext uri="{BB962C8B-B14F-4D97-AF65-F5344CB8AC3E}">
        <p14:creationId xmlns:p14="http://schemas.microsoft.com/office/powerpoint/2010/main" val="286057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66088-D81C-47C7-A337-A5FD8AF1A440}"/>
              </a:ext>
            </a:extLst>
          </p:cNvPr>
          <p:cNvSpPr>
            <a:spLocks noGrp="1"/>
          </p:cNvSpPr>
          <p:nvPr>
            <p:ph type="title"/>
          </p:nvPr>
        </p:nvSpPr>
        <p:spPr/>
        <p:txBody>
          <a:bodyPr/>
          <a:lstStyle/>
          <a:p>
            <a:r>
              <a:rPr lang="en-US" dirty="0"/>
              <a:t>Current Pinch Points</a:t>
            </a:r>
          </a:p>
        </p:txBody>
      </p:sp>
      <p:sp>
        <p:nvSpPr>
          <p:cNvPr id="4" name="Content Placeholder 3">
            <a:extLst>
              <a:ext uri="{FF2B5EF4-FFF2-40B4-BE49-F238E27FC236}">
                <a16:creationId xmlns:a16="http://schemas.microsoft.com/office/drawing/2014/main" id="{AF40698B-F71A-49CC-8A7B-A76169B1787A}"/>
              </a:ext>
            </a:extLst>
          </p:cNvPr>
          <p:cNvSpPr>
            <a:spLocks noGrp="1"/>
          </p:cNvSpPr>
          <p:nvPr>
            <p:ph idx="1"/>
          </p:nvPr>
        </p:nvSpPr>
        <p:spPr/>
        <p:txBody>
          <a:bodyPr/>
          <a:lstStyle/>
          <a:p>
            <a:pPr marL="514350" indent="-514350">
              <a:buFont typeface="+mj-lt"/>
              <a:buAutoNum type="arabicPeriod"/>
            </a:pPr>
            <a:r>
              <a:rPr lang="en-US" dirty="0"/>
              <a:t>Limited to </a:t>
            </a:r>
            <a:r>
              <a:rPr lang="en-US" dirty="0" err="1"/>
              <a:t>Gluster</a:t>
            </a:r>
            <a:r>
              <a:rPr lang="en-US" dirty="0"/>
              <a:t> machines</a:t>
            </a:r>
          </a:p>
          <a:p>
            <a:pPr marL="514350" indent="-514350">
              <a:buFont typeface="+mj-lt"/>
              <a:buAutoNum type="arabicPeriod"/>
            </a:pPr>
            <a:endParaRPr lang="en-US" dirty="0"/>
          </a:p>
          <a:p>
            <a:pPr marL="514350" indent="-514350">
              <a:buFont typeface="+mj-lt"/>
              <a:buAutoNum type="arabicPeriod"/>
            </a:pPr>
            <a:r>
              <a:rPr lang="en-US" dirty="0"/>
              <a:t>So much data, no (cheap) place for it to go</a:t>
            </a:r>
          </a:p>
          <a:p>
            <a:pPr marL="514350" indent="-514350">
              <a:buFont typeface="+mj-lt"/>
              <a:buAutoNum type="arabicPeriod"/>
            </a:pPr>
            <a:endParaRPr lang="en-US" dirty="0"/>
          </a:p>
          <a:p>
            <a:pPr marL="514350" indent="-514350">
              <a:buFont typeface="+mj-lt"/>
              <a:buAutoNum type="arabicPeriod"/>
            </a:pPr>
            <a:r>
              <a:rPr lang="en-US" dirty="0"/>
              <a:t>As my models get bigger, back to hybrid HPC/HTC workflow</a:t>
            </a:r>
          </a:p>
          <a:p>
            <a:pPr marL="514350" indent="-514350">
              <a:buFont typeface="+mj-lt"/>
              <a:buAutoNum type="arabicPeriod"/>
            </a:pPr>
            <a:endParaRPr lang="en-US" dirty="0"/>
          </a:p>
        </p:txBody>
      </p:sp>
    </p:spTree>
    <p:extLst>
      <p:ext uri="{BB962C8B-B14F-4D97-AF65-F5344CB8AC3E}">
        <p14:creationId xmlns:p14="http://schemas.microsoft.com/office/powerpoint/2010/main" val="178725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Segoe UI Semibold" panose="020B0702040204020203" pitchFamily="34" charset="0"/>
              </a:rPr>
              <a:t>Quantity = Quality</a:t>
            </a:r>
          </a:p>
        </p:txBody>
      </p:sp>
      <p:grpSp>
        <p:nvGrpSpPr>
          <p:cNvPr id="72" name="Group 71">
            <a:extLst>
              <a:ext uri="{FF2B5EF4-FFF2-40B4-BE49-F238E27FC236}">
                <a16:creationId xmlns:a16="http://schemas.microsoft.com/office/drawing/2014/main" id="{94F54DB0-7F5F-4B44-9928-C22786AE179D}"/>
              </a:ext>
            </a:extLst>
          </p:cNvPr>
          <p:cNvGrpSpPr/>
          <p:nvPr/>
        </p:nvGrpSpPr>
        <p:grpSpPr>
          <a:xfrm>
            <a:off x="1060704" y="2020175"/>
            <a:ext cx="2743200" cy="537917"/>
            <a:chOff x="4616267" y="1929956"/>
            <a:chExt cx="1372365" cy="274320"/>
          </a:xfrm>
        </p:grpSpPr>
        <p:pic>
          <p:nvPicPr>
            <p:cNvPr id="77" name="Picture 76">
              <a:extLst>
                <a:ext uri="{FF2B5EF4-FFF2-40B4-BE49-F238E27FC236}">
                  <a16:creationId xmlns:a16="http://schemas.microsoft.com/office/drawing/2014/main" id="{59FAFA24-9527-49C1-ADEC-1479F77C14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78" name="Picture 77">
              <a:extLst>
                <a:ext uri="{FF2B5EF4-FFF2-40B4-BE49-F238E27FC236}">
                  <a16:creationId xmlns:a16="http://schemas.microsoft.com/office/drawing/2014/main" id="{DBA0858E-A135-47DA-AB13-5838FFCC8B56}"/>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79" name="Picture 78">
              <a:extLst>
                <a:ext uri="{FF2B5EF4-FFF2-40B4-BE49-F238E27FC236}">
                  <a16:creationId xmlns:a16="http://schemas.microsoft.com/office/drawing/2014/main" id="{8909B26E-60EF-4E73-9B0D-771328F4757F}"/>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80" name="Picture 79">
              <a:extLst>
                <a:ext uri="{FF2B5EF4-FFF2-40B4-BE49-F238E27FC236}">
                  <a16:creationId xmlns:a16="http://schemas.microsoft.com/office/drawing/2014/main" id="{EC40A082-EC2C-4A41-A6DC-E8B7BB134802}"/>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81" name="Picture 80">
              <a:extLst>
                <a:ext uri="{FF2B5EF4-FFF2-40B4-BE49-F238E27FC236}">
                  <a16:creationId xmlns:a16="http://schemas.microsoft.com/office/drawing/2014/main" id="{18DBA587-6C83-43DC-9548-82E57A04B712}"/>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grpSp>
      <p:grpSp>
        <p:nvGrpSpPr>
          <p:cNvPr id="82" name="Group 81">
            <a:extLst>
              <a:ext uri="{FF2B5EF4-FFF2-40B4-BE49-F238E27FC236}">
                <a16:creationId xmlns:a16="http://schemas.microsoft.com/office/drawing/2014/main" id="{43E8FDA6-40AB-48D9-AAE0-7E22AEA42895}"/>
              </a:ext>
            </a:extLst>
          </p:cNvPr>
          <p:cNvGrpSpPr>
            <a:grpSpLocks noChangeAspect="1"/>
          </p:cNvGrpSpPr>
          <p:nvPr/>
        </p:nvGrpSpPr>
        <p:grpSpPr>
          <a:xfrm>
            <a:off x="1056343" y="2697791"/>
            <a:ext cx="2743200" cy="548334"/>
            <a:chOff x="4616267" y="1929956"/>
            <a:chExt cx="1372365" cy="274320"/>
          </a:xfrm>
        </p:grpSpPr>
        <p:pic>
          <p:nvPicPr>
            <p:cNvPr id="83" name="Picture 82">
              <a:extLst>
                <a:ext uri="{FF2B5EF4-FFF2-40B4-BE49-F238E27FC236}">
                  <a16:creationId xmlns:a16="http://schemas.microsoft.com/office/drawing/2014/main" id="{B3B8B61B-F442-4DCD-A164-530720472780}"/>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84" name="Picture 83">
              <a:extLst>
                <a:ext uri="{FF2B5EF4-FFF2-40B4-BE49-F238E27FC236}">
                  <a16:creationId xmlns:a16="http://schemas.microsoft.com/office/drawing/2014/main" id="{A48D170C-3DBB-4CFB-A90F-044481B8B743}"/>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85" name="Picture 84">
              <a:extLst>
                <a:ext uri="{FF2B5EF4-FFF2-40B4-BE49-F238E27FC236}">
                  <a16:creationId xmlns:a16="http://schemas.microsoft.com/office/drawing/2014/main" id="{282557EF-DF46-42ED-9CFF-8F790A4C84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86" name="Picture 85">
              <a:extLst>
                <a:ext uri="{FF2B5EF4-FFF2-40B4-BE49-F238E27FC236}">
                  <a16:creationId xmlns:a16="http://schemas.microsoft.com/office/drawing/2014/main" id="{F8E1A3BB-DB5B-4FAE-AE91-34E247E7F6DC}"/>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87" name="Picture 86">
              <a:extLst>
                <a:ext uri="{FF2B5EF4-FFF2-40B4-BE49-F238E27FC236}">
                  <a16:creationId xmlns:a16="http://schemas.microsoft.com/office/drawing/2014/main" id="{B03E3D71-9BEA-48DE-9837-294EA440FC99}"/>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grpSp>
      <p:grpSp>
        <p:nvGrpSpPr>
          <p:cNvPr id="88" name="Group 87">
            <a:extLst>
              <a:ext uri="{FF2B5EF4-FFF2-40B4-BE49-F238E27FC236}">
                <a16:creationId xmlns:a16="http://schemas.microsoft.com/office/drawing/2014/main" id="{2F3B1D14-3856-456B-A32D-B688481CCFEA}"/>
              </a:ext>
            </a:extLst>
          </p:cNvPr>
          <p:cNvGrpSpPr>
            <a:grpSpLocks noChangeAspect="1"/>
          </p:cNvGrpSpPr>
          <p:nvPr/>
        </p:nvGrpSpPr>
        <p:grpSpPr>
          <a:xfrm>
            <a:off x="1056343" y="3394426"/>
            <a:ext cx="2743200" cy="548334"/>
            <a:chOff x="4616267" y="1929956"/>
            <a:chExt cx="1372365" cy="274320"/>
          </a:xfrm>
        </p:grpSpPr>
        <p:pic>
          <p:nvPicPr>
            <p:cNvPr id="89" name="Picture 88">
              <a:extLst>
                <a:ext uri="{FF2B5EF4-FFF2-40B4-BE49-F238E27FC236}">
                  <a16:creationId xmlns:a16="http://schemas.microsoft.com/office/drawing/2014/main" id="{67B91494-2B77-422F-9BD3-1D2E0491B3FF}"/>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90" name="Picture 89">
              <a:extLst>
                <a:ext uri="{FF2B5EF4-FFF2-40B4-BE49-F238E27FC236}">
                  <a16:creationId xmlns:a16="http://schemas.microsoft.com/office/drawing/2014/main" id="{9C80E2DD-E32E-4D0C-A7DD-83517B90BD68}"/>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91" name="Picture 90">
              <a:extLst>
                <a:ext uri="{FF2B5EF4-FFF2-40B4-BE49-F238E27FC236}">
                  <a16:creationId xmlns:a16="http://schemas.microsoft.com/office/drawing/2014/main" id="{4E697396-17A5-401B-B030-610D084BE5F6}"/>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92" name="Picture 91">
              <a:extLst>
                <a:ext uri="{FF2B5EF4-FFF2-40B4-BE49-F238E27FC236}">
                  <a16:creationId xmlns:a16="http://schemas.microsoft.com/office/drawing/2014/main" id="{7EA6D67B-EC2A-4634-A4C9-5C326DC27DF0}"/>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93" name="Picture 92">
              <a:extLst>
                <a:ext uri="{FF2B5EF4-FFF2-40B4-BE49-F238E27FC236}">
                  <a16:creationId xmlns:a16="http://schemas.microsoft.com/office/drawing/2014/main" id="{9E59005F-10ED-4E1A-B3D1-8E28547B74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grpSp>
      <p:grpSp>
        <p:nvGrpSpPr>
          <p:cNvPr id="94" name="Group 93">
            <a:extLst>
              <a:ext uri="{FF2B5EF4-FFF2-40B4-BE49-F238E27FC236}">
                <a16:creationId xmlns:a16="http://schemas.microsoft.com/office/drawing/2014/main" id="{70A859F9-7AD0-49D5-BF5F-81D3015EB228}"/>
              </a:ext>
            </a:extLst>
          </p:cNvPr>
          <p:cNvGrpSpPr>
            <a:grpSpLocks noChangeAspect="1"/>
          </p:cNvGrpSpPr>
          <p:nvPr/>
        </p:nvGrpSpPr>
        <p:grpSpPr>
          <a:xfrm>
            <a:off x="1052989" y="4168137"/>
            <a:ext cx="2743200" cy="548334"/>
            <a:chOff x="4616267" y="1929956"/>
            <a:chExt cx="1372365" cy="274320"/>
          </a:xfrm>
        </p:grpSpPr>
        <p:pic>
          <p:nvPicPr>
            <p:cNvPr id="95" name="Picture 94">
              <a:extLst>
                <a:ext uri="{FF2B5EF4-FFF2-40B4-BE49-F238E27FC236}">
                  <a16:creationId xmlns:a16="http://schemas.microsoft.com/office/drawing/2014/main" id="{291045B8-313A-49DD-AB81-779495E49CCB}"/>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96" name="Picture 95">
              <a:extLst>
                <a:ext uri="{FF2B5EF4-FFF2-40B4-BE49-F238E27FC236}">
                  <a16:creationId xmlns:a16="http://schemas.microsoft.com/office/drawing/2014/main" id="{0608888C-06E9-4626-8858-BCD9C79EC9C5}"/>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97" name="Picture 96">
              <a:extLst>
                <a:ext uri="{FF2B5EF4-FFF2-40B4-BE49-F238E27FC236}">
                  <a16:creationId xmlns:a16="http://schemas.microsoft.com/office/drawing/2014/main" id="{660012DC-1012-4657-8E6E-2214E976B964}"/>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98" name="Picture 97">
              <a:extLst>
                <a:ext uri="{FF2B5EF4-FFF2-40B4-BE49-F238E27FC236}">
                  <a16:creationId xmlns:a16="http://schemas.microsoft.com/office/drawing/2014/main" id="{8832232F-AA33-419D-8E15-E24CEFA455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99" name="Picture 98">
              <a:extLst>
                <a:ext uri="{FF2B5EF4-FFF2-40B4-BE49-F238E27FC236}">
                  <a16:creationId xmlns:a16="http://schemas.microsoft.com/office/drawing/2014/main" id="{9A440FDA-6E88-4478-BBE6-6C4C99D13C86}"/>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grpSp>
      <p:grpSp>
        <p:nvGrpSpPr>
          <p:cNvPr id="100" name="Group 99">
            <a:extLst>
              <a:ext uri="{FF2B5EF4-FFF2-40B4-BE49-F238E27FC236}">
                <a16:creationId xmlns:a16="http://schemas.microsoft.com/office/drawing/2014/main" id="{5E9F24B1-7C73-4CE5-AAC7-5517829D95EB}"/>
              </a:ext>
            </a:extLst>
          </p:cNvPr>
          <p:cNvGrpSpPr>
            <a:grpSpLocks noChangeAspect="1"/>
          </p:cNvGrpSpPr>
          <p:nvPr/>
        </p:nvGrpSpPr>
        <p:grpSpPr>
          <a:xfrm>
            <a:off x="1060704" y="4941848"/>
            <a:ext cx="2743200" cy="548334"/>
            <a:chOff x="4616267" y="1929956"/>
            <a:chExt cx="1372365" cy="274320"/>
          </a:xfrm>
        </p:grpSpPr>
        <p:pic>
          <p:nvPicPr>
            <p:cNvPr id="101" name="Picture 100">
              <a:extLst>
                <a:ext uri="{FF2B5EF4-FFF2-40B4-BE49-F238E27FC236}">
                  <a16:creationId xmlns:a16="http://schemas.microsoft.com/office/drawing/2014/main" id="{155EC0EF-3D49-4F74-920B-5FE839EE782F}"/>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102" name="Picture 101">
              <a:extLst>
                <a:ext uri="{FF2B5EF4-FFF2-40B4-BE49-F238E27FC236}">
                  <a16:creationId xmlns:a16="http://schemas.microsoft.com/office/drawing/2014/main" id="{B310ECE5-1C3B-4F2E-B0D6-45EAAC1F8A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103" name="Picture 102">
              <a:extLst>
                <a:ext uri="{FF2B5EF4-FFF2-40B4-BE49-F238E27FC236}">
                  <a16:creationId xmlns:a16="http://schemas.microsoft.com/office/drawing/2014/main" id="{D12CEDC4-BC2F-426D-B39C-7307CFF3012A}"/>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104" name="Picture 103">
              <a:extLst>
                <a:ext uri="{FF2B5EF4-FFF2-40B4-BE49-F238E27FC236}">
                  <a16:creationId xmlns:a16="http://schemas.microsoft.com/office/drawing/2014/main" id="{B68E860F-8619-48DC-8963-1D687788BBB8}"/>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105" name="Picture 104">
              <a:extLst>
                <a:ext uri="{FF2B5EF4-FFF2-40B4-BE49-F238E27FC236}">
                  <a16:creationId xmlns:a16="http://schemas.microsoft.com/office/drawing/2014/main" id="{4CD1F97F-E068-4908-B78A-57D8DB15ADAD}"/>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grpSp>
      <p:grpSp>
        <p:nvGrpSpPr>
          <p:cNvPr id="106" name="Group 105">
            <a:extLst>
              <a:ext uri="{FF2B5EF4-FFF2-40B4-BE49-F238E27FC236}">
                <a16:creationId xmlns:a16="http://schemas.microsoft.com/office/drawing/2014/main" id="{2F89393E-187D-4C86-B239-F85C33BC8702}"/>
              </a:ext>
            </a:extLst>
          </p:cNvPr>
          <p:cNvGrpSpPr/>
          <p:nvPr/>
        </p:nvGrpSpPr>
        <p:grpSpPr>
          <a:xfrm>
            <a:off x="1049635" y="1369569"/>
            <a:ext cx="2743200" cy="537917"/>
            <a:chOff x="4616267" y="1929956"/>
            <a:chExt cx="1372365" cy="274320"/>
          </a:xfrm>
        </p:grpSpPr>
        <p:pic>
          <p:nvPicPr>
            <p:cNvPr id="107" name="Picture 106">
              <a:extLst>
                <a:ext uri="{FF2B5EF4-FFF2-40B4-BE49-F238E27FC236}">
                  <a16:creationId xmlns:a16="http://schemas.microsoft.com/office/drawing/2014/main" id="{69D62958-6CA8-41BB-9655-30A8914CB98B}"/>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108" name="Picture 107">
              <a:extLst>
                <a:ext uri="{FF2B5EF4-FFF2-40B4-BE49-F238E27FC236}">
                  <a16:creationId xmlns:a16="http://schemas.microsoft.com/office/drawing/2014/main" id="{32996098-FF50-4D00-833D-8221F7C00420}"/>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109" name="Picture 108">
              <a:extLst>
                <a:ext uri="{FF2B5EF4-FFF2-40B4-BE49-F238E27FC236}">
                  <a16:creationId xmlns:a16="http://schemas.microsoft.com/office/drawing/2014/main" id="{42ACDC47-5EBE-4BE8-8DF4-81EED22E8900}"/>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110" name="Picture 109">
              <a:extLst>
                <a:ext uri="{FF2B5EF4-FFF2-40B4-BE49-F238E27FC236}">
                  <a16:creationId xmlns:a16="http://schemas.microsoft.com/office/drawing/2014/main" id="{1AF40192-266B-4F2D-A83D-9EC611D2818A}"/>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111" name="Picture 110">
              <a:extLst>
                <a:ext uri="{FF2B5EF4-FFF2-40B4-BE49-F238E27FC236}">
                  <a16:creationId xmlns:a16="http://schemas.microsoft.com/office/drawing/2014/main" id="{405A557C-C7C2-479B-9F78-B6D0D24196E6}"/>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grpSp>
      <p:grpSp>
        <p:nvGrpSpPr>
          <p:cNvPr id="112" name="Group 111">
            <a:extLst>
              <a:ext uri="{FF2B5EF4-FFF2-40B4-BE49-F238E27FC236}">
                <a16:creationId xmlns:a16="http://schemas.microsoft.com/office/drawing/2014/main" id="{819A95D2-07CB-4283-956B-25928F3DCEDB}"/>
              </a:ext>
            </a:extLst>
          </p:cNvPr>
          <p:cNvGrpSpPr>
            <a:grpSpLocks noChangeAspect="1"/>
          </p:cNvGrpSpPr>
          <p:nvPr/>
        </p:nvGrpSpPr>
        <p:grpSpPr>
          <a:xfrm>
            <a:off x="1077690" y="5655077"/>
            <a:ext cx="2743200" cy="548334"/>
            <a:chOff x="4616267" y="1929956"/>
            <a:chExt cx="1372365" cy="274320"/>
          </a:xfrm>
        </p:grpSpPr>
        <p:pic>
          <p:nvPicPr>
            <p:cNvPr id="113" name="Picture 112">
              <a:extLst>
                <a:ext uri="{FF2B5EF4-FFF2-40B4-BE49-F238E27FC236}">
                  <a16:creationId xmlns:a16="http://schemas.microsoft.com/office/drawing/2014/main" id="{47771F87-1202-4D92-A55F-65ED1E0B84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114" name="Picture 113">
              <a:extLst>
                <a:ext uri="{FF2B5EF4-FFF2-40B4-BE49-F238E27FC236}">
                  <a16:creationId xmlns:a16="http://schemas.microsoft.com/office/drawing/2014/main" id="{5C810A6A-50A8-481E-B555-8BD4C9713A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115" name="Picture 114">
              <a:extLst>
                <a:ext uri="{FF2B5EF4-FFF2-40B4-BE49-F238E27FC236}">
                  <a16:creationId xmlns:a16="http://schemas.microsoft.com/office/drawing/2014/main" id="{627C82E0-4FE0-4F89-9D70-DAB7B73523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116" name="Picture 115">
              <a:extLst>
                <a:ext uri="{FF2B5EF4-FFF2-40B4-BE49-F238E27FC236}">
                  <a16:creationId xmlns:a16="http://schemas.microsoft.com/office/drawing/2014/main" id="{2457331F-9C8C-44E7-B943-B4933B38F6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117" name="Picture 116">
              <a:extLst>
                <a:ext uri="{FF2B5EF4-FFF2-40B4-BE49-F238E27FC236}">
                  <a16:creationId xmlns:a16="http://schemas.microsoft.com/office/drawing/2014/main" id="{9A0D7176-C939-4A74-8051-B41DECCB03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grpSp>
      <p:sp>
        <p:nvSpPr>
          <p:cNvPr id="3" name="TextBox 2">
            <a:extLst>
              <a:ext uri="{FF2B5EF4-FFF2-40B4-BE49-F238E27FC236}">
                <a16:creationId xmlns:a16="http://schemas.microsoft.com/office/drawing/2014/main" id="{45F38AA7-6EFB-49E4-A7AE-E4F4EB840881}"/>
              </a:ext>
            </a:extLst>
          </p:cNvPr>
          <p:cNvSpPr txBox="1"/>
          <p:nvPr/>
        </p:nvSpPr>
        <p:spPr>
          <a:xfrm>
            <a:off x="5720085" y="2188434"/>
            <a:ext cx="4424866" cy="1754326"/>
          </a:xfrm>
          <a:prstGeom prst="rect">
            <a:avLst/>
          </a:prstGeom>
          <a:noFill/>
        </p:spPr>
        <p:txBody>
          <a:bodyPr wrap="none" rtlCol="0">
            <a:spAutoFit/>
          </a:bodyPr>
          <a:lstStyle/>
          <a:p>
            <a:r>
              <a:rPr lang="en-US" sz="3600" dirty="0">
                <a:latin typeface="Segoe UI Semilight" panose="020B0402040204020203" pitchFamily="34" charset="0"/>
                <a:cs typeface="Segoe UI Semilight" panose="020B0402040204020203" pitchFamily="34" charset="0"/>
              </a:rPr>
              <a:t>     7 scenarios </a:t>
            </a:r>
          </a:p>
          <a:p>
            <a:r>
              <a:rPr lang="en-US" sz="3600" dirty="0">
                <a:latin typeface="Segoe UI Semilight" panose="020B0402040204020203" pitchFamily="34" charset="0"/>
                <a:cs typeface="Segoe UI Semilight" panose="020B0402040204020203" pitchFamily="34" charset="0"/>
              </a:rPr>
              <a:t>x 20 processors each </a:t>
            </a:r>
          </a:p>
          <a:p>
            <a:r>
              <a:rPr lang="en-US" sz="3600" dirty="0">
                <a:latin typeface="Segoe UI Semilight" panose="020B0402040204020203" pitchFamily="34" charset="0"/>
                <a:cs typeface="Segoe UI Semilight" panose="020B0402040204020203" pitchFamily="34" charset="0"/>
              </a:rPr>
              <a:t>x   5-ish days each</a:t>
            </a:r>
          </a:p>
        </p:txBody>
      </p:sp>
      <p:cxnSp>
        <p:nvCxnSpPr>
          <p:cNvPr id="5" name="Straight Connector 4">
            <a:extLst>
              <a:ext uri="{FF2B5EF4-FFF2-40B4-BE49-F238E27FC236}">
                <a16:creationId xmlns:a16="http://schemas.microsoft.com/office/drawing/2014/main" id="{0CD22D01-F109-4227-8745-2CEDBDD696BD}"/>
              </a:ext>
            </a:extLst>
          </p:cNvPr>
          <p:cNvCxnSpPr>
            <a:cxnSpLocks/>
          </p:cNvCxnSpPr>
          <p:nvPr/>
        </p:nvCxnSpPr>
        <p:spPr>
          <a:xfrm>
            <a:off x="4742121" y="4091616"/>
            <a:ext cx="6677246" cy="0"/>
          </a:xfrm>
          <a:prstGeom prst="line">
            <a:avLst/>
          </a:prstGeom>
          <a:ln w="28575"/>
        </p:spPr>
        <p:style>
          <a:lnRef idx="3">
            <a:schemeClr val="dk1"/>
          </a:lnRef>
          <a:fillRef idx="0">
            <a:schemeClr val="dk1"/>
          </a:fillRef>
          <a:effectRef idx="2">
            <a:schemeClr val="dk1"/>
          </a:effectRef>
          <a:fontRef idx="minor">
            <a:schemeClr val="tx1"/>
          </a:fontRef>
        </p:style>
      </p:cxnSp>
      <p:sp>
        <p:nvSpPr>
          <p:cNvPr id="118" name="TextBox 117">
            <a:extLst>
              <a:ext uri="{FF2B5EF4-FFF2-40B4-BE49-F238E27FC236}">
                <a16:creationId xmlns:a16="http://schemas.microsoft.com/office/drawing/2014/main" id="{278802EE-5082-402A-8853-071A6F4E197E}"/>
              </a:ext>
            </a:extLst>
          </p:cNvPr>
          <p:cNvSpPr txBox="1"/>
          <p:nvPr/>
        </p:nvSpPr>
        <p:spPr>
          <a:xfrm>
            <a:off x="4904428" y="4240473"/>
            <a:ext cx="6056180" cy="1754326"/>
          </a:xfrm>
          <a:prstGeom prst="rect">
            <a:avLst/>
          </a:prstGeom>
          <a:noFill/>
        </p:spPr>
        <p:txBody>
          <a:bodyPr wrap="square" rtlCol="0">
            <a:spAutoFit/>
          </a:bodyPr>
          <a:lstStyle/>
          <a:p>
            <a:pPr algn="ctr"/>
            <a:r>
              <a:rPr lang="en-US" sz="3600" dirty="0">
                <a:latin typeface="Segoe UI Semilight" panose="020B0402040204020203" pitchFamily="34" charset="0"/>
                <a:cs typeface="Segoe UI Semilight" panose="020B0402040204020203" pitchFamily="34" charset="0"/>
              </a:rPr>
              <a:t>More resources + time than I ever imagined spending on hydrologic modeling</a:t>
            </a:r>
          </a:p>
        </p:txBody>
      </p:sp>
      <p:sp>
        <p:nvSpPr>
          <p:cNvPr id="4" name="Oval 3">
            <a:extLst>
              <a:ext uri="{FF2B5EF4-FFF2-40B4-BE49-F238E27FC236}">
                <a16:creationId xmlns:a16="http://schemas.microsoft.com/office/drawing/2014/main" id="{74033FBA-75EA-415B-8570-D5DDF37B455E}"/>
              </a:ext>
            </a:extLst>
          </p:cNvPr>
          <p:cNvSpPr/>
          <p:nvPr/>
        </p:nvSpPr>
        <p:spPr>
          <a:xfrm>
            <a:off x="11159460" y="210105"/>
            <a:ext cx="519813" cy="51981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Segoe UI Semibold" panose="020B0702040204020203" pitchFamily="34" charset="0"/>
                <a:cs typeface="Segoe UI Semibold" panose="020B0702040204020203" pitchFamily="34" charset="0"/>
              </a:rPr>
              <a:t>1</a:t>
            </a:r>
          </a:p>
        </p:txBody>
      </p:sp>
    </p:spTree>
    <p:extLst>
      <p:ext uri="{BB962C8B-B14F-4D97-AF65-F5344CB8AC3E}">
        <p14:creationId xmlns:p14="http://schemas.microsoft.com/office/powerpoint/2010/main" val="83261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82"/>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nodeType="afterEffect">
                                  <p:stCondLst>
                                    <p:cond delay="250"/>
                                  </p:stCondLst>
                                  <p:childTnLst>
                                    <p:set>
                                      <p:cBhvr>
                                        <p:cTn id="12" dur="1" fill="hold">
                                          <p:stCondLst>
                                            <p:cond delay="0"/>
                                          </p:stCondLst>
                                        </p:cTn>
                                        <p:tgtEl>
                                          <p:spTgt spid="88"/>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250"/>
                                  </p:stCondLst>
                                  <p:childTnLst>
                                    <p:set>
                                      <p:cBhvr>
                                        <p:cTn id="15" dur="1" fill="hold">
                                          <p:stCondLst>
                                            <p:cond delay="0"/>
                                          </p:stCondLst>
                                        </p:cTn>
                                        <p:tgtEl>
                                          <p:spTgt spid="94"/>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nodeType="afterEffect">
                                  <p:stCondLst>
                                    <p:cond delay="250"/>
                                  </p:stCondLst>
                                  <p:childTnLst>
                                    <p:set>
                                      <p:cBhvr>
                                        <p:cTn id="18" dur="1" fill="hold">
                                          <p:stCondLst>
                                            <p:cond delay="0"/>
                                          </p:stCondLst>
                                        </p:cTn>
                                        <p:tgtEl>
                                          <p:spTgt spid="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Quantity = Quality</a:t>
            </a:r>
            <a:endParaRPr lang="en-US" dirty="0"/>
          </a:p>
        </p:txBody>
      </p:sp>
      <p:grpSp>
        <p:nvGrpSpPr>
          <p:cNvPr id="466" name="Group 465"/>
          <p:cNvGrpSpPr/>
          <p:nvPr/>
        </p:nvGrpSpPr>
        <p:grpSpPr>
          <a:xfrm>
            <a:off x="4616267" y="1604963"/>
            <a:ext cx="1372365" cy="274320"/>
            <a:chOff x="4616267" y="1604963"/>
            <a:chExt cx="1372365" cy="274320"/>
          </a:xfrm>
        </p:grpSpPr>
        <p:pic>
          <p:nvPicPr>
            <p:cNvPr id="4" name="Picture 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604963"/>
              <a:ext cx="274320" cy="274320"/>
            </a:xfrm>
            <a:prstGeom prst="rect">
              <a:avLst/>
            </a:prstGeom>
          </p:spPr>
        </p:pic>
        <p:pic>
          <p:nvPicPr>
            <p:cNvPr id="5" name="Picture 4"/>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604963"/>
              <a:ext cx="274320" cy="274320"/>
            </a:xfrm>
            <a:prstGeom prst="rect">
              <a:avLst/>
            </a:prstGeom>
          </p:spPr>
        </p:pic>
        <p:pic>
          <p:nvPicPr>
            <p:cNvPr id="6" name="Picture 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604963"/>
              <a:ext cx="272648" cy="274320"/>
            </a:xfrm>
            <a:prstGeom prst="rect">
              <a:avLst/>
            </a:prstGeom>
          </p:spPr>
        </p:pic>
        <p:pic>
          <p:nvPicPr>
            <p:cNvPr id="7" name="Picture 6"/>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604963"/>
              <a:ext cx="276005" cy="274320"/>
            </a:xfrm>
            <a:prstGeom prst="rect">
              <a:avLst/>
            </a:prstGeom>
          </p:spPr>
        </p:pic>
        <p:pic>
          <p:nvPicPr>
            <p:cNvPr id="8" name="Picture 7"/>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604963"/>
              <a:ext cx="276005" cy="274320"/>
            </a:xfrm>
            <a:prstGeom prst="rect">
              <a:avLst/>
            </a:prstGeom>
          </p:spPr>
        </p:pic>
      </p:grpSp>
      <p:grpSp>
        <p:nvGrpSpPr>
          <p:cNvPr id="469" name="Group 468"/>
          <p:cNvGrpSpPr/>
          <p:nvPr/>
        </p:nvGrpSpPr>
        <p:grpSpPr>
          <a:xfrm>
            <a:off x="4616267" y="1604963"/>
            <a:ext cx="2801115" cy="5149216"/>
            <a:chOff x="4616267" y="1604963"/>
            <a:chExt cx="2801115" cy="5149216"/>
          </a:xfrm>
        </p:grpSpPr>
        <p:pic>
          <p:nvPicPr>
            <p:cNvPr id="280" name="Picture 2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281" name="Picture 280"/>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282" name="Picture 281"/>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283" name="Picture 282"/>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284" name="Picture 283"/>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pic>
          <p:nvPicPr>
            <p:cNvPr id="286" name="Picture 28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254949"/>
              <a:ext cx="274320" cy="274320"/>
            </a:xfrm>
            <a:prstGeom prst="rect">
              <a:avLst/>
            </a:prstGeom>
          </p:spPr>
        </p:pic>
        <p:pic>
          <p:nvPicPr>
            <p:cNvPr id="287" name="Picture 28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254949"/>
              <a:ext cx="274320" cy="274320"/>
            </a:xfrm>
            <a:prstGeom prst="rect">
              <a:avLst/>
            </a:prstGeom>
          </p:spPr>
        </p:pic>
        <p:pic>
          <p:nvPicPr>
            <p:cNvPr id="288" name="Picture 28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2254949"/>
              <a:ext cx="272648" cy="274320"/>
            </a:xfrm>
            <a:prstGeom prst="rect">
              <a:avLst/>
            </a:prstGeom>
          </p:spPr>
        </p:pic>
        <p:pic>
          <p:nvPicPr>
            <p:cNvPr id="289" name="Picture 28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254949"/>
              <a:ext cx="276005" cy="274320"/>
            </a:xfrm>
            <a:prstGeom prst="rect">
              <a:avLst/>
            </a:prstGeom>
          </p:spPr>
        </p:pic>
        <p:pic>
          <p:nvPicPr>
            <p:cNvPr id="290" name="Picture 28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254949"/>
              <a:ext cx="276005" cy="274320"/>
            </a:xfrm>
            <a:prstGeom prst="rect">
              <a:avLst/>
            </a:prstGeom>
          </p:spPr>
        </p:pic>
        <p:pic>
          <p:nvPicPr>
            <p:cNvPr id="292" name="Picture 29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579942"/>
              <a:ext cx="274320" cy="274320"/>
            </a:xfrm>
            <a:prstGeom prst="rect">
              <a:avLst/>
            </a:prstGeom>
          </p:spPr>
        </p:pic>
        <p:pic>
          <p:nvPicPr>
            <p:cNvPr id="293" name="Picture 29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579942"/>
              <a:ext cx="274320" cy="274320"/>
            </a:xfrm>
            <a:prstGeom prst="rect">
              <a:avLst/>
            </a:prstGeom>
          </p:spPr>
        </p:pic>
        <p:pic>
          <p:nvPicPr>
            <p:cNvPr id="294" name="Picture 29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579942"/>
              <a:ext cx="272648" cy="274320"/>
            </a:xfrm>
            <a:prstGeom prst="rect">
              <a:avLst/>
            </a:prstGeom>
          </p:spPr>
        </p:pic>
        <p:pic>
          <p:nvPicPr>
            <p:cNvPr id="295" name="Picture 29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579942"/>
              <a:ext cx="276005" cy="274320"/>
            </a:xfrm>
            <a:prstGeom prst="rect">
              <a:avLst/>
            </a:prstGeom>
          </p:spPr>
        </p:pic>
        <p:pic>
          <p:nvPicPr>
            <p:cNvPr id="296" name="Picture 29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2579942"/>
              <a:ext cx="276005" cy="274320"/>
            </a:xfrm>
            <a:prstGeom prst="rect">
              <a:avLst/>
            </a:prstGeom>
          </p:spPr>
        </p:pic>
        <p:pic>
          <p:nvPicPr>
            <p:cNvPr id="298" name="Picture 297"/>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904935"/>
              <a:ext cx="274320" cy="274320"/>
            </a:xfrm>
            <a:prstGeom prst="rect">
              <a:avLst/>
            </a:prstGeom>
          </p:spPr>
        </p:pic>
        <p:pic>
          <p:nvPicPr>
            <p:cNvPr id="299" name="Picture 298"/>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904935"/>
              <a:ext cx="274320" cy="274320"/>
            </a:xfrm>
            <a:prstGeom prst="rect">
              <a:avLst/>
            </a:prstGeom>
          </p:spPr>
        </p:pic>
        <p:pic>
          <p:nvPicPr>
            <p:cNvPr id="300" name="Picture 299"/>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904935"/>
              <a:ext cx="272648" cy="274320"/>
            </a:xfrm>
            <a:prstGeom prst="rect">
              <a:avLst/>
            </a:prstGeom>
          </p:spPr>
        </p:pic>
        <p:pic>
          <p:nvPicPr>
            <p:cNvPr id="301" name="Picture 30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2904935"/>
              <a:ext cx="276005" cy="274320"/>
            </a:xfrm>
            <a:prstGeom prst="rect">
              <a:avLst/>
            </a:prstGeom>
          </p:spPr>
        </p:pic>
        <p:pic>
          <p:nvPicPr>
            <p:cNvPr id="302" name="Picture 301"/>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904935"/>
              <a:ext cx="276005" cy="274320"/>
            </a:xfrm>
            <a:prstGeom prst="rect">
              <a:avLst/>
            </a:prstGeom>
          </p:spPr>
        </p:pic>
        <p:pic>
          <p:nvPicPr>
            <p:cNvPr id="304" name="Picture 30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229928"/>
              <a:ext cx="274320" cy="274320"/>
            </a:xfrm>
            <a:prstGeom prst="rect">
              <a:avLst/>
            </a:prstGeom>
          </p:spPr>
        </p:pic>
        <p:pic>
          <p:nvPicPr>
            <p:cNvPr id="305" name="Picture 30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3229928"/>
              <a:ext cx="274320" cy="274320"/>
            </a:xfrm>
            <a:prstGeom prst="rect">
              <a:avLst/>
            </a:prstGeom>
          </p:spPr>
        </p:pic>
        <p:pic>
          <p:nvPicPr>
            <p:cNvPr id="306" name="Picture 30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229928"/>
              <a:ext cx="272648" cy="274320"/>
            </a:xfrm>
            <a:prstGeom prst="rect">
              <a:avLst/>
            </a:prstGeom>
          </p:spPr>
        </p:pic>
        <p:pic>
          <p:nvPicPr>
            <p:cNvPr id="307" name="Picture 306"/>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229928"/>
              <a:ext cx="276005" cy="274320"/>
            </a:xfrm>
            <a:prstGeom prst="rect">
              <a:avLst/>
            </a:prstGeom>
          </p:spPr>
        </p:pic>
        <p:pic>
          <p:nvPicPr>
            <p:cNvPr id="308" name="Picture 307"/>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229928"/>
              <a:ext cx="276005" cy="274320"/>
            </a:xfrm>
            <a:prstGeom prst="rect">
              <a:avLst/>
            </a:prstGeom>
          </p:spPr>
        </p:pic>
        <p:pic>
          <p:nvPicPr>
            <p:cNvPr id="310" name="Picture 30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3554921"/>
              <a:ext cx="274320" cy="274320"/>
            </a:xfrm>
            <a:prstGeom prst="rect">
              <a:avLst/>
            </a:prstGeom>
          </p:spPr>
        </p:pic>
        <p:pic>
          <p:nvPicPr>
            <p:cNvPr id="311" name="Picture 310"/>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554921"/>
              <a:ext cx="274320" cy="274320"/>
            </a:xfrm>
            <a:prstGeom prst="rect">
              <a:avLst/>
            </a:prstGeom>
          </p:spPr>
        </p:pic>
        <p:pic>
          <p:nvPicPr>
            <p:cNvPr id="312" name="Picture 3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3554921"/>
              <a:ext cx="272648" cy="274320"/>
            </a:xfrm>
            <a:prstGeom prst="rect">
              <a:avLst/>
            </a:prstGeom>
          </p:spPr>
        </p:pic>
        <p:pic>
          <p:nvPicPr>
            <p:cNvPr id="313" name="Picture 312"/>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554921"/>
              <a:ext cx="276005" cy="274320"/>
            </a:xfrm>
            <a:prstGeom prst="rect">
              <a:avLst/>
            </a:prstGeom>
          </p:spPr>
        </p:pic>
        <p:pic>
          <p:nvPicPr>
            <p:cNvPr id="314" name="Picture 313"/>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554921"/>
              <a:ext cx="276005" cy="274320"/>
            </a:xfrm>
            <a:prstGeom prst="rect">
              <a:avLst/>
            </a:prstGeom>
          </p:spPr>
        </p:pic>
        <p:pic>
          <p:nvPicPr>
            <p:cNvPr id="316" name="Picture 3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3879914"/>
              <a:ext cx="274320" cy="274320"/>
            </a:xfrm>
            <a:prstGeom prst="rect">
              <a:avLst/>
            </a:prstGeom>
          </p:spPr>
        </p:pic>
        <p:pic>
          <p:nvPicPr>
            <p:cNvPr id="317" name="Picture 31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879914"/>
              <a:ext cx="274320" cy="274320"/>
            </a:xfrm>
            <a:prstGeom prst="rect">
              <a:avLst/>
            </a:prstGeom>
          </p:spPr>
        </p:pic>
        <p:pic>
          <p:nvPicPr>
            <p:cNvPr id="318" name="Picture 31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879914"/>
              <a:ext cx="272648" cy="274320"/>
            </a:xfrm>
            <a:prstGeom prst="rect">
              <a:avLst/>
            </a:prstGeom>
          </p:spPr>
        </p:pic>
        <p:pic>
          <p:nvPicPr>
            <p:cNvPr id="319" name="Picture 31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879914"/>
              <a:ext cx="276005" cy="274320"/>
            </a:xfrm>
            <a:prstGeom prst="rect">
              <a:avLst/>
            </a:prstGeom>
          </p:spPr>
        </p:pic>
        <p:pic>
          <p:nvPicPr>
            <p:cNvPr id="320" name="Picture 3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3879914"/>
              <a:ext cx="276005" cy="274320"/>
            </a:xfrm>
            <a:prstGeom prst="rect">
              <a:avLst/>
            </a:prstGeom>
          </p:spPr>
        </p:pic>
        <p:pic>
          <p:nvPicPr>
            <p:cNvPr id="322" name="Picture 3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4204907"/>
              <a:ext cx="274320" cy="274320"/>
            </a:xfrm>
            <a:prstGeom prst="rect">
              <a:avLst/>
            </a:prstGeom>
          </p:spPr>
        </p:pic>
        <p:pic>
          <p:nvPicPr>
            <p:cNvPr id="323" name="Picture 32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204907"/>
              <a:ext cx="274320" cy="274320"/>
            </a:xfrm>
            <a:prstGeom prst="rect">
              <a:avLst/>
            </a:prstGeom>
          </p:spPr>
        </p:pic>
        <p:pic>
          <p:nvPicPr>
            <p:cNvPr id="324" name="Picture 32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204907"/>
              <a:ext cx="272648" cy="274320"/>
            </a:xfrm>
            <a:prstGeom prst="rect">
              <a:avLst/>
            </a:prstGeom>
          </p:spPr>
        </p:pic>
        <p:pic>
          <p:nvPicPr>
            <p:cNvPr id="325" name="Picture 3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4204907"/>
              <a:ext cx="276005" cy="274320"/>
            </a:xfrm>
            <a:prstGeom prst="rect">
              <a:avLst/>
            </a:prstGeom>
          </p:spPr>
        </p:pic>
        <p:pic>
          <p:nvPicPr>
            <p:cNvPr id="326" name="Picture 32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204907"/>
              <a:ext cx="276005" cy="274320"/>
            </a:xfrm>
            <a:prstGeom prst="rect">
              <a:avLst/>
            </a:prstGeom>
          </p:spPr>
        </p:pic>
        <p:pic>
          <p:nvPicPr>
            <p:cNvPr id="328" name="Picture 3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4529900"/>
              <a:ext cx="274320" cy="274320"/>
            </a:xfrm>
            <a:prstGeom prst="rect">
              <a:avLst/>
            </a:prstGeom>
          </p:spPr>
        </p:pic>
        <p:pic>
          <p:nvPicPr>
            <p:cNvPr id="329" name="Picture 3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4529900"/>
              <a:ext cx="274320" cy="274320"/>
            </a:xfrm>
            <a:prstGeom prst="rect">
              <a:avLst/>
            </a:prstGeom>
          </p:spPr>
        </p:pic>
        <p:pic>
          <p:nvPicPr>
            <p:cNvPr id="330" name="Picture 329"/>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529900"/>
              <a:ext cx="272648" cy="274320"/>
            </a:xfrm>
            <a:prstGeom prst="rect">
              <a:avLst/>
            </a:prstGeom>
          </p:spPr>
        </p:pic>
        <p:pic>
          <p:nvPicPr>
            <p:cNvPr id="331" name="Picture 330"/>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529900"/>
              <a:ext cx="276005" cy="274320"/>
            </a:xfrm>
            <a:prstGeom prst="rect">
              <a:avLst/>
            </a:prstGeom>
          </p:spPr>
        </p:pic>
        <p:pic>
          <p:nvPicPr>
            <p:cNvPr id="332" name="Picture 331"/>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529900"/>
              <a:ext cx="276005" cy="274320"/>
            </a:xfrm>
            <a:prstGeom prst="rect">
              <a:avLst/>
            </a:prstGeom>
          </p:spPr>
        </p:pic>
        <p:pic>
          <p:nvPicPr>
            <p:cNvPr id="334" name="Picture 33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854893"/>
              <a:ext cx="274320" cy="274320"/>
            </a:xfrm>
            <a:prstGeom prst="rect">
              <a:avLst/>
            </a:prstGeom>
          </p:spPr>
        </p:pic>
        <p:pic>
          <p:nvPicPr>
            <p:cNvPr id="335" name="Picture 334"/>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854893"/>
              <a:ext cx="274320" cy="274320"/>
            </a:xfrm>
            <a:prstGeom prst="rect">
              <a:avLst/>
            </a:prstGeom>
          </p:spPr>
        </p:pic>
        <p:pic>
          <p:nvPicPr>
            <p:cNvPr id="336" name="Picture 3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4854893"/>
              <a:ext cx="272648" cy="274320"/>
            </a:xfrm>
            <a:prstGeom prst="rect">
              <a:avLst/>
            </a:prstGeom>
          </p:spPr>
        </p:pic>
        <p:pic>
          <p:nvPicPr>
            <p:cNvPr id="337" name="Picture 336"/>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854893"/>
              <a:ext cx="276005" cy="274320"/>
            </a:xfrm>
            <a:prstGeom prst="rect">
              <a:avLst/>
            </a:prstGeom>
          </p:spPr>
        </p:pic>
        <p:pic>
          <p:nvPicPr>
            <p:cNvPr id="338" name="Picture 3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4854893"/>
              <a:ext cx="276005" cy="274320"/>
            </a:xfrm>
            <a:prstGeom prst="rect">
              <a:avLst/>
            </a:prstGeom>
          </p:spPr>
        </p:pic>
        <p:pic>
          <p:nvPicPr>
            <p:cNvPr id="340" name="Picture 339"/>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179886"/>
              <a:ext cx="274320" cy="274320"/>
            </a:xfrm>
            <a:prstGeom prst="rect">
              <a:avLst/>
            </a:prstGeom>
          </p:spPr>
        </p:pic>
        <p:pic>
          <p:nvPicPr>
            <p:cNvPr id="341" name="Picture 340"/>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179886"/>
              <a:ext cx="274320" cy="274320"/>
            </a:xfrm>
            <a:prstGeom prst="rect">
              <a:avLst/>
            </a:prstGeom>
          </p:spPr>
        </p:pic>
        <p:pic>
          <p:nvPicPr>
            <p:cNvPr id="342" name="Picture 3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5179886"/>
              <a:ext cx="272648" cy="274320"/>
            </a:xfrm>
            <a:prstGeom prst="rect">
              <a:avLst/>
            </a:prstGeom>
          </p:spPr>
        </p:pic>
        <p:pic>
          <p:nvPicPr>
            <p:cNvPr id="343" name="Picture 3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5179886"/>
              <a:ext cx="276005" cy="274320"/>
            </a:xfrm>
            <a:prstGeom prst="rect">
              <a:avLst/>
            </a:prstGeom>
          </p:spPr>
        </p:pic>
        <p:pic>
          <p:nvPicPr>
            <p:cNvPr id="344" name="Picture 343"/>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179886"/>
              <a:ext cx="276005" cy="274320"/>
            </a:xfrm>
            <a:prstGeom prst="rect">
              <a:avLst/>
            </a:prstGeom>
          </p:spPr>
        </p:pic>
        <p:pic>
          <p:nvPicPr>
            <p:cNvPr id="346" name="Picture 34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504879"/>
              <a:ext cx="274320" cy="274320"/>
            </a:xfrm>
            <a:prstGeom prst="rect">
              <a:avLst/>
            </a:prstGeom>
          </p:spPr>
        </p:pic>
        <p:pic>
          <p:nvPicPr>
            <p:cNvPr id="347" name="Picture 3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5504879"/>
              <a:ext cx="274320" cy="274320"/>
            </a:xfrm>
            <a:prstGeom prst="rect">
              <a:avLst/>
            </a:prstGeom>
          </p:spPr>
        </p:pic>
        <p:pic>
          <p:nvPicPr>
            <p:cNvPr id="348" name="Picture 3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5504879"/>
              <a:ext cx="272648" cy="274320"/>
            </a:xfrm>
            <a:prstGeom prst="rect">
              <a:avLst/>
            </a:prstGeom>
          </p:spPr>
        </p:pic>
        <p:pic>
          <p:nvPicPr>
            <p:cNvPr id="349" name="Picture 34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504879"/>
              <a:ext cx="276005" cy="274320"/>
            </a:xfrm>
            <a:prstGeom prst="rect">
              <a:avLst/>
            </a:prstGeom>
          </p:spPr>
        </p:pic>
        <p:pic>
          <p:nvPicPr>
            <p:cNvPr id="350" name="Picture 34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504879"/>
              <a:ext cx="276005" cy="274320"/>
            </a:xfrm>
            <a:prstGeom prst="rect">
              <a:avLst/>
            </a:prstGeom>
          </p:spPr>
        </p:pic>
        <p:pic>
          <p:nvPicPr>
            <p:cNvPr id="352" name="Picture 35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829872"/>
              <a:ext cx="274320" cy="274320"/>
            </a:xfrm>
            <a:prstGeom prst="rect">
              <a:avLst/>
            </a:prstGeom>
          </p:spPr>
        </p:pic>
        <p:pic>
          <p:nvPicPr>
            <p:cNvPr id="353" name="Picture 35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829872"/>
              <a:ext cx="274320" cy="274320"/>
            </a:xfrm>
            <a:prstGeom prst="rect">
              <a:avLst/>
            </a:prstGeom>
          </p:spPr>
        </p:pic>
        <p:pic>
          <p:nvPicPr>
            <p:cNvPr id="354" name="Picture 35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829872"/>
              <a:ext cx="272648" cy="274320"/>
            </a:xfrm>
            <a:prstGeom prst="rect">
              <a:avLst/>
            </a:prstGeom>
          </p:spPr>
        </p:pic>
        <p:pic>
          <p:nvPicPr>
            <p:cNvPr id="355" name="Picture 3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5829872"/>
              <a:ext cx="276005" cy="274320"/>
            </a:xfrm>
            <a:prstGeom prst="rect">
              <a:avLst/>
            </a:prstGeom>
          </p:spPr>
        </p:pic>
        <p:pic>
          <p:nvPicPr>
            <p:cNvPr id="356" name="Picture 35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5829872"/>
              <a:ext cx="276005" cy="274320"/>
            </a:xfrm>
            <a:prstGeom prst="rect">
              <a:avLst/>
            </a:prstGeom>
          </p:spPr>
        </p:pic>
        <p:pic>
          <p:nvPicPr>
            <p:cNvPr id="358" name="Picture 357"/>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154865"/>
              <a:ext cx="274320" cy="274320"/>
            </a:xfrm>
            <a:prstGeom prst="rect">
              <a:avLst/>
            </a:prstGeom>
          </p:spPr>
        </p:pic>
        <p:pic>
          <p:nvPicPr>
            <p:cNvPr id="359" name="Picture 3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6154865"/>
              <a:ext cx="274320" cy="274320"/>
            </a:xfrm>
            <a:prstGeom prst="rect">
              <a:avLst/>
            </a:prstGeom>
          </p:spPr>
        </p:pic>
        <p:pic>
          <p:nvPicPr>
            <p:cNvPr id="360" name="Picture 359"/>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154865"/>
              <a:ext cx="272648" cy="274320"/>
            </a:xfrm>
            <a:prstGeom prst="rect">
              <a:avLst/>
            </a:prstGeom>
          </p:spPr>
        </p:pic>
        <p:pic>
          <p:nvPicPr>
            <p:cNvPr id="361" name="Picture 360"/>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154865"/>
              <a:ext cx="276005" cy="274320"/>
            </a:xfrm>
            <a:prstGeom prst="rect">
              <a:avLst/>
            </a:prstGeom>
          </p:spPr>
        </p:pic>
        <p:pic>
          <p:nvPicPr>
            <p:cNvPr id="362" name="Picture 3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6154865"/>
              <a:ext cx="276005" cy="274320"/>
            </a:xfrm>
            <a:prstGeom prst="rect">
              <a:avLst/>
            </a:prstGeom>
          </p:spPr>
        </p:pic>
        <p:pic>
          <p:nvPicPr>
            <p:cNvPr id="364" name="Picture 36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479859"/>
              <a:ext cx="274320" cy="274320"/>
            </a:xfrm>
            <a:prstGeom prst="rect">
              <a:avLst/>
            </a:prstGeom>
          </p:spPr>
        </p:pic>
        <p:pic>
          <p:nvPicPr>
            <p:cNvPr id="365" name="Picture 3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6479859"/>
              <a:ext cx="274320" cy="274320"/>
            </a:xfrm>
            <a:prstGeom prst="rect">
              <a:avLst/>
            </a:prstGeom>
          </p:spPr>
        </p:pic>
        <p:pic>
          <p:nvPicPr>
            <p:cNvPr id="366" name="Picture 36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479859"/>
              <a:ext cx="272648" cy="274320"/>
            </a:xfrm>
            <a:prstGeom prst="rect">
              <a:avLst/>
            </a:prstGeom>
          </p:spPr>
        </p:pic>
        <p:pic>
          <p:nvPicPr>
            <p:cNvPr id="367" name="Picture 3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6479859"/>
              <a:ext cx="276005" cy="274320"/>
            </a:xfrm>
            <a:prstGeom prst="rect">
              <a:avLst/>
            </a:prstGeom>
          </p:spPr>
        </p:pic>
        <p:pic>
          <p:nvPicPr>
            <p:cNvPr id="368" name="Picture 367"/>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479859"/>
              <a:ext cx="276005" cy="274320"/>
            </a:xfrm>
            <a:prstGeom prst="rect">
              <a:avLst/>
            </a:prstGeom>
          </p:spPr>
        </p:pic>
        <p:pic>
          <p:nvPicPr>
            <p:cNvPr id="370" name="Picture 3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1604963"/>
              <a:ext cx="274320" cy="274320"/>
            </a:xfrm>
            <a:prstGeom prst="rect">
              <a:avLst/>
            </a:prstGeom>
          </p:spPr>
        </p:pic>
        <p:pic>
          <p:nvPicPr>
            <p:cNvPr id="371" name="Picture 370"/>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604963"/>
              <a:ext cx="274320" cy="274320"/>
            </a:xfrm>
            <a:prstGeom prst="rect">
              <a:avLst/>
            </a:prstGeom>
          </p:spPr>
        </p:pic>
        <p:pic>
          <p:nvPicPr>
            <p:cNvPr id="372" name="Picture 3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1604963"/>
              <a:ext cx="272648" cy="274320"/>
            </a:xfrm>
            <a:prstGeom prst="rect">
              <a:avLst/>
            </a:prstGeom>
          </p:spPr>
        </p:pic>
        <p:pic>
          <p:nvPicPr>
            <p:cNvPr id="373" name="Picture 372"/>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604963"/>
              <a:ext cx="276005" cy="274320"/>
            </a:xfrm>
            <a:prstGeom prst="rect">
              <a:avLst/>
            </a:prstGeom>
          </p:spPr>
        </p:pic>
        <p:pic>
          <p:nvPicPr>
            <p:cNvPr id="374" name="Picture 37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1604963"/>
              <a:ext cx="276005" cy="274320"/>
            </a:xfrm>
            <a:prstGeom prst="rect">
              <a:avLst/>
            </a:prstGeom>
          </p:spPr>
        </p:pic>
        <p:pic>
          <p:nvPicPr>
            <p:cNvPr id="376" name="Picture 3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1929956"/>
              <a:ext cx="274320" cy="274320"/>
            </a:xfrm>
            <a:prstGeom prst="rect">
              <a:avLst/>
            </a:prstGeom>
          </p:spPr>
        </p:pic>
        <p:pic>
          <p:nvPicPr>
            <p:cNvPr id="377" name="Picture 37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929956"/>
              <a:ext cx="274320" cy="274320"/>
            </a:xfrm>
            <a:prstGeom prst="rect">
              <a:avLst/>
            </a:prstGeom>
          </p:spPr>
        </p:pic>
        <p:pic>
          <p:nvPicPr>
            <p:cNvPr id="378" name="Picture 3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1929956"/>
              <a:ext cx="272648" cy="274320"/>
            </a:xfrm>
            <a:prstGeom prst="rect">
              <a:avLst/>
            </a:prstGeom>
          </p:spPr>
        </p:pic>
        <p:pic>
          <p:nvPicPr>
            <p:cNvPr id="379" name="Picture 37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1929956"/>
              <a:ext cx="276005" cy="274320"/>
            </a:xfrm>
            <a:prstGeom prst="rect">
              <a:avLst/>
            </a:prstGeom>
          </p:spPr>
        </p:pic>
        <p:pic>
          <p:nvPicPr>
            <p:cNvPr id="380" name="Picture 37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929956"/>
              <a:ext cx="276005" cy="274320"/>
            </a:xfrm>
            <a:prstGeom prst="rect">
              <a:avLst/>
            </a:prstGeom>
          </p:spPr>
        </p:pic>
        <p:pic>
          <p:nvPicPr>
            <p:cNvPr id="382" name="Picture 3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2254949"/>
              <a:ext cx="274320" cy="274320"/>
            </a:xfrm>
            <a:prstGeom prst="rect">
              <a:avLst/>
            </a:prstGeom>
          </p:spPr>
        </p:pic>
        <p:pic>
          <p:nvPicPr>
            <p:cNvPr id="383" name="Picture 3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2254949"/>
              <a:ext cx="274320" cy="274320"/>
            </a:xfrm>
            <a:prstGeom prst="rect">
              <a:avLst/>
            </a:prstGeom>
          </p:spPr>
        </p:pic>
        <p:pic>
          <p:nvPicPr>
            <p:cNvPr id="384" name="Picture 3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2254949"/>
              <a:ext cx="272648" cy="274320"/>
            </a:xfrm>
            <a:prstGeom prst="rect">
              <a:avLst/>
            </a:prstGeom>
          </p:spPr>
        </p:pic>
        <p:pic>
          <p:nvPicPr>
            <p:cNvPr id="385" name="Picture 38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254949"/>
              <a:ext cx="276005" cy="274320"/>
            </a:xfrm>
            <a:prstGeom prst="rect">
              <a:avLst/>
            </a:prstGeom>
          </p:spPr>
        </p:pic>
        <p:pic>
          <p:nvPicPr>
            <p:cNvPr id="386" name="Picture 38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254949"/>
              <a:ext cx="276005" cy="274320"/>
            </a:xfrm>
            <a:prstGeom prst="rect">
              <a:avLst/>
            </a:prstGeom>
          </p:spPr>
        </p:pic>
        <p:pic>
          <p:nvPicPr>
            <p:cNvPr id="388" name="Picture 3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2579942"/>
              <a:ext cx="274320" cy="274320"/>
            </a:xfrm>
            <a:prstGeom prst="rect">
              <a:avLst/>
            </a:prstGeom>
          </p:spPr>
        </p:pic>
        <p:pic>
          <p:nvPicPr>
            <p:cNvPr id="389" name="Picture 388"/>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579942"/>
              <a:ext cx="274320" cy="274320"/>
            </a:xfrm>
            <a:prstGeom prst="rect">
              <a:avLst/>
            </a:prstGeom>
          </p:spPr>
        </p:pic>
        <p:pic>
          <p:nvPicPr>
            <p:cNvPr id="390" name="Picture 389"/>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579942"/>
              <a:ext cx="272648" cy="274320"/>
            </a:xfrm>
            <a:prstGeom prst="rect">
              <a:avLst/>
            </a:prstGeom>
          </p:spPr>
        </p:pic>
        <p:pic>
          <p:nvPicPr>
            <p:cNvPr id="391" name="Picture 39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2579942"/>
              <a:ext cx="276005" cy="274320"/>
            </a:xfrm>
            <a:prstGeom prst="rect">
              <a:avLst/>
            </a:prstGeom>
          </p:spPr>
        </p:pic>
        <p:pic>
          <p:nvPicPr>
            <p:cNvPr id="392" name="Picture 39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2579942"/>
              <a:ext cx="276005" cy="274320"/>
            </a:xfrm>
            <a:prstGeom prst="rect">
              <a:avLst/>
            </a:prstGeom>
          </p:spPr>
        </p:pic>
        <p:pic>
          <p:nvPicPr>
            <p:cNvPr id="394" name="Picture 3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2904935"/>
              <a:ext cx="274320" cy="274320"/>
            </a:xfrm>
            <a:prstGeom prst="rect">
              <a:avLst/>
            </a:prstGeom>
          </p:spPr>
        </p:pic>
        <p:pic>
          <p:nvPicPr>
            <p:cNvPr id="395" name="Picture 39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2904935"/>
              <a:ext cx="274320" cy="274320"/>
            </a:xfrm>
            <a:prstGeom prst="rect">
              <a:avLst/>
            </a:prstGeom>
          </p:spPr>
        </p:pic>
        <p:pic>
          <p:nvPicPr>
            <p:cNvPr id="396" name="Picture 39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904935"/>
              <a:ext cx="272648" cy="274320"/>
            </a:xfrm>
            <a:prstGeom prst="rect">
              <a:avLst/>
            </a:prstGeom>
          </p:spPr>
        </p:pic>
        <p:pic>
          <p:nvPicPr>
            <p:cNvPr id="397" name="Picture 396"/>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904935"/>
              <a:ext cx="276005" cy="274320"/>
            </a:xfrm>
            <a:prstGeom prst="rect">
              <a:avLst/>
            </a:prstGeom>
          </p:spPr>
        </p:pic>
        <p:pic>
          <p:nvPicPr>
            <p:cNvPr id="398" name="Picture 39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2904935"/>
              <a:ext cx="276005" cy="274320"/>
            </a:xfrm>
            <a:prstGeom prst="rect">
              <a:avLst/>
            </a:prstGeom>
          </p:spPr>
        </p:pic>
        <p:pic>
          <p:nvPicPr>
            <p:cNvPr id="400" name="Picture 3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3229928"/>
              <a:ext cx="274320" cy="274320"/>
            </a:xfrm>
            <a:prstGeom prst="rect">
              <a:avLst/>
            </a:prstGeom>
          </p:spPr>
        </p:pic>
        <p:pic>
          <p:nvPicPr>
            <p:cNvPr id="401" name="Picture 4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3229928"/>
              <a:ext cx="274320" cy="274320"/>
            </a:xfrm>
            <a:prstGeom prst="rect">
              <a:avLst/>
            </a:prstGeom>
          </p:spPr>
        </p:pic>
        <p:pic>
          <p:nvPicPr>
            <p:cNvPr id="402" name="Picture 401"/>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229928"/>
              <a:ext cx="272648" cy="274320"/>
            </a:xfrm>
            <a:prstGeom prst="rect">
              <a:avLst/>
            </a:prstGeom>
          </p:spPr>
        </p:pic>
        <p:pic>
          <p:nvPicPr>
            <p:cNvPr id="403" name="Picture 40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3229928"/>
              <a:ext cx="276005" cy="274320"/>
            </a:xfrm>
            <a:prstGeom prst="rect">
              <a:avLst/>
            </a:prstGeom>
          </p:spPr>
        </p:pic>
        <p:pic>
          <p:nvPicPr>
            <p:cNvPr id="404" name="Picture 403"/>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229928"/>
              <a:ext cx="276005" cy="274320"/>
            </a:xfrm>
            <a:prstGeom prst="rect">
              <a:avLst/>
            </a:prstGeom>
          </p:spPr>
        </p:pic>
        <p:pic>
          <p:nvPicPr>
            <p:cNvPr id="406" name="Picture 40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554921"/>
              <a:ext cx="274320" cy="274320"/>
            </a:xfrm>
            <a:prstGeom prst="rect">
              <a:avLst/>
            </a:prstGeom>
          </p:spPr>
        </p:pic>
        <p:pic>
          <p:nvPicPr>
            <p:cNvPr id="407" name="Picture 40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554921"/>
              <a:ext cx="274320" cy="274320"/>
            </a:xfrm>
            <a:prstGeom prst="rect">
              <a:avLst/>
            </a:prstGeom>
          </p:spPr>
        </p:pic>
        <p:pic>
          <p:nvPicPr>
            <p:cNvPr id="408" name="Picture 40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3554921"/>
              <a:ext cx="272648" cy="274320"/>
            </a:xfrm>
            <a:prstGeom prst="rect">
              <a:avLst/>
            </a:prstGeom>
          </p:spPr>
        </p:pic>
        <p:pic>
          <p:nvPicPr>
            <p:cNvPr id="409" name="Picture 40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3554921"/>
              <a:ext cx="276005" cy="274320"/>
            </a:xfrm>
            <a:prstGeom prst="rect">
              <a:avLst/>
            </a:prstGeom>
          </p:spPr>
        </p:pic>
        <p:pic>
          <p:nvPicPr>
            <p:cNvPr id="410" name="Picture 40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3554921"/>
              <a:ext cx="276005" cy="274320"/>
            </a:xfrm>
            <a:prstGeom prst="rect">
              <a:avLst/>
            </a:prstGeom>
          </p:spPr>
        </p:pic>
        <p:pic>
          <p:nvPicPr>
            <p:cNvPr id="412" name="Picture 41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879914"/>
              <a:ext cx="274320" cy="274320"/>
            </a:xfrm>
            <a:prstGeom prst="rect">
              <a:avLst/>
            </a:prstGeom>
          </p:spPr>
        </p:pic>
        <p:pic>
          <p:nvPicPr>
            <p:cNvPr id="413" name="Picture 4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3879914"/>
              <a:ext cx="274320" cy="274320"/>
            </a:xfrm>
            <a:prstGeom prst="rect">
              <a:avLst/>
            </a:prstGeom>
          </p:spPr>
        </p:pic>
        <p:pic>
          <p:nvPicPr>
            <p:cNvPr id="414" name="Picture 4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3879914"/>
              <a:ext cx="272648" cy="274320"/>
            </a:xfrm>
            <a:prstGeom prst="rect">
              <a:avLst/>
            </a:prstGeom>
          </p:spPr>
        </p:pic>
        <p:pic>
          <p:nvPicPr>
            <p:cNvPr id="415" name="Picture 41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879914"/>
              <a:ext cx="276005" cy="274320"/>
            </a:xfrm>
            <a:prstGeom prst="rect">
              <a:avLst/>
            </a:prstGeom>
          </p:spPr>
        </p:pic>
        <p:pic>
          <p:nvPicPr>
            <p:cNvPr id="416" name="Picture 4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3879914"/>
              <a:ext cx="276005" cy="274320"/>
            </a:xfrm>
            <a:prstGeom prst="rect">
              <a:avLst/>
            </a:prstGeom>
          </p:spPr>
        </p:pic>
        <p:pic>
          <p:nvPicPr>
            <p:cNvPr id="418" name="Picture 417"/>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204907"/>
              <a:ext cx="274320" cy="274320"/>
            </a:xfrm>
            <a:prstGeom prst="rect">
              <a:avLst/>
            </a:prstGeom>
          </p:spPr>
        </p:pic>
        <p:pic>
          <p:nvPicPr>
            <p:cNvPr id="419" name="Picture 4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4204907"/>
              <a:ext cx="274320" cy="274320"/>
            </a:xfrm>
            <a:prstGeom prst="rect">
              <a:avLst/>
            </a:prstGeom>
          </p:spPr>
        </p:pic>
        <p:pic>
          <p:nvPicPr>
            <p:cNvPr id="420" name="Picture 4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4204907"/>
              <a:ext cx="272648" cy="274320"/>
            </a:xfrm>
            <a:prstGeom prst="rect">
              <a:avLst/>
            </a:prstGeom>
          </p:spPr>
        </p:pic>
        <p:pic>
          <p:nvPicPr>
            <p:cNvPr id="421" name="Picture 4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4204907"/>
              <a:ext cx="276005" cy="274320"/>
            </a:xfrm>
            <a:prstGeom prst="rect">
              <a:avLst/>
            </a:prstGeom>
          </p:spPr>
        </p:pic>
        <p:pic>
          <p:nvPicPr>
            <p:cNvPr id="422" name="Picture 421"/>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204907"/>
              <a:ext cx="276005" cy="274320"/>
            </a:xfrm>
            <a:prstGeom prst="rect">
              <a:avLst/>
            </a:prstGeom>
          </p:spPr>
        </p:pic>
        <p:pic>
          <p:nvPicPr>
            <p:cNvPr id="424" name="Picture 42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529900"/>
              <a:ext cx="274320" cy="274320"/>
            </a:xfrm>
            <a:prstGeom prst="rect">
              <a:avLst/>
            </a:prstGeom>
          </p:spPr>
        </p:pic>
        <p:pic>
          <p:nvPicPr>
            <p:cNvPr id="425" name="Picture 4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4529900"/>
              <a:ext cx="274320" cy="274320"/>
            </a:xfrm>
            <a:prstGeom prst="rect">
              <a:avLst/>
            </a:prstGeom>
          </p:spPr>
        </p:pic>
        <p:pic>
          <p:nvPicPr>
            <p:cNvPr id="426" name="Picture 42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529900"/>
              <a:ext cx="272648" cy="274320"/>
            </a:xfrm>
            <a:prstGeom prst="rect">
              <a:avLst/>
            </a:prstGeom>
          </p:spPr>
        </p:pic>
        <p:pic>
          <p:nvPicPr>
            <p:cNvPr id="427" name="Picture 4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4529900"/>
              <a:ext cx="276005" cy="274320"/>
            </a:xfrm>
            <a:prstGeom prst="rect">
              <a:avLst/>
            </a:prstGeom>
          </p:spPr>
        </p:pic>
        <p:pic>
          <p:nvPicPr>
            <p:cNvPr id="428" name="Picture 4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4529900"/>
              <a:ext cx="276005" cy="274320"/>
            </a:xfrm>
            <a:prstGeom prst="rect">
              <a:avLst/>
            </a:prstGeom>
          </p:spPr>
        </p:pic>
        <p:pic>
          <p:nvPicPr>
            <p:cNvPr id="430" name="Picture 4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4854893"/>
              <a:ext cx="274320" cy="274320"/>
            </a:xfrm>
            <a:prstGeom prst="rect">
              <a:avLst/>
            </a:prstGeom>
          </p:spPr>
        </p:pic>
        <p:pic>
          <p:nvPicPr>
            <p:cNvPr id="431" name="Picture 430"/>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854893"/>
              <a:ext cx="274320" cy="274320"/>
            </a:xfrm>
            <a:prstGeom prst="rect">
              <a:avLst/>
            </a:prstGeom>
          </p:spPr>
        </p:pic>
        <p:pic>
          <p:nvPicPr>
            <p:cNvPr id="432" name="Picture 4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4854893"/>
              <a:ext cx="272648" cy="274320"/>
            </a:xfrm>
            <a:prstGeom prst="rect">
              <a:avLst/>
            </a:prstGeom>
          </p:spPr>
        </p:pic>
        <p:pic>
          <p:nvPicPr>
            <p:cNvPr id="433" name="Picture 4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4854893"/>
              <a:ext cx="276005" cy="274320"/>
            </a:xfrm>
            <a:prstGeom prst="rect">
              <a:avLst/>
            </a:prstGeom>
          </p:spPr>
        </p:pic>
        <p:pic>
          <p:nvPicPr>
            <p:cNvPr id="434" name="Picture 4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4854893"/>
              <a:ext cx="276005" cy="274320"/>
            </a:xfrm>
            <a:prstGeom prst="rect">
              <a:avLst/>
            </a:prstGeom>
          </p:spPr>
        </p:pic>
        <p:pic>
          <p:nvPicPr>
            <p:cNvPr id="436" name="Picture 4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5179886"/>
              <a:ext cx="274320" cy="274320"/>
            </a:xfrm>
            <a:prstGeom prst="rect">
              <a:avLst/>
            </a:prstGeom>
          </p:spPr>
        </p:pic>
        <p:pic>
          <p:nvPicPr>
            <p:cNvPr id="437" name="Picture 4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5179886"/>
              <a:ext cx="274320" cy="274320"/>
            </a:xfrm>
            <a:prstGeom prst="rect">
              <a:avLst/>
            </a:prstGeom>
          </p:spPr>
        </p:pic>
        <p:pic>
          <p:nvPicPr>
            <p:cNvPr id="438" name="Picture 4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5179886"/>
              <a:ext cx="272648" cy="274320"/>
            </a:xfrm>
            <a:prstGeom prst="rect">
              <a:avLst/>
            </a:prstGeom>
          </p:spPr>
        </p:pic>
        <p:pic>
          <p:nvPicPr>
            <p:cNvPr id="439" name="Picture 43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179886"/>
              <a:ext cx="276005" cy="274320"/>
            </a:xfrm>
            <a:prstGeom prst="rect">
              <a:avLst/>
            </a:prstGeom>
          </p:spPr>
        </p:pic>
        <p:pic>
          <p:nvPicPr>
            <p:cNvPr id="440" name="Picture 4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5179886"/>
              <a:ext cx="276005" cy="274320"/>
            </a:xfrm>
            <a:prstGeom prst="rect">
              <a:avLst/>
            </a:prstGeom>
          </p:spPr>
        </p:pic>
        <p:pic>
          <p:nvPicPr>
            <p:cNvPr id="442" name="Picture 4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5504879"/>
              <a:ext cx="274320" cy="274320"/>
            </a:xfrm>
            <a:prstGeom prst="rect">
              <a:avLst/>
            </a:prstGeom>
          </p:spPr>
        </p:pic>
        <p:pic>
          <p:nvPicPr>
            <p:cNvPr id="443" name="Picture 4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5504879"/>
              <a:ext cx="274320" cy="274320"/>
            </a:xfrm>
            <a:prstGeom prst="rect">
              <a:avLst/>
            </a:prstGeom>
          </p:spPr>
        </p:pic>
        <p:pic>
          <p:nvPicPr>
            <p:cNvPr id="444" name="Picture 4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5504879"/>
              <a:ext cx="272648" cy="274320"/>
            </a:xfrm>
            <a:prstGeom prst="rect">
              <a:avLst/>
            </a:prstGeom>
          </p:spPr>
        </p:pic>
        <p:pic>
          <p:nvPicPr>
            <p:cNvPr id="445" name="Picture 4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5504879"/>
              <a:ext cx="276005" cy="274320"/>
            </a:xfrm>
            <a:prstGeom prst="rect">
              <a:avLst/>
            </a:prstGeom>
          </p:spPr>
        </p:pic>
        <p:pic>
          <p:nvPicPr>
            <p:cNvPr id="446" name="Picture 44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504879"/>
              <a:ext cx="276005" cy="274320"/>
            </a:xfrm>
            <a:prstGeom prst="rect">
              <a:avLst/>
            </a:prstGeom>
          </p:spPr>
        </p:pic>
        <p:pic>
          <p:nvPicPr>
            <p:cNvPr id="448" name="Picture 4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5829872"/>
              <a:ext cx="274320" cy="274320"/>
            </a:xfrm>
            <a:prstGeom prst="rect">
              <a:avLst/>
            </a:prstGeom>
          </p:spPr>
        </p:pic>
        <p:pic>
          <p:nvPicPr>
            <p:cNvPr id="449" name="Picture 4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5829872"/>
              <a:ext cx="274320" cy="274320"/>
            </a:xfrm>
            <a:prstGeom prst="rect">
              <a:avLst/>
            </a:prstGeom>
          </p:spPr>
        </p:pic>
        <p:pic>
          <p:nvPicPr>
            <p:cNvPr id="450" name="Picture 449"/>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829872"/>
              <a:ext cx="272648" cy="274320"/>
            </a:xfrm>
            <a:prstGeom prst="rect">
              <a:avLst/>
            </a:prstGeom>
          </p:spPr>
        </p:pic>
        <p:pic>
          <p:nvPicPr>
            <p:cNvPr id="451" name="Picture 4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5829872"/>
              <a:ext cx="276005" cy="274320"/>
            </a:xfrm>
            <a:prstGeom prst="rect">
              <a:avLst/>
            </a:prstGeom>
          </p:spPr>
        </p:pic>
        <p:pic>
          <p:nvPicPr>
            <p:cNvPr id="452" name="Picture 4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5829872"/>
              <a:ext cx="276005" cy="274320"/>
            </a:xfrm>
            <a:prstGeom prst="rect">
              <a:avLst/>
            </a:prstGeom>
          </p:spPr>
        </p:pic>
        <p:pic>
          <p:nvPicPr>
            <p:cNvPr id="454" name="Picture 45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154865"/>
              <a:ext cx="274320" cy="274320"/>
            </a:xfrm>
            <a:prstGeom prst="rect">
              <a:avLst/>
            </a:prstGeom>
          </p:spPr>
        </p:pic>
        <p:pic>
          <p:nvPicPr>
            <p:cNvPr id="455" name="Picture 4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6154865"/>
              <a:ext cx="274320" cy="274320"/>
            </a:xfrm>
            <a:prstGeom prst="rect">
              <a:avLst/>
            </a:prstGeom>
          </p:spPr>
        </p:pic>
        <p:pic>
          <p:nvPicPr>
            <p:cNvPr id="456" name="Picture 4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6154865"/>
              <a:ext cx="272648" cy="274320"/>
            </a:xfrm>
            <a:prstGeom prst="rect">
              <a:avLst/>
            </a:prstGeom>
          </p:spPr>
        </p:pic>
        <p:pic>
          <p:nvPicPr>
            <p:cNvPr id="457" name="Picture 4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6154865"/>
              <a:ext cx="276005" cy="274320"/>
            </a:xfrm>
            <a:prstGeom prst="rect">
              <a:avLst/>
            </a:prstGeom>
          </p:spPr>
        </p:pic>
        <p:pic>
          <p:nvPicPr>
            <p:cNvPr id="458" name="Picture 4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6154865"/>
              <a:ext cx="276005" cy="274320"/>
            </a:xfrm>
            <a:prstGeom prst="rect">
              <a:avLst/>
            </a:prstGeom>
          </p:spPr>
        </p:pic>
      </p:grpSp>
      <p:grpSp>
        <p:nvGrpSpPr>
          <p:cNvPr id="468" name="Group 467"/>
          <p:cNvGrpSpPr/>
          <p:nvPr/>
        </p:nvGrpSpPr>
        <p:grpSpPr>
          <a:xfrm>
            <a:off x="6045017" y="6479859"/>
            <a:ext cx="1372365" cy="274320"/>
            <a:chOff x="6045017" y="6479859"/>
            <a:chExt cx="1372365" cy="274320"/>
          </a:xfrm>
        </p:grpSpPr>
        <p:pic>
          <p:nvPicPr>
            <p:cNvPr id="460" name="Picture 4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6479859"/>
              <a:ext cx="274320" cy="274320"/>
            </a:xfrm>
            <a:prstGeom prst="rect">
              <a:avLst/>
            </a:prstGeom>
          </p:spPr>
        </p:pic>
        <p:pic>
          <p:nvPicPr>
            <p:cNvPr id="461" name="Picture 4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6479859"/>
              <a:ext cx="274320" cy="274320"/>
            </a:xfrm>
            <a:prstGeom prst="rect">
              <a:avLst/>
            </a:prstGeom>
          </p:spPr>
        </p:pic>
        <p:pic>
          <p:nvPicPr>
            <p:cNvPr id="462" name="Picture 4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6479859"/>
              <a:ext cx="272648" cy="274320"/>
            </a:xfrm>
            <a:prstGeom prst="rect">
              <a:avLst/>
            </a:prstGeom>
          </p:spPr>
        </p:pic>
        <p:pic>
          <p:nvPicPr>
            <p:cNvPr id="463" name="Picture 4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6479859"/>
              <a:ext cx="276005" cy="274320"/>
            </a:xfrm>
            <a:prstGeom prst="rect">
              <a:avLst/>
            </a:prstGeom>
          </p:spPr>
        </p:pic>
        <p:pic>
          <p:nvPicPr>
            <p:cNvPr id="464" name="Picture 46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6479859"/>
              <a:ext cx="276005" cy="274320"/>
            </a:xfrm>
            <a:prstGeom prst="rect">
              <a:avLst/>
            </a:prstGeom>
          </p:spPr>
        </p:pic>
      </p:grpSp>
      <p:sp>
        <p:nvSpPr>
          <p:cNvPr id="471" name="Text Placeholder 3"/>
          <p:cNvSpPr txBox="1">
            <a:spLocks/>
          </p:cNvSpPr>
          <p:nvPr/>
        </p:nvSpPr>
        <p:spPr>
          <a:xfrm>
            <a:off x="3374064" y="1555614"/>
            <a:ext cx="1283353" cy="511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A2142F"/>
                </a:solidFill>
                <a:latin typeface="Segoe UI Semibold" panose="020B0702040204020203" pitchFamily="34" charset="0"/>
              </a:rPr>
              <a:t>Baseline</a:t>
            </a:r>
          </a:p>
        </p:txBody>
      </p:sp>
      <p:sp>
        <p:nvSpPr>
          <p:cNvPr id="472" name="Text Placeholder 5"/>
          <p:cNvSpPr txBox="1">
            <a:spLocks/>
          </p:cNvSpPr>
          <p:nvPr/>
        </p:nvSpPr>
        <p:spPr>
          <a:xfrm>
            <a:off x="7417382" y="6429185"/>
            <a:ext cx="2130478" cy="5115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77AC30"/>
                </a:solidFill>
                <a:latin typeface="Segoe UI Semibold" panose="020B0702040204020203" pitchFamily="34" charset="0"/>
              </a:rPr>
              <a:t>Lowest-Impact</a:t>
            </a:r>
          </a:p>
        </p:txBody>
      </p:sp>
      <p:pic>
        <p:nvPicPr>
          <p:cNvPr id="168" name="Picture 167"/>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761053" y="1610815"/>
            <a:ext cx="885314" cy="879909"/>
          </a:xfrm>
          <a:prstGeom prst="rect">
            <a:avLst/>
          </a:prstGeom>
        </p:spPr>
      </p:pic>
      <p:sp>
        <p:nvSpPr>
          <p:cNvPr id="169" name="TextBox 168"/>
          <p:cNvSpPr txBox="1"/>
          <p:nvPr/>
        </p:nvSpPr>
        <p:spPr>
          <a:xfrm>
            <a:off x="8818182" y="1824384"/>
            <a:ext cx="2912785" cy="400110"/>
          </a:xfrm>
          <a:prstGeom prst="rect">
            <a:avLst/>
          </a:prstGeom>
          <a:noFill/>
        </p:spPr>
        <p:txBody>
          <a:bodyPr wrap="none" rtlCol="0">
            <a:spAutoFit/>
          </a:bodyPr>
          <a:lstStyle/>
          <a:p>
            <a:r>
              <a:rPr lang="en-US" sz="2000" dirty="0">
                <a:latin typeface="Segoe UI Semilight" panose="020B0402040204020203" pitchFamily="34" charset="0"/>
                <a:cs typeface="Segoe UI Semilight" panose="020B0402040204020203" pitchFamily="34" charset="0"/>
              </a:rPr>
              <a:t>Baseline Compaction = ?</a:t>
            </a:r>
          </a:p>
        </p:txBody>
      </p:sp>
      <p:sp>
        <p:nvSpPr>
          <p:cNvPr id="177" name="Oval 176">
            <a:extLst>
              <a:ext uri="{FF2B5EF4-FFF2-40B4-BE49-F238E27FC236}">
                <a16:creationId xmlns:a16="http://schemas.microsoft.com/office/drawing/2014/main" id="{1729D6E0-5C83-4EA0-8B8D-F8F3D7927A8A}"/>
              </a:ext>
            </a:extLst>
          </p:cNvPr>
          <p:cNvSpPr/>
          <p:nvPr/>
        </p:nvSpPr>
        <p:spPr>
          <a:xfrm>
            <a:off x="11159460" y="210105"/>
            <a:ext cx="519813" cy="51981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Segoe UI Semibold" panose="020B0702040204020203" pitchFamily="34" charset="0"/>
                <a:cs typeface="Segoe UI Semibold" panose="020B0702040204020203" pitchFamily="34" charset="0"/>
              </a:rPr>
              <a:t>1</a:t>
            </a:r>
          </a:p>
        </p:txBody>
      </p:sp>
    </p:spTree>
    <p:extLst>
      <p:ext uri="{BB962C8B-B14F-4D97-AF65-F5344CB8AC3E}">
        <p14:creationId xmlns:p14="http://schemas.microsoft.com/office/powerpoint/2010/main" val="229363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9"/>
                                        </p:tgtEl>
                                        <p:attrNameLst>
                                          <p:attrName>style.visibility</p:attrName>
                                        </p:attrNameLst>
                                      </p:cBhvr>
                                      <p:to>
                                        <p:strVal val="visible"/>
                                      </p:to>
                                    </p:set>
                                    <p:animEffect transition="in" filter="fade">
                                      <p:cBhvr>
                                        <p:cTn id="7" dur="1000"/>
                                        <p:tgtEl>
                                          <p:spTgt spid="46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74064" y="1555614"/>
            <a:ext cx="6173796" cy="5385073"/>
            <a:chOff x="3374064" y="1555614"/>
            <a:chExt cx="6173796" cy="5385073"/>
          </a:xfrm>
        </p:grpSpPr>
        <p:grpSp>
          <p:nvGrpSpPr>
            <p:cNvPr id="170" name="Group 169"/>
            <p:cNvGrpSpPr/>
            <p:nvPr/>
          </p:nvGrpSpPr>
          <p:grpSpPr>
            <a:xfrm>
              <a:off x="4616267" y="1604963"/>
              <a:ext cx="1372365" cy="274320"/>
              <a:chOff x="4616267" y="1604963"/>
              <a:chExt cx="1372365" cy="274320"/>
            </a:xfrm>
          </p:grpSpPr>
          <p:pic>
            <p:nvPicPr>
              <p:cNvPr id="171" name="Picture 17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604963"/>
                <a:ext cx="274320" cy="274320"/>
              </a:xfrm>
              <a:prstGeom prst="rect">
                <a:avLst/>
              </a:prstGeom>
            </p:spPr>
          </p:pic>
          <p:pic>
            <p:nvPicPr>
              <p:cNvPr id="172" name="Picture 17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604963"/>
                <a:ext cx="274320" cy="274320"/>
              </a:xfrm>
              <a:prstGeom prst="rect">
                <a:avLst/>
              </a:prstGeom>
            </p:spPr>
          </p:pic>
          <p:pic>
            <p:nvPicPr>
              <p:cNvPr id="173" name="Picture 17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604963"/>
                <a:ext cx="272648" cy="274320"/>
              </a:xfrm>
              <a:prstGeom prst="rect">
                <a:avLst/>
              </a:prstGeom>
            </p:spPr>
          </p:pic>
          <p:pic>
            <p:nvPicPr>
              <p:cNvPr id="174" name="Picture 17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604963"/>
                <a:ext cx="276005" cy="274320"/>
              </a:xfrm>
              <a:prstGeom prst="rect">
                <a:avLst/>
              </a:prstGeom>
            </p:spPr>
          </p:pic>
          <p:pic>
            <p:nvPicPr>
              <p:cNvPr id="175" name="Picture 17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604963"/>
                <a:ext cx="276005" cy="274320"/>
              </a:xfrm>
              <a:prstGeom prst="rect">
                <a:avLst/>
              </a:prstGeom>
            </p:spPr>
          </p:pic>
        </p:grpSp>
        <p:grpSp>
          <p:nvGrpSpPr>
            <p:cNvPr id="176" name="Group 175"/>
            <p:cNvGrpSpPr/>
            <p:nvPr/>
          </p:nvGrpSpPr>
          <p:grpSpPr>
            <a:xfrm>
              <a:off x="4616267" y="1604963"/>
              <a:ext cx="2801115" cy="5149216"/>
              <a:chOff x="4616267" y="1604963"/>
              <a:chExt cx="2801115" cy="5149216"/>
            </a:xfrm>
          </p:grpSpPr>
          <p:pic>
            <p:nvPicPr>
              <p:cNvPr id="177" name="Picture 1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178" name="Picture 17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179" name="Picture 17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180" name="Picture 17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181" name="Picture 18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pic>
            <p:nvPicPr>
              <p:cNvPr id="182" name="Picture 18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254949"/>
                <a:ext cx="274320" cy="274320"/>
              </a:xfrm>
              <a:prstGeom prst="rect">
                <a:avLst/>
              </a:prstGeom>
            </p:spPr>
          </p:pic>
          <p:pic>
            <p:nvPicPr>
              <p:cNvPr id="183" name="Picture 18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254949"/>
                <a:ext cx="274320" cy="274320"/>
              </a:xfrm>
              <a:prstGeom prst="rect">
                <a:avLst/>
              </a:prstGeom>
            </p:spPr>
          </p:pic>
          <p:pic>
            <p:nvPicPr>
              <p:cNvPr id="184" name="Picture 1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2254949"/>
                <a:ext cx="272648" cy="274320"/>
              </a:xfrm>
              <a:prstGeom prst="rect">
                <a:avLst/>
              </a:prstGeom>
            </p:spPr>
          </p:pic>
          <p:pic>
            <p:nvPicPr>
              <p:cNvPr id="185" name="Picture 18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254949"/>
                <a:ext cx="276005" cy="274320"/>
              </a:xfrm>
              <a:prstGeom prst="rect">
                <a:avLst/>
              </a:prstGeom>
            </p:spPr>
          </p:pic>
          <p:pic>
            <p:nvPicPr>
              <p:cNvPr id="186" name="Picture 18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254949"/>
                <a:ext cx="276005" cy="274320"/>
              </a:xfrm>
              <a:prstGeom prst="rect">
                <a:avLst/>
              </a:prstGeom>
            </p:spPr>
          </p:pic>
          <p:pic>
            <p:nvPicPr>
              <p:cNvPr id="187" name="Picture 18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579942"/>
                <a:ext cx="274320" cy="274320"/>
              </a:xfrm>
              <a:prstGeom prst="rect">
                <a:avLst/>
              </a:prstGeom>
            </p:spPr>
          </p:pic>
          <p:pic>
            <p:nvPicPr>
              <p:cNvPr id="188" name="Picture 18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579942"/>
                <a:ext cx="274320" cy="274320"/>
              </a:xfrm>
              <a:prstGeom prst="rect">
                <a:avLst/>
              </a:prstGeom>
            </p:spPr>
          </p:pic>
          <p:pic>
            <p:nvPicPr>
              <p:cNvPr id="189" name="Picture 18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579942"/>
                <a:ext cx="272648" cy="274320"/>
              </a:xfrm>
              <a:prstGeom prst="rect">
                <a:avLst/>
              </a:prstGeom>
            </p:spPr>
          </p:pic>
          <p:pic>
            <p:nvPicPr>
              <p:cNvPr id="190" name="Picture 18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579942"/>
                <a:ext cx="276005" cy="274320"/>
              </a:xfrm>
              <a:prstGeom prst="rect">
                <a:avLst/>
              </a:prstGeom>
            </p:spPr>
          </p:pic>
          <p:pic>
            <p:nvPicPr>
              <p:cNvPr id="191" name="Picture 19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2579942"/>
                <a:ext cx="276005" cy="274320"/>
              </a:xfrm>
              <a:prstGeom prst="rect">
                <a:avLst/>
              </a:prstGeom>
            </p:spPr>
          </p:pic>
          <p:pic>
            <p:nvPicPr>
              <p:cNvPr id="192" name="Picture 19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904935"/>
                <a:ext cx="274320" cy="274320"/>
              </a:xfrm>
              <a:prstGeom prst="rect">
                <a:avLst/>
              </a:prstGeom>
            </p:spPr>
          </p:pic>
          <p:pic>
            <p:nvPicPr>
              <p:cNvPr id="193" name="Picture 19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904935"/>
                <a:ext cx="274320" cy="274320"/>
              </a:xfrm>
              <a:prstGeom prst="rect">
                <a:avLst/>
              </a:prstGeom>
            </p:spPr>
          </p:pic>
          <p:pic>
            <p:nvPicPr>
              <p:cNvPr id="194" name="Picture 19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904935"/>
                <a:ext cx="272648" cy="274320"/>
              </a:xfrm>
              <a:prstGeom prst="rect">
                <a:avLst/>
              </a:prstGeom>
            </p:spPr>
          </p:pic>
          <p:pic>
            <p:nvPicPr>
              <p:cNvPr id="195" name="Picture 19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2904935"/>
                <a:ext cx="276005" cy="274320"/>
              </a:xfrm>
              <a:prstGeom prst="rect">
                <a:avLst/>
              </a:prstGeom>
            </p:spPr>
          </p:pic>
          <p:pic>
            <p:nvPicPr>
              <p:cNvPr id="196" name="Picture 19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904935"/>
                <a:ext cx="276005" cy="274320"/>
              </a:xfrm>
              <a:prstGeom prst="rect">
                <a:avLst/>
              </a:prstGeom>
            </p:spPr>
          </p:pic>
          <p:pic>
            <p:nvPicPr>
              <p:cNvPr id="197" name="Picture 19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229928"/>
                <a:ext cx="274320" cy="274320"/>
              </a:xfrm>
              <a:prstGeom prst="rect">
                <a:avLst/>
              </a:prstGeom>
            </p:spPr>
          </p:pic>
          <p:pic>
            <p:nvPicPr>
              <p:cNvPr id="198" name="Picture 19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3229928"/>
                <a:ext cx="274320" cy="274320"/>
              </a:xfrm>
              <a:prstGeom prst="rect">
                <a:avLst/>
              </a:prstGeom>
            </p:spPr>
          </p:pic>
          <p:pic>
            <p:nvPicPr>
              <p:cNvPr id="199" name="Picture 19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229928"/>
                <a:ext cx="272648" cy="274320"/>
              </a:xfrm>
              <a:prstGeom prst="rect">
                <a:avLst/>
              </a:prstGeom>
            </p:spPr>
          </p:pic>
          <p:pic>
            <p:nvPicPr>
              <p:cNvPr id="200" name="Picture 19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229928"/>
                <a:ext cx="276005" cy="274320"/>
              </a:xfrm>
              <a:prstGeom prst="rect">
                <a:avLst/>
              </a:prstGeom>
            </p:spPr>
          </p:pic>
          <p:pic>
            <p:nvPicPr>
              <p:cNvPr id="201" name="Picture 20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229928"/>
                <a:ext cx="276005" cy="274320"/>
              </a:xfrm>
              <a:prstGeom prst="rect">
                <a:avLst/>
              </a:prstGeom>
            </p:spPr>
          </p:pic>
          <p:pic>
            <p:nvPicPr>
              <p:cNvPr id="202" name="Picture 2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3554921"/>
                <a:ext cx="274320" cy="274320"/>
              </a:xfrm>
              <a:prstGeom prst="rect">
                <a:avLst/>
              </a:prstGeom>
            </p:spPr>
          </p:pic>
          <p:pic>
            <p:nvPicPr>
              <p:cNvPr id="203" name="Picture 20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554921"/>
                <a:ext cx="274320" cy="274320"/>
              </a:xfrm>
              <a:prstGeom prst="rect">
                <a:avLst/>
              </a:prstGeom>
            </p:spPr>
          </p:pic>
          <p:pic>
            <p:nvPicPr>
              <p:cNvPr id="204" name="Picture 20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3554921"/>
                <a:ext cx="272648" cy="274320"/>
              </a:xfrm>
              <a:prstGeom prst="rect">
                <a:avLst/>
              </a:prstGeom>
            </p:spPr>
          </p:pic>
          <p:pic>
            <p:nvPicPr>
              <p:cNvPr id="205" name="Picture 20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554921"/>
                <a:ext cx="276005" cy="274320"/>
              </a:xfrm>
              <a:prstGeom prst="rect">
                <a:avLst/>
              </a:prstGeom>
            </p:spPr>
          </p:pic>
          <p:pic>
            <p:nvPicPr>
              <p:cNvPr id="206" name="Picture 20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554921"/>
                <a:ext cx="276005" cy="274320"/>
              </a:xfrm>
              <a:prstGeom prst="rect">
                <a:avLst/>
              </a:prstGeom>
            </p:spPr>
          </p:pic>
          <p:pic>
            <p:nvPicPr>
              <p:cNvPr id="207" name="Picture 20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3879914"/>
                <a:ext cx="274320" cy="274320"/>
              </a:xfrm>
              <a:prstGeom prst="rect">
                <a:avLst/>
              </a:prstGeom>
            </p:spPr>
          </p:pic>
          <p:pic>
            <p:nvPicPr>
              <p:cNvPr id="208" name="Picture 20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879914"/>
                <a:ext cx="274320" cy="274320"/>
              </a:xfrm>
              <a:prstGeom prst="rect">
                <a:avLst/>
              </a:prstGeom>
            </p:spPr>
          </p:pic>
          <p:pic>
            <p:nvPicPr>
              <p:cNvPr id="209" name="Picture 20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879914"/>
                <a:ext cx="272648" cy="274320"/>
              </a:xfrm>
              <a:prstGeom prst="rect">
                <a:avLst/>
              </a:prstGeom>
            </p:spPr>
          </p:pic>
          <p:pic>
            <p:nvPicPr>
              <p:cNvPr id="210" name="Picture 20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879914"/>
                <a:ext cx="276005" cy="274320"/>
              </a:xfrm>
              <a:prstGeom prst="rect">
                <a:avLst/>
              </a:prstGeom>
            </p:spPr>
          </p:pic>
          <p:pic>
            <p:nvPicPr>
              <p:cNvPr id="211" name="Picture 2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3879914"/>
                <a:ext cx="276005" cy="274320"/>
              </a:xfrm>
              <a:prstGeom prst="rect">
                <a:avLst/>
              </a:prstGeom>
            </p:spPr>
          </p:pic>
          <p:pic>
            <p:nvPicPr>
              <p:cNvPr id="212" name="Picture 2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4204907"/>
                <a:ext cx="274320" cy="274320"/>
              </a:xfrm>
              <a:prstGeom prst="rect">
                <a:avLst/>
              </a:prstGeom>
            </p:spPr>
          </p:pic>
          <p:pic>
            <p:nvPicPr>
              <p:cNvPr id="213" name="Picture 21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204907"/>
                <a:ext cx="274320" cy="274320"/>
              </a:xfrm>
              <a:prstGeom prst="rect">
                <a:avLst/>
              </a:prstGeom>
            </p:spPr>
          </p:pic>
          <p:pic>
            <p:nvPicPr>
              <p:cNvPr id="214" name="Picture 21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204907"/>
                <a:ext cx="272648" cy="274320"/>
              </a:xfrm>
              <a:prstGeom prst="rect">
                <a:avLst/>
              </a:prstGeom>
            </p:spPr>
          </p:pic>
          <p:pic>
            <p:nvPicPr>
              <p:cNvPr id="215" name="Picture 2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4204907"/>
                <a:ext cx="276005" cy="274320"/>
              </a:xfrm>
              <a:prstGeom prst="rect">
                <a:avLst/>
              </a:prstGeom>
            </p:spPr>
          </p:pic>
          <p:pic>
            <p:nvPicPr>
              <p:cNvPr id="216" name="Picture 21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204907"/>
                <a:ext cx="276005" cy="274320"/>
              </a:xfrm>
              <a:prstGeom prst="rect">
                <a:avLst/>
              </a:prstGeom>
            </p:spPr>
          </p:pic>
          <p:pic>
            <p:nvPicPr>
              <p:cNvPr id="217" name="Picture 2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4529900"/>
                <a:ext cx="274320" cy="274320"/>
              </a:xfrm>
              <a:prstGeom prst="rect">
                <a:avLst/>
              </a:prstGeom>
            </p:spPr>
          </p:pic>
          <p:pic>
            <p:nvPicPr>
              <p:cNvPr id="218" name="Picture 2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4529900"/>
                <a:ext cx="274320" cy="274320"/>
              </a:xfrm>
              <a:prstGeom prst="rect">
                <a:avLst/>
              </a:prstGeom>
            </p:spPr>
          </p:pic>
          <p:pic>
            <p:nvPicPr>
              <p:cNvPr id="219" name="Picture 21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529900"/>
                <a:ext cx="272648" cy="274320"/>
              </a:xfrm>
              <a:prstGeom prst="rect">
                <a:avLst/>
              </a:prstGeom>
            </p:spPr>
          </p:pic>
          <p:pic>
            <p:nvPicPr>
              <p:cNvPr id="220" name="Picture 21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529900"/>
                <a:ext cx="276005" cy="274320"/>
              </a:xfrm>
              <a:prstGeom prst="rect">
                <a:avLst/>
              </a:prstGeom>
            </p:spPr>
          </p:pic>
          <p:pic>
            <p:nvPicPr>
              <p:cNvPr id="221" name="Picture 22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529900"/>
                <a:ext cx="276005" cy="274320"/>
              </a:xfrm>
              <a:prstGeom prst="rect">
                <a:avLst/>
              </a:prstGeom>
            </p:spPr>
          </p:pic>
          <p:pic>
            <p:nvPicPr>
              <p:cNvPr id="222" name="Picture 22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854893"/>
                <a:ext cx="274320" cy="274320"/>
              </a:xfrm>
              <a:prstGeom prst="rect">
                <a:avLst/>
              </a:prstGeom>
            </p:spPr>
          </p:pic>
          <p:pic>
            <p:nvPicPr>
              <p:cNvPr id="223" name="Picture 22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854893"/>
                <a:ext cx="274320" cy="274320"/>
              </a:xfrm>
              <a:prstGeom prst="rect">
                <a:avLst/>
              </a:prstGeom>
            </p:spPr>
          </p:pic>
          <p:pic>
            <p:nvPicPr>
              <p:cNvPr id="224" name="Picture 2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4854893"/>
                <a:ext cx="272648" cy="274320"/>
              </a:xfrm>
              <a:prstGeom prst="rect">
                <a:avLst/>
              </a:prstGeom>
            </p:spPr>
          </p:pic>
          <p:pic>
            <p:nvPicPr>
              <p:cNvPr id="225" name="Picture 22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854893"/>
                <a:ext cx="276005" cy="274320"/>
              </a:xfrm>
              <a:prstGeom prst="rect">
                <a:avLst/>
              </a:prstGeom>
            </p:spPr>
          </p:pic>
          <p:pic>
            <p:nvPicPr>
              <p:cNvPr id="226" name="Picture 2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4854893"/>
                <a:ext cx="276005" cy="274320"/>
              </a:xfrm>
              <a:prstGeom prst="rect">
                <a:avLst/>
              </a:prstGeom>
            </p:spPr>
          </p:pic>
          <p:pic>
            <p:nvPicPr>
              <p:cNvPr id="227" name="Picture 22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179886"/>
                <a:ext cx="274320" cy="274320"/>
              </a:xfrm>
              <a:prstGeom prst="rect">
                <a:avLst/>
              </a:prstGeom>
            </p:spPr>
          </p:pic>
          <p:pic>
            <p:nvPicPr>
              <p:cNvPr id="228" name="Picture 22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179886"/>
                <a:ext cx="274320" cy="274320"/>
              </a:xfrm>
              <a:prstGeom prst="rect">
                <a:avLst/>
              </a:prstGeom>
            </p:spPr>
          </p:pic>
          <p:pic>
            <p:nvPicPr>
              <p:cNvPr id="229" name="Picture 2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5179886"/>
                <a:ext cx="272648" cy="274320"/>
              </a:xfrm>
              <a:prstGeom prst="rect">
                <a:avLst/>
              </a:prstGeom>
            </p:spPr>
          </p:pic>
          <p:pic>
            <p:nvPicPr>
              <p:cNvPr id="230" name="Picture 2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5179886"/>
                <a:ext cx="276005" cy="274320"/>
              </a:xfrm>
              <a:prstGeom prst="rect">
                <a:avLst/>
              </a:prstGeom>
            </p:spPr>
          </p:pic>
          <p:pic>
            <p:nvPicPr>
              <p:cNvPr id="231" name="Picture 23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179886"/>
                <a:ext cx="276005" cy="274320"/>
              </a:xfrm>
              <a:prstGeom prst="rect">
                <a:avLst/>
              </a:prstGeom>
            </p:spPr>
          </p:pic>
          <p:pic>
            <p:nvPicPr>
              <p:cNvPr id="232" name="Picture 23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504879"/>
                <a:ext cx="274320" cy="274320"/>
              </a:xfrm>
              <a:prstGeom prst="rect">
                <a:avLst/>
              </a:prstGeom>
            </p:spPr>
          </p:pic>
          <p:pic>
            <p:nvPicPr>
              <p:cNvPr id="233" name="Picture 2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5504879"/>
                <a:ext cx="274320" cy="274320"/>
              </a:xfrm>
              <a:prstGeom prst="rect">
                <a:avLst/>
              </a:prstGeom>
            </p:spPr>
          </p:pic>
          <p:pic>
            <p:nvPicPr>
              <p:cNvPr id="234" name="Picture 2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5504879"/>
                <a:ext cx="272648" cy="274320"/>
              </a:xfrm>
              <a:prstGeom prst="rect">
                <a:avLst/>
              </a:prstGeom>
            </p:spPr>
          </p:pic>
          <p:pic>
            <p:nvPicPr>
              <p:cNvPr id="235" name="Picture 23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504879"/>
                <a:ext cx="276005" cy="274320"/>
              </a:xfrm>
              <a:prstGeom prst="rect">
                <a:avLst/>
              </a:prstGeom>
            </p:spPr>
          </p:pic>
          <p:pic>
            <p:nvPicPr>
              <p:cNvPr id="236" name="Picture 23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504879"/>
                <a:ext cx="276005" cy="274320"/>
              </a:xfrm>
              <a:prstGeom prst="rect">
                <a:avLst/>
              </a:prstGeom>
            </p:spPr>
          </p:pic>
          <p:pic>
            <p:nvPicPr>
              <p:cNvPr id="237" name="Picture 23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829872"/>
                <a:ext cx="274320" cy="274320"/>
              </a:xfrm>
              <a:prstGeom prst="rect">
                <a:avLst/>
              </a:prstGeom>
            </p:spPr>
          </p:pic>
          <p:pic>
            <p:nvPicPr>
              <p:cNvPr id="238" name="Picture 23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829872"/>
                <a:ext cx="274320" cy="274320"/>
              </a:xfrm>
              <a:prstGeom prst="rect">
                <a:avLst/>
              </a:prstGeom>
            </p:spPr>
          </p:pic>
          <p:pic>
            <p:nvPicPr>
              <p:cNvPr id="239" name="Picture 23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829872"/>
                <a:ext cx="272648" cy="274320"/>
              </a:xfrm>
              <a:prstGeom prst="rect">
                <a:avLst/>
              </a:prstGeom>
            </p:spPr>
          </p:pic>
          <p:pic>
            <p:nvPicPr>
              <p:cNvPr id="240" name="Picture 2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5829872"/>
                <a:ext cx="276005" cy="274320"/>
              </a:xfrm>
              <a:prstGeom prst="rect">
                <a:avLst/>
              </a:prstGeom>
            </p:spPr>
          </p:pic>
          <p:pic>
            <p:nvPicPr>
              <p:cNvPr id="241" name="Picture 2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5829872"/>
                <a:ext cx="276005" cy="274320"/>
              </a:xfrm>
              <a:prstGeom prst="rect">
                <a:avLst/>
              </a:prstGeom>
            </p:spPr>
          </p:pic>
          <p:pic>
            <p:nvPicPr>
              <p:cNvPr id="242" name="Picture 24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154865"/>
                <a:ext cx="274320" cy="274320"/>
              </a:xfrm>
              <a:prstGeom prst="rect">
                <a:avLst/>
              </a:prstGeom>
            </p:spPr>
          </p:pic>
          <p:pic>
            <p:nvPicPr>
              <p:cNvPr id="243" name="Picture 2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6154865"/>
                <a:ext cx="274320" cy="274320"/>
              </a:xfrm>
              <a:prstGeom prst="rect">
                <a:avLst/>
              </a:prstGeom>
            </p:spPr>
          </p:pic>
          <p:pic>
            <p:nvPicPr>
              <p:cNvPr id="244" name="Picture 24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154865"/>
                <a:ext cx="272648" cy="274320"/>
              </a:xfrm>
              <a:prstGeom prst="rect">
                <a:avLst/>
              </a:prstGeom>
            </p:spPr>
          </p:pic>
          <p:pic>
            <p:nvPicPr>
              <p:cNvPr id="245" name="Picture 24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154865"/>
                <a:ext cx="276005" cy="274320"/>
              </a:xfrm>
              <a:prstGeom prst="rect">
                <a:avLst/>
              </a:prstGeom>
            </p:spPr>
          </p:pic>
          <p:pic>
            <p:nvPicPr>
              <p:cNvPr id="246" name="Picture 2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6154865"/>
                <a:ext cx="276005" cy="274320"/>
              </a:xfrm>
              <a:prstGeom prst="rect">
                <a:avLst/>
              </a:prstGeom>
            </p:spPr>
          </p:pic>
          <p:pic>
            <p:nvPicPr>
              <p:cNvPr id="247" name="Picture 24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479859"/>
                <a:ext cx="274320" cy="274320"/>
              </a:xfrm>
              <a:prstGeom prst="rect">
                <a:avLst/>
              </a:prstGeom>
            </p:spPr>
          </p:pic>
          <p:pic>
            <p:nvPicPr>
              <p:cNvPr id="248" name="Picture 2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6479859"/>
                <a:ext cx="274320" cy="274320"/>
              </a:xfrm>
              <a:prstGeom prst="rect">
                <a:avLst/>
              </a:prstGeom>
            </p:spPr>
          </p:pic>
          <p:pic>
            <p:nvPicPr>
              <p:cNvPr id="249" name="Picture 24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479859"/>
                <a:ext cx="272648" cy="274320"/>
              </a:xfrm>
              <a:prstGeom prst="rect">
                <a:avLst/>
              </a:prstGeom>
            </p:spPr>
          </p:pic>
          <p:pic>
            <p:nvPicPr>
              <p:cNvPr id="250" name="Picture 2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6479859"/>
                <a:ext cx="276005" cy="274320"/>
              </a:xfrm>
              <a:prstGeom prst="rect">
                <a:avLst/>
              </a:prstGeom>
            </p:spPr>
          </p:pic>
          <p:pic>
            <p:nvPicPr>
              <p:cNvPr id="251" name="Picture 25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479859"/>
                <a:ext cx="276005" cy="274320"/>
              </a:xfrm>
              <a:prstGeom prst="rect">
                <a:avLst/>
              </a:prstGeom>
            </p:spPr>
          </p:pic>
          <p:pic>
            <p:nvPicPr>
              <p:cNvPr id="252" name="Picture 2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1604963"/>
                <a:ext cx="274320" cy="274320"/>
              </a:xfrm>
              <a:prstGeom prst="rect">
                <a:avLst/>
              </a:prstGeom>
            </p:spPr>
          </p:pic>
          <p:pic>
            <p:nvPicPr>
              <p:cNvPr id="253" name="Picture 25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604963"/>
                <a:ext cx="274320" cy="274320"/>
              </a:xfrm>
              <a:prstGeom prst="rect">
                <a:avLst/>
              </a:prstGeom>
            </p:spPr>
          </p:pic>
          <p:pic>
            <p:nvPicPr>
              <p:cNvPr id="254" name="Picture 2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1604963"/>
                <a:ext cx="272648" cy="274320"/>
              </a:xfrm>
              <a:prstGeom prst="rect">
                <a:avLst/>
              </a:prstGeom>
            </p:spPr>
          </p:pic>
          <p:pic>
            <p:nvPicPr>
              <p:cNvPr id="255" name="Picture 25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604963"/>
                <a:ext cx="276005" cy="274320"/>
              </a:xfrm>
              <a:prstGeom prst="rect">
                <a:avLst/>
              </a:prstGeom>
            </p:spPr>
          </p:pic>
          <p:pic>
            <p:nvPicPr>
              <p:cNvPr id="256" name="Picture 25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1604963"/>
                <a:ext cx="276005" cy="274320"/>
              </a:xfrm>
              <a:prstGeom prst="rect">
                <a:avLst/>
              </a:prstGeom>
            </p:spPr>
          </p:pic>
          <p:pic>
            <p:nvPicPr>
              <p:cNvPr id="257" name="Picture 2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1929956"/>
                <a:ext cx="274320" cy="274320"/>
              </a:xfrm>
              <a:prstGeom prst="rect">
                <a:avLst/>
              </a:prstGeom>
            </p:spPr>
          </p:pic>
          <p:pic>
            <p:nvPicPr>
              <p:cNvPr id="258" name="Picture 25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929956"/>
                <a:ext cx="274320" cy="274320"/>
              </a:xfrm>
              <a:prstGeom prst="rect">
                <a:avLst/>
              </a:prstGeom>
            </p:spPr>
          </p:pic>
          <p:pic>
            <p:nvPicPr>
              <p:cNvPr id="259" name="Picture 2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1929956"/>
                <a:ext cx="272648" cy="274320"/>
              </a:xfrm>
              <a:prstGeom prst="rect">
                <a:avLst/>
              </a:prstGeom>
            </p:spPr>
          </p:pic>
          <p:pic>
            <p:nvPicPr>
              <p:cNvPr id="260" name="Picture 2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1929956"/>
                <a:ext cx="276005" cy="274320"/>
              </a:xfrm>
              <a:prstGeom prst="rect">
                <a:avLst/>
              </a:prstGeom>
            </p:spPr>
          </p:pic>
          <p:pic>
            <p:nvPicPr>
              <p:cNvPr id="261" name="Picture 26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929956"/>
                <a:ext cx="276005" cy="274320"/>
              </a:xfrm>
              <a:prstGeom prst="rect">
                <a:avLst/>
              </a:prstGeom>
            </p:spPr>
          </p:pic>
          <p:pic>
            <p:nvPicPr>
              <p:cNvPr id="262" name="Picture 2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2254949"/>
                <a:ext cx="274320" cy="274320"/>
              </a:xfrm>
              <a:prstGeom prst="rect">
                <a:avLst/>
              </a:prstGeom>
            </p:spPr>
          </p:pic>
          <p:pic>
            <p:nvPicPr>
              <p:cNvPr id="263" name="Picture 2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2254949"/>
                <a:ext cx="274320" cy="274320"/>
              </a:xfrm>
              <a:prstGeom prst="rect">
                <a:avLst/>
              </a:prstGeom>
            </p:spPr>
          </p:pic>
          <p:pic>
            <p:nvPicPr>
              <p:cNvPr id="264" name="Picture 2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2254949"/>
                <a:ext cx="272648" cy="274320"/>
              </a:xfrm>
              <a:prstGeom prst="rect">
                <a:avLst/>
              </a:prstGeom>
            </p:spPr>
          </p:pic>
          <p:pic>
            <p:nvPicPr>
              <p:cNvPr id="265" name="Picture 26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254949"/>
                <a:ext cx="276005" cy="274320"/>
              </a:xfrm>
              <a:prstGeom prst="rect">
                <a:avLst/>
              </a:prstGeom>
            </p:spPr>
          </p:pic>
          <p:pic>
            <p:nvPicPr>
              <p:cNvPr id="266" name="Picture 26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254949"/>
                <a:ext cx="276005" cy="274320"/>
              </a:xfrm>
              <a:prstGeom prst="rect">
                <a:avLst/>
              </a:prstGeom>
            </p:spPr>
          </p:pic>
          <p:pic>
            <p:nvPicPr>
              <p:cNvPr id="267" name="Picture 2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2579942"/>
                <a:ext cx="274320" cy="274320"/>
              </a:xfrm>
              <a:prstGeom prst="rect">
                <a:avLst/>
              </a:prstGeom>
            </p:spPr>
          </p:pic>
          <p:pic>
            <p:nvPicPr>
              <p:cNvPr id="268" name="Picture 26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579942"/>
                <a:ext cx="274320" cy="274320"/>
              </a:xfrm>
              <a:prstGeom prst="rect">
                <a:avLst/>
              </a:prstGeom>
            </p:spPr>
          </p:pic>
          <p:pic>
            <p:nvPicPr>
              <p:cNvPr id="269" name="Picture 26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579942"/>
                <a:ext cx="272648" cy="274320"/>
              </a:xfrm>
              <a:prstGeom prst="rect">
                <a:avLst/>
              </a:prstGeom>
            </p:spPr>
          </p:pic>
          <p:pic>
            <p:nvPicPr>
              <p:cNvPr id="270" name="Picture 26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2579942"/>
                <a:ext cx="276005" cy="274320"/>
              </a:xfrm>
              <a:prstGeom prst="rect">
                <a:avLst/>
              </a:prstGeom>
            </p:spPr>
          </p:pic>
          <p:pic>
            <p:nvPicPr>
              <p:cNvPr id="271" name="Picture 27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2579942"/>
                <a:ext cx="276005" cy="274320"/>
              </a:xfrm>
              <a:prstGeom prst="rect">
                <a:avLst/>
              </a:prstGeom>
            </p:spPr>
          </p:pic>
          <p:pic>
            <p:nvPicPr>
              <p:cNvPr id="272" name="Picture 2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2904935"/>
                <a:ext cx="274320" cy="274320"/>
              </a:xfrm>
              <a:prstGeom prst="rect">
                <a:avLst/>
              </a:prstGeom>
            </p:spPr>
          </p:pic>
          <p:pic>
            <p:nvPicPr>
              <p:cNvPr id="273" name="Picture 2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2904935"/>
                <a:ext cx="274320" cy="274320"/>
              </a:xfrm>
              <a:prstGeom prst="rect">
                <a:avLst/>
              </a:prstGeom>
            </p:spPr>
          </p:pic>
          <p:pic>
            <p:nvPicPr>
              <p:cNvPr id="274" name="Picture 27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904935"/>
                <a:ext cx="272648" cy="274320"/>
              </a:xfrm>
              <a:prstGeom prst="rect">
                <a:avLst/>
              </a:prstGeom>
            </p:spPr>
          </p:pic>
          <p:pic>
            <p:nvPicPr>
              <p:cNvPr id="275" name="Picture 27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904935"/>
                <a:ext cx="276005" cy="274320"/>
              </a:xfrm>
              <a:prstGeom prst="rect">
                <a:avLst/>
              </a:prstGeom>
            </p:spPr>
          </p:pic>
          <p:pic>
            <p:nvPicPr>
              <p:cNvPr id="276" name="Picture 27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2904935"/>
                <a:ext cx="276005" cy="274320"/>
              </a:xfrm>
              <a:prstGeom prst="rect">
                <a:avLst/>
              </a:prstGeom>
            </p:spPr>
          </p:pic>
          <p:pic>
            <p:nvPicPr>
              <p:cNvPr id="277" name="Picture 2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3229928"/>
                <a:ext cx="274320" cy="274320"/>
              </a:xfrm>
              <a:prstGeom prst="rect">
                <a:avLst/>
              </a:prstGeom>
            </p:spPr>
          </p:pic>
          <p:pic>
            <p:nvPicPr>
              <p:cNvPr id="278" name="Picture 2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3229928"/>
                <a:ext cx="274320" cy="274320"/>
              </a:xfrm>
              <a:prstGeom prst="rect">
                <a:avLst/>
              </a:prstGeom>
            </p:spPr>
          </p:pic>
          <p:pic>
            <p:nvPicPr>
              <p:cNvPr id="279" name="Picture 27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229928"/>
                <a:ext cx="272648" cy="274320"/>
              </a:xfrm>
              <a:prstGeom prst="rect">
                <a:avLst/>
              </a:prstGeom>
            </p:spPr>
          </p:pic>
          <p:pic>
            <p:nvPicPr>
              <p:cNvPr id="285" name="Picture 28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3229928"/>
                <a:ext cx="276005" cy="274320"/>
              </a:xfrm>
              <a:prstGeom prst="rect">
                <a:avLst/>
              </a:prstGeom>
            </p:spPr>
          </p:pic>
          <p:pic>
            <p:nvPicPr>
              <p:cNvPr id="291" name="Picture 29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229928"/>
                <a:ext cx="276005" cy="274320"/>
              </a:xfrm>
              <a:prstGeom prst="rect">
                <a:avLst/>
              </a:prstGeom>
            </p:spPr>
          </p:pic>
          <p:pic>
            <p:nvPicPr>
              <p:cNvPr id="297" name="Picture 29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554921"/>
                <a:ext cx="274320" cy="274320"/>
              </a:xfrm>
              <a:prstGeom prst="rect">
                <a:avLst/>
              </a:prstGeom>
            </p:spPr>
          </p:pic>
          <p:pic>
            <p:nvPicPr>
              <p:cNvPr id="303" name="Picture 30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554921"/>
                <a:ext cx="274320" cy="274320"/>
              </a:xfrm>
              <a:prstGeom prst="rect">
                <a:avLst/>
              </a:prstGeom>
            </p:spPr>
          </p:pic>
          <p:pic>
            <p:nvPicPr>
              <p:cNvPr id="309" name="Picture 30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3554921"/>
                <a:ext cx="272648" cy="274320"/>
              </a:xfrm>
              <a:prstGeom prst="rect">
                <a:avLst/>
              </a:prstGeom>
            </p:spPr>
          </p:pic>
          <p:pic>
            <p:nvPicPr>
              <p:cNvPr id="315" name="Picture 3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3554921"/>
                <a:ext cx="276005" cy="274320"/>
              </a:xfrm>
              <a:prstGeom prst="rect">
                <a:avLst/>
              </a:prstGeom>
            </p:spPr>
          </p:pic>
          <p:pic>
            <p:nvPicPr>
              <p:cNvPr id="321" name="Picture 3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3554921"/>
                <a:ext cx="276005" cy="274320"/>
              </a:xfrm>
              <a:prstGeom prst="rect">
                <a:avLst/>
              </a:prstGeom>
            </p:spPr>
          </p:pic>
          <p:pic>
            <p:nvPicPr>
              <p:cNvPr id="327" name="Picture 32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879914"/>
                <a:ext cx="274320" cy="274320"/>
              </a:xfrm>
              <a:prstGeom prst="rect">
                <a:avLst/>
              </a:prstGeom>
            </p:spPr>
          </p:pic>
          <p:pic>
            <p:nvPicPr>
              <p:cNvPr id="333" name="Picture 3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3879914"/>
                <a:ext cx="274320" cy="274320"/>
              </a:xfrm>
              <a:prstGeom prst="rect">
                <a:avLst/>
              </a:prstGeom>
            </p:spPr>
          </p:pic>
          <p:pic>
            <p:nvPicPr>
              <p:cNvPr id="339" name="Picture 3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3879914"/>
                <a:ext cx="272648" cy="274320"/>
              </a:xfrm>
              <a:prstGeom prst="rect">
                <a:avLst/>
              </a:prstGeom>
            </p:spPr>
          </p:pic>
          <p:pic>
            <p:nvPicPr>
              <p:cNvPr id="345" name="Picture 34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879914"/>
                <a:ext cx="276005" cy="274320"/>
              </a:xfrm>
              <a:prstGeom prst="rect">
                <a:avLst/>
              </a:prstGeom>
            </p:spPr>
          </p:pic>
          <p:pic>
            <p:nvPicPr>
              <p:cNvPr id="351" name="Picture 3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3879914"/>
                <a:ext cx="276005" cy="274320"/>
              </a:xfrm>
              <a:prstGeom prst="rect">
                <a:avLst/>
              </a:prstGeom>
            </p:spPr>
          </p:pic>
          <p:pic>
            <p:nvPicPr>
              <p:cNvPr id="357" name="Picture 35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204907"/>
                <a:ext cx="274320" cy="274320"/>
              </a:xfrm>
              <a:prstGeom prst="rect">
                <a:avLst/>
              </a:prstGeom>
            </p:spPr>
          </p:pic>
          <p:pic>
            <p:nvPicPr>
              <p:cNvPr id="363" name="Picture 3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4204907"/>
                <a:ext cx="274320" cy="274320"/>
              </a:xfrm>
              <a:prstGeom prst="rect">
                <a:avLst/>
              </a:prstGeom>
            </p:spPr>
          </p:pic>
          <p:pic>
            <p:nvPicPr>
              <p:cNvPr id="369" name="Picture 3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4204907"/>
                <a:ext cx="272648" cy="274320"/>
              </a:xfrm>
              <a:prstGeom prst="rect">
                <a:avLst/>
              </a:prstGeom>
            </p:spPr>
          </p:pic>
          <p:pic>
            <p:nvPicPr>
              <p:cNvPr id="375" name="Picture 3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4204907"/>
                <a:ext cx="276005" cy="274320"/>
              </a:xfrm>
              <a:prstGeom prst="rect">
                <a:avLst/>
              </a:prstGeom>
            </p:spPr>
          </p:pic>
          <p:pic>
            <p:nvPicPr>
              <p:cNvPr id="381" name="Picture 38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204907"/>
                <a:ext cx="276005" cy="274320"/>
              </a:xfrm>
              <a:prstGeom prst="rect">
                <a:avLst/>
              </a:prstGeom>
            </p:spPr>
          </p:pic>
          <p:pic>
            <p:nvPicPr>
              <p:cNvPr id="387" name="Picture 38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529900"/>
                <a:ext cx="274320" cy="274320"/>
              </a:xfrm>
              <a:prstGeom prst="rect">
                <a:avLst/>
              </a:prstGeom>
            </p:spPr>
          </p:pic>
          <p:pic>
            <p:nvPicPr>
              <p:cNvPr id="393" name="Picture 39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4529900"/>
                <a:ext cx="274320" cy="274320"/>
              </a:xfrm>
              <a:prstGeom prst="rect">
                <a:avLst/>
              </a:prstGeom>
            </p:spPr>
          </p:pic>
          <p:pic>
            <p:nvPicPr>
              <p:cNvPr id="399" name="Picture 39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529900"/>
                <a:ext cx="272648" cy="274320"/>
              </a:xfrm>
              <a:prstGeom prst="rect">
                <a:avLst/>
              </a:prstGeom>
            </p:spPr>
          </p:pic>
          <p:pic>
            <p:nvPicPr>
              <p:cNvPr id="405" name="Picture 40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4529900"/>
                <a:ext cx="276005" cy="274320"/>
              </a:xfrm>
              <a:prstGeom prst="rect">
                <a:avLst/>
              </a:prstGeom>
            </p:spPr>
          </p:pic>
          <p:pic>
            <p:nvPicPr>
              <p:cNvPr id="411" name="Picture 4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4529900"/>
                <a:ext cx="276005" cy="274320"/>
              </a:xfrm>
              <a:prstGeom prst="rect">
                <a:avLst/>
              </a:prstGeom>
            </p:spPr>
          </p:pic>
          <p:pic>
            <p:nvPicPr>
              <p:cNvPr id="417" name="Picture 4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4854893"/>
                <a:ext cx="274320" cy="274320"/>
              </a:xfrm>
              <a:prstGeom prst="rect">
                <a:avLst/>
              </a:prstGeom>
            </p:spPr>
          </p:pic>
          <p:pic>
            <p:nvPicPr>
              <p:cNvPr id="423" name="Picture 42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854893"/>
                <a:ext cx="274320" cy="274320"/>
              </a:xfrm>
              <a:prstGeom prst="rect">
                <a:avLst/>
              </a:prstGeom>
            </p:spPr>
          </p:pic>
          <p:pic>
            <p:nvPicPr>
              <p:cNvPr id="429" name="Picture 4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4854893"/>
                <a:ext cx="272648" cy="274320"/>
              </a:xfrm>
              <a:prstGeom prst="rect">
                <a:avLst/>
              </a:prstGeom>
            </p:spPr>
          </p:pic>
          <p:pic>
            <p:nvPicPr>
              <p:cNvPr id="435" name="Picture 4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4854893"/>
                <a:ext cx="276005" cy="274320"/>
              </a:xfrm>
              <a:prstGeom prst="rect">
                <a:avLst/>
              </a:prstGeom>
            </p:spPr>
          </p:pic>
          <p:pic>
            <p:nvPicPr>
              <p:cNvPr id="441" name="Picture 4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4854893"/>
                <a:ext cx="276005" cy="274320"/>
              </a:xfrm>
              <a:prstGeom prst="rect">
                <a:avLst/>
              </a:prstGeom>
            </p:spPr>
          </p:pic>
          <p:pic>
            <p:nvPicPr>
              <p:cNvPr id="447" name="Picture 4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5179886"/>
                <a:ext cx="274320" cy="274320"/>
              </a:xfrm>
              <a:prstGeom prst="rect">
                <a:avLst/>
              </a:prstGeom>
            </p:spPr>
          </p:pic>
          <p:pic>
            <p:nvPicPr>
              <p:cNvPr id="453" name="Picture 4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5179886"/>
                <a:ext cx="274320" cy="274320"/>
              </a:xfrm>
              <a:prstGeom prst="rect">
                <a:avLst/>
              </a:prstGeom>
            </p:spPr>
          </p:pic>
          <p:pic>
            <p:nvPicPr>
              <p:cNvPr id="459" name="Picture 4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5179886"/>
                <a:ext cx="272648" cy="274320"/>
              </a:xfrm>
              <a:prstGeom prst="rect">
                <a:avLst/>
              </a:prstGeom>
            </p:spPr>
          </p:pic>
          <p:pic>
            <p:nvPicPr>
              <p:cNvPr id="465" name="Picture 46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179886"/>
                <a:ext cx="276005" cy="274320"/>
              </a:xfrm>
              <a:prstGeom prst="rect">
                <a:avLst/>
              </a:prstGeom>
            </p:spPr>
          </p:pic>
          <p:pic>
            <p:nvPicPr>
              <p:cNvPr id="467" name="Picture 4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5179886"/>
                <a:ext cx="276005" cy="274320"/>
              </a:xfrm>
              <a:prstGeom prst="rect">
                <a:avLst/>
              </a:prstGeom>
            </p:spPr>
          </p:pic>
          <p:pic>
            <p:nvPicPr>
              <p:cNvPr id="470" name="Picture 4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5504879"/>
                <a:ext cx="274320" cy="274320"/>
              </a:xfrm>
              <a:prstGeom prst="rect">
                <a:avLst/>
              </a:prstGeom>
            </p:spPr>
          </p:pic>
          <p:pic>
            <p:nvPicPr>
              <p:cNvPr id="473" name="Picture 4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5504879"/>
                <a:ext cx="274320" cy="274320"/>
              </a:xfrm>
              <a:prstGeom prst="rect">
                <a:avLst/>
              </a:prstGeom>
            </p:spPr>
          </p:pic>
          <p:pic>
            <p:nvPicPr>
              <p:cNvPr id="474" name="Picture 4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5504879"/>
                <a:ext cx="272648" cy="274320"/>
              </a:xfrm>
              <a:prstGeom prst="rect">
                <a:avLst/>
              </a:prstGeom>
            </p:spPr>
          </p:pic>
          <p:pic>
            <p:nvPicPr>
              <p:cNvPr id="475" name="Picture 4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5504879"/>
                <a:ext cx="276005" cy="274320"/>
              </a:xfrm>
              <a:prstGeom prst="rect">
                <a:avLst/>
              </a:prstGeom>
            </p:spPr>
          </p:pic>
          <p:pic>
            <p:nvPicPr>
              <p:cNvPr id="476" name="Picture 47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504879"/>
                <a:ext cx="276005" cy="274320"/>
              </a:xfrm>
              <a:prstGeom prst="rect">
                <a:avLst/>
              </a:prstGeom>
            </p:spPr>
          </p:pic>
          <p:pic>
            <p:nvPicPr>
              <p:cNvPr id="477" name="Picture 4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5829872"/>
                <a:ext cx="274320" cy="274320"/>
              </a:xfrm>
              <a:prstGeom prst="rect">
                <a:avLst/>
              </a:prstGeom>
            </p:spPr>
          </p:pic>
          <p:pic>
            <p:nvPicPr>
              <p:cNvPr id="478" name="Picture 4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5829872"/>
                <a:ext cx="274320" cy="274320"/>
              </a:xfrm>
              <a:prstGeom prst="rect">
                <a:avLst/>
              </a:prstGeom>
            </p:spPr>
          </p:pic>
          <p:pic>
            <p:nvPicPr>
              <p:cNvPr id="479" name="Picture 47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829872"/>
                <a:ext cx="272648" cy="274320"/>
              </a:xfrm>
              <a:prstGeom prst="rect">
                <a:avLst/>
              </a:prstGeom>
            </p:spPr>
          </p:pic>
          <p:pic>
            <p:nvPicPr>
              <p:cNvPr id="480" name="Picture 4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5829872"/>
                <a:ext cx="276005" cy="274320"/>
              </a:xfrm>
              <a:prstGeom prst="rect">
                <a:avLst/>
              </a:prstGeom>
            </p:spPr>
          </p:pic>
          <p:pic>
            <p:nvPicPr>
              <p:cNvPr id="481" name="Picture 4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5829872"/>
                <a:ext cx="276005" cy="274320"/>
              </a:xfrm>
              <a:prstGeom prst="rect">
                <a:avLst/>
              </a:prstGeom>
            </p:spPr>
          </p:pic>
          <p:pic>
            <p:nvPicPr>
              <p:cNvPr id="482" name="Picture 48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154865"/>
                <a:ext cx="274320" cy="274320"/>
              </a:xfrm>
              <a:prstGeom prst="rect">
                <a:avLst/>
              </a:prstGeom>
            </p:spPr>
          </p:pic>
          <p:pic>
            <p:nvPicPr>
              <p:cNvPr id="483" name="Picture 4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6154865"/>
                <a:ext cx="274320" cy="274320"/>
              </a:xfrm>
              <a:prstGeom prst="rect">
                <a:avLst/>
              </a:prstGeom>
            </p:spPr>
          </p:pic>
          <p:pic>
            <p:nvPicPr>
              <p:cNvPr id="484" name="Picture 4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6154865"/>
                <a:ext cx="272648" cy="274320"/>
              </a:xfrm>
              <a:prstGeom prst="rect">
                <a:avLst/>
              </a:prstGeom>
            </p:spPr>
          </p:pic>
          <p:pic>
            <p:nvPicPr>
              <p:cNvPr id="485" name="Picture 48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6154865"/>
                <a:ext cx="276005" cy="274320"/>
              </a:xfrm>
              <a:prstGeom prst="rect">
                <a:avLst/>
              </a:prstGeom>
            </p:spPr>
          </p:pic>
          <p:pic>
            <p:nvPicPr>
              <p:cNvPr id="486" name="Picture 48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6154865"/>
                <a:ext cx="276005" cy="274320"/>
              </a:xfrm>
              <a:prstGeom prst="rect">
                <a:avLst/>
              </a:prstGeom>
            </p:spPr>
          </p:pic>
        </p:grpSp>
        <p:grpSp>
          <p:nvGrpSpPr>
            <p:cNvPr id="487" name="Group 486"/>
            <p:cNvGrpSpPr/>
            <p:nvPr/>
          </p:nvGrpSpPr>
          <p:grpSpPr>
            <a:xfrm>
              <a:off x="6045017" y="6479859"/>
              <a:ext cx="1372365" cy="274320"/>
              <a:chOff x="6045017" y="6479859"/>
              <a:chExt cx="1372365" cy="274320"/>
            </a:xfrm>
          </p:grpSpPr>
          <p:pic>
            <p:nvPicPr>
              <p:cNvPr id="488" name="Picture 4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6479859"/>
                <a:ext cx="274320" cy="274320"/>
              </a:xfrm>
              <a:prstGeom prst="rect">
                <a:avLst/>
              </a:prstGeom>
            </p:spPr>
          </p:pic>
          <p:pic>
            <p:nvPicPr>
              <p:cNvPr id="489" name="Picture 4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6479859"/>
                <a:ext cx="274320" cy="274320"/>
              </a:xfrm>
              <a:prstGeom prst="rect">
                <a:avLst/>
              </a:prstGeom>
            </p:spPr>
          </p:pic>
          <p:pic>
            <p:nvPicPr>
              <p:cNvPr id="490" name="Picture 48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6479859"/>
                <a:ext cx="272648" cy="274320"/>
              </a:xfrm>
              <a:prstGeom prst="rect">
                <a:avLst/>
              </a:prstGeom>
            </p:spPr>
          </p:pic>
          <p:pic>
            <p:nvPicPr>
              <p:cNvPr id="491" name="Picture 49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6479859"/>
                <a:ext cx="276005" cy="274320"/>
              </a:xfrm>
              <a:prstGeom prst="rect">
                <a:avLst/>
              </a:prstGeom>
            </p:spPr>
          </p:pic>
          <p:pic>
            <p:nvPicPr>
              <p:cNvPr id="492" name="Picture 49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6479859"/>
                <a:ext cx="276005" cy="274320"/>
              </a:xfrm>
              <a:prstGeom prst="rect">
                <a:avLst/>
              </a:prstGeom>
            </p:spPr>
          </p:pic>
        </p:grpSp>
        <p:sp>
          <p:nvSpPr>
            <p:cNvPr id="493" name="Text Placeholder 3"/>
            <p:cNvSpPr txBox="1">
              <a:spLocks/>
            </p:cNvSpPr>
            <p:nvPr/>
          </p:nvSpPr>
          <p:spPr>
            <a:xfrm>
              <a:off x="3374064" y="1555614"/>
              <a:ext cx="1283353" cy="511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A2142F"/>
                  </a:solidFill>
                  <a:latin typeface="Segoe UI Semibold" panose="020B0702040204020203" pitchFamily="34" charset="0"/>
                </a:rPr>
                <a:t>Baseline</a:t>
              </a:r>
            </a:p>
          </p:txBody>
        </p:sp>
        <p:sp>
          <p:nvSpPr>
            <p:cNvPr id="494" name="Text Placeholder 5"/>
            <p:cNvSpPr txBox="1">
              <a:spLocks/>
            </p:cNvSpPr>
            <p:nvPr/>
          </p:nvSpPr>
          <p:spPr>
            <a:xfrm>
              <a:off x="7417382" y="6429185"/>
              <a:ext cx="2130478" cy="5115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77AC30"/>
                  </a:solidFill>
                  <a:latin typeface="Segoe UI Semibold" panose="020B0702040204020203" pitchFamily="34" charset="0"/>
                </a:rPr>
                <a:t>Lowest-Impact</a:t>
              </a:r>
            </a:p>
          </p:txBody>
        </p:sp>
      </p:grpSp>
      <p:grpSp>
        <p:nvGrpSpPr>
          <p:cNvPr id="495" name="Group 494"/>
          <p:cNvGrpSpPr/>
          <p:nvPr/>
        </p:nvGrpSpPr>
        <p:grpSpPr>
          <a:xfrm>
            <a:off x="3374064" y="1555614"/>
            <a:ext cx="6173796" cy="5385073"/>
            <a:chOff x="3374064" y="1555614"/>
            <a:chExt cx="6173796" cy="5385073"/>
          </a:xfrm>
        </p:grpSpPr>
        <p:grpSp>
          <p:nvGrpSpPr>
            <p:cNvPr id="496" name="Group 495"/>
            <p:cNvGrpSpPr/>
            <p:nvPr/>
          </p:nvGrpSpPr>
          <p:grpSpPr>
            <a:xfrm>
              <a:off x="4616267" y="1604963"/>
              <a:ext cx="1372365" cy="274320"/>
              <a:chOff x="4616267" y="1604963"/>
              <a:chExt cx="1372365" cy="274320"/>
            </a:xfrm>
          </p:grpSpPr>
          <p:pic>
            <p:nvPicPr>
              <p:cNvPr id="656" name="Picture 65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604963"/>
                <a:ext cx="274320" cy="274320"/>
              </a:xfrm>
              <a:prstGeom prst="rect">
                <a:avLst/>
              </a:prstGeom>
            </p:spPr>
          </p:pic>
          <p:pic>
            <p:nvPicPr>
              <p:cNvPr id="657" name="Picture 65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604963"/>
                <a:ext cx="274320" cy="274320"/>
              </a:xfrm>
              <a:prstGeom prst="rect">
                <a:avLst/>
              </a:prstGeom>
            </p:spPr>
          </p:pic>
          <p:pic>
            <p:nvPicPr>
              <p:cNvPr id="658" name="Picture 65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604963"/>
                <a:ext cx="272648" cy="274320"/>
              </a:xfrm>
              <a:prstGeom prst="rect">
                <a:avLst/>
              </a:prstGeom>
            </p:spPr>
          </p:pic>
          <p:pic>
            <p:nvPicPr>
              <p:cNvPr id="659" name="Picture 65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604963"/>
                <a:ext cx="276005" cy="274320"/>
              </a:xfrm>
              <a:prstGeom prst="rect">
                <a:avLst/>
              </a:prstGeom>
            </p:spPr>
          </p:pic>
          <p:pic>
            <p:nvPicPr>
              <p:cNvPr id="660" name="Picture 65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604963"/>
                <a:ext cx="276005" cy="274320"/>
              </a:xfrm>
              <a:prstGeom prst="rect">
                <a:avLst/>
              </a:prstGeom>
            </p:spPr>
          </p:pic>
        </p:grpSp>
        <p:grpSp>
          <p:nvGrpSpPr>
            <p:cNvPr id="497" name="Group 496"/>
            <p:cNvGrpSpPr/>
            <p:nvPr/>
          </p:nvGrpSpPr>
          <p:grpSpPr>
            <a:xfrm>
              <a:off x="4616267" y="1604963"/>
              <a:ext cx="2801115" cy="5149216"/>
              <a:chOff x="4616267" y="1604963"/>
              <a:chExt cx="2801115" cy="5149216"/>
            </a:xfrm>
          </p:grpSpPr>
          <p:pic>
            <p:nvPicPr>
              <p:cNvPr id="506" name="Picture 50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507" name="Picture 50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508" name="Picture 50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509" name="Picture 50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510" name="Picture 50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pic>
            <p:nvPicPr>
              <p:cNvPr id="511" name="Picture 51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254949"/>
                <a:ext cx="274320" cy="274320"/>
              </a:xfrm>
              <a:prstGeom prst="rect">
                <a:avLst/>
              </a:prstGeom>
            </p:spPr>
          </p:pic>
          <p:pic>
            <p:nvPicPr>
              <p:cNvPr id="512" name="Picture 51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254949"/>
                <a:ext cx="274320" cy="274320"/>
              </a:xfrm>
              <a:prstGeom prst="rect">
                <a:avLst/>
              </a:prstGeom>
            </p:spPr>
          </p:pic>
          <p:pic>
            <p:nvPicPr>
              <p:cNvPr id="513" name="Picture 5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2254949"/>
                <a:ext cx="272648" cy="274320"/>
              </a:xfrm>
              <a:prstGeom prst="rect">
                <a:avLst/>
              </a:prstGeom>
            </p:spPr>
          </p:pic>
          <p:pic>
            <p:nvPicPr>
              <p:cNvPr id="514" name="Picture 51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254949"/>
                <a:ext cx="276005" cy="274320"/>
              </a:xfrm>
              <a:prstGeom prst="rect">
                <a:avLst/>
              </a:prstGeom>
            </p:spPr>
          </p:pic>
          <p:pic>
            <p:nvPicPr>
              <p:cNvPr id="515" name="Picture 51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254949"/>
                <a:ext cx="276005" cy="274320"/>
              </a:xfrm>
              <a:prstGeom prst="rect">
                <a:avLst/>
              </a:prstGeom>
            </p:spPr>
          </p:pic>
          <p:pic>
            <p:nvPicPr>
              <p:cNvPr id="516" name="Picture 51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579942"/>
                <a:ext cx="274320" cy="274320"/>
              </a:xfrm>
              <a:prstGeom prst="rect">
                <a:avLst/>
              </a:prstGeom>
            </p:spPr>
          </p:pic>
          <p:pic>
            <p:nvPicPr>
              <p:cNvPr id="517" name="Picture 51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579942"/>
                <a:ext cx="274320" cy="274320"/>
              </a:xfrm>
              <a:prstGeom prst="rect">
                <a:avLst/>
              </a:prstGeom>
            </p:spPr>
          </p:pic>
          <p:pic>
            <p:nvPicPr>
              <p:cNvPr id="518" name="Picture 51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579942"/>
                <a:ext cx="272648" cy="274320"/>
              </a:xfrm>
              <a:prstGeom prst="rect">
                <a:avLst/>
              </a:prstGeom>
            </p:spPr>
          </p:pic>
          <p:pic>
            <p:nvPicPr>
              <p:cNvPr id="519" name="Picture 51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579942"/>
                <a:ext cx="276005" cy="274320"/>
              </a:xfrm>
              <a:prstGeom prst="rect">
                <a:avLst/>
              </a:prstGeom>
            </p:spPr>
          </p:pic>
          <p:pic>
            <p:nvPicPr>
              <p:cNvPr id="520" name="Picture 5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2579942"/>
                <a:ext cx="276005" cy="274320"/>
              </a:xfrm>
              <a:prstGeom prst="rect">
                <a:avLst/>
              </a:prstGeom>
            </p:spPr>
          </p:pic>
          <p:pic>
            <p:nvPicPr>
              <p:cNvPr id="521" name="Picture 52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904935"/>
                <a:ext cx="274320" cy="274320"/>
              </a:xfrm>
              <a:prstGeom prst="rect">
                <a:avLst/>
              </a:prstGeom>
            </p:spPr>
          </p:pic>
          <p:pic>
            <p:nvPicPr>
              <p:cNvPr id="522" name="Picture 52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904935"/>
                <a:ext cx="274320" cy="274320"/>
              </a:xfrm>
              <a:prstGeom prst="rect">
                <a:avLst/>
              </a:prstGeom>
            </p:spPr>
          </p:pic>
          <p:pic>
            <p:nvPicPr>
              <p:cNvPr id="523" name="Picture 52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904935"/>
                <a:ext cx="272648" cy="274320"/>
              </a:xfrm>
              <a:prstGeom prst="rect">
                <a:avLst/>
              </a:prstGeom>
            </p:spPr>
          </p:pic>
          <p:pic>
            <p:nvPicPr>
              <p:cNvPr id="524" name="Picture 5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2904935"/>
                <a:ext cx="276005" cy="274320"/>
              </a:xfrm>
              <a:prstGeom prst="rect">
                <a:avLst/>
              </a:prstGeom>
            </p:spPr>
          </p:pic>
          <p:pic>
            <p:nvPicPr>
              <p:cNvPr id="525" name="Picture 52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904935"/>
                <a:ext cx="276005" cy="274320"/>
              </a:xfrm>
              <a:prstGeom prst="rect">
                <a:avLst/>
              </a:prstGeom>
            </p:spPr>
          </p:pic>
          <p:pic>
            <p:nvPicPr>
              <p:cNvPr id="526" name="Picture 52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229928"/>
                <a:ext cx="274320" cy="274320"/>
              </a:xfrm>
              <a:prstGeom prst="rect">
                <a:avLst/>
              </a:prstGeom>
            </p:spPr>
          </p:pic>
          <p:pic>
            <p:nvPicPr>
              <p:cNvPr id="527" name="Picture 5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3229928"/>
                <a:ext cx="274320" cy="274320"/>
              </a:xfrm>
              <a:prstGeom prst="rect">
                <a:avLst/>
              </a:prstGeom>
            </p:spPr>
          </p:pic>
          <p:pic>
            <p:nvPicPr>
              <p:cNvPr id="528" name="Picture 52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229928"/>
                <a:ext cx="272648" cy="274320"/>
              </a:xfrm>
              <a:prstGeom prst="rect">
                <a:avLst/>
              </a:prstGeom>
            </p:spPr>
          </p:pic>
          <p:pic>
            <p:nvPicPr>
              <p:cNvPr id="529" name="Picture 52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229928"/>
                <a:ext cx="276005" cy="274320"/>
              </a:xfrm>
              <a:prstGeom prst="rect">
                <a:avLst/>
              </a:prstGeom>
            </p:spPr>
          </p:pic>
          <p:pic>
            <p:nvPicPr>
              <p:cNvPr id="530" name="Picture 52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229928"/>
                <a:ext cx="276005" cy="274320"/>
              </a:xfrm>
              <a:prstGeom prst="rect">
                <a:avLst/>
              </a:prstGeom>
            </p:spPr>
          </p:pic>
          <p:pic>
            <p:nvPicPr>
              <p:cNvPr id="531" name="Picture 5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3554921"/>
                <a:ext cx="274320" cy="274320"/>
              </a:xfrm>
              <a:prstGeom prst="rect">
                <a:avLst/>
              </a:prstGeom>
            </p:spPr>
          </p:pic>
          <p:pic>
            <p:nvPicPr>
              <p:cNvPr id="532" name="Picture 53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554921"/>
                <a:ext cx="274320" cy="274320"/>
              </a:xfrm>
              <a:prstGeom prst="rect">
                <a:avLst/>
              </a:prstGeom>
            </p:spPr>
          </p:pic>
          <p:pic>
            <p:nvPicPr>
              <p:cNvPr id="533" name="Picture 5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3554921"/>
                <a:ext cx="272648" cy="274320"/>
              </a:xfrm>
              <a:prstGeom prst="rect">
                <a:avLst/>
              </a:prstGeom>
            </p:spPr>
          </p:pic>
          <p:pic>
            <p:nvPicPr>
              <p:cNvPr id="534" name="Picture 53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554921"/>
                <a:ext cx="276005" cy="274320"/>
              </a:xfrm>
              <a:prstGeom prst="rect">
                <a:avLst/>
              </a:prstGeom>
            </p:spPr>
          </p:pic>
          <p:pic>
            <p:nvPicPr>
              <p:cNvPr id="535" name="Picture 53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554921"/>
                <a:ext cx="276005" cy="274320"/>
              </a:xfrm>
              <a:prstGeom prst="rect">
                <a:avLst/>
              </a:prstGeom>
            </p:spPr>
          </p:pic>
          <p:pic>
            <p:nvPicPr>
              <p:cNvPr id="536" name="Picture 5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3879914"/>
                <a:ext cx="274320" cy="274320"/>
              </a:xfrm>
              <a:prstGeom prst="rect">
                <a:avLst/>
              </a:prstGeom>
            </p:spPr>
          </p:pic>
          <p:pic>
            <p:nvPicPr>
              <p:cNvPr id="537" name="Picture 53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879914"/>
                <a:ext cx="274320" cy="274320"/>
              </a:xfrm>
              <a:prstGeom prst="rect">
                <a:avLst/>
              </a:prstGeom>
            </p:spPr>
          </p:pic>
          <p:pic>
            <p:nvPicPr>
              <p:cNvPr id="538" name="Picture 53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879914"/>
                <a:ext cx="272648" cy="274320"/>
              </a:xfrm>
              <a:prstGeom prst="rect">
                <a:avLst/>
              </a:prstGeom>
            </p:spPr>
          </p:pic>
          <p:pic>
            <p:nvPicPr>
              <p:cNvPr id="539" name="Picture 53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879914"/>
                <a:ext cx="276005" cy="274320"/>
              </a:xfrm>
              <a:prstGeom prst="rect">
                <a:avLst/>
              </a:prstGeom>
            </p:spPr>
          </p:pic>
          <p:pic>
            <p:nvPicPr>
              <p:cNvPr id="540" name="Picture 5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3879914"/>
                <a:ext cx="276005" cy="274320"/>
              </a:xfrm>
              <a:prstGeom prst="rect">
                <a:avLst/>
              </a:prstGeom>
            </p:spPr>
          </p:pic>
          <p:pic>
            <p:nvPicPr>
              <p:cNvPr id="541" name="Picture 5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4204907"/>
                <a:ext cx="274320" cy="274320"/>
              </a:xfrm>
              <a:prstGeom prst="rect">
                <a:avLst/>
              </a:prstGeom>
            </p:spPr>
          </p:pic>
          <p:pic>
            <p:nvPicPr>
              <p:cNvPr id="542" name="Picture 54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204907"/>
                <a:ext cx="274320" cy="274320"/>
              </a:xfrm>
              <a:prstGeom prst="rect">
                <a:avLst/>
              </a:prstGeom>
            </p:spPr>
          </p:pic>
          <p:pic>
            <p:nvPicPr>
              <p:cNvPr id="543" name="Picture 54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204907"/>
                <a:ext cx="272648" cy="274320"/>
              </a:xfrm>
              <a:prstGeom prst="rect">
                <a:avLst/>
              </a:prstGeom>
            </p:spPr>
          </p:pic>
          <p:pic>
            <p:nvPicPr>
              <p:cNvPr id="544" name="Picture 5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4204907"/>
                <a:ext cx="276005" cy="274320"/>
              </a:xfrm>
              <a:prstGeom prst="rect">
                <a:avLst/>
              </a:prstGeom>
            </p:spPr>
          </p:pic>
          <p:pic>
            <p:nvPicPr>
              <p:cNvPr id="545" name="Picture 54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204907"/>
                <a:ext cx="276005" cy="274320"/>
              </a:xfrm>
              <a:prstGeom prst="rect">
                <a:avLst/>
              </a:prstGeom>
            </p:spPr>
          </p:pic>
          <p:pic>
            <p:nvPicPr>
              <p:cNvPr id="546" name="Picture 5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4529900"/>
                <a:ext cx="274320" cy="274320"/>
              </a:xfrm>
              <a:prstGeom prst="rect">
                <a:avLst/>
              </a:prstGeom>
            </p:spPr>
          </p:pic>
          <p:pic>
            <p:nvPicPr>
              <p:cNvPr id="547" name="Picture 5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4529900"/>
                <a:ext cx="274320" cy="274320"/>
              </a:xfrm>
              <a:prstGeom prst="rect">
                <a:avLst/>
              </a:prstGeom>
            </p:spPr>
          </p:pic>
          <p:pic>
            <p:nvPicPr>
              <p:cNvPr id="548" name="Picture 54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529900"/>
                <a:ext cx="272648" cy="274320"/>
              </a:xfrm>
              <a:prstGeom prst="rect">
                <a:avLst/>
              </a:prstGeom>
            </p:spPr>
          </p:pic>
          <p:pic>
            <p:nvPicPr>
              <p:cNvPr id="549" name="Picture 54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529900"/>
                <a:ext cx="276005" cy="274320"/>
              </a:xfrm>
              <a:prstGeom prst="rect">
                <a:avLst/>
              </a:prstGeom>
            </p:spPr>
          </p:pic>
          <p:pic>
            <p:nvPicPr>
              <p:cNvPr id="550" name="Picture 54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529900"/>
                <a:ext cx="276005" cy="274320"/>
              </a:xfrm>
              <a:prstGeom prst="rect">
                <a:avLst/>
              </a:prstGeom>
            </p:spPr>
          </p:pic>
          <p:pic>
            <p:nvPicPr>
              <p:cNvPr id="551" name="Picture 55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854893"/>
                <a:ext cx="274320" cy="274320"/>
              </a:xfrm>
              <a:prstGeom prst="rect">
                <a:avLst/>
              </a:prstGeom>
            </p:spPr>
          </p:pic>
          <p:pic>
            <p:nvPicPr>
              <p:cNvPr id="552" name="Picture 55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854893"/>
                <a:ext cx="274320" cy="274320"/>
              </a:xfrm>
              <a:prstGeom prst="rect">
                <a:avLst/>
              </a:prstGeom>
            </p:spPr>
          </p:pic>
          <p:pic>
            <p:nvPicPr>
              <p:cNvPr id="553" name="Picture 5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4854893"/>
                <a:ext cx="272648" cy="274320"/>
              </a:xfrm>
              <a:prstGeom prst="rect">
                <a:avLst/>
              </a:prstGeom>
            </p:spPr>
          </p:pic>
          <p:pic>
            <p:nvPicPr>
              <p:cNvPr id="554" name="Picture 55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854893"/>
                <a:ext cx="276005" cy="274320"/>
              </a:xfrm>
              <a:prstGeom prst="rect">
                <a:avLst/>
              </a:prstGeom>
            </p:spPr>
          </p:pic>
          <p:pic>
            <p:nvPicPr>
              <p:cNvPr id="555" name="Picture 5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4854893"/>
                <a:ext cx="276005" cy="274320"/>
              </a:xfrm>
              <a:prstGeom prst="rect">
                <a:avLst/>
              </a:prstGeom>
            </p:spPr>
          </p:pic>
          <p:pic>
            <p:nvPicPr>
              <p:cNvPr id="556" name="Picture 55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179886"/>
                <a:ext cx="274320" cy="274320"/>
              </a:xfrm>
              <a:prstGeom prst="rect">
                <a:avLst/>
              </a:prstGeom>
            </p:spPr>
          </p:pic>
          <p:pic>
            <p:nvPicPr>
              <p:cNvPr id="557" name="Picture 55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179886"/>
                <a:ext cx="274320" cy="274320"/>
              </a:xfrm>
              <a:prstGeom prst="rect">
                <a:avLst/>
              </a:prstGeom>
            </p:spPr>
          </p:pic>
          <p:pic>
            <p:nvPicPr>
              <p:cNvPr id="558" name="Picture 5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5179886"/>
                <a:ext cx="272648" cy="274320"/>
              </a:xfrm>
              <a:prstGeom prst="rect">
                <a:avLst/>
              </a:prstGeom>
            </p:spPr>
          </p:pic>
          <p:pic>
            <p:nvPicPr>
              <p:cNvPr id="559" name="Picture 5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5179886"/>
                <a:ext cx="276005" cy="274320"/>
              </a:xfrm>
              <a:prstGeom prst="rect">
                <a:avLst/>
              </a:prstGeom>
            </p:spPr>
          </p:pic>
          <p:pic>
            <p:nvPicPr>
              <p:cNvPr id="560" name="Picture 55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179886"/>
                <a:ext cx="276005" cy="274320"/>
              </a:xfrm>
              <a:prstGeom prst="rect">
                <a:avLst/>
              </a:prstGeom>
            </p:spPr>
          </p:pic>
          <p:pic>
            <p:nvPicPr>
              <p:cNvPr id="561" name="Picture 56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504879"/>
                <a:ext cx="274320" cy="274320"/>
              </a:xfrm>
              <a:prstGeom prst="rect">
                <a:avLst/>
              </a:prstGeom>
            </p:spPr>
          </p:pic>
          <p:pic>
            <p:nvPicPr>
              <p:cNvPr id="562" name="Picture 5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5504879"/>
                <a:ext cx="274320" cy="274320"/>
              </a:xfrm>
              <a:prstGeom prst="rect">
                <a:avLst/>
              </a:prstGeom>
            </p:spPr>
          </p:pic>
          <p:pic>
            <p:nvPicPr>
              <p:cNvPr id="563" name="Picture 5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5504879"/>
                <a:ext cx="272648" cy="274320"/>
              </a:xfrm>
              <a:prstGeom prst="rect">
                <a:avLst/>
              </a:prstGeom>
            </p:spPr>
          </p:pic>
          <p:pic>
            <p:nvPicPr>
              <p:cNvPr id="564" name="Picture 56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504879"/>
                <a:ext cx="276005" cy="274320"/>
              </a:xfrm>
              <a:prstGeom prst="rect">
                <a:avLst/>
              </a:prstGeom>
            </p:spPr>
          </p:pic>
          <p:pic>
            <p:nvPicPr>
              <p:cNvPr id="565" name="Picture 56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504879"/>
                <a:ext cx="276005" cy="274320"/>
              </a:xfrm>
              <a:prstGeom prst="rect">
                <a:avLst/>
              </a:prstGeom>
            </p:spPr>
          </p:pic>
          <p:pic>
            <p:nvPicPr>
              <p:cNvPr id="566" name="Picture 56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829872"/>
                <a:ext cx="274320" cy="274320"/>
              </a:xfrm>
              <a:prstGeom prst="rect">
                <a:avLst/>
              </a:prstGeom>
            </p:spPr>
          </p:pic>
          <p:pic>
            <p:nvPicPr>
              <p:cNvPr id="567" name="Picture 56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829872"/>
                <a:ext cx="274320" cy="274320"/>
              </a:xfrm>
              <a:prstGeom prst="rect">
                <a:avLst/>
              </a:prstGeom>
            </p:spPr>
          </p:pic>
          <p:pic>
            <p:nvPicPr>
              <p:cNvPr id="568" name="Picture 56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829872"/>
                <a:ext cx="272648" cy="274320"/>
              </a:xfrm>
              <a:prstGeom prst="rect">
                <a:avLst/>
              </a:prstGeom>
            </p:spPr>
          </p:pic>
          <p:pic>
            <p:nvPicPr>
              <p:cNvPr id="569" name="Picture 56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5829872"/>
                <a:ext cx="276005" cy="274320"/>
              </a:xfrm>
              <a:prstGeom prst="rect">
                <a:avLst/>
              </a:prstGeom>
            </p:spPr>
          </p:pic>
          <p:pic>
            <p:nvPicPr>
              <p:cNvPr id="570" name="Picture 5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5829872"/>
                <a:ext cx="276005" cy="274320"/>
              </a:xfrm>
              <a:prstGeom prst="rect">
                <a:avLst/>
              </a:prstGeom>
            </p:spPr>
          </p:pic>
          <p:pic>
            <p:nvPicPr>
              <p:cNvPr id="571" name="Picture 57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154865"/>
                <a:ext cx="274320" cy="274320"/>
              </a:xfrm>
              <a:prstGeom prst="rect">
                <a:avLst/>
              </a:prstGeom>
            </p:spPr>
          </p:pic>
          <p:pic>
            <p:nvPicPr>
              <p:cNvPr id="572" name="Picture 5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6154865"/>
                <a:ext cx="274320" cy="274320"/>
              </a:xfrm>
              <a:prstGeom prst="rect">
                <a:avLst/>
              </a:prstGeom>
            </p:spPr>
          </p:pic>
          <p:pic>
            <p:nvPicPr>
              <p:cNvPr id="573" name="Picture 57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154865"/>
                <a:ext cx="272648" cy="274320"/>
              </a:xfrm>
              <a:prstGeom prst="rect">
                <a:avLst/>
              </a:prstGeom>
            </p:spPr>
          </p:pic>
          <p:pic>
            <p:nvPicPr>
              <p:cNvPr id="574" name="Picture 57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154865"/>
                <a:ext cx="276005" cy="274320"/>
              </a:xfrm>
              <a:prstGeom prst="rect">
                <a:avLst/>
              </a:prstGeom>
            </p:spPr>
          </p:pic>
          <p:pic>
            <p:nvPicPr>
              <p:cNvPr id="575" name="Picture 5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6154865"/>
                <a:ext cx="276005" cy="274320"/>
              </a:xfrm>
              <a:prstGeom prst="rect">
                <a:avLst/>
              </a:prstGeom>
            </p:spPr>
          </p:pic>
          <p:pic>
            <p:nvPicPr>
              <p:cNvPr id="576" name="Picture 57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479859"/>
                <a:ext cx="274320" cy="274320"/>
              </a:xfrm>
              <a:prstGeom prst="rect">
                <a:avLst/>
              </a:prstGeom>
            </p:spPr>
          </p:pic>
          <p:pic>
            <p:nvPicPr>
              <p:cNvPr id="577" name="Picture 5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6479859"/>
                <a:ext cx="274320" cy="274320"/>
              </a:xfrm>
              <a:prstGeom prst="rect">
                <a:avLst/>
              </a:prstGeom>
            </p:spPr>
          </p:pic>
          <p:pic>
            <p:nvPicPr>
              <p:cNvPr id="578" name="Picture 57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479859"/>
                <a:ext cx="272648" cy="274320"/>
              </a:xfrm>
              <a:prstGeom prst="rect">
                <a:avLst/>
              </a:prstGeom>
            </p:spPr>
          </p:pic>
          <p:pic>
            <p:nvPicPr>
              <p:cNvPr id="579" name="Picture 57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6479859"/>
                <a:ext cx="276005" cy="274320"/>
              </a:xfrm>
              <a:prstGeom prst="rect">
                <a:avLst/>
              </a:prstGeom>
            </p:spPr>
          </p:pic>
          <p:pic>
            <p:nvPicPr>
              <p:cNvPr id="580" name="Picture 57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479859"/>
                <a:ext cx="276005" cy="274320"/>
              </a:xfrm>
              <a:prstGeom prst="rect">
                <a:avLst/>
              </a:prstGeom>
            </p:spPr>
          </p:pic>
          <p:pic>
            <p:nvPicPr>
              <p:cNvPr id="581" name="Picture 5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1604963"/>
                <a:ext cx="274320" cy="274320"/>
              </a:xfrm>
              <a:prstGeom prst="rect">
                <a:avLst/>
              </a:prstGeom>
            </p:spPr>
          </p:pic>
          <p:pic>
            <p:nvPicPr>
              <p:cNvPr id="582" name="Picture 58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604963"/>
                <a:ext cx="274320" cy="274320"/>
              </a:xfrm>
              <a:prstGeom prst="rect">
                <a:avLst/>
              </a:prstGeom>
            </p:spPr>
          </p:pic>
          <p:pic>
            <p:nvPicPr>
              <p:cNvPr id="583" name="Picture 5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1604963"/>
                <a:ext cx="272648" cy="274320"/>
              </a:xfrm>
              <a:prstGeom prst="rect">
                <a:avLst/>
              </a:prstGeom>
            </p:spPr>
          </p:pic>
          <p:pic>
            <p:nvPicPr>
              <p:cNvPr id="584" name="Picture 58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604963"/>
                <a:ext cx="276005" cy="274320"/>
              </a:xfrm>
              <a:prstGeom prst="rect">
                <a:avLst/>
              </a:prstGeom>
            </p:spPr>
          </p:pic>
          <p:pic>
            <p:nvPicPr>
              <p:cNvPr id="585" name="Picture 58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1604963"/>
                <a:ext cx="276005" cy="274320"/>
              </a:xfrm>
              <a:prstGeom prst="rect">
                <a:avLst/>
              </a:prstGeom>
            </p:spPr>
          </p:pic>
          <p:pic>
            <p:nvPicPr>
              <p:cNvPr id="586" name="Picture 5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1929956"/>
                <a:ext cx="274320" cy="274320"/>
              </a:xfrm>
              <a:prstGeom prst="rect">
                <a:avLst/>
              </a:prstGeom>
            </p:spPr>
          </p:pic>
          <p:pic>
            <p:nvPicPr>
              <p:cNvPr id="587" name="Picture 58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929956"/>
                <a:ext cx="274320" cy="274320"/>
              </a:xfrm>
              <a:prstGeom prst="rect">
                <a:avLst/>
              </a:prstGeom>
            </p:spPr>
          </p:pic>
          <p:pic>
            <p:nvPicPr>
              <p:cNvPr id="588" name="Picture 58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1929956"/>
                <a:ext cx="272648" cy="274320"/>
              </a:xfrm>
              <a:prstGeom prst="rect">
                <a:avLst/>
              </a:prstGeom>
            </p:spPr>
          </p:pic>
          <p:pic>
            <p:nvPicPr>
              <p:cNvPr id="589" name="Picture 5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1929956"/>
                <a:ext cx="276005" cy="274320"/>
              </a:xfrm>
              <a:prstGeom prst="rect">
                <a:avLst/>
              </a:prstGeom>
            </p:spPr>
          </p:pic>
          <p:pic>
            <p:nvPicPr>
              <p:cNvPr id="590" name="Picture 58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929956"/>
                <a:ext cx="276005" cy="274320"/>
              </a:xfrm>
              <a:prstGeom prst="rect">
                <a:avLst/>
              </a:prstGeom>
            </p:spPr>
          </p:pic>
          <p:pic>
            <p:nvPicPr>
              <p:cNvPr id="591" name="Picture 59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2254949"/>
                <a:ext cx="274320" cy="274320"/>
              </a:xfrm>
              <a:prstGeom prst="rect">
                <a:avLst/>
              </a:prstGeom>
            </p:spPr>
          </p:pic>
          <p:pic>
            <p:nvPicPr>
              <p:cNvPr id="592" name="Picture 59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2254949"/>
                <a:ext cx="274320" cy="274320"/>
              </a:xfrm>
              <a:prstGeom prst="rect">
                <a:avLst/>
              </a:prstGeom>
            </p:spPr>
          </p:pic>
          <p:pic>
            <p:nvPicPr>
              <p:cNvPr id="593" name="Picture 59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2254949"/>
                <a:ext cx="272648" cy="274320"/>
              </a:xfrm>
              <a:prstGeom prst="rect">
                <a:avLst/>
              </a:prstGeom>
            </p:spPr>
          </p:pic>
          <p:pic>
            <p:nvPicPr>
              <p:cNvPr id="594" name="Picture 59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254949"/>
                <a:ext cx="276005" cy="274320"/>
              </a:xfrm>
              <a:prstGeom prst="rect">
                <a:avLst/>
              </a:prstGeom>
            </p:spPr>
          </p:pic>
          <p:pic>
            <p:nvPicPr>
              <p:cNvPr id="595" name="Picture 59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254949"/>
                <a:ext cx="276005" cy="274320"/>
              </a:xfrm>
              <a:prstGeom prst="rect">
                <a:avLst/>
              </a:prstGeom>
            </p:spPr>
          </p:pic>
          <p:pic>
            <p:nvPicPr>
              <p:cNvPr id="596" name="Picture 5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2579942"/>
                <a:ext cx="274320" cy="274320"/>
              </a:xfrm>
              <a:prstGeom prst="rect">
                <a:avLst/>
              </a:prstGeom>
            </p:spPr>
          </p:pic>
          <p:pic>
            <p:nvPicPr>
              <p:cNvPr id="597" name="Picture 59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579942"/>
                <a:ext cx="274320" cy="274320"/>
              </a:xfrm>
              <a:prstGeom prst="rect">
                <a:avLst/>
              </a:prstGeom>
            </p:spPr>
          </p:pic>
          <p:pic>
            <p:nvPicPr>
              <p:cNvPr id="598" name="Picture 59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579942"/>
                <a:ext cx="272648" cy="274320"/>
              </a:xfrm>
              <a:prstGeom prst="rect">
                <a:avLst/>
              </a:prstGeom>
            </p:spPr>
          </p:pic>
          <p:pic>
            <p:nvPicPr>
              <p:cNvPr id="599" name="Picture 5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2579942"/>
                <a:ext cx="276005" cy="274320"/>
              </a:xfrm>
              <a:prstGeom prst="rect">
                <a:avLst/>
              </a:prstGeom>
            </p:spPr>
          </p:pic>
          <p:pic>
            <p:nvPicPr>
              <p:cNvPr id="600" name="Picture 59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2579942"/>
                <a:ext cx="276005" cy="274320"/>
              </a:xfrm>
              <a:prstGeom prst="rect">
                <a:avLst/>
              </a:prstGeom>
            </p:spPr>
          </p:pic>
          <p:pic>
            <p:nvPicPr>
              <p:cNvPr id="601" name="Picture 6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2904935"/>
                <a:ext cx="274320" cy="274320"/>
              </a:xfrm>
              <a:prstGeom prst="rect">
                <a:avLst/>
              </a:prstGeom>
            </p:spPr>
          </p:pic>
          <p:pic>
            <p:nvPicPr>
              <p:cNvPr id="602" name="Picture 60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2904935"/>
                <a:ext cx="274320" cy="274320"/>
              </a:xfrm>
              <a:prstGeom prst="rect">
                <a:avLst/>
              </a:prstGeom>
            </p:spPr>
          </p:pic>
          <p:pic>
            <p:nvPicPr>
              <p:cNvPr id="603" name="Picture 60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904935"/>
                <a:ext cx="272648" cy="274320"/>
              </a:xfrm>
              <a:prstGeom prst="rect">
                <a:avLst/>
              </a:prstGeom>
            </p:spPr>
          </p:pic>
          <p:pic>
            <p:nvPicPr>
              <p:cNvPr id="604" name="Picture 60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904935"/>
                <a:ext cx="276005" cy="274320"/>
              </a:xfrm>
              <a:prstGeom prst="rect">
                <a:avLst/>
              </a:prstGeom>
            </p:spPr>
          </p:pic>
          <p:pic>
            <p:nvPicPr>
              <p:cNvPr id="605" name="Picture 60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2904935"/>
                <a:ext cx="276005" cy="274320"/>
              </a:xfrm>
              <a:prstGeom prst="rect">
                <a:avLst/>
              </a:prstGeom>
            </p:spPr>
          </p:pic>
          <p:pic>
            <p:nvPicPr>
              <p:cNvPr id="606" name="Picture 60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3229928"/>
                <a:ext cx="274320" cy="274320"/>
              </a:xfrm>
              <a:prstGeom prst="rect">
                <a:avLst/>
              </a:prstGeom>
            </p:spPr>
          </p:pic>
          <p:pic>
            <p:nvPicPr>
              <p:cNvPr id="607" name="Picture 60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3229928"/>
                <a:ext cx="274320" cy="274320"/>
              </a:xfrm>
              <a:prstGeom prst="rect">
                <a:avLst/>
              </a:prstGeom>
            </p:spPr>
          </p:pic>
          <p:pic>
            <p:nvPicPr>
              <p:cNvPr id="608" name="Picture 60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229928"/>
                <a:ext cx="272648" cy="274320"/>
              </a:xfrm>
              <a:prstGeom prst="rect">
                <a:avLst/>
              </a:prstGeom>
            </p:spPr>
          </p:pic>
          <p:pic>
            <p:nvPicPr>
              <p:cNvPr id="609" name="Picture 60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3229928"/>
                <a:ext cx="276005" cy="274320"/>
              </a:xfrm>
              <a:prstGeom prst="rect">
                <a:avLst/>
              </a:prstGeom>
            </p:spPr>
          </p:pic>
          <p:pic>
            <p:nvPicPr>
              <p:cNvPr id="610" name="Picture 60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229928"/>
                <a:ext cx="276005" cy="274320"/>
              </a:xfrm>
              <a:prstGeom prst="rect">
                <a:avLst/>
              </a:prstGeom>
            </p:spPr>
          </p:pic>
          <p:pic>
            <p:nvPicPr>
              <p:cNvPr id="611" name="Picture 61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554921"/>
                <a:ext cx="274320" cy="274320"/>
              </a:xfrm>
              <a:prstGeom prst="rect">
                <a:avLst/>
              </a:prstGeom>
            </p:spPr>
          </p:pic>
          <p:pic>
            <p:nvPicPr>
              <p:cNvPr id="612" name="Picture 61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554921"/>
                <a:ext cx="274320" cy="274320"/>
              </a:xfrm>
              <a:prstGeom prst="rect">
                <a:avLst/>
              </a:prstGeom>
            </p:spPr>
          </p:pic>
          <p:pic>
            <p:nvPicPr>
              <p:cNvPr id="613" name="Picture 6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3554921"/>
                <a:ext cx="272648" cy="274320"/>
              </a:xfrm>
              <a:prstGeom prst="rect">
                <a:avLst/>
              </a:prstGeom>
            </p:spPr>
          </p:pic>
          <p:pic>
            <p:nvPicPr>
              <p:cNvPr id="614" name="Picture 6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3554921"/>
                <a:ext cx="276005" cy="274320"/>
              </a:xfrm>
              <a:prstGeom prst="rect">
                <a:avLst/>
              </a:prstGeom>
            </p:spPr>
          </p:pic>
          <p:pic>
            <p:nvPicPr>
              <p:cNvPr id="615" name="Picture 6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3554921"/>
                <a:ext cx="276005" cy="274320"/>
              </a:xfrm>
              <a:prstGeom prst="rect">
                <a:avLst/>
              </a:prstGeom>
            </p:spPr>
          </p:pic>
          <p:pic>
            <p:nvPicPr>
              <p:cNvPr id="616" name="Picture 61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879914"/>
                <a:ext cx="274320" cy="274320"/>
              </a:xfrm>
              <a:prstGeom prst="rect">
                <a:avLst/>
              </a:prstGeom>
            </p:spPr>
          </p:pic>
          <p:pic>
            <p:nvPicPr>
              <p:cNvPr id="617" name="Picture 6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3879914"/>
                <a:ext cx="274320" cy="274320"/>
              </a:xfrm>
              <a:prstGeom prst="rect">
                <a:avLst/>
              </a:prstGeom>
            </p:spPr>
          </p:pic>
          <p:pic>
            <p:nvPicPr>
              <p:cNvPr id="618" name="Picture 6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3879914"/>
                <a:ext cx="272648" cy="274320"/>
              </a:xfrm>
              <a:prstGeom prst="rect">
                <a:avLst/>
              </a:prstGeom>
            </p:spPr>
          </p:pic>
          <p:pic>
            <p:nvPicPr>
              <p:cNvPr id="619" name="Picture 61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879914"/>
                <a:ext cx="276005" cy="274320"/>
              </a:xfrm>
              <a:prstGeom prst="rect">
                <a:avLst/>
              </a:prstGeom>
            </p:spPr>
          </p:pic>
          <p:pic>
            <p:nvPicPr>
              <p:cNvPr id="620" name="Picture 6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3879914"/>
                <a:ext cx="276005" cy="274320"/>
              </a:xfrm>
              <a:prstGeom prst="rect">
                <a:avLst/>
              </a:prstGeom>
            </p:spPr>
          </p:pic>
          <p:pic>
            <p:nvPicPr>
              <p:cNvPr id="621" name="Picture 62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204907"/>
                <a:ext cx="274320" cy="274320"/>
              </a:xfrm>
              <a:prstGeom prst="rect">
                <a:avLst/>
              </a:prstGeom>
            </p:spPr>
          </p:pic>
          <p:pic>
            <p:nvPicPr>
              <p:cNvPr id="622" name="Picture 6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4204907"/>
                <a:ext cx="274320" cy="274320"/>
              </a:xfrm>
              <a:prstGeom prst="rect">
                <a:avLst/>
              </a:prstGeom>
            </p:spPr>
          </p:pic>
          <p:pic>
            <p:nvPicPr>
              <p:cNvPr id="623" name="Picture 6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4204907"/>
                <a:ext cx="272648" cy="274320"/>
              </a:xfrm>
              <a:prstGeom prst="rect">
                <a:avLst/>
              </a:prstGeom>
            </p:spPr>
          </p:pic>
          <p:pic>
            <p:nvPicPr>
              <p:cNvPr id="624" name="Picture 6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4204907"/>
                <a:ext cx="276005" cy="274320"/>
              </a:xfrm>
              <a:prstGeom prst="rect">
                <a:avLst/>
              </a:prstGeom>
            </p:spPr>
          </p:pic>
          <p:pic>
            <p:nvPicPr>
              <p:cNvPr id="625" name="Picture 62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204907"/>
                <a:ext cx="276005" cy="274320"/>
              </a:xfrm>
              <a:prstGeom prst="rect">
                <a:avLst/>
              </a:prstGeom>
            </p:spPr>
          </p:pic>
          <p:pic>
            <p:nvPicPr>
              <p:cNvPr id="626" name="Picture 62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529900"/>
                <a:ext cx="274320" cy="274320"/>
              </a:xfrm>
              <a:prstGeom prst="rect">
                <a:avLst/>
              </a:prstGeom>
            </p:spPr>
          </p:pic>
          <p:pic>
            <p:nvPicPr>
              <p:cNvPr id="627" name="Picture 6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4529900"/>
                <a:ext cx="274320" cy="274320"/>
              </a:xfrm>
              <a:prstGeom prst="rect">
                <a:avLst/>
              </a:prstGeom>
            </p:spPr>
          </p:pic>
          <p:pic>
            <p:nvPicPr>
              <p:cNvPr id="628" name="Picture 62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529900"/>
                <a:ext cx="272648" cy="274320"/>
              </a:xfrm>
              <a:prstGeom prst="rect">
                <a:avLst/>
              </a:prstGeom>
            </p:spPr>
          </p:pic>
          <p:pic>
            <p:nvPicPr>
              <p:cNvPr id="629" name="Picture 6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4529900"/>
                <a:ext cx="276005" cy="274320"/>
              </a:xfrm>
              <a:prstGeom prst="rect">
                <a:avLst/>
              </a:prstGeom>
            </p:spPr>
          </p:pic>
          <p:pic>
            <p:nvPicPr>
              <p:cNvPr id="630" name="Picture 6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4529900"/>
                <a:ext cx="276005" cy="274320"/>
              </a:xfrm>
              <a:prstGeom prst="rect">
                <a:avLst/>
              </a:prstGeom>
            </p:spPr>
          </p:pic>
          <p:pic>
            <p:nvPicPr>
              <p:cNvPr id="631" name="Picture 6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4854893"/>
                <a:ext cx="274320" cy="274320"/>
              </a:xfrm>
              <a:prstGeom prst="rect">
                <a:avLst/>
              </a:prstGeom>
            </p:spPr>
          </p:pic>
          <p:pic>
            <p:nvPicPr>
              <p:cNvPr id="632" name="Picture 63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854893"/>
                <a:ext cx="274320" cy="274320"/>
              </a:xfrm>
              <a:prstGeom prst="rect">
                <a:avLst/>
              </a:prstGeom>
            </p:spPr>
          </p:pic>
          <p:pic>
            <p:nvPicPr>
              <p:cNvPr id="633" name="Picture 6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4854893"/>
                <a:ext cx="272648" cy="274320"/>
              </a:xfrm>
              <a:prstGeom prst="rect">
                <a:avLst/>
              </a:prstGeom>
            </p:spPr>
          </p:pic>
          <p:pic>
            <p:nvPicPr>
              <p:cNvPr id="634" name="Picture 6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4854893"/>
                <a:ext cx="276005" cy="274320"/>
              </a:xfrm>
              <a:prstGeom prst="rect">
                <a:avLst/>
              </a:prstGeom>
            </p:spPr>
          </p:pic>
          <p:pic>
            <p:nvPicPr>
              <p:cNvPr id="635" name="Picture 6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4854893"/>
                <a:ext cx="276005" cy="274320"/>
              </a:xfrm>
              <a:prstGeom prst="rect">
                <a:avLst/>
              </a:prstGeom>
            </p:spPr>
          </p:pic>
          <p:pic>
            <p:nvPicPr>
              <p:cNvPr id="636" name="Picture 6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5179886"/>
                <a:ext cx="274320" cy="274320"/>
              </a:xfrm>
              <a:prstGeom prst="rect">
                <a:avLst/>
              </a:prstGeom>
            </p:spPr>
          </p:pic>
          <p:pic>
            <p:nvPicPr>
              <p:cNvPr id="637" name="Picture 6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5179886"/>
                <a:ext cx="274320" cy="274320"/>
              </a:xfrm>
              <a:prstGeom prst="rect">
                <a:avLst/>
              </a:prstGeom>
            </p:spPr>
          </p:pic>
          <p:pic>
            <p:nvPicPr>
              <p:cNvPr id="638" name="Picture 6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5179886"/>
                <a:ext cx="272648" cy="274320"/>
              </a:xfrm>
              <a:prstGeom prst="rect">
                <a:avLst/>
              </a:prstGeom>
            </p:spPr>
          </p:pic>
          <p:pic>
            <p:nvPicPr>
              <p:cNvPr id="639" name="Picture 63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179886"/>
                <a:ext cx="276005" cy="274320"/>
              </a:xfrm>
              <a:prstGeom prst="rect">
                <a:avLst/>
              </a:prstGeom>
            </p:spPr>
          </p:pic>
          <p:pic>
            <p:nvPicPr>
              <p:cNvPr id="640" name="Picture 6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5179886"/>
                <a:ext cx="276005" cy="274320"/>
              </a:xfrm>
              <a:prstGeom prst="rect">
                <a:avLst/>
              </a:prstGeom>
            </p:spPr>
          </p:pic>
          <p:pic>
            <p:nvPicPr>
              <p:cNvPr id="641" name="Picture 6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5504879"/>
                <a:ext cx="274320" cy="274320"/>
              </a:xfrm>
              <a:prstGeom prst="rect">
                <a:avLst/>
              </a:prstGeom>
            </p:spPr>
          </p:pic>
          <p:pic>
            <p:nvPicPr>
              <p:cNvPr id="642" name="Picture 6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5504879"/>
                <a:ext cx="274320" cy="274320"/>
              </a:xfrm>
              <a:prstGeom prst="rect">
                <a:avLst/>
              </a:prstGeom>
            </p:spPr>
          </p:pic>
          <p:pic>
            <p:nvPicPr>
              <p:cNvPr id="643" name="Picture 6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5504879"/>
                <a:ext cx="272648" cy="274320"/>
              </a:xfrm>
              <a:prstGeom prst="rect">
                <a:avLst/>
              </a:prstGeom>
            </p:spPr>
          </p:pic>
          <p:pic>
            <p:nvPicPr>
              <p:cNvPr id="644" name="Picture 6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5504879"/>
                <a:ext cx="276005" cy="274320"/>
              </a:xfrm>
              <a:prstGeom prst="rect">
                <a:avLst/>
              </a:prstGeom>
            </p:spPr>
          </p:pic>
          <p:pic>
            <p:nvPicPr>
              <p:cNvPr id="645" name="Picture 64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504879"/>
                <a:ext cx="276005" cy="274320"/>
              </a:xfrm>
              <a:prstGeom prst="rect">
                <a:avLst/>
              </a:prstGeom>
            </p:spPr>
          </p:pic>
          <p:pic>
            <p:nvPicPr>
              <p:cNvPr id="646" name="Picture 6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5829872"/>
                <a:ext cx="274320" cy="274320"/>
              </a:xfrm>
              <a:prstGeom prst="rect">
                <a:avLst/>
              </a:prstGeom>
            </p:spPr>
          </p:pic>
          <p:pic>
            <p:nvPicPr>
              <p:cNvPr id="647" name="Picture 6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5829872"/>
                <a:ext cx="274320" cy="274320"/>
              </a:xfrm>
              <a:prstGeom prst="rect">
                <a:avLst/>
              </a:prstGeom>
            </p:spPr>
          </p:pic>
          <p:pic>
            <p:nvPicPr>
              <p:cNvPr id="648" name="Picture 64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829872"/>
                <a:ext cx="272648" cy="274320"/>
              </a:xfrm>
              <a:prstGeom prst="rect">
                <a:avLst/>
              </a:prstGeom>
            </p:spPr>
          </p:pic>
          <p:pic>
            <p:nvPicPr>
              <p:cNvPr id="649" name="Picture 6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5829872"/>
                <a:ext cx="276005" cy="274320"/>
              </a:xfrm>
              <a:prstGeom prst="rect">
                <a:avLst/>
              </a:prstGeom>
            </p:spPr>
          </p:pic>
          <p:pic>
            <p:nvPicPr>
              <p:cNvPr id="650" name="Picture 6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5829872"/>
                <a:ext cx="276005" cy="274320"/>
              </a:xfrm>
              <a:prstGeom prst="rect">
                <a:avLst/>
              </a:prstGeom>
            </p:spPr>
          </p:pic>
          <p:pic>
            <p:nvPicPr>
              <p:cNvPr id="651" name="Picture 65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154865"/>
                <a:ext cx="274320" cy="274320"/>
              </a:xfrm>
              <a:prstGeom prst="rect">
                <a:avLst/>
              </a:prstGeom>
            </p:spPr>
          </p:pic>
          <p:pic>
            <p:nvPicPr>
              <p:cNvPr id="652" name="Picture 6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6154865"/>
                <a:ext cx="274320" cy="274320"/>
              </a:xfrm>
              <a:prstGeom prst="rect">
                <a:avLst/>
              </a:prstGeom>
            </p:spPr>
          </p:pic>
          <p:pic>
            <p:nvPicPr>
              <p:cNvPr id="653" name="Picture 6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6154865"/>
                <a:ext cx="272648" cy="274320"/>
              </a:xfrm>
              <a:prstGeom prst="rect">
                <a:avLst/>
              </a:prstGeom>
            </p:spPr>
          </p:pic>
          <p:pic>
            <p:nvPicPr>
              <p:cNvPr id="654" name="Picture 6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6154865"/>
                <a:ext cx="276005" cy="274320"/>
              </a:xfrm>
              <a:prstGeom prst="rect">
                <a:avLst/>
              </a:prstGeom>
            </p:spPr>
          </p:pic>
          <p:pic>
            <p:nvPicPr>
              <p:cNvPr id="655" name="Picture 6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6154865"/>
                <a:ext cx="276005" cy="274320"/>
              </a:xfrm>
              <a:prstGeom prst="rect">
                <a:avLst/>
              </a:prstGeom>
            </p:spPr>
          </p:pic>
        </p:grpSp>
        <p:grpSp>
          <p:nvGrpSpPr>
            <p:cNvPr id="498" name="Group 497"/>
            <p:cNvGrpSpPr/>
            <p:nvPr/>
          </p:nvGrpSpPr>
          <p:grpSpPr>
            <a:xfrm>
              <a:off x="6045017" y="6479859"/>
              <a:ext cx="1372365" cy="274320"/>
              <a:chOff x="6045017" y="6479859"/>
              <a:chExt cx="1372365" cy="274320"/>
            </a:xfrm>
          </p:grpSpPr>
          <p:pic>
            <p:nvPicPr>
              <p:cNvPr id="501" name="Picture 5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6479859"/>
                <a:ext cx="274320" cy="274320"/>
              </a:xfrm>
              <a:prstGeom prst="rect">
                <a:avLst/>
              </a:prstGeom>
            </p:spPr>
          </p:pic>
          <p:pic>
            <p:nvPicPr>
              <p:cNvPr id="502" name="Picture 50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6479859"/>
                <a:ext cx="274320" cy="274320"/>
              </a:xfrm>
              <a:prstGeom prst="rect">
                <a:avLst/>
              </a:prstGeom>
            </p:spPr>
          </p:pic>
          <p:pic>
            <p:nvPicPr>
              <p:cNvPr id="503" name="Picture 50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6479859"/>
                <a:ext cx="272648" cy="274320"/>
              </a:xfrm>
              <a:prstGeom prst="rect">
                <a:avLst/>
              </a:prstGeom>
            </p:spPr>
          </p:pic>
          <p:pic>
            <p:nvPicPr>
              <p:cNvPr id="504" name="Picture 5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6479859"/>
                <a:ext cx="276005" cy="274320"/>
              </a:xfrm>
              <a:prstGeom prst="rect">
                <a:avLst/>
              </a:prstGeom>
            </p:spPr>
          </p:pic>
          <p:pic>
            <p:nvPicPr>
              <p:cNvPr id="505" name="Picture 50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6479859"/>
                <a:ext cx="276005" cy="274320"/>
              </a:xfrm>
              <a:prstGeom prst="rect">
                <a:avLst/>
              </a:prstGeom>
            </p:spPr>
          </p:pic>
        </p:grpSp>
        <p:sp>
          <p:nvSpPr>
            <p:cNvPr id="499" name="Text Placeholder 3"/>
            <p:cNvSpPr txBox="1">
              <a:spLocks/>
            </p:cNvSpPr>
            <p:nvPr/>
          </p:nvSpPr>
          <p:spPr>
            <a:xfrm>
              <a:off x="3374064" y="1555614"/>
              <a:ext cx="1283353" cy="511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A2142F"/>
                  </a:solidFill>
                  <a:latin typeface="Segoe UI Semibold" panose="020B0702040204020203" pitchFamily="34" charset="0"/>
                </a:rPr>
                <a:t>Baseline</a:t>
              </a:r>
            </a:p>
          </p:txBody>
        </p:sp>
        <p:sp>
          <p:nvSpPr>
            <p:cNvPr id="500" name="Text Placeholder 5"/>
            <p:cNvSpPr txBox="1">
              <a:spLocks/>
            </p:cNvSpPr>
            <p:nvPr/>
          </p:nvSpPr>
          <p:spPr>
            <a:xfrm>
              <a:off x="7417382" y="6429185"/>
              <a:ext cx="2130478" cy="5115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77AC30"/>
                  </a:solidFill>
                  <a:latin typeface="Segoe UI Semibold" panose="020B0702040204020203" pitchFamily="34" charset="0"/>
                </a:rPr>
                <a:t>Lowest-Impact</a:t>
              </a:r>
            </a:p>
          </p:txBody>
        </p:sp>
      </p:grpSp>
      <p:sp>
        <p:nvSpPr>
          <p:cNvPr id="2" name="Title 1"/>
          <p:cNvSpPr>
            <a:spLocks noGrp="1"/>
          </p:cNvSpPr>
          <p:nvPr>
            <p:ph type="title"/>
          </p:nvPr>
        </p:nvSpPr>
        <p:spPr/>
        <p:txBody>
          <a:bodyPr/>
          <a:lstStyle/>
          <a:p>
            <a:r>
              <a:rPr lang="en-US" b="1" dirty="0"/>
              <a:t>Quantity = Quality</a:t>
            </a:r>
            <a:endParaRPr lang="en-US" dirty="0"/>
          </a:p>
        </p:txBody>
      </p:sp>
      <p:grpSp>
        <p:nvGrpSpPr>
          <p:cNvPr id="466" name="Group 465"/>
          <p:cNvGrpSpPr/>
          <p:nvPr/>
        </p:nvGrpSpPr>
        <p:grpSpPr>
          <a:xfrm>
            <a:off x="4616267" y="1604963"/>
            <a:ext cx="1372365" cy="274320"/>
            <a:chOff x="4616267" y="1604963"/>
            <a:chExt cx="1372365" cy="274320"/>
          </a:xfrm>
        </p:grpSpPr>
        <p:pic>
          <p:nvPicPr>
            <p:cNvPr id="4" name="Picture 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604963"/>
              <a:ext cx="274320" cy="274320"/>
            </a:xfrm>
            <a:prstGeom prst="rect">
              <a:avLst/>
            </a:prstGeom>
          </p:spPr>
        </p:pic>
        <p:pic>
          <p:nvPicPr>
            <p:cNvPr id="5" name="Picture 4"/>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604963"/>
              <a:ext cx="274320" cy="274320"/>
            </a:xfrm>
            <a:prstGeom prst="rect">
              <a:avLst/>
            </a:prstGeom>
          </p:spPr>
        </p:pic>
        <p:pic>
          <p:nvPicPr>
            <p:cNvPr id="6" name="Picture 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604963"/>
              <a:ext cx="272648" cy="274320"/>
            </a:xfrm>
            <a:prstGeom prst="rect">
              <a:avLst/>
            </a:prstGeom>
          </p:spPr>
        </p:pic>
        <p:pic>
          <p:nvPicPr>
            <p:cNvPr id="7" name="Picture 6"/>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604963"/>
              <a:ext cx="276005" cy="274320"/>
            </a:xfrm>
            <a:prstGeom prst="rect">
              <a:avLst/>
            </a:prstGeom>
          </p:spPr>
        </p:pic>
        <p:pic>
          <p:nvPicPr>
            <p:cNvPr id="8" name="Picture 7"/>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604963"/>
              <a:ext cx="276005" cy="274320"/>
            </a:xfrm>
            <a:prstGeom prst="rect">
              <a:avLst/>
            </a:prstGeom>
          </p:spPr>
        </p:pic>
      </p:grpSp>
      <p:grpSp>
        <p:nvGrpSpPr>
          <p:cNvPr id="469" name="Group 468"/>
          <p:cNvGrpSpPr/>
          <p:nvPr/>
        </p:nvGrpSpPr>
        <p:grpSpPr>
          <a:xfrm>
            <a:off x="4616267" y="1604963"/>
            <a:ext cx="2801115" cy="5149216"/>
            <a:chOff x="4616267" y="1604963"/>
            <a:chExt cx="2801115" cy="5149216"/>
          </a:xfrm>
        </p:grpSpPr>
        <p:pic>
          <p:nvPicPr>
            <p:cNvPr id="280" name="Picture 2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281" name="Picture 280"/>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282" name="Picture 281"/>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283" name="Picture 282"/>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284" name="Picture 283"/>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pic>
          <p:nvPicPr>
            <p:cNvPr id="286" name="Picture 28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254949"/>
              <a:ext cx="274320" cy="274320"/>
            </a:xfrm>
            <a:prstGeom prst="rect">
              <a:avLst/>
            </a:prstGeom>
          </p:spPr>
        </p:pic>
        <p:pic>
          <p:nvPicPr>
            <p:cNvPr id="287" name="Picture 28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254949"/>
              <a:ext cx="274320" cy="274320"/>
            </a:xfrm>
            <a:prstGeom prst="rect">
              <a:avLst/>
            </a:prstGeom>
          </p:spPr>
        </p:pic>
        <p:pic>
          <p:nvPicPr>
            <p:cNvPr id="288" name="Picture 28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2254949"/>
              <a:ext cx="272648" cy="274320"/>
            </a:xfrm>
            <a:prstGeom prst="rect">
              <a:avLst/>
            </a:prstGeom>
          </p:spPr>
        </p:pic>
        <p:pic>
          <p:nvPicPr>
            <p:cNvPr id="289" name="Picture 28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254949"/>
              <a:ext cx="276005" cy="274320"/>
            </a:xfrm>
            <a:prstGeom prst="rect">
              <a:avLst/>
            </a:prstGeom>
          </p:spPr>
        </p:pic>
        <p:pic>
          <p:nvPicPr>
            <p:cNvPr id="290" name="Picture 28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254949"/>
              <a:ext cx="276005" cy="274320"/>
            </a:xfrm>
            <a:prstGeom prst="rect">
              <a:avLst/>
            </a:prstGeom>
          </p:spPr>
        </p:pic>
        <p:pic>
          <p:nvPicPr>
            <p:cNvPr id="292" name="Picture 29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579942"/>
              <a:ext cx="274320" cy="274320"/>
            </a:xfrm>
            <a:prstGeom prst="rect">
              <a:avLst/>
            </a:prstGeom>
          </p:spPr>
        </p:pic>
        <p:pic>
          <p:nvPicPr>
            <p:cNvPr id="293" name="Picture 29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579942"/>
              <a:ext cx="274320" cy="274320"/>
            </a:xfrm>
            <a:prstGeom prst="rect">
              <a:avLst/>
            </a:prstGeom>
          </p:spPr>
        </p:pic>
        <p:pic>
          <p:nvPicPr>
            <p:cNvPr id="294" name="Picture 29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579942"/>
              <a:ext cx="272648" cy="274320"/>
            </a:xfrm>
            <a:prstGeom prst="rect">
              <a:avLst/>
            </a:prstGeom>
          </p:spPr>
        </p:pic>
        <p:pic>
          <p:nvPicPr>
            <p:cNvPr id="295" name="Picture 29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579942"/>
              <a:ext cx="276005" cy="274320"/>
            </a:xfrm>
            <a:prstGeom prst="rect">
              <a:avLst/>
            </a:prstGeom>
          </p:spPr>
        </p:pic>
        <p:pic>
          <p:nvPicPr>
            <p:cNvPr id="296" name="Picture 29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2579942"/>
              <a:ext cx="276005" cy="274320"/>
            </a:xfrm>
            <a:prstGeom prst="rect">
              <a:avLst/>
            </a:prstGeom>
          </p:spPr>
        </p:pic>
        <p:pic>
          <p:nvPicPr>
            <p:cNvPr id="298" name="Picture 297"/>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904935"/>
              <a:ext cx="274320" cy="274320"/>
            </a:xfrm>
            <a:prstGeom prst="rect">
              <a:avLst/>
            </a:prstGeom>
          </p:spPr>
        </p:pic>
        <p:pic>
          <p:nvPicPr>
            <p:cNvPr id="299" name="Picture 298"/>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904935"/>
              <a:ext cx="274320" cy="274320"/>
            </a:xfrm>
            <a:prstGeom prst="rect">
              <a:avLst/>
            </a:prstGeom>
          </p:spPr>
        </p:pic>
        <p:pic>
          <p:nvPicPr>
            <p:cNvPr id="300" name="Picture 299"/>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904935"/>
              <a:ext cx="272648" cy="274320"/>
            </a:xfrm>
            <a:prstGeom prst="rect">
              <a:avLst/>
            </a:prstGeom>
          </p:spPr>
        </p:pic>
        <p:pic>
          <p:nvPicPr>
            <p:cNvPr id="301" name="Picture 30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2904935"/>
              <a:ext cx="276005" cy="274320"/>
            </a:xfrm>
            <a:prstGeom prst="rect">
              <a:avLst/>
            </a:prstGeom>
          </p:spPr>
        </p:pic>
        <p:pic>
          <p:nvPicPr>
            <p:cNvPr id="302" name="Picture 301"/>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904935"/>
              <a:ext cx="276005" cy="274320"/>
            </a:xfrm>
            <a:prstGeom prst="rect">
              <a:avLst/>
            </a:prstGeom>
          </p:spPr>
        </p:pic>
        <p:pic>
          <p:nvPicPr>
            <p:cNvPr id="304" name="Picture 30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229928"/>
              <a:ext cx="274320" cy="274320"/>
            </a:xfrm>
            <a:prstGeom prst="rect">
              <a:avLst/>
            </a:prstGeom>
          </p:spPr>
        </p:pic>
        <p:pic>
          <p:nvPicPr>
            <p:cNvPr id="305" name="Picture 30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3229928"/>
              <a:ext cx="274320" cy="274320"/>
            </a:xfrm>
            <a:prstGeom prst="rect">
              <a:avLst/>
            </a:prstGeom>
          </p:spPr>
        </p:pic>
        <p:pic>
          <p:nvPicPr>
            <p:cNvPr id="306" name="Picture 30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229928"/>
              <a:ext cx="272648" cy="274320"/>
            </a:xfrm>
            <a:prstGeom prst="rect">
              <a:avLst/>
            </a:prstGeom>
          </p:spPr>
        </p:pic>
        <p:pic>
          <p:nvPicPr>
            <p:cNvPr id="307" name="Picture 306"/>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229928"/>
              <a:ext cx="276005" cy="274320"/>
            </a:xfrm>
            <a:prstGeom prst="rect">
              <a:avLst/>
            </a:prstGeom>
          </p:spPr>
        </p:pic>
        <p:pic>
          <p:nvPicPr>
            <p:cNvPr id="308" name="Picture 307"/>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229928"/>
              <a:ext cx="276005" cy="274320"/>
            </a:xfrm>
            <a:prstGeom prst="rect">
              <a:avLst/>
            </a:prstGeom>
          </p:spPr>
        </p:pic>
        <p:pic>
          <p:nvPicPr>
            <p:cNvPr id="310" name="Picture 30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3554921"/>
              <a:ext cx="274320" cy="274320"/>
            </a:xfrm>
            <a:prstGeom prst="rect">
              <a:avLst/>
            </a:prstGeom>
          </p:spPr>
        </p:pic>
        <p:pic>
          <p:nvPicPr>
            <p:cNvPr id="311" name="Picture 310"/>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554921"/>
              <a:ext cx="274320" cy="274320"/>
            </a:xfrm>
            <a:prstGeom prst="rect">
              <a:avLst/>
            </a:prstGeom>
          </p:spPr>
        </p:pic>
        <p:pic>
          <p:nvPicPr>
            <p:cNvPr id="312" name="Picture 3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3554921"/>
              <a:ext cx="272648" cy="274320"/>
            </a:xfrm>
            <a:prstGeom prst="rect">
              <a:avLst/>
            </a:prstGeom>
          </p:spPr>
        </p:pic>
        <p:pic>
          <p:nvPicPr>
            <p:cNvPr id="313" name="Picture 312"/>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554921"/>
              <a:ext cx="276005" cy="274320"/>
            </a:xfrm>
            <a:prstGeom prst="rect">
              <a:avLst/>
            </a:prstGeom>
          </p:spPr>
        </p:pic>
        <p:pic>
          <p:nvPicPr>
            <p:cNvPr id="314" name="Picture 313"/>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554921"/>
              <a:ext cx="276005" cy="274320"/>
            </a:xfrm>
            <a:prstGeom prst="rect">
              <a:avLst/>
            </a:prstGeom>
          </p:spPr>
        </p:pic>
        <p:pic>
          <p:nvPicPr>
            <p:cNvPr id="316" name="Picture 3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3879914"/>
              <a:ext cx="274320" cy="274320"/>
            </a:xfrm>
            <a:prstGeom prst="rect">
              <a:avLst/>
            </a:prstGeom>
          </p:spPr>
        </p:pic>
        <p:pic>
          <p:nvPicPr>
            <p:cNvPr id="317" name="Picture 31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879914"/>
              <a:ext cx="274320" cy="274320"/>
            </a:xfrm>
            <a:prstGeom prst="rect">
              <a:avLst/>
            </a:prstGeom>
          </p:spPr>
        </p:pic>
        <p:pic>
          <p:nvPicPr>
            <p:cNvPr id="318" name="Picture 31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879914"/>
              <a:ext cx="272648" cy="274320"/>
            </a:xfrm>
            <a:prstGeom prst="rect">
              <a:avLst/>
            </a:prstGeom>
          </p:spPr>
        </p:pic>
        <p:pic>
          <p:nvPicPr>
            <p:cNvPr id="319" name="Picture 31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879914"/>
              <a:ext cx="276005" cy="274320"/>
            </a:xfrm>
            <a:prstGeom prst="rect">
              <a:avLst/>
            </a:prstGeom>
          </p:spPr>
        </p:pic>
        <p:pic>
          <p:nvPicPr>
            <p:cNvPr id="320" name="Picture 3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3879914"/>
              <a:ext cx="276005" cy="274320"/>
            </a:xfrm>
            <a:prstGeom prst="rect">
              <a:avLst/>
            </a:prstGeom>
          </p:spPr>
        </p:pic>
        <p:pic>
          <p:nvPicPr>
            <p:cNvPr id="322" name="Picture 3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4204907"/>
              <a:ext cx="274320" cy="274320"/>
            </a:xfrm>
            <a:prstGeom prst="rect">
              <a:avLst/>
            </a:prstGeom>
          </p:spPr>
        </p:pic>
        <p:pic>
          <p:nvPicPr>
            <p:cNvPr id="323" name="Picture 32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204907"/>
              <a:ext cx="274320" cy="274320"/>
            </a:xfrm>
            <a:prstGeom prst="rect">
              <a:avLst/>
            </a:prstGeom>
          </p:spPr>
        </p:pic>
        <p:pic>
          <p:nvPicPr>
            <p:cNvPr id="324" name="Picture 32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204907"/>
              <a:ext cx="272648" cy="274320"/>
            </a:xfrm>
            <a:prstGeom prst="rect">
              <a:avLst/>
            </a:prstGeom>
          </p:spPr>
        </p:pic>
        <p:pic>
          <p:nvPicPr>
            <p:cNvPr id="325" name="Picture 3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4204907"/>
              <a:ext cx="276005" cy="274320"/>
            </a:xfrm>
            <a:prstGeom prst="rect">
              <a:avLst/>
            </a:prstGeom>
          </p:spPr>
        </p:pic>
        <p:pic>
          <p:nvPicPr>
            <p:cNvPr id="326" name="Picture 32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204907"/>
              <a:ext cx="276005" cy="274320"/>
            </a:xfrm>
            <a:prstGeom prst="rect">
              <a:avLst/>
            </a:prstGeom>
          </p:spPr>
        </p:pic>
        <p:pic>
          <p:nvPicPr>
            <p:cNvPr id="328" name="Picture 3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4529900"/>
              <a:ext cx="274320" cy="274320"/>
            </a:xfrm>
            <a:prstGeom prst="rect">
              <a:avLst/>
            </a:prstGeom>
          </p:spPr>
        </p:pic>
        <p:pic>
          <p:nvPicPr>
            <p:cNvPr id="329" name="Picture 3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4529900"/>
              <a:ext cx="274320" cy="274320"/>
            </a:xfrm>
            <a:prstGeom prst="rect">
              <a:avLst/>
            </a:prstGeom>
          </p:spPr>
        </p:pic>
        <p:pic>
          <p:nvPicPr>
            <p:cNvPr id="330" name="Picture 329"/>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529900"/>
              <a:ext cx="272648" cy="274320"/>
            </a:xfrm>
            <a:prstGeom prst="rect">
              <a:avLst/>
            </a:prstGeom>
          </p:spPr>
        </p:pic>
        <p:pic>
          <p:nvPicPr>
            <p:cNvPr id="331" name="Picture 330"/>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529900"/>
              <a:ext cx="276005" cy="274320"/>
            </a:xfrm>
            <a:prstGeom prst="rect">
              <a:avLst/>
            </a:prstGeom>
          </p:spPr>
        </p:pic>
        <p:pic>
          <p:nvPicPr>
            <p:cNvPr id="332" name="Picture 331"/>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529900"/>
              <a:ext cx="276005" cy="274320"/>
            </a:xfrm>
            <a:prstGeom prst="rect">
              <a:avLst/>
            </a:prstGeom>
          </p:spPr>
        </p:pic>
        <p:pic>
          <p:nvPicPr>
            <p:cNvPr id="334" name="Picture 33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854893"/>
              <a:ext cx="274320" cy="274320"/>
            </a:xfrm>
            <a:prstGeom prst="rect">
              <a:avLst/>
            </a:prstGeom>
          </p:spPr>
        </p:pic>
        <p:pic>
          <p:nvPicPr>
            <p:cNvPr id="335" name="Picture 334"/>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854893"/>
              <a:ext cx="274320" cy="274320"/>
            </a:xfrm>
            <a:prstGeom prst="rect">
              <a:avLst/>
            </a:prstGeom>
          </p:spPr>
        </p:pic>
        <p:pic>
          <p:nvPicPr>
            <p:cNvPr id="336" name="Picture 3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4854893"/>
              <a:ext cx="272648" cy="274320"/>
            </a:xfrm>
            <a:prstGeom prst="rect">
              <a:avLst/>
            </a:prstGeom>
          </p:spPr>
        </p:pic>
        <p:pic>
          <p:nvPicPr>
            <p:cNvPr id="337" name="Picture 336"/>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854893"/>
              <a:ext cx="276005" cy="274320"/>
            </a:xfrm>
            <a:prstGeom prst="rect">
              <a:avLst/>
            </a:prstGeom>
          </p:spPr>
        </p:pic>
        <p:pic>
          <p:nvPicPr>
            <p:cNvPr id="338" name="Picture 3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4854893"/>
              <a:ext cx="276005" cy="274320"/>
            </a:xfrm>
            <a:prstGeom prst="rect">
              <a:avLst/>
            </a:prstGeom>
          </p:spPr>
        </p:pic>
        <p:pic>
          <p:nvPicPr>
            <p:cNvPr id="340" name="Picture 339"/>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179886"/>
              <a:ext cx="274320" cy="274320"/>
            </a:xfrm>
            <a:prstGeom prst="rect">
              <a:avLst/>
            </a:prstGeom>
          </p:spPr>
        </p:pic>
        <p:pic>
          <p:nvPicPr>
            <p:cNvPr id="341" name="Picture 340"/>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179886"/>
              <a:ext cx="274320" cy="274320"/>
            </a:xfrm>
            <a:prstGeom prst="rect">
              <a:avLst/>
            </a:prstGeom>
          </p:spPr>
        </p:pic>
        <p:pic>
          <p:nvPicPr>
            <p:cNvPr id="342" name="Picture 3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5179886"/>
              <a:ext cx="272648" cy="274320"/>
            </a:xfrm>
            <a:prstGeom prst="rect">
              <a:avLst/>
            </a:prstGeom>
          </p:spPr>
        </p:pic>
        <p:pic>
          <p:nvPicPr>
            <p:cNvPr id="343" name="Picture 3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5179886"/>
              <a:ext cx="276005" cy="274320"/>
            </a:xfrm>
            <a:prstGeom prst="rect">
              <a:avLst/>
            </a:prstGeom>
          </p:spPr>
        </p:pic>
        <p:pic>
          <p:nvPicPr>
            <p:cNvPr id="344" name="Picture 343"/>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179886"/>
              <a:ext cx="276005" cy="274320"/>
            </a:xfrm>
            <a:prstGeom prst="rect">
              <a:avLst/>
            </a:prstGeom>
          </p:spPr>
        </p:pic>
        <p:pic>
          <p:nvPicPr>
            <p:cNvPr id="346" name="Picture 34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504879"/>
              <a:ext cx="274320" cy="274320"/>
            </a:xfrm>
            <a:prstGeom prst="rect">
              <a:avLst/>
            </a:prstGeom>
          </p:spPr>
        </p:pic>
        <p:pic>
          <p:nvPicPr>
            <p:cNvPr id="347" name="Picture 3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5504879"/>
              <a:ext cx="274320" cy="274320"/>
            </a:xfrm>
            <a:prstGeom prst="rect">
              <a:avLst/>
            </a:prstGeom>
          </p:spPr>
        </p:pic>
        <p:pic>
          <p:nvPicPr>
            <p:cNvPr id="348" name="Picture 3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5504879"/>
              <a:ext cx="272648" cy="274320"/>
            </a:xfrm>
            <a:prstGeom prst="rect">
              <a:avLst/>
            </a:prstGeom>
          </p:spPr>
        </p:pic>
        <p:pic>
          <p:nvPicPr>
            <p:cNvPr id="349" name="Picture 34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504879"/>
              <a:ext cx="276005" cy="274320"/>
            </a:xfrm>
            <a:prstGeom prst="rect">
              <a:avLst/>
            </a:prstGeom>
          </p:spPr>
        </p:pic>
        <p:pic>
          <p:nvPicPr>
            <p:cNvPr id="350" name="Picture 34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504879"/>
              <a:ext cx="276005" cy="274320"/>
            </a:xfrm>
            <a:prstGeom prst="rect">
              <a:avLst/>
            </a:prstGeom>
          </p:spPr>
        </p:pic>
        <p:pic>
          <p:nvPicPr>
            <p:cNvPr id="352" name="Picture 35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829872"/>
              <a:ext cx="274320" cy="274320"/>
            </a:xfrm>
            <a:prstGeom prst="rect">
              <a:avLst/>
            </a:prstGeom>
          </p:spPr>
        </p:pic>
        <p:pic>
          <p:nvPicPr>
            <p:cNvPr id="353" name="Picture 35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829872"/>
              <a:ext cx="274320" cy="274320"/>
            </a:xfrm>
            <a:prstGeom prst="rect">
              <a:avLst/>
            </a:prstGeom>
          </p:spPr>
        </p:pic>
        <p:pic>
          <p:nvPicPr>
            <p:cNvPr id="354" name="Picture 35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829872"/>
              <a:ext cx="272648" cy="274320"/>
            </a:xfrm>
            <a:prstGeom prst="rect">
              <a:avLst/>
            </a:prstGeom>
          </p:spPr>
        </p:pic>
        <p:pic>
          <p:nvPicPr>
            <p:cNvPr id="355" name="Picture 3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5829872"/>
              <a:ext cx="276005" cy="274320"/>
            </a:xfrm>
            <a:prstGeom prst="rect">
              <a:avLst/>
            </a:prstGeom>
          </p:spPr>
        </p:pic>
        <p:pic>
          <p:nvPicPr>
            <p:cNvPr id="356" name="Picture 35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5829872"/>
              <a:ext cx="276005" cy="274320"/>
            </a:xfrm>
            <a:prstGeom prst="rect">
              <a:avLst/>
            </a:prstGeom>
          </p:spPr>
        </p:pic>
        <p:pic>
          <p:nvPicPr>
            <p:cNvPr id="358" name="Picture 357"/>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154865"/>
              <a:ext cx="274320" cy="274320"/>
            </a:xfrm>
            <a:prstGeom prst="rect">
              <a:avLst/>
            </a:prstGeom>
          </p:spPr>
        </p:pic>
        <p:pic>
          <p:nvPicPr>
            <p:cNvPr id="359" name="Picture 3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6154865"/>
              <a:ext cx="274320" cy="274320"/>
            </a:xfrm>
            <a:prstGeom prst="rect">
              <a:avLst/>
            </a:prstGeom>
          </p:spPr>
        </p:pic>
        <p:pic>
          <p:nvPicPr>
            <p:cNvPr id="360" name="Picture 359"/>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154865"/>
              <a:ext cx="272648" cy="274320"/>
            </a:xfrm>
            <a:prstGeom prst="rect">
              <a:avLst/>
            </a:prstGeom>
          </p:spPr>
        </p:pic>
        <p:pic>
          <p:nvPicPr>
            <p:cNvPr id="361" name="Picture 360"/>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154865"/>
              <a:ext cx="276005" cy="274320"/>
            </a:xfrm>
            <a:prstGeom prst="rect">
              <a:avLst/>
            </a:prstGeom>
          </p:spPr>
        </p:pic>
        <p:pic>
          <p:nvPicPr>
            <p:cNvPr id="362" name="Picture 3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6154865"/>
              <a:ext cx="276005" cy="274320"/>
            </a:xfrm>
            <a:prstGeom prst="rect">
              <a:avLst/>
            </a:prstGeom>
          </p:spPr>
        </p:pic>
        <p:pic>
          <p:nvPicPr>
            <p:cNvPr id="364" name="Picture 36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479859"/>
              <a:ext cx="274320" cy="274320"/>
            </a:xfrm>
            <a:prstGeom prst="rect">
              <a:avLst/>
            </a:prstGeom>
          </p:spPr>
        </p:pic>
        <p:pic>
          <p:nvPicPr>
            <p:cNvPr id="365" name="Picture 3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6479859"/>
              <a:ext cx="274320" cy="274320"/>
            </a:xfrm>
            <a:prstGeom prst="rect">
              <a:avLst/>
            </a:prstGeom>
          </p:spPr>
        </p:pic>
        <p:pic>
          <p:nvPicPr>
            <p:cNvPr id="366" name="Picture 36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479859"/>
              <a:ext cx="272648" cy="274320"/>
            </a:xfrm>
            <a:prstGeom prst="rect">
              <a:avLst/>
            </a:prstGeom>
          </p:spPr>
        </p:pic>
        <p:pic>
          <p:nvPicPr>
            <p:cNvPr id="367" name="Picture 3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6479859"/>
              <a:ext cx="276005" cy="274320"/>
            </a:xfrm>
            <a:prstGeom prst="rect">
              <a:avLst/>
            </a:prstGeom>
          </p:spPr>
        </p:pic>
        <p:pic>
          <p:nvPicPr>
            <p:cNvPr id="368" name="Picture 367"/>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479859"/>
              <a:ext cx="276005" cy="274320"/>
            </a:xfrm>
            <a:prstGeom prst="rect">
              <a:avLst/>
            </a:prstGeom>
          </p:spPr>
        </p:pic>
        <p:pic>
          <p:nvPicPr>
            <p:cNvPr id="370" name="Picture 3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1604963"/>
              <a:ext cx="274320" cy="274320"/>
            </a:xfrm>
            <a:prstGeom prst="rect">
              <a:avLst/>
            </a:prstGeom>
          </p:spPr>
        </p:pic>
        <p:pic>
          <p:nvPicPr>
            <p:cNvPr id="371" name="Picture 370"/>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604963"/>
              <a:ext cx="274320" cy="274320"/>
            </a:xfrm>
            <a:prstGeom prst="rect">
              <a:avLst/>
            </a:prstGeom>
          </p:spPr>
        </p:pic>
        <p:pic>
          <p:nvPicPr>
            <p:cNvPr id="372" name="Picture 3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1604963"/>
              <a:ext cx="272648" cy="274320"/>
            </a:xfrm>
            <a:prstGeom prst="rect">
              <a:avLst/>
            </a:prstGeom>
          </p:spPr>
        </p:pic>
        <p:pic>
          <p:nvPicPr>
            <p:cNvPr id="373" name="Picture 372"/>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604963"/>
              <a:ext cx="276005" cy="274320"/>
            </a:xfrm>
            <a:prstGeom prst="rect">
              <a:avLst/>
            </a:prstGeom>
          </p:spPr>
        </p:pic>
        <p:pic>
          <p:nvPicPr>
            <p:cNvPr id="374" name="Picture 37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1604963"/>
              <a:ext cx="276005" cy="274320"/>
            </a:xfrm>
            <a:prstGeom prst="rect">
              <a:avLst/>
            </a:prstGeom>
          </p:spPr>
        </p:pic>
        <p:pic>
          <p:nvPicPr>
            <p:cNvPr id="376" name="Picture 3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1929956"/>
              <a:ext cx="274320" cy="274320"/>
            </a:xfrm>
            <a:prstGeom prst="rect">
              <a:avLst/>
            </a:prstGeom>
          </p:spPr>
        </p:pic>
        <p:pic>
          <p:nvPicPr>
            <p:cNvPr id="377" name="Picture 37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929956"/>
              <a:ext cx="274320" cy="274320"/>
            </a:xfrm>
            <a:prstGeom prst="rect">
              <a:avLst/>
            </a:prstGeom>
          </p:spPr>
        </p:pic>
        <p:pic>
          <p:nvPicPr>
            <p:cNvPr id="378" name="Picture 3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1929956"/>
              <a:ext cx="272648" cy="274320"/>
            </a:xfrm>
            <a:prstGeom prst="rect">
              <a:avLst/>
            </a:prstGeom>
          </p:spPr>
        </p:pic>
        <p:pic>
          <p:nvPicPr>
            <p:cNvPr id="379" name="Picture 37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1929956"/>
              <a:ext cx="276005" cy="274320"/>
            </a:xfrm>
            <a:prstGeom prst="rect">
              <a:avLst/>
            </a:prstGeom>
          </p:spPr>
        </p:pic>
        <p:pic>
          <p:nvPicPr>
            <p:cNvPr id="380" name="Picture 37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929956"/>
              <a:ext cx="276005" cy="274320"/>
            </a:xfrm>
            <a:prstGeom prst="rect">
              <a:avLst/>
            </a:prstGeom>
          </p:spPr>
        </p:pic>
        <p:pic>
          <p:nvPicPr>
            <p:cNvPr id="382" name="Picture 3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2254949"/>
              <a:ext cx="274320" cy="274320"/>
            </a:xfrm>
            <a:prstGeom prst="rect">
              <a:avLst/>
            </a:prstGeom>
          </p:spPr>
        </p:pic>
        <p:pic>
          <p:nvPicPr>
            <p:cNvPr id="383" name="Picture 3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2254949"/>
              <a:ext cx="274320" cy="274320"/>
            </a:xfrm>
            <a:prstGeom prst="rect">
              <a:avLst/>
            </a:prstGeom>
          </p:spPr>
        </p:pic>
        <p:pic>
          <p:nvPicPr>
            <p:cNvPr id="384" name="Picture 3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2254949"/>
              <a:ext cx="272648" cy="274320"/>
            </a:xfrm>
            <a:prstGeom prst="rect">
              <a:avLst/>
            </a:prstGeom>
          </p:spPr>
        </p:pic>
        <p:pic>
          <p:nvPicPr>
            <p:cNvPr id="385" name="Picture 38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254949"/>
              <a:ext cx="276005" cy="274320"/>
            </a:xfrm>
            <a:prstGeom prst="rect">
              <a:avLst/>
            </a:prstGeom>
          </p:spPr>
        </p:pic>
        <p:pic>
          <p:nvPicPr>
            <p:cNvPr id="386" name="Picture 38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254949"/>
              <a:ext cx="276005" cy="274320"/>
            </a:xfrm>
            <a:prstGeom prst="rect">
              <a:avLst/>
            </a:prstGeom>
          </p:spPr>
        </p:pic>
        <p:pic>
          <p:nvPicPr>
            <p:cNvPr id="388" name="Picture 3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2579942"/>
              <a:ext cx="274320" cy="274320"/>
            </a:xfrm>
            <a:prstGeom prst="rect">
              <a:avLst/>
            </a:prstGeom>
          </p:spPr>
        </p:pic>
        <p:pic>
          <p:nvPicPr>
            <p:cNvPr id="389" name="Picture 388"/>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579942"/>
              <a:ext cx="274320" cy="274320"/>
            </a:xfrm>
            <a:prstGeom prst="rect">
              <a:avLst/>
            </a:prstGeom>
          </p:spPr>
        </p:pic>
        <p:pic>
          <p:nvPicPr>
            <p:cNvPr id="390" name="Picture 389"/>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579942"/>
              <a:ext cx="272648" cy="274320"/>
            </a:xfrm>
            <a:prstGeom prst="rect">
              <a:avLst/>
            </a:prstGeom>
          </p:spPr>
        </p:pic>
        <p:pic>
          <p:nvPicPr>
            <p:cNvPr id="391" name="Picture 39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2579942"/>
              <a:ext cx="276005" cy="274320"/>
            </a:xfrm>
            <a:prstGeom prst="rect">
              <a:avLst/>
            </a:prstGeom>
          </p:spPr>
        </p:pic>
        <p:pic>
          <p:nvPicPr>
            <p:cNvPr id="392" name="Picture 39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2579942"/>
              <a:ext cx="276005" cy="274320"/>
            </a:xfrm>
            <a:prstGeom prst="rect">
              <a:avLst/>
            </a:prstGeom>
          </p:spPr>
        </p:pic>
        <p:pic>
          <p:nvPicPr>
            <p:cNvPr id="394" name="Picture 3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2904935"/>
              <a:ext cx="274320" cy="274320"/>
            </a:xfrm>
            <a:prstGeom prst="rect">
              <a:avLst/>
            </a:prstGeom>
          </p:spPr>
        </p:pic>
        <p:pic>
          <p:nvPicPr>
            <p:cNvPr id="395" name="Picture 39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2904935"/>
              <a:ext cx="274320" cy="274320"/>
            </a:xfrm>
            <a:prstGeom prst="rect">
              <a:avLst/>
            </a:prstGeom>
          </p:spPr>
        </p:pic>
        <p:pic>
          <p:nvPicPr>
            <p:cNvPr id="396" name="Picture 39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904935"/>
              <a:ext cx="272648" cy="274320"/>
            </a:xfrm>
            <a:prstGeom prst="rect">
              <a:avLst/>
            </a:prstGeom>
          </p:spPr>
        </p:pic>
        <p:pic>
          <p:nvPicPr>
            <p:cNvPr id="397" name="Picture 396"/>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904935"/>
              <a:ext cx="276005" cy="274320"/>
            </a:xfrm>
            <a:prstGeom prst="rect">
              <a:avLst/>
            </a:prstGeom>
          </p:spPr>
        </p:pic>
        <p:pic>
          <p:nvPicPr>
            <p:cNvPr id="398" name="Picture 39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2904935"/>
              <a:ext cx="276005" cy="274320"/>
            </a:xfrm>
            <a:prstGeom prst="rect">
              <a:avLst/>
            </a:prstGeom>
          </p:spPr>
        </p:pic>
        <p:pic>
          <p:nvPicPr>
            <p:cNvPr id="400" name="Picture 3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3229928"/>
              <a:ext cx="274320" cy="274320"/>
            </a:xfrm>
            <a:prstGeom prst="rect">
              <a:avLst/>
            </a:prstGeom>
          </p:spPr>
        </p:pic>
        <p:pic>
          <p:nvPicPr>
            <p:cNvPr id="401" name="Picture 4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3229928"/>
              <a:ext cx="274320" cy="274320"/>
            </a:xfrm>
            <a:prstGeom prst="rect">
              <a:avLst/>
            </a:prstGeom>
          </p:spPr>
        </p:pic>
        <p:pic>
          <p:nvPicPr>
            <p:cNvPr id="402" name="Picture 401"/>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229928"/>
              <a:ext cx="272648" cy="274320"/>
            </a:xfrm>
            <a:prstGeom prst="rect">
              <a:avLst/>
            </a:prstGeom>
          </p:spPr>
        </p:pic>
        <p:pic>
          <p:nvPicPr>
            <p:cNvPr id="403" name="Picture 40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3229928"/>
              <a:ext cx="276005" cy="274320"/>
            </a:xfrm>
            <a:prstGeom prst="rect">
              <a:avLst/>
            </a:prstGeom>
          </p:spPr>
        </p:pic>
        <p:pic>
          <p:nvPicPr>
            <p:cNvPr id="404" name="Picture 403"/>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229928"/>
              <a:ext cx="276005" cy="274320"/>
            </a:xfrm>
            <a:prstGeom prst="rect">
              <a:avLst/>
            </a:prstGeom>
          </p:spPr>
        </p:pic>
        <p:pic>
          <p:nvPicPr>
            <p:cNvPr id="406" name="Picture 40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554921"/>
              <a:ext cx="274320" cy="274320"/>
            </a:xfrm>
            <a:prstGeom prst="rect">
              <a:avLst/>
            </a:prstGeom>
          </p:spPr>
        </p:pic>
        <p:pic>
          <p:nvPicPr>
            <p:cNvPr id="407" name="Picture 40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554921"/>
              <a:ext cx="274320" cy="274320"/>
            </a:xfrm>
            <a:prstGeom prst="rect">
              <a:avLst/>
            </a:prstGeom>
          </p:spPr>
        </p:pic>
        <p:pic>
          <p:nvPicPr>
            <p:cNvPr id="408" name="Picture 40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3554921"/>
              <a:ext cx="272648" cy="274320"/>
            </a:xfrm>
            <a:prstGeom prst="rect">
              <a:avLst/>
            </a:prstGeom>
          </p:spPr>
        </p:pic>
        <p:pic>
          <p:nvPicPr>
            <p:cNvPr id="409" name="Picture 40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3554921"/>
              <a:ext cx="276005" cy="274320"/>
            </a:xfrm>
            <a:prstGeom prst="rect">
              <a:avLst/>
            </a:prstGeom>
          </p:spPr>
        </p:pic>
        <p:pic>
          <p:nvPicPr>
            <p:cNvPr id="410" name="Picture 40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3554921"/>
              <a:ext cx="276005" cy="274320"/>
            </a:xfrm>
            <a:prstGeom prst="rect">
              <a:avLst/>
            </a:prstGeom>
          </p:spPr>
        </p:pic>
        <p:pic>
          <p:nvPicPr>
            <p:cNvPr id="412" name="Picture 41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879914"/>
              <a:ext cx="274320" cy="274320"/>
            </a:xfrm>
            <a:prstGeom prst="rect">
              <a:avLst/>
            </a:prstGeom>
          </p:spPr>
        </p:pic>
        <p:pic>
          <p:nvPicPr>
            <p:cNvPr id="413" name="Picture 4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3879914"/>
              <a:ext cx="274320" cy="274320"/>
            </a:xfrm>
            <a:prstGeom prst="rect">
              <a:avLst/>
            </a:prstGeom>
          </p:spPr>
        </p:pic>
        <p:pic>
          <p:nvPicPr>
            <p:cNvPr id="414" name="Picture 4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3879914"/>
              <a:ext cx="272648" cy="274320"/>
            </a:xfrm>
            <a:prstGeom prst="rect">
              <a:avLst/>
            </a:prstGeom>
          </p:spPr>
        </p:pic>
        <p:pic>
          <p:nvPicPr>
            <p:cNvPr id="415" name="Picture 41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879914"/>
              <a:ext cx="276005" cy="274320"/>
            </a:xfrm>
            <a:prstGeom prst="rect">
              <a:avLst/>
            </a:prstGeom>
          </p:spPr>
        </p:pic>
        <p:pic>
          <p:nvPicPr>
            <p:cNvPr id="416" name="Picture 4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3879914"/>
              <a:ext cx="276005" cy="274320"/>
            </a:xfrm>
            <a:prstGeom prst="rect">
              <a:avLst/>
            </a:prstGeom>
          </p:spPr>
        </p:pic>
        <p:pic>
          <p:nvPicPr>
            <p:cNvPr id="418" name="Picture 417"/>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204907"/>
              <a:ext cx="274320" cy="274320"/>
            </a:xfrm>
            <a:prstGeom prst="rect">
              <a:avLst/>
            </a:prstGeom>
          </p:spPr>
        </p:pic>
        <p:pic>
          <p:nvPicPr>
            <p:cNvPr id="419" name="Picture 4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4204907"/>
              <a:ext cx="274320" cy="274320"/>
            </a:xfrm>
            <a:prstGeom prst="rect">
              <a:avLst/>
            </a:prstGeom>
          </p:spPr>
        </p:pic>
        <p:pic>
          <p:nvPicPr>
            <p:cNvPr id="420" name="Picture 4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4204907"/>
              <a:ext cx="272648" cy="274320"/>
            </a:xfrm>
            <a:prstGeom prst="rect">
              <a:avLst/>
            </a:prstGeom>
          </p:spPr>
        </p:pic>
        <p:pic>
          <p:nvPicPr>
            <p:cNvPr id="421" name="Picture 4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4204907"/>
              <a:ext cx="276005" cy="274320"/>
            </a:xfrm>
            <a:prstGeom prst="rect">
              <a:avLst/>
            </a:prstGeom>
          </p:spPr>
        </p:pic>
        <p:pic>
          <p:nvPicPr>
            <p:cNvPr id="422" name="Picture 421"/>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204907"/>
              <a:ext cx="276005" cy="274320"/>
            </a:xfrm>
            <a:prstGeom prst="rect">
              <a:avLst/>
            </a:prstGeom>
          </p:spPr>
        </p:pic>
        <p:pic>
          <p:nvPicPr>
            <p:cNvPr id="424" name="Picture 42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529900"/>
              <a:ext cx="274320" cy="274320"/>
            </a:xfrm>
            <a:prstGeom prst="rect">
              <a:avLst/>
            </a:prstGeom>
          </p:spPr>
        </p:pic>
        <p:pic>
          <p:nvPicPr>
            <p:cNvPr id="425" name="Picture 4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4529900"/>
              <a:ext cx="274320" cy="274320"/>
            </a:xfrm>
            <a:prstGeom prst="rect">
              <a:avLst/>
            </a:prstGeom>
          </p:spPr>
        </p:pic>
        <p:pic>
          <p:nvPicPr>
            <p:cNvPr id="426" name="Picture 42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529900"/>
              <a:ext cx="272648" cy="274320"/>
            </a:xfrm>
            <a:prstGeom prst="rect">
              <a:avLst/>
            </a:prstGeom>
          </p:spPr>
        </p:pic>
        <p:pic>
          <p:nvPicPr>
            <p:cNvPr id="427" name="Picture 4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4529900"/>
              <a:ext cx="276005" cy="274320"/>
            </a:xfrm>
            <a:prstGeom prst="rect">
              <a:avLst/>
            </a:prstGeom>
          </p:spPr>
        </p:pic>
        <p:pic>
          <p:nvPicPr>
            <p:cNvPr id="428" name="Picture 4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4529900"/>
              <a:ext cx="276005" cy="274320"/>
            </a:xfrm>
            <a:prstGeom prst="rect">
              <a:avLst/>
            </a:prstGeom>
          </p:spPr>
        </p:pic>
        <p:pic>
          <p:nvPicPr>
            <p:cNvPr id="430" name="Picture 4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4854893"/>
              <a:ext cx="274320" cy="274320"/>
            </a:xfrm>
            <a:prstGeom prst="rect">
              <a:avLst/>
            </a:prstGeom>
          </p:spPr>
        </p:pic>
        <p:pic>
          <p:nvPicPr>
            <p:cNvPr id="431" name="Picture 430"/>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854893"/>
              <a:ext cx="274320" cy="274320"/>
            </a:xfrm>
            <a:prstGeom prst="rect">
              <a:avLst/>
            </a:prstGeom>
          </p:spPr>
        </p:pic>
        <p:pic>
          <p:nvPicPr>
            <p:cNvPr id="432" name="Picture 4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4854893"/>
              <a:ext cx="272648" cy="274320"/>
            </a:xfrm>
            <a:prstGeom prst="rect">
              <a:avLst/>
            </a:prstGeom>
          </p:spPr>
        </p:pic>
        <p:pic>
          <p:nvPicPr>
            <p:cNvPr id="433" name="Picture 4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4854893"/>
              <a:ext cx="276005" cy="274320"/>
            </a:xfrm>
            <a:prstGeom prst="rect">
              <a:avLst/>
            </a:prstGeom>
          </p:spPr>
        </p:pic>
        <p:pic>
          <p:nvPicPr>
            <p:cNvPr id="434" name="Picture 4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4854893"/>
              <a:ext cx="276005" cy="274320"/>
            </a:xfrm>
            <a:prstGeom prst="rect">
              <a:avLst/>
            </a:prstGeom>
          </p:spPr>
        </p:pic>
        <p:pic>
          <p:nvPicPr>
            <p:cNvPr id="436" name="Picture 4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5179886"/>
              <a:ext cx="274320" cy="274320"/>
            </a:xfrm>
            <a:prstGeom prst="rect">
              <a:avLst/>
            </a:prstGeom>
          </p:spPr>
        </p:pic>
        <p:pic>
          <p:nvPicPr>
            <p:cNvPr id="437" name="Picture 4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5179886"/>
              <a:ext cx="274320" cy="274320"/>
            </a:xfrm>
            <a:prstGeom prst="rect">
              <a:avLst/>
            </a:prstGeom>
          </p:spPr>
        </p:pic>
        <p:pic>
          <p:nvPicPr>
            <p:cNvPr id="438" name="Picture 4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5179886"/>
              <a:ext cx="272648" cy="274320"/>
            </a:xfrm>
            <a:prstGeom prst="rect">
              <a:avLst/>
            </a:prstGeom>
          </p:spPr>
        </p:pic>
        <p:pic>
          <p:nvPicPr>
            <p:cNvPr id="439" name="Picture 43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179886"/>
              <a:ext cx="276005" cy="274320"/>
            </a:xfrm>
            <a:prstGeom prst="rect">
              <a:avLst/>
            </a:prstGeom>
          </p:spPr>
        </p:pic>
        <p:pic>
          <p:nvPicPr>
            <p:cNvPr id="440" name="Picture 4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5179886"/>
              <a:ext cx="276005" cy="274320"/>
            </a:xfrm>
            <a:prstGeom prst="rect">
              <a:avLst/>
            </a:prstGeom>
          </p:spPr>
        </p:pic>
        <p:pic>
          <p:nvPicPr>
            <p:cNvPr id="442" name="Picture 4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5504879"/>
              <a:ext cx="274320" cy="274320"/>
            </a:xfrm>
            <a:prstGeom prst="rect">
              <a:avLst/>
            </a:prstGeom>
          </p:spPr>
        </p:pic>
        <p:pic>
          <p:nvPicPr>
            <p:cNvPr id="443" name="Picture 4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5504879"/>
              <a:ext cx="274320" cy="274320"/>
            </a:xfrm>
            <a:prstGeom prst="rect">
              <a:avLst/>
            </a:prstGeom>
          </p:spPr>
        </p:pic>
        <p:pic>
          <p:nvPicPr>
            <p:cNvPr id="444" name="Picture 4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5504879"/>
              <a:ext cx="272648" cy="274320"/>
            </a:xfrm>
            <a:prstGeom prst="rect">
              <a:avLst/>
            </a:prstGeom>
          </p:spPr>
        </p:pic>
        <p:pic>
          <p:nvPicPr>
            <p:cNvPr id="445" name="Picture 4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5504879"/>
              <a:ext cx="276005" cy="274320"/>
            </a:xfrm>
            <a:prstGeom prst="rect">
              <a:avLst/>
            </a:prstGeom>
          </p:spPr>
        </p:pic>
        <p:pic>
          <p:nvPicPr>
            <p:cNvPr id="446" name="Picture 44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504879"/>
              <a:ext cx="276005" cy="274320"/>
            </a:xfrm>
            <a:prstGeom prst="rect">
              <a:avLst/>
            </a:prstGeom>
          </p:spPr>
        </p:pic>
        <p:pic>
          <p:nvPicPr>
            <p:cNvPr id="448" name="Picture 4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5829872"/>
              <a:ext cx="274320" cy="274320"/>
            </a:xfrm>
            <a:prstGeom prst="rect">
              <a:avLst/>
            </a:prstGeom>
          </p:spPr>
        </p:pic>
        <p:pic>
          <p:nvPicPr>
            <p:cNvPr id="449" name="Picture 4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5829872"/>
              <a:ext cx="274320" cy="274320"/>
            </a:xfrm>
            <a:prstGeom prst="rect">
              <a:avLst/>
            </a:prstGeom>
          </p:spPr>
        </p:pic>
        <p:pic>
          <p:nvPicPr>
            <p:cNvPr id="450" name="Picture 449"/>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829872"/>
              <a:ext cx="272648" cy="274320"/>
            </a:xfrm>
            <a:prstGeom prst="rect">
              <a:avLst/>
            </a:prstGeom>
          </p:spPr>
        </p:pic>
        <p:pic>
          <p:nvPicPr>
            <p:cNvPr id="451" name="Picture 4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5829872"/>
              <a:ext cx="276005" cy="274320"/>
            </a:xfrm>
            <a:prstGeom prst="rect">
              <a:avLst/>
            </a:prstGeom>
          </p:spPr>
        </p:pic>
        <p:pic>
          <p:nvPicPr>
            <p:cNvPr id="452" name="Picture 4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5829872"/>
              <a:ext cx="276005" cy="274320"/>
            </a:xfrm>
            <a:prstGeom prst="rect">
              <a:avLst/>
            </a:prstGeom>
          </p:spPr>
        </p:pic>
        <p:pic>
          <p:nvPicPr>
            <p:cNvPr id="454" name="Picture 45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154865"/>
              <a:ext cx="274320" cy="274320"/>
            </a:xfrm>
            <a:prstGeom prst="rect">
              <a:avLst/>
            </a:prstGeom>
          </p:spPr>
        </p:pic>
        <p:pic>
          <p:nvPicPr>
            <p:cNvPr id="455" name="Picture 4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6154865"/>
              <a:ext cx="274320" cy="274320"/>
            </a:xfrm>
            <a:prstGeom prst="rect">
              <a:avLst/>
            </a:prstGeom>
          </p:spPr>
        </p:pic>
        <p:pic>
          <p:nvPicPr>
            <p:cNvPr id="456" name="Picture 4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6154865"/>
              <a:ext cx="272648" cy="274320"/>
            </a:xfrm>
            <a:prstGeom prst="rect">
              <a:avLst/>
            </a:prstGeom>
          </p:spPr>
        </p:pic>
        <p:pic>
          <p:nvPicPr>
            <p:cNvPr id="457" name="Picture 4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6154865"/>
              <a:ext cx="276005" cy="274320"/>
            </a:xfrm>
            <a:prstGeom prst="rect">
              <a:avLst/>
            </a:prstGeom>
          </p:spPr>
        </p:pic>
        <p:pic>
          <p:nvPicPr>
            <p:cNvPr id="458" name="Picture 4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6154865"/>
              <a:ext cx="276005" cy="274320"/>
            </a:xfrm>
            <a:prstGeom prst="rect">
              <a:avLst/>
            </a:prstGeom>
          </p:spPr>
        </p:pic>
      </p:grpSp>
      <p:grpSp>
        <p:nvGrpSpPr>
          <p:cNvPr id="468" name="Group 467"/>
          <p:cNvGrpSpPr/>
          <p:nvPr/>
        </p:nvGrpSpPr>
        <p:grpSpPr>
          <a:xfrm>
            <a:off x="6045017" y="6479859"/>
            <a:ext cx="1372365" cy="274320"/>
            <a:chOff x="6045017" y="6479859"/>
            <a:chExt cx="1372365" cy="274320"/>
          </a:xfrm>
        </p:grpSpPr>
        <p:pic>
          <p:nvPicPr>
            <p:cNvPr id="460" name="Picture 4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6479859"/>
              <a:ext cx="274320" cy="274320"/>
            </a:xfrm>
            <a:prstGeom prst="rect">
              <a:avLst/>
            </a:prstGeom>
          </p:spPr>
        </p:pic>
        <p:pic>
          <p:nvPicPr>
            <p:cNvPr id="461" name="Picture 4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6479859"/>
              <a:ext cx="274320" cy="274320"/>
            </a:xfrm>
            <a:prstGeom prst="rect">
              <a:avLst/>
            </a:prstGeom>
          </p:spPr>
        </p:pic>
        <p:pic>
          <p:nvPicPr>
            <p:cNvPr id="462" name="Picture 4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6479859"/>
              <a:ext cx="272648" cy="274320"/>
            </a:xfrm>
            <a:prstGeom prst="rect">
              <a:avLst/>
            </a:prstGeom>
          </p:spPr>
        </p:pic>
        <p:pic>
          <p:nvPicPr>
            <p:cNvPr id="463" name="Picture 4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6479859"/>
              <a:ext cx="276005" cy="274320"/>
            </a:xfrm>
            <a:prstGeom prst="rect">
              <a:avLst/>
            </a:prstGeom>
          </p:spPr>
        </p:pic>
        <p:pic>
          <p:nvPicPr>
            <p:cNvPr id="464" name="Picture 46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6479859"/>
              <a:ext cx="276005" cy="274320"/>
            </a:xfrm>
            <a:prstGeom prst="rect">
              <a:avLst/>
            </a:prstGeom>
          </p:spPr>
        </p:pic>
      </p:grpSp>
      <p:sp>
        <p:nvSpPr>
          <p:cNvPr id="471" name="Text Placeholder 3"/>
          <p:cNvSpPr txBox="1">
            <a:spLocks/>
          </p:cNvSpPr>
          <p:nvPr/>
        </p:nvSpPr>
        <p:spPr>
          <a:xfrm>
            <a:off x="3374064" y="1555614"/>
            <a:ext cx="1283353" cy="511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A2142F"/>
                </a:solidFill>
                <a:latin typeface="Segoe UI Semibold" panose="020B0702040204020203" pitchFamily="34" charset="0"/>
              </a:rPr>
              <a:t>Baseline</a:t>
            </a:r>
          </a:p>
        </p:txBody>
      </p:sp>
      <p:sp>
        <p:nvSpPr>
          <p:cNvPr id="472" name="Text Placeholder 5"/>
          <p:cNvSpPr txBox="1">
            <a:spLocks/>
          </p:cNvSpPr>
          <p:nvPr/>
        </p:nvSpPr>
        <p:spPr>
          <a:xfrm>
            <a:off x="7417382" y="6429185"/>
            <a:ext cx="2130478" cy="5115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77AC30"/>
                </a:solidFill>
                <a:latin typeface="Segoe UI Semibold" panose="020B0702040204020203" pitchFamily="34" charset="0"/>
              </a:rPr>
              <a:t>Lowest-Impact</a:t>
            </a:r>
          </a:p>
        </p:txBody>
      </p:sp>
      <p:grpSp>
        <p:nvGrpSpPr>
          <p:cNvPr id="10" name="Group 9"/>
          <p:cNvGrpSpPr/>
          <p:nvPr/>
        </p:nvGrpSpPr>
        <p:grpSpPr>
          <a:xfrm>
            <a:off x="-217977" y="1978029"/>
            <a:ext cx="1602205" cy="1511290"/>
            <a:chOff x="3211028" y="1978029"/>
            <a:chExt cx="1602205" cy="1511290"/>
          </a:xfrm>
        </p:grpSpPr>
        <p:pic>
          <p:nvPicPr>
            <p:cNvPr id="661" name="Picture 660"/>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79576" y="1978029"/>
              <a:ext cx="465110" cy="462270"/>
            </a:xfrm>
            <a:prstGeom prst="rect">
              <a:avLst/>
            </a:prstGeom>
          </p:spPr>
        </p:pic>
        <p:sp>
          <p:nvSpPr>
            <p:cNvPr id="9" name="Rectangle 8"/>
            <p:cNvSpPr/>
            <p:nvPr/>
          </p:nvSpPr>
          <p:spPr>
            <a:xfrm>
              <a:off x="3439121" y="3119987"/>
              <a:ext cx="1224737" cy="369332"/>
            </a:xfrm>
            <a:prstGeom prst="rect">
              <a:avLst/>
            </a:prstGeom>
          </p:spPr>
          <p:txBody>
            <a:bodyPr wrap="square">
              <a:spAutoFit/>
            </a:bodyPr>
            <a:lstStyle/>
            <a:p>
              <a:r>
                <a:rPr lang="en-US" i="1" dirty="0" err="1">
                  <a:latin typeface="Segoe UI Semilight" panose="020B0402040204020203" pitchFamily="34" charset="0"/>
                  <a:cs typeface="Segoe UI Semilight" panose="020B0402040204020203" pitchFamily="34" charset="0"/>
                </a:rPr>
                <a:t>K</a:t>
              </a:r>
              <a:r>
                <a:rPr lang="en-US" i="1" baseline="-25000" dirty="0" err="1">
                  <a:latin typeface="Segoe UI Semilight" panose="020B0402040204020203" pitchFamily="34" charset="0"/>
                  <a:cs typeface="Segoe UI Semilight" panose="020B0402040204020203" pitchFamily="34" charset="0"/>
                </a:rPr>
                <a:t>sat</a:t>
              </a:r>
              <a:r>
                <a:rPr lang="en-US" i="1" dirty="0">
                  <a:latin typeface="Segoe UI Semilight" panose="020B0402040204020203" pitchFamily="34" charset="0"/>
                  <a:cs typeface="Segoe UI Semilight" panose="020B0402040204020203" pitchFamily="34" charset="0"/>
                </a:rPr>
                <a:t> ↓ 10x</a:t>
              </a:r>
            </a:p>
          </p:txBody>
        </p:sp>
        <p:sp>
          <p:nvSpPr>
            <p:cNvPr id="662" name="Rectangle 661"/>
            <p:cNvSpPr/>
            <p:nvPr/>
          </p:nvSpPr>
          <p:spPr>
            <a:xfrm>
              <a:off x="3211028" y="2475885"/>
              <a:ext cx="1602205" cy="646331"/>
            </a:xfrm>
            <a:prstGeom prst="rect">
              <a:avLst/>
            </a:prstGeom>
          </p:spPr>
          <p:txBody>
            <a:bodyPr wrap="square">
              <a:spAutoFit/>
            </a:bodyPr>
            <a:lstStyle/>
            <a:p>
              <a:pPr algn="ctr"/>
              <a:r>
                <a:rPr lang="en-US" dirty="0">
                  <a:latin typeface="Segoe UI Semilight" panose="020B0402040204020203" pitchFamily="34" charset="0"/>
                  <a:cs typeface="Segoe UI Semilight" panose="020B0402040204020203" pitchFamily="34" charset="0"/>
                </a:rPr>
                <a:t>Highly Compacted</a:t>
              </a:r>
            </a:p>
          </p:txBody>
        </p:sp>
      </p:grpSp>
      <p:grpSp>
        <p:nvGrpSpPr>
          <p:cNvPr id="663" name="Group 662"/>
          <p:cNvGrpSpPr/>
          <p:nvPr/>
        </p:nvGrpSpPr>
        <p:grpSpPr>
          <a:xfrm>
            <a:off x="5986229" y="1978029"/>
            <a:ext cx="1602205" cy="1511290"/>
            <a:chOff x="3211028" y="1978029"/>
            <a:chExt cx="1602205" cy="1511290"/>
          </a:xfrm>
        </p:grpSpPr>
        <p:pic>
          <p:nvPicPr>
            <p:cNvPr id="664" name="Picture 66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79576" y="1978029"/>
              <a:ext cx="465110" cy="462270"/>
            </a:xfrm>
            <a:prstGeom prst="rect">
              <a:avLst/>
            </a:prstGeom>
          </p:spPr>
        </p:pic>
        <p:sp>
          <p:nvSpPr>
            <p:cNvPr id="665" name="Rectangle 664"/>
            <p:cNvSpPr/>
            <p:nvPr/>
          </p:nvSpPr>
          <p:spPr>
            <a:xfrm>
              <a:off x="3439121" y="3119987"/>
              <a:ext cx="1224737" cy="369332"/>
            </a:xfrm>
            <a:prstGeom prst="rect">
              <a:avLst/>
            </a:prstGeom>
          </p:spPr>
          <p:txBody>
            <a:bodyPr wrap="square">
              <a:spAutoFit/>
            </a:bodyPr>
            <a:lstStyle/>
            <a:p>
              <a:r>
                <a:rPr lang="en-US" i="1" dirty="0" err="1">
                  <a:latin typeface="Segoe UI Semilight" panose="020B0402040204020203" pitchFamily="34" charset="0"/>
                  <a:cs typeface="Segoe UI Semilight" panose="020B0402040204020203" pitchFamily="34" charset="0"/>
                </a:rPr>
                <a:t>K</a:t>
              </a:r>
              <a:r>
                <a:rPr lang="en-US" i="1" baseline="-25000" dirty="0" err="1">
                  <a:latin typeface="Segoe UI Semilight" panose="020B0402040204020203" pitchFamily="34" charset="0"/>
                  <a:cs typeface="Segoe UI Semilight" panose="020B0402040204020203" pitchFamily="34" charset="0"/>
                </a:rPr>
                <a:t>sat</a:t>
              </a:r>
              <a:r>
                <a:rPr lang="en-US" i="1" dirty="0">
                  <a:latin typeface="Segoe UI Semilight" panose="020B0402040204020203" pitchFamily="34" charset="0"/>
                  <a:cs typeface="Segoe UI Semilight" panose="020B0402040204020203" pitchFamily="34" charset="0"/>
                </a:rPr>
                <a:t> ↓ 2x</a:t>
              </a:r>
            </a:p>
          </p:txBody>
        </p:sp>
        <p:sp>
          <p:nvSpPr>
            <p:cNvPr id="666" name="Rectangle 665"/>
            <p:cNvSpPr/>
            <p:nvPr/>
          </p:nvSpPr>
          <p:spPr>
            <a:xfrm>
              <a:off x="3211028" y="2475885"/>
              <a:ext cx="1602205" cy="646331"/>
            </a:xfrm>
            <a:prstGeom prst="rect">
              <a:avLst/>
            </a:prstGeom>
          </p:spPr>
          <p:txBody>
            <a:bodyPr wrap="square">
              <a:spAutoFit/>
            </a:bodyPr>
            <a:lstStyle/>
            <a:p>
              <a:pPr algn="ctr"/>
              <a:r>
                <a:rPr lang="en-US" dirty="0">
                  <a:latin typeface="Segoe UI Semilight" panose="020B0402040204020203" pitchFamily="34" charset="0"/>
                  <a:cs typeface="Segoe UI Semilight" panose="020B0402040204020203" pitchFamily="34" charset="0"/>
                </a:rPr>
                <a:t>Moderately Compacted</a:t>
              </a:r>
            </a:p>
          </p:txBody>
        </p:sp>
      </p:grpSp>
      <p:sp>
        <p:nvSpPr>
          <p:cNvPr id="667" name="TextBox 666"/>
          <p:cNvSpPr txBox="1"/>
          <p:nvPr/>
        </p:nvSpPr>
        <p:spPr>
          <a:xfrm>
            <a:off x="5114533" y="3725369"/>
            <a:ext cx="1437253" cy="461665"/>
          </a:xfrm>
          <a:prstGeom prst="rect">
            <a:avLst/>
          </a:prstGeom>
          <a:solidFill>
            <a:schemeClr val="bg2"/>
          </a:solidFill>
          <a:effectLst>
            <a:outerShdw blurRad="50800" dist="38100" dir="2700000" algn="tl" rotWithShape="0">
              <a:prstClr val="black">
                <a:alpha val="40000"/>
              </a:prstClr>
            </a:outerShdw>
          </a:effectLst>
        </p:spPr>
        <p:txBody>
          <a:bodyPr wrap="none" rtlCol="0">
            <a:spAutoFit/>
          </a:bodyPr>
          <a:lstStyle/>
          <a:p>
            <a:r>
              <a:rPr lang="en-US" sz="2400" dirty="0">
                <a:latin typeface="Segoe UI Semilight" panose="020B0402040204020203" pitchFamily="34" charset="0"/>
                <a:cs typeface="Segoe UI Semilight" panose="020B0402040204020203" pitchFamily="34" charset="0"/>
              </a:rPr>
              <a:t>Weather?</a:t>
            </a:r>
          </a:p>
        </p:txBody>
      </p:sp>
      <p:sp>
        <p:nvSpPr>
          <p:cNvPr id="674" name="Oval 673">
            <a:extLst>
              <a:ext uri="{FF2B5EF4-FFF2-40B4-BE49-F238E27FC236}">
                <a16:creationId xmlns:a16="http://schemas.microsoft.com/office/drawing/2014/main" id="{5F2F099E-4299-474E-B1F7-9274A508BF12}"/>
              </a:ext>
            </a:extLst>
          </p:cNvPr>
          <p:cNvSpPr/>
          <p:nvPr/>
        </p:nvSpPr>
        <p:spPr>
          <a:xfrm>
            <a:off x="11159460" y="210105"/>
            <a:ext cx="519813" cy="51981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Segoe UI Semibold" panose="020B0702040204020203" pitchFamily="34" charset="0"/>
                <a:cs typeface="Segoe UI Semibold" panose="020B0702040204020203" pitchFamily="34" charset="0"/>
              </a:rPr>
              <a:t>1</a:t>
            </a:r>
          </a:p>
        </p:txBody>
      </p:sp>
    </p:spTree>
    <p:extLst>
      <p:ext uri="{BB962C8B-B14F-4D97-AF65-F5344CB8AC3E}">
        <p14:creationId xmlns:p14="http://schemas.microsoft.com/office/powerpoint/2010/main" val="185937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5"/>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469"/>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6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7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68"/>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472"/>
                                        </p:tgtEl>
                                        <p:attrNameLst>
                                          <p:attrName>style.visibility</p:attrName>
                                        </p:attrNameLst>
                                      </p:cBhvr>
                                      <p:to>
                                        <p:strVal val="hidden"/>
                                      </p:to>
                                    </p:set>
                                  </p:childTnLst>
                                </p:cTn>
                              </p:par>
                              <p:par>
                                <p:cTn id="19" presetID="42" presetClass="path" presetSubtype="0" accel="50000" decel="50000" fill="hold" nodeType="withEffect">
                                  <p:stCondLst>
                                    <p:cond delay="0"/>
                                  </p:stCondLst>
                                  <p:childTnLst>
                                    <p:animMotion origin="layout" path="M 2.29167E-6 -4.44444E-6 L 0.22734 -0.00625 " pathEditMode="relative" rAng="0" ptsTypes="AA">
                                      <p:cBhvr>
                                        <p:cTn id="20" dur="2000" fill="hold"/>
                                        <p:tgtEl>
                                          <p:spTgt spid="495"/>
                                        </p:tgtEl>
                                        <p:attrNameLst>
                                          <p:attrName>ppt_x</p:attrName>
                                          <p:attrName>ppt_y</p:attrName>
                                        </p:attrNameLst>
                                      </p:cBhvr>
                                      <p:rCtr x="11367" y="-324"/>
                                    </p:animMotion>
                                  </p:childTnLst>
                                </p:cTn>
                              </p:par>
                              <p:par>
                                <p:cTn id="21" presetID="42" presetClass="path" presetSubtype="0" accel="50000" decel="50000" fill="hold" nodeType="withEffect">
                                  <p:stCondLst>
                                    <p:cond delay="0"/>
                                  </p:stCondLst>
                                  <p:childTnLst>
                                    <p:animMotion origin="layout" path="M 2.29167E-6 -4.44444E-6 L -0.2819 -0.00625 " pathEditMode="relative" rAng="0" ptsTypes="AA">
                                      <p:cBhvr>
                                        <p:cTn id="22" dur="2000" fill="hold"/>
                                        <p:tgtEl>
                                          <p:spTgt spid="3"/>
                                        </p:tgtEl>
                                        <p:attrNameLst>
                                          <p:attrName>ppt_x</p:attrName>
                                          <p:attrName>ppt_y</p:attrName>
                                        </p:attrNameLst>
                                      </p:cBhvr>
                                      <p:rCtr x="-14102" y="-324"/>
                                    </p:animMotion>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66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 grpId="0"/>
      <p:bldP spid="472" grpId="0"/>
      <p:bldP spid="66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126007" y="3715045"/>
            <a:ext cx="1433670" cy="471989"/>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Average</a:t>
            </a:r>
          </a:p>
        </p:txBody>
      </p:sp>
      <p:grpSp>
        <p:nvGrpSpPr>
          <p:cNvPr id="3" name="Group 2"/>
          <p:cNvGrpSpPr/>
          <p:nvPr/>
        </p:nvGrpSpPr>
        <p:grpSpPr>
          <a:xfrm>
            <a:off x="-63350" y="1512670"/>
            <a:ext cx="6173796" cy="5385073"/>
            <a:chOff x="3374064" y="1555614"/>
            <a:chExt cx="6173796" cy="5385073"/>
          </a:xfrm>
        </p:grpSpPr>
        <p:grpSp>
          <p:nvGrpSpPr>
            <p:cNvPr id="170" name="Group 169"/>
            <p:cNvGrpSpPr/>
            <p:nvPr/>
          </p:nvGrpSpPr>
          <p:grpSpPr>
            <a:xfrm>
              <a:off x="4616267" y="1604963"/>
              <a:ext cx="1372365" cy="274320"/>
              <a:chOff x="4616267" y="1604963"/>
              <a:chExt cx="1372365" cy="274320"/>
            </a:xfrm>
          </p:grpSpPr>
          <p:pic>
            <p:nvPicPr>
              <p:cNvPr id="171" name="Picture 17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604963"/>
                <a:ext cx="274320" cy="274320"/>
              </a:xfrm>
              <a:prstGeom prst="rect">
                <a:avLst/>
              </a:prstGeom>
            </p:spPr>
          </p:pic>
          <p:pic>
            <p:nvPicPr>
              <p:cNvPr id="172" name="Picture 17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604963"/>
                <a:ext cx="274320" cy="274320"/>
              </a:xfrm>
              <a:prstGeom prst="rect">
                <a:avLst/>
              </a:prstGeom>
            </p:spPr>
          </p:pic>
          <p:pic>
            <p:nvPicPr>
              <p:cNvPr id="173" name="Picture 17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604963"/>
                <a:ext cx="272648" cy="274320"/>
              </a:xfrm>
              <a:prstGeom prst="rect">
                <a:avLst/>
              </a:prstGeom>
            </p:spPr>
          </p:pic>
          <p:pic>
            <p:nvPicPr>
              <p:cNvPr id="174" name="Picture 17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604963"/>
                <a:ext cx="276005" cy="274320"/>
              </a:xfrm>
              <a:prstGeom prst="rect">
                <a:avLst/>
              </a:prstGeom>
            </p:spPr>
          </p:pic>
          <p:pic>
            <p:nvPicPr>
              <p:cNvPr id="175" name="Picture 17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604963"/>
                <a:ext cx="276005" cy="274320"/>
              </a:xfrm>
              <a:prstGeom prst="rect">
                <a:avLst/>
              </a:prstGeom>
            </p:spPr>
          </p:pic>
        </p:grpSp>
        <p:grpSp>
          <p:nvGrpSpPr>
            <p:cNvPr id="176" name="Group 175"/>
            <p:cNvGrpSpPr/>
            <p:nvPr/>
          </p:nvGrpSpPr>
          <p:grpSpPr>
            <a:xfrm>
              <a:off x="4616267" y="1604963"/>
              <a:ext cx="2801115" cy="5149216"/>
              <a:chOff x="4616267" y="1604963"/>
              <a:chExt cx="2801115" cy="5149216"/>
            </a:xfrm>
          </p:grpSpPr>
          <p:pic>
            <p:nvPicPr>
              <p:cNvPr id="177" name="Picture 17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178" name="Picture 17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179" name="Picture 17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180" name="Picture 17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181" name="Picture 18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pic>
            <p:nvPicPr>
              <p:cNvPr id="182" name="Picture 18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254949"/>
                <a:ext cx="274320" cy="274320"/>
              </a:xfrm>
              <a:prstGeom prst="rect">
                <a:avLst/>
              </a:prstGeom>
            </p:spPr>
          </p:pic>
          <p:pic>
            <p:nvPicPr>
              <p:cNvPr id="183" name="Picture 18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254949"/>
                <a:ext cx="274320" cy="274320"/>
              </a:xfrm>
              <a:prstGeom prst="rect">
                <a:avLst/>
              </a:prstGeom>
            </p:spPr>
          </p:pic>
          <p:pic>
            <p:nvPicPr>
              <p:cNvPr id="184" name="Picture 18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254949"/>
                <a:ext cx="272648" cy="274320"/>
              </a:xfrm>
              <a:prstGeom prst="rect">
                <a:avLst/>
              </a:prstGeom>
            </p:spPr>
          </p:pic>
          <p:pic>
            <p:nvPicPr>
              <p:cNvPr id="185" name="Picture 18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254949"/>
                <a:ext cx="276005" cy="274320"/>
              </a:xfrm>
              <a:prstGeom prst="rect">
                <a:avLst/>
              </a:prstGeom>
            </p:spPr>
          </p:pic>
          <p:pic>
            <p:nvPicPr>
              <p:cNvPr id="186" name="Picture 18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254949"/>
                <a:ext cx="276005" cy="274320"/>
              </a:xfrm>
              <a:prstGeom prst="rect">
                <a:avLst/>
              </a:prstGeom>
            </p:spPr>
          </p:pic>
          <p:pic>
            <p:nvPicPr>
              <p:cNvPr id="187" name="Picture 18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579942"/>
                <a:ext cx="274320" cy="274320"/>
              </a:xfrm>
              <a:prstGeom prst="rect">
                <a:avLst/>
              </a:prstGeom>
            </p:spPr>
          </p:pic>
          <p:pic>
            <p:nvPicPr>
              <p:cNvPr id="188" name="Picture 18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579942"/>
                <a:ext cx="274320" cy="274320"/>
              </a:xfrm>
              <a:prstGeom prst="rect">
                <a:avLst/>
              </a:prstGeom>
            </p:spPr>
          </p:pic>
          <p:pic>
            <p:nvPicPr>
              <p:cNvPr id="189" name="Picture 18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579942"/>
                <a:ext cx="272648" cy="274320"/>
              </a:xfrm>
              <a:prstGeom prst="rect">
                <a:avLst/>
              </a:prstGeom>
            </p:spPr>
          </p:pic>
          <p:pic>
            <p:nvPicPr>
              <p:cNvPr id="190" name="Picture 18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579942"/>
                <a:ext cx="276005" cy="274320"/>
              </a:xfrm>
              <a:prstGeom prst="rect">
                <a:avLst/>
              </a:prstGeom>
            </p:spPr>
          </p:pic>
          <p:pic>
            <p:nvPicPr>
              <p:cNvPr id="191" name="Picture 19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579942"/>
                <a:ext cx="276005" cy="274320"/>
              </a:xfrm>
              <a:prstGeom prst="rect">
                <a:avLst/>
              </a:prstGeom>
            </p:spPr>
          </p:pic>
          <p:pic>
            <p:nvPicPr>
              <p:cNvPr id="192" name="Picture 19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904935"/>
                <a:ext cx="274320" cy="274320"/>
              </a:xfrm>
              <a:prstGeom prst="rect">
                <a:avLst/>
              </a:prstGeom>
            </p:spPr>
          </p:pic>
          <p:pic>
            <p:nvPicPr>
              <p:cNvPr id="193" name="Picture 19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904935"/>
                <a:ext cx="274320" cy="274320"/>
              </a:xfrm>
              <a:prstGeom prst="rect">
                <a:avLst/>
              </a:prstGeom>
            </p:spPr>
          </p:pic>
          <p:pic>
            <p:nvPicPr>
              <p:cNvPr id="194" name="Picture 19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904935"/>
                <a:ext cx="272648" cy="274320"/>
              </a:xfrm>
              <a:prstGeom prst="rect">
                <a:avLst/>
              </a:prstGeom>
            </p:spPr>
          </p:pic>
          <p:pic>
            <p:nvPicPr>
              <p:cNvPr id="195" name="Picture 19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904935"/>
                <a:ext cx="276005" cy="274320"/>
              </a:xfrm>
              <a:prstGeom prst="rect">
                <a:avLst/>
              </a:prstGeom>
            </p:spPr>
          </p:pic>
          <p:pic>
            <p:nvPicPr>
              <p:cNvPr id="196" name="Picture 19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904935"/>
                <a:ext cx="276005" cy="274320"/>
              </a:xfrm>
              <a:prstGeom prst="rect">
                <a:avLst/>
              </a:prstGeom>
            </p:spPr>
          </p:pic>
          <p:pic>
            <p:nvPicPr>
              <p:cNvPr id="197" name="Picture 19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229928"/>
                <a:ext cx="274320" cy="274320"/>
              </a:xfrm>
              <a:prstGeom prst="rect">
                <a:avLst/>
              </a:prstGeom>
            </p:spPr>
          </p:pic>
          <p:pic>
            <p:nvPicPr>
              <p:cNvPr id="198" name="Picture 19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229928"/>
                <a:ext cx="274320" cy="274320"/>
              </a:xfrm>
              <a:prstGeom prst="rect">
                <a:avLst/>
              </a:prstGeom>
            </p:spPr>
          </p:pic>
          <p:pic>
            <p:nvPicPr>
              <p:cNvPr id="199" name="Picture 19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229928"/>
                <a:ext cx="272648" cy="274320"/>
              </a:xfrm>
              <a:prstGeom prst="rect">
                <a:avLst/>
              </a:prstGeom>
            </p:spPr>
          </p:pic>
          <p:pic>
            <p:nvPicPr>
              <p:cNvPr id="200" name="Picture 19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229928"/>
                <a:ext cx="276005" cy="274320"/>
              </a:xfrm>
              <a:prstGeom prst="rect">
                <a:avLst/>
              </a:prstGeom>
            </p:spPr>
          </p:pic>
          <p:pic>
            <p:nvPicPr>
              <p:cNvPr id="201" name="Picture 20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229928"/>
                <a:ext cx="276005" cy="274320"/>
              </a:xfrm>
              <a:prstGeom prst="rect">
                <a:avLst/>
              </a:prstGeom>
            </p:spPr>
          </p:pic>
          <p:pic>
            <p:nvPicPr>
              <p:cNvPr id="202" name="Picture 20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554921"/>
                <a:ext cx="274320" cy="274320"/>
              </a:xfrm>
              <a:prstGeom prst="rect">
                <a:avLst/>
              </a:prstGeom>
            </p:spPr>
          </p:pic>
          <p:pic>
            <p:nvPicPr>
              <p:cNvPr id="203" name="Picture 20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554921"/>
                <a:ext cx="274320" cy="274320"/>
              </a:xfrm>
              <a:prstGeom prst="rect">
                <a:avLst/>
              </a:prstGeom>
            </p:spPr>
          </p:pic>
          <p:pic>
            <p:nvPicPr>
              <p:cNvPr id="204" name="Picture 20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554921"/>
                <a:ext cx="272648" cy="274320"/>
              </a:xfrm>
              <a:prstGeom prst="rect">
                <a:avLst/>
              </a:prstGeom>
            </p:spPr>
          </p:pic>
          <p:pic>
            <p:nvPicPr>
              <p:cNvPr id="205" name="Picture 20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554921"/>
                <a:ext cx="276005" cy="274320"/>
              </a:xfrm>
              <a:prstGeom prst="rect">
                <a:avLst/>
              </a:prstGeom>
            </p:spPr>
          </p:pic>
          <p:pic>
            <p:nvPicPr>
              <p:cNvPr id="206" name="Picture 20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554921"/>
                <a:ext cx="276005" cy="274320"/>
              </a:xfrm>
              <a:prstGeom prst="rect">
                <a:avLst/>
              </a:prstGeom>
            </p:spPr>
          </p:pic>
          <p:pic>
            <p:nvPicPr>
              <p:cNvPr id="207" name="Picture 20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879914"/>
                <a:ext cx="274320" cy="274320"/>
              </a:xfrm>
              <a:prstGeom prst="rect">
                <a:avLst/>
              </a:prstGeom>
            </p:spPr>
          </p:pic>
          <p:pic>
            <p:nvPicPr>
              <p:cNvPr id="208" name="Picture 20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879914"/>
                <a:ext cx="274320" cy="274320"/>
              </a:xfrm>
              <a:prstGeom prst="rect">
                <a:avLst/>
              </a:prstGeom>
            </p:spPr>
          </p:pic>
          <p:pic>
            <p:nvPicPr>
              <p:cNvPr id="209" name="Picture 20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879914"/>
                <a:ext cx="272648" cy="274320"/>
              </a:xfrm>
              <a:prstGeom prst="rect">
                <a:avLst/>
              </a:prstGeom>
            </p:spPr>
          </p:pic>
          <p:pic>
            <p:nvPicPr>
              <p:cNvPr id="210" name="Picture 20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879914"/>
                <a:ext cx="276005" cy="274320"/>
              </a:xfrm>
              <a:prstGeom prst="rect">
                <a:avLst/>
              </a:prstGeom>
            </p:spPr>
          </p:pic>
          <p:pic>
            <p:nvPicPr>
              <p:cNvPr id="211" name="Picture 21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879914"/>
                <a:ext cx="276005" cy="274320"/>
              </a:xfrm>
              <a:prstGeom prst="rect">
                <a:avLst/>
              </a:prstGeom>
            </p:spPr>
          </p:pic>
          <p:pic>
            <p:nvPicPr>
              <p:cNvPr id="212" name="Picture 21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204907"/>
                <a:ext cx="274320" cy="274320"/>
              </a:xfrm>
              <a:prstGeom prst="rect">
                <a:avLst/>
              </a:prstGeom>
            </p:spPr>
          </p:pic>
          <p:pic>
            <p:nvPicPr>
              <p:cNvPr id="213" name="Picture 21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204907"/>
                <a:ext cx="274320" cy="274320"/>
              </a:xfrm>
              <a:prstGeom prst="rect">
                <a:avLst/>
              </a:prstGeom>
            </p:spPr>
          </p:pic>
          <p:pic>
            <p:nvPicPr>
              <p:cNvPr id="214" name="Picture 21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204907"/>
                <a:ext cx="272648" cy="274320"/>
              </a:xfrm>
              <a:prstGeom prst="rect">
                <a:avLst/>
              </a:prstGeom>
            </p:spPr>
          </p:pic>
          <p:pic>
            <p:nvPicPr>
              <p:cNvPr id="215" name="Picture 21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204907"/>
                <a:ext cx="276005" cy="274320"/>
              </a:xfrm>
              <a:prstGeom prst="rect">
                <a:avLst/>
              </a:prstGeom>
            </p:spPr>
          </p:pic>
          <p:pic>
            <p:nvPicPr>
              <p:cNvPr id="216" name="Picture 21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204907"/>
                <a:ext cx="276005" cy="274320"/>
              </a:xfrm>
              <a:prstGeom prst="rect">
                <a:avLst/>
              </a:prstGeom>
            </p:spPr>
          </p:pic>
          <p:pic>
            <p:nvPicPr>
              <p:cNvPr id="217" name="Picture 21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529900"/>
                <a:ext cx="274320" cy="274320"/>
              </a:xfrm>
              <a:prstGeom prst="rect">
                <a:avLst/>
              </a:prstGeom>
            </p:spPr>
          </p:pic>
          <p:pic>
            <p:nvPicPr>
              <p:cNvPr id="218" name="Picture 21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529900"/>
                <a:ext cx="274320" cy="274320"/>
              </a:xfrm>
              <a:prstGeom prst="rect">
                <a:avLst/>
              </a:prstGeom>
            </p:spPr>
          </p:pic>
          <p:pic>
            <p:nvPicPr>
              <p:cNvPr id="219" name="Picture 21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529900"/>
                <a:ext cx="272648" cy="274320"/>
              </a:xfrm>
              <a:prstGeom prst="rect">
                <a:avLst/>
              </a:prstGeom>
            </p:spPr>
          </p:pic>
          <p:pic>
            <p:nvPicPr>
              <p:cNvPr id="220" name="Picture 21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529900"/>
                <a:ext cx="276005" cy="274320"/>
              </a:xfrm>
              <a:prstGeom prst="rect">
                <a:avLst/>
              </a:prstGeom>
            </p:spPr>
          </p:pic>
          <p:pic>
            <p:nvPicPr>
              <p:cNvPr id="221" name="Picture 22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529900"/>
                <a:ext cx="276005" cy="274320"/>
              </a:xfrm>
              <a:prstGeom prst="rect">
                <a:avLst/>
              </a:prstGeom>
            </p:spPr>
          </p:pic>
          <p:pic>
            <p:nvPicPr>
              <p:cNvPr id="222" name="Picture 22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854893"/>
                <a:ext cx="274320" cy="274320"/>
              </a:xfrm>
              <a:prstGeom prst="rect">
                <a:avLst/>
              </a:prstGeom>
            </p:spPr>
          </p:pic>
          <p:pic>
            <p:nvPicPr>
              <p:cNvPr id="223" name="Picture 22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854893"/>
                <a:ext cx="274320" cy="274320"/>
              </a:xfrm>
              <a:prstGeom prst="rect">
                <a:avLst/>
              </a:prstGeom>
            </p:spPr>
          </p:pic>
          <p:pic>
            <p:nvPicPr>
              <p:cNvPr id="224" name="Picture 22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854893"/>
                <a:ext cx="272648" cy="274320"/>
              </a:xfrm>
              <a:prstGeom prst="rect">
                <a:avLst/>
              </a:prstGeom>
            </p:spPr>
          </p:pic>
          <p:pic>
            <p:nvPicPr>
              <p:cNvPr id="225" name="Picture 22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854893"/>
                <a:ext cx="276005" cy="274320"/>
              </a:xfrm>
              <a:prstGeom prst="rect">
                <a:avLst/>
              </a:prstGeom>
            </p:spPr>
          </p:pic>
          <p:pic>
            <p:nvPicPr>
              <p:cNvPr id="226" name="Picture 225"/>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854893"/>
                <a:ext cx="276005" cy="274320"/>
              </a:xfrm>
              <a:prstGeom prst="rect">
                <a:avLst/>
              </a:prstGeom>
            </p:spPr>
          </p:pic>
          <p:pic>
            <p:nvPicPr>
              <p:cNvPr id="227" name="Picture 22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179886"/>
                <a:ext cx="274320" cy="274320"/>
              </a:xfrm>
              <a:prstGeom prst="rect">
                <a:avLst/>
              </a:prstGeom>
            </p:spPr>
          </p:pic>
          <p:pic>
            <p:nvPicPr>
              <p:cNvPr id="228" name="Picture 22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179886"/>
                <a:ext cx="274320" cy="274320"/>
              </a:xfrm>
              <a:prstGeom prst="rect">
                <a:avLst/>
              </a:prstGeom>
            </p:spPr>
          </p:pic>
          <p:pic>
            <p:nvPicPr>
              <p:cNvPr id="229" name="Picture 22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179886"/>
                <a:ext cx="272648" cy="274320"/>
              </a:xfrm>
              <a:prstGeom prst="rect">
                <a:avLst/>
              </a:prstGeom>
            </p:spPr>
          </p:pic>
          <p:pic>
            <p:nvPicPr>
              <p:cNvPr id="230" name="Picture 22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179886"/>
                <a:ext cx="276005" cy="274320"/>
              </a:xfrm>
              <a:prstGeom prst="rect">
                <a:avLst/>
              </a:prstGeom>
            </p:spPr>
          </p:pic>
          <p:pic>
            <p:nvPicPr>
              <p:cNvPr id="231" name="Picture 23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179886"/>
                <a:ext cx="276005" cy="274320"/>
              </a:xfrm>
              <a:prstGeom prst="rect">
                <a:avLst/>
              </a:prstGeom>
            </p:spPr>
          </p:pic>
          <p:pic>
            <p:nvPicPr>
              <p:cNvPr id="232" name="Picture 23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504879"/>
                <a:ext cx="274320" cy="274320"/>
              </a:xfrm>
              <a:prstGeom prst="rect">
                <a:avLst/>
              </a:prstGeom>
            </p:spPr>
          </p:pic>
          <p:pic>
            <p:nvPicPr>
              <p:cNvPr id="233" name="Picture 23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504879"/>
                <a:ext cx="274320" cy="274320"/>
              </a:xfrm>
              <a:prstGeom prst="rect">
                <a:avLst/>
              </a:prstGeom>
            </p:spPr>
          </p:pic>
          <p:pic>
            <p:nvPicPr>
              <p:cNvPr id="234" name="Picture 23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504879"/>
                <a:ext cx="272648" cy="274320"/>
              </a:xfrm>
              <a:prstGeom prst="rect">
                <a:avLst/>
              </a:prstGeom>
            </p:spPr>
          </p:pic>
          <p:pic>
            <p:nvPicPr>
              <p:cNvPr id="235" name="Picture 23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504879"/>
                <a:ext cx="276005" cy="274320"/>
              </a:xfrm>
              <a:prstGeom prst="rect">
                <a:avLst/>
              </a:prstGeom>
            </p:spPr>
          </p:pic>
          <p:pic>
            <p:nvPicPr>
              <p:cNvPr id="236" name="Picture 23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504879"/>
                <a:ext cx="276005" cy="274320"/>
              </a:xfrm>
              <a:prstGeom prst="rect">
                <a:avLst/>
              </a:prstGeom>
            </p:spPr>
          </p:pic>
          <p:pic>
            <p:nvPicPr>
              <p:cNvPr id="237" name="Picture 23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829872"/>
                <a:ext cx="274320" cy="274320"/>
              </a:xfrm>
              <a:prstGeom prst="rect">
                <a:avLst/>
              </a:prstGeom>
            </p:spPr>
          </p:pic>
          <p:pic>
            <p:nvPicPr>
              <p:cNvPr id="238" name="Picture 23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829872"/>
                <a:ext cx="274320" cy="274320"/>
              </a:xfrm>
              <a:prstGeom prst="rect">
                <a:avLst/>
              </a:prstGeom>
            </p:spPr>
          </p:pic>
          <p:pic>
            <p:nvPicPr>
              <p:cNvPr id="239" name="Picture 23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829872"/>
                <a:ext cx="272648" cy="274320"/>
              </a:xfrm>
              <a:prstGeom prst="rect">
                <a:avLst/>
              </a:prstGeom>
            </p:spPr>
          </p:pic>
          <p:pic>
            <p:nvPicPr>
              <p:cNvPr id="240" name="Picture 23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829872"/>
                <a:ext cx="276005" cy="274320"/>
              </a:xfrm>
              <a:prstGeom prst="rect">
                <a:avLst/>
              </a:prstGeom>
            </p:spPr>
          </p:pic>
          <p:pic>
            <p:nvPicPr>
              <p:cNvPr id="241" name="Picture 24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829872"/>
                <a:ext cx="276005" cy="274320"/>
              </a:xfrm>
              <a:prstGeom prst="rect">
                <a:avLst/>
              </a:prstGeom>
            </p:spPr>
          </p:pic>
          <p:pic>
            <p:nvPicPr>
              <p:cNvPr id="242" name="Picture 24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154865"/>
                <a:ext cx="274320" cy="274320"/>
              </a:xfrm>
              <a:prstGeom prst="rect">
                <a:avLst/>
              </a:prstGeom>
            </p:spPr>
          </p:pic>
          <p:pic>
            <p:nvPicPr>
              <p:cNvPr id="243" name="Picture 24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6154865"/>
                <a:ext cx="274320" cy="274320"/>
              </a:xfrm>
              <a:prstGeom prst="rect">
                <a:avLst/>
              </a:prstGeom>
            </p:spPr>
          </p:pic>
          <p:pic>
            <p:nvPicPr>
              <p:cNvPr id="244" name="Picture 24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154865"/>
                <a:ext cx="272648" cy="274320"/>
              </a:xfrm>
              <a:prstGeom prst="rect">
                <a:avLst/>
              </a:prstGeom>
            </p:spPr>
          </p:pic>
          <p:pic>
            <p:nvPicPr>
              <p:cNvPr id="245" name="Picture 24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154865"/>
                <a:ext cx="276005" cy="274320"/>
              </a:xfrm>
              <a:prstGeom prst="rect">
                <a:avLst/>
              </a:prstGeom>
            </p:spPr>
          </p:pic>
          <p:pic>
            <p:nvPicPr>
              <p:cNvPr id="246" name="Picture 245"/>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154865"/>
                <a:ext cx="276005" cy="274320"/>
              </a:xfrm>
              <a:prstGeom prst="rect">
                <a:avLst/>
              </a:prstGeom>
            </p:spPr>
          </p:pic>
          <p:pic>
            <p:nvPicPr>
              <p:cNvPr id="247" name="Picture 24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479859"/>
                <a:ext cx="274320" cy="274320"/>
              </a:xfrm>
              <a:prstGeom prst="rect">
                <a:avLst/>
              </a:prstGeom>
            </p:spPr>
          </p:pic>
          <p:pic>
            <p:nvPicPr>
              <p:cNvPr id="248" name="Picture 24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6479859"/>
                <a:ext cx="274320" cy="274320"/>
              </a:xfrm>
              <a:prstGeom prst="rect">
                <a:avLst/>
              </a:prstGeom>
            </p:spPr>
          </p:pic>
          <p:pic>
            <p:nvPicPr>
              <p:cNvPr id="249" name="Picture 24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479859"/>
                <a:ext cx="272648" cy="274320"/>
              </a:xfrm>
              <a:prstGeom prst="rect">
                <a:avLst/>
              </a:prstGeom>
            </p:spPr>
          </p:pic>
          <p:pic>
            <p:nvPicPr>
              <p:cNvPr id="250" name="Picture 24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479859"/>
                <a:ext cx="276005" cy="274320"/>
              </a:xfrm>
              <a:prstGeom prst="rect">
                <a:avLst/>
              </a:prstGeom>
            </p:spPr>
          </p:pic>
          <p:pic>
            <p:nvPicPr>
              <p:cNvPr id="251" name="Picture 25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479859"/>
                <a:ext cx="276005" cy="274320"/>
              </a:xfrm>
              <a:prstGeom prst="rect">
                <a:avLst/>
              </a:prstGeom>
            </p:spPr>
          </p:pic>
          <p:pic>
            <p:nvPicPr>
              <p:cNvPr id="252" name="Picture 25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1604963"/>
                <a:ext cx="274320" cy="274320"/>
              </a:xfrm>
              <a:prstGeom prst="rect">
                <a:avLst/>
              </a:prstGeom>
            </p:spPr>
          </p:pic>
          <p:pic>
            <p:nvPicPr>
              <p:cNvPr id="253" name="Picture 25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604963"/>
                <a:ext cx="274320" cy="274320"/>
              </a:xfrm>
              <a:prstGeom prst="rect">
                <a:avLst/>
              </a:prstGeom>
            </p:spPr>
          </p:pic>
          <p:pic>
            <p:nvPicPr>
              <p:cNvPr id="254" name="Picture 25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1604963"/>
                <a:ext cx="272648" cy="274320"/>
              </a:xfrm>
              <a:prstGeom prst="rect">
                <a:avLst/>
              </a:prstGeom>
            </p:spPr>
          </p:pic>
          <p:pic>
            <p:nvPicPr>
              <p:cNvPr id="255" name="Picture 25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604963"/>
                <a:ext cx="276005" cy="274320"/>
              </a:xfrm>
              <a:prstGeom prst="rect">
                <a:avLst/>
              </a:prstGeom>
            </p:spPr>
          </p:pic>
          <p:pic>
            <p:nvPicPr>
              <p:cNvPr id="256" name="Picture 255"/>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604963"/>
                <a:ext cx="276005" cy="274320"/>
              </a:xfrm>
              <a:prstGeom prst="rect">
                <a:avLst/>
              </a:prstGeom>
            </p:spPr>
          </p:pic>
          <p:pic>
            <p:nvPicPr>
              <p:cNvPr id="257" name="Picture 25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1929956"/>
                <a:ext cx="274320" cy="274320"/>
              </a:xfrm>
              <a:prstGeom prst="rect">
                <a:avLst/>
              </a:prstGeom>
            </p:spPr>
          </p:pic>
          <p:pic>
            <p:nvPicPr>
              <p:cNvPr id="258" name="Picture 25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929956"/>
                <a:ext cx="274320" cy="274320"/>
              </a:xfrm>
              <a:prstGeom prst="rect">
                <a:avLst/>
              </a:prstGeom>
            </p:spPr>
          </p:pic>
          <p:pic>
            <p:nvPicPr>
              <p:cNvPr id="259" name="Picture 25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1929956"/>
                <a:ext cx="272648" cy="274320"/>
              </a:xfrm>
              <a:prstGeom prst="rect">
                <a:avLst/>
              </a:prstGeom>
            </p:spPr>
          </p:pic>
          <p:pic>
            <p:nvPicPr>
              <p:cNvPr id="260" name="Picture 25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929956"/>
                <a:ext cx="276005" cy="274320"/>
              </a:xfrm>
              <a:prstGeom prst="rect">
                <a:avLst/>
              </a:prstGeom>
            </p:spPr>
          </p:pic>
          <p:pic>
            <p:nvPicPr>
              <p:cNvPr id="261" name="Picture 26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929956"/>
                <a:ext cx="276005" cy="274320"/>
              </a:xfrm>
              <a:prstGeom prst="rect">
                <a:avLst/>
              </a:prstGeom>
            </p:spPr>
          </p:pic>
          <p:pic>
            <p:nvPicPr>
              <p:cNvPr id="262" name="Picture 26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254949"/>
                <a:ext cx="274320" cy="274320"/>
              </a:xfrm>
              <a:prstGeom prst="rect">
                <a:avLst/>
              </a:prstGeom>
            </p:spPr>
          </p:pic>
          <p:pic>
            <p:nvPicPr>
              <p:cNvPr id="263" name="Picture 26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254949"/>
                <a:ext cx="274320" cy="274320"/>
              </a:xfrm>
              <a:prstGeom prst="rect">
                <a:avLst/>
              </a:prstGeom>
            </p:spPr>
          </p:pic>
          <p:pic>
            <p:nvPicPr>
              <p:cNvPr id="264" name="Picture 26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254949"/>
                <a:ext cx="272648" cy="274320"/>
              </a:xfrm>
              <a:prstGeom prst="rect">
                <a:avLst/>
              </a:prstGeom>
            </p:spPr>
          </p:pic>
          <p:pic>
            <p:nvPicPr>
              <p:cNvPr id="265" name="Picture 26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254949"/>
                <a:ext cx="276005" cy="274320"/>
              </a:xfrm>
              <a:prstGeom prst="rect">
                <a:avLst/>
              </a:prstGeom>
            </p:spPr>
          </p:pic>
          <p:pic>
            <p:nvPicPr>
              <p:cNvPr id="266" name="Picture 26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254949"/>
                <a:ext cx="276005" cy="274320"/>
              </a:xfrm>
              <a:prstGeom prst="rect">
                <a:avLst/>
              </a:prstGeom>
            </p:spPr>
          </p:pic>
          <p:pic>
            <p:nvPicPr>
              <p:cNvPr id="267" name="Picture 26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579942"/>
                <a:ext cx="274320" cy="274320"/>
              </a:xfrm>
              <a:prstGeom prst="rect">
                <a:avLst/>
              </a:prstGeom>
            </p:spPr>
          </p:pic>
          <p:pic>
            <p:nvPicPr>
              <p:cNvPr id="268" name="Picture 26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579942"/>
                <a:ext cx="274320" cy="274320"/>
              </a:xfrm>
              <a:prstGeom prst="rect">
                <a:avLst/>
              </a:prstGeom>
            </p:spPr>
          </p:pic>
          <p:pic>
            <p:nvPicPr>
              <p:cNvPr id="269" name="Picture 26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579942"/>
                <a:ext cx="272648" cy="274320"/>
              </a:xfrm>
              <a:prstGeom prst="rect">
                <a:avLst/>
              </a:prstGeom>
            </p:spPr>
          </p:pic>
          <p:pic>
            <p:nvPicPr>
              <p:cNvPr id="270" name="Picture 26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579942"/>
                <a:ext cx="276005" cy="274320"/>
              </a:xfrm>
              <a:prstGeom prst="rect">
                <a:avLst/>
              </a:prstGeom>
            </p:spPr>
          </p:pic>
          <p:pic>
            <p:nvPicPr>
              <p:cNvPr id="271" name="Picture 27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579942"/>
                <a:ext cx="276005" cy="274320"/>
              </a:xfrm>
              <a:prstGeom prst="rect">
                <a:avLst/>
              </a:prstGeom>
            </p:spPr>
          </p:pic>
          <p:pic>
            <p:nvPicPr>
              <p:cNvPr id="272" name="Picture 27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904935"/>
                <a:ext cx="274320" cy="274320"/>
              </a:xfrm>
              <a:prstGeom prst="rect">
                <a:avLst/>
              </a:prstGeom>
            </p:spPr>
          </p:pic>
          <p:pic>
            <p:nvPicPr>
              <p:cNvPr id="273" name="Picture 27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904935"/>
                <a:ext cx="274320" cy="274320"/>
              </a:xfrm>
              <a:prstGeom prst="rect">
                <a:avLst/>
              </a:prstGeom>
            </p:spPr>
          </p:pic>
          <p:pic>
            <p:nvPicPr>
              <p:cNvPr id="274" name="Picture 27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904935"/>
                <a:ext cx="272648" cy="274320"/>
              </a:xfrm>
              <a:prstGeom prst="rect">
                <a:avLst/>
              </a:prstGeom>
            </p:spPr>
          </p:pic>
          <p:pic>
            <p:nvPicPr>
              <p:cNvPr id="275" name="Picture 27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904935"/>
                <a:ext cx="276005" cy="274320"/>
              </a:xfrm>
              <a:prstGeom prst="rect">
                <a:avLst/>
              </a:prstGeom>
            </p:spPr>
          </p:pic>
          <p:pic>
            <p:nvPicPr>
              <p:cNvPr id="276" name="Picture 275"/>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904935"/>
                <a:ext cx="276005" cy="274320"/>
              </a:xfrm>
              <a:prstGeom prst="rect">
                <a:avLst/>
              </a:prstGeom>
            </p:spPr>
          </p:pic>
          <p:pic>
            <p:nvPicPr>
              <p:cNvPr id="277" name="Picture 27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229928"/>
                <a:ext cx="274320" cy="274320"/>
              </a:xfrm>
              <a:prstGeom prst="rect">
                <a:avLst/>
              </a:prstGeom>
            </p:spPr>
          </p:pic>
          <p:pic>
            <p:nvPicPr>
              <p:cNvPr id="278" name="Picture 27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229928"/>
                <a:ext cx="274320" cy="274320"/>
              </a:xfrm>
              <a:prstGeom prst="rect">
                <a:avLst/>
              </a:prstGeom>
            </p:spPr>
          </p:pic>
          <p:pic>
            <p:nvPicPr>
              <p:cNvPr id="279" name="Picture 27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229928"/>
                <a:ext cx="272648" cy="274320"/>
              </a:xfrm>
              <a:prstGeom prst="rect">
                <a:avLst/>
              </a:prstGeom>
            </p:spPr>
          </p:pic>
          <p:pic>
            <p:nvPicPr>
              <p:cNvPr id="285" name="Picture 28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229928"/>
                <a:ext cx="276005" cy="274320"/>
              </a:xfrm>
              <a:prstGeom prst="rect">
                <a:avLst/>
              </a:prstGeom>
            </p:spPr>
          </p:pic>
          <p:pic>
            <p:nvPicPr>
              <p:cNvPr id="291" name="Picture 29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229928"/>
                <a:ext cx="276005" cy="274320"/>
              </a:xfrm>
              <a:prstGeom prst="rect">
                <a:avLst/>
              </a:prstGeom>
            </p:spPr>
          </p:pic>
          <p:pic>
            <p:nvPicPr>
              <p:cNvPr id="297" name="Picture 29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554921"/>
                <a:ext cx="274320" cy="274320"/>
              </a:xfrm>
              <a:prstGeom prst="rect">
                <a:avLst/>
              </a:prstGeom>
            </p:spPr>
          </p:pic>
          <p:pic>
            <p:nvPicPr>
              <p:cNvPr id="303" name="Picture 30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554921"/>
                <a:ext cx="274320" cy="274320"/>
              </a:xfrm>
              <a:prstGeom prst="rect">
                <a:avLst/>
              </a:prstGeom>
            </p:spPr>
          </p:pic>
          <p:pic>
            <p:nvPicPr>
              <p:cNvPr id="309" name="Picture 30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554921"/>
                <a:ext cx="272648" cy="274320"/>
              </a:xfrm>
              <a:prstGeom prst="rect">
                <a:avLst/>
              </a:prstGeom>
            </p:spPr>
          </p:pic>
          <p:pic>
            <p:nvPicPr>
              <p:cNvPr id="315" name="Picture 31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554921"/>
                <a:ext cx="276005" cy="274320"/>
              </a:xfrm>
              <a:prstGeom prst="rect">
                <a:avLst/>
              </a:prstGeom>
            </p:spPr>
          </p:pic>
          <p:pic>
            <p:nvPicPr>
              <p:cNvPr id="321" name="Picture 32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554921"/>
                <a:ext cx="276005" cy="274320"/>
              </a:xfrm>
              <a:prstGeom prst="rect">
                <a:avLst/>
              </a:prstGeom>
            </p:spPr>
          </p:pic>
          <p:pic>
            <p:nvPicPr>
              <p:cNvPr id="327" name="Picture 32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879914"/>
                <a:ext cx="274320" cy="274320"/>
              </a:xfrm>
              <a:prstGeom prst="rect">
                <a:avLst/>
              </a:prstGeom>
            </p:spPr>
          </p:pic>
          <p:pic>
            <p:nvPicPr>
              <p:cNvPr id="333" name="Picture 33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879914"/>
                <a:ext cx="274320" cy="274320"/>
              </a:xfrm>
              <a:prstGeom prst="rect">
                <a:avLst/>
              </a:prstGeom>
            </p:spPr>
          </p:pic>
          <p:pic>
            <p:nvPicPr>
              <p:cNvPr id="339" name="Picture 33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879914"/>
                <a:ext cx="272648" cy="274320"/>
              </a:xfrm>
              <a:prstGeom prst="rect">
                <a:avLst/>
              </a:prstGeom>
            </p:spPr>
          </p:pic>
          <p:pic>
            <p:nvPicPr>
              <p:cNvPr id="345" name="Picture 34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879914"/>
                <a:ext cx="276005" cy="274320"/>
              </a:xfrm>
              <a:prstGeom prst="rect">
                <a:avLst/>
              </a:prstGeom>
            </p:spPr>
          </p:pic>
          <p:pic>
            <p:nvPicPr>
              <p:cNvPr id="351" name="Picture 35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879914"/>
                <a:ext cx="276005" cy="274320"/>
              </a:xfrm>
              <a:prstGeom prst="rect">
                <a:avLst/>
              </a:prstGeom>
            </p:spPr>
          </p:pic>
          <p:pic>
            <p:nvPicPr>
              <p:cNvPr id="357" name="Picture 35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204907"/>
                <a:ext cx="274320" cy="274320"/>
              </a:xfrm>
              <a:prstGeom prst="rect">
                <a:avLst/>
              </a:prstGeom>
            </p:spPr>
          </p:pic>
          <p:pic>
            <p:nvPicPr>
              <p:cNvPr id="363" name="Picture 36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204907"/>
                <a:ext cx="274320" cy="274320"/>
              </a:xfrm>
              <a:prstGeom prst="rect">
                <a:avLst/>
              </a:prstGeom>
            </p:spPr>
          </p:pic>
          <p:pic>
            <p:nvPicPr>
              <p:cNvPr id="369" name="Picture 36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204907"/>
                <a:ext cx="272648" cy="274320"/>
              </a:xfrm>
              <a:prstGeom prst="rect">
                <a:avLst/>
              </a:prstGeom>
            </p:spPr>
          </p:pic>
          <p:pic>
            <p:nvPicPr>
              <p:cNvPr id="375" name="Picture 37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204907"/>
                <a:ext cx="276005" cy="274320"/>
              </a:xfrm>
              <a:prstGeom prst="rect">
                <a:avLst/>
              </a:prstGeom>
            </p:spPr>
          </p:pic>
          <p:pic>
            <p:nvPicPr>
              <p:cNvPr id="381" name="Picture 38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204907"/>
                <a:ext cx="276005" cy="274320"/>
              </a:xfrm>
              <a:prstGeom prst="rect">
                <a:avLst/>
              </a:prstGeom>
            </p:spPr>
          </p:pic>
          <p:pic>
            <p:nvPicPr>
              <p:cNvPr id="387" name="Picture 38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529900"/>
                <a:ext cx="274320" cy="274320"/>
              </a:xfrm>
              <a:prstGeom prst="rect">
                <a:avLst/>
              </a:prstGeom>
            </p:spPr>
          </p:pic>
          <p:pic>
            <p:nvPicPr>
              <p:cNvPr id="393" name="Picture 39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529900"/>
                <a:ext cx="274320" cy="274320"/>
              </a:xfrm>
              <a:prstGeom prst="rect">
                <a:avLst/>
              </a:prstGeom>
            </p:spPr>
          </p:pic>
          <p:pic>
            <p:nvPicPr>
              <p:cNvPr id="399" name="Picture 39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529900"/>
                <a:ext cx="272648" cy="274320"/>
              </a:xfrm>
              <a:prstGeom prst="rect">
                <a:avLst/>
              </a:prstGeom>
            </p:spPr>
          </p:pic>
          <p:pic>
            <p:nvPicPr>
              <p:cNvPr id="405" name="Picture 40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529900"/>
                <a:ext cx="276005" cy="274320"/>
              </a:xfrm>
              <a:prstGeom prst="rect">
                <a:avLst/>
              </a:prstGeom>
            </p:spPr>
          </p:pic>
          <p:pic>
            <p:nvPicPr>
              <p:cNvPr id="411" name="Picture 41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529900"/>
                <a:ext cx="276005" cy="274320"/>
              </a:xfrm>
              <a:prstGeom prst="rect">
                <a:avLst/>
              </a:prstGeom>
            </p:spPr>
          </p:pic>
          <p:pic>
            <p:nvPicPr>
              <p:cNvPr id="417" name="Picture 41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854893"/>
                <a:ext cx="274320" cy="274320"/>
              </a:xfrm>
              <a:prstGeom prst="rect">
                <a:avLst/>
              </a:prstGeom>
            </p:spPr>
          </p:pic>
          <p:pic>
            <p:nvPicPr>
              <p:cNvPr id="423" name="Picture 42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854893"/>
                <a:ext cx="274320" cy="274320"/>
              </a:xfrm>
              <a:prstGeom prst="rect">
                <a:avLst/>
              </a:prstGeom>
            </p:spPr>
          </p:pic>
          <p:pic>
            <p:nvPicPr>
              <p:cNvPr id="429" name="Picture 42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854893"/>
                <a:ext cx="272648" cy="274320"/>
              </a:xfrm>
              <a:prstGeom prst="rect">
                <a:avLst/>
              </a:prstGeom>
            </p:spPr>
          </p:pic>
          <p:pic>
            <p:nvPicPr>
              <p:cNvPr id="435" name="Picture 43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854893"/>
                <a:ext cx="276005" cy="274320"/>
              </a:xfrm>
              <a:prstGeom prst="rect">
                <a:avLst/>
              </a:prstGeom>
            </p:spPr>
          </p:pic>
          <p:pic>
            <p:nvPicPr>
              <p:cNvPr id="441" name="Picture 44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854893"/>
                <a:ext cx="276005" cy="274320"/>
              </a:xfrm>
              <a:prstGeom prst="rect">
                <a:avLst/>
              </a:prstGeom>
            </p:spPr>
          </p:pic>
          <p:pic>
            <p:nvPicPr>
              <p:cNvPr id="447" name="Picture 44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179886"/>
                <a:ext cx="274320" cy="274320"/>
              </a:xfrm>
              <a:prstGeom prst="rect">
                <a:avLst/>
              </a:prstGeom>
            </p:spPr>
          </p:pic>
          <p:pic>
            <p:nvPicPr>
              <p:cNvPr id="453" name="Picture 45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179886"/>
                <a:ext cx="274320" cy="274320"/>
              </a:xfrm>
              <a:prstGeom prst="rect">
                <a:avLst/>
              </a:prstGeom>
            </p:spPr>
          </p:pic>
          <p:pic>
            <p:nvPicPr>
              <p:cNvPr id="459" name="Picture 45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179886"/>
                <a:ext cx="272648" cy="274320"/>
              </a:xfrm>
              <a:prstGeom prst="rect">
                <a:avLst/>
              </a:prstGeom>
            </p:spPr>
          </p:pic>
          <p:pic>
            <p:nvPicPr>
              <p:cNvPr id="465" name="Picture 46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179886"/>
                <a:ext cx="276005" cy="274320"/>
              </a:xfrm>
              <a:prstGeom prst="rect">
                <a:avLst/>
              </a:prstGeom>
            </p:spPr>
          </p:pic>
          <p:pic>
            <p:nvPicPr>
              <p:cNvPr id="467" name="Picture 466"/>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179886"/>
                <a:ext cx="276005" cy="274320"/>
              </a:xfrm>
              <a:prstGeom prst="rect">
                <a:avLst/>
              </a:prstGeom>
            </p:spPr>
          </p:pic>
          <p:pic>
            <p:nvPicPr>
              <p:cNvPr id="470" name="Picture 469"/>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504879"/>
                <a:ext cx="274320" cy="274320"/>
              </a:xfrm>
              <a:prstGeom prst="rect">
                <a:avLst/>
              </a:prstGeom>
            </p:spPr>
          </p:pic>
          <p:pic>
            <p:nvPicPr>
              <p:cNvPr id="473" name="Picture 47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504879"/>
                <a:ext cx="274320" cy="274320"/>
              </a:xfrm>
              <a:prstGeom prst="rect">
                <a:avLst/>
              </a:prstGeom>
            </p:spPr>
          </p:pic>
          <p:pic>
            <p:nvPicPr>
              <p:cNvPr id="474" name="Picture 47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504879"/>
                <a:ext cx="272648" cy="274320"/>
              </a:xfrm>
              <a:prstGeom prst="rect">
                <a:avLst/>
              </a:prstGeom>
            </p:spPr>
          </p:pic>
          <p:pic>
            <p:nvPicPr>
              <p:cNvPr id="475" name="Picture 47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504879"/>
                <a:ext cx="276005" cy="274320"/>
              </a:xfrm>
              <a:prstGeom prst="rect">
                <a:avLst/>
              </a:prstGeom>
            </p:spPr>
          </p:pic>
          <p:pic>
            <p:nvPicPr>
              <p:cNvPr id="476" name="Picture 47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504879"/>
                <a:ext cx="276005" cy="274320"/>
              </a:xfrm>
              <a:prstGeom prst="rect">
                <a:avLst/>
              </a:prstGeom>
            </p:spPr>
          </p:pic>
          <p:pic>
            <p:nvPicPr>
              <p:cNvPr id="477" name="Picture 47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829872"/>
                <a:ext cx="274320" cy="274320"/>
              </a:xfrm>
              <a:prstGeom prst="rect">
                <a:avLst/>
              </a:prstGeom>
            </p:spPr>
          </p:pic>
          <p:pic>
            <p:nvPicPr>
              <p:cNvPr id="478" name="Picture 47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829872"/>
                <a:ext cx="274320" cy="274320"/>
              </a:xfrm>
              <a:prstGeom prst="rect">
                <a:avLst/>
              </a:prstGeom>
            </p:spPr>
          </p:pic>
          <p:pic>
            <p:nvPicPr>
              <p:cNvPr id="479" name="Picture 47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829872"/>
                <a:ext cx="272648" cy="274320"/>
              </a:xfrm>
              <a:prstGeom prst="rect">
                <a:avLst/>
              </a:prstGeom>
            </p:spPr>
          </p:pic>
          <p:pic>
            <p:nvPicPr>
              <p:cNvPr id="480" name="Picture 47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829872"/>
                <a:ext cx="276005" cy="274320"/>
              </a:xfrm>
              <a:prstGeom prst="rect">
                <a:avLst/>
              </a:prstGeom>
            </p:spPr>
          </p:pic>
          <p:pic>
            <p:nvPicPr>
              <p:cNvPr id="481" name="Picture 48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829872"/>
                <a:ext cx="276005" cy="274320"/>
              </a:xfrm>
              <a:prstGeom prst="rect">
                <a:avLst/>
              </a:prstGeom>
            </p:spPr>
          </p:pic>
          <p:pic>
            <p:nvPicPr>
              <p:cNvPr id="482" name="Picture 48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154865"/>
                <a:ext cx="274320" cy="274320"/>
              </a:xfrm>
              <a:prstGeom prst="rect">
                <a:avLst/>
              </a:prstGeom>
            </p:spPr>
          </p:pic>
          <p:pic>
            <p:nvPicPr>
              <p:cNvPr id="483" name="Picture 48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6154865"/>
                <a:ext cx="274320" cy="274320"/>
              </a:xfrm>
              <a:prstGeom prst="rect">
                <a:avLst/>
              </a:prstGeom>
            </p:spPr>
          </p:pic>
          <p:pic>
            <p:nvPicPr>
              <p:cNvPr id="484" name="Picture 48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6154865"/>
                <a:ext cx="272648" cy="274320"/>
              </a:xfrm>
              <a:prstGeom prst="rect">
                <a:avLst/>
              </a:prstGeom>
            </p:spPr>
          </p:pic>
          <p:pic>
            <p:nvPicPr>
              <p:cNvPr id="485" name="Picture 48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6154865"/>
                <a:ext cx="276005" cy="274320"/>
              </a:xfrm>
              <a:prstGeom prst="rect">
                <a:avLst/>
              </a:prstGeom>
            </p:spPr>
          </p:pic>
          <p:pic>
            <p:nvPicPr>
              <p:cNvPr id="486" name="Picture 485"/>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6154865"/>
                <a:ext cx="276005" cy="274320"/>
              </a:xfrm>
              <a:prstGeom prst="rect">
                <a:avLst/>
              </a:prstGeom>
            </p:spPr>
          </p:pic>
        </p:grpSp>
        <p:grpSp>
          <p:nvGrpSpPr>
            <p:cNvPr id="487" name="Group 486"/>
            <p:cNvGrpSpPr/>
            <p:nvPr/>
          </p:nvGrpSpPr>
          <p:grpSpPr>
            <a:xfrm>
              <a:off x="6045017" y="6479859"/>
              <a:ext cx="1372365" cy="274320"/>
              <a:chOff x="6045017" y="6479859"/>
              <a:chExt cx="1372365" cy="274320"/>
            </a:xfrm>
          </p:grpSpPr>
          <p:pic>
            <p:nvPicPr>
              <p:cNvPr id="488" name="Picture 48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479859"/>
                <a:ext cx="274320" cy="274320"/>
              </a:xfrm>
              <a:prstGeom prst="rect">
                <a:avLst/>
              </a:prstGeom>
            </p:spPr>
          </p:pic>
          <p:pic>
            <p:nvPicPr>
              <p:cNvPr id="489" name="Picture 488"/>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6479859"/>
                <a:ext cx="274320" cy="274320"/>
              </a:xfrm>
              <a:prstGeom prst="rect">
                <a:avLst/>
              </a:prstGeom>
            </p:spPr>
          </p:pic>
          <p:pic>
            <p:nvPicPr>
              <p:cNvPr id="490" name="Picture 489"/>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6479859"/>
                <a:ext cx="272648" cy="274320"/>
              </a:xfrm>
              <a:prstGeom prst="rect">
                <a:avLst/>
              </a:prstGeom>
            </p:spPr>
          </p:pic>
          <p:pic>
            <p:nvPicPr>
              <p:cNvPr id="491" name="Picture 490"/>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6479859"/>
                <a:ext cx="276005" cy="274320"/>
              </a:xfrm>
              <a:prstGeom prst="rect">
                <a:avLst/>
              </a:prstGeom>
            </p:spPr>
          </p:pic>
          <p:pic>
            <p:nvPicPr>
              <p:cNvPr id="492" name="Picture 491"/>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6479859"/>
                <a:ext cx="276005" cy="274320"/>
              </a:xfrm>
              <a:prstGeom prst="rect">
                <a:avLst/>
              </a:prstGeom>
            </p:spPr>
          </p:pic>
        </p:grpSp>
        <p:sp>
          <p:nvSpPr>
            <p:cNvPr id="493" name="Text Placeholder 3"/>
            <p:cNvSpPr txBox="1">
              <a:spLocks/>
            </p:cNvSpPr>
            <p:nvPr/>
          </p:nvSpPr>
          <p:spPr>
            <a:xfrm>
              <a:off x="3374064" y="1555614"/>
              <a:ext cx="1283353" cy="511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A2142F"/>
                  </a:solidFill>
                  <a:latin typeface="Segoe UI Semibold" panose="020B0702040204020203" pitchFamily="34" charset="0"/>
                </a:rPr>
                <a:t>Baseline</a:t>
              </a:r>
            </a:p>
          </p:txBody>
        </p:sp>
        <p:sp>
          <p:nvSpPr>
            <p:cNvPr id="494" name="Text Placeholder 5"/>
            <p:cNvSpPr txBox="1">
              <a:spLocks/>
            </p:cNvSpPr>
            <p:nvPr/>
          </p:nvSpPr>
          <p:spPr>
            <a:xfrm>
              <a:off x="7417382" y="6429185"/>
              <a:ext cx="2130478" cy="5115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77AC30"/>
                  </a:solidFill>
                  <a:latin typeface="Segoe UI Semibold" panose="020B0702040204020203" pitchFamily="34" charset="0"/>
                </a:rPr>
                <a:t>Lowest-Impact</a:t>
              </a:r>
            </a:p>
          </p:txBody>
        </p:sp>
      </p:grpSp>
      <p:grpSp>
        <p:nvGrpSpPr>
          <p:cNvPr id="495" name="Group 494"/>
          <p:cNvGrpSpPr/>
          <p:nvPr/>
        </p:nvGrpSpPr>
        <p:grpSpPr>
          <a:xfrm>
            <a:off x="6143104" y="1512370"/>
            <a:ext cx="6173796" cy="5385073"/>
            <a:chOff x="3374064" y="1555614"/>
            <a:chExt cx="6173796" cy="5385073"/>
          </a:xfrm>
        </p:grpSpPr>
        <p:grpSp>
          <p:nvGrpSpPr>
            <p:cNvPr id="496" name="Group 495"/>
            <p:cNvGrpSpPr/>
            <p:nvPr/>
          </p:nvGrpSpPr>
          <p:grpSpPr>
            <a:xfrm>
              <a:off x="4616267" y="1604963"/>
              <a:ext cx="1372365" cy="274320"/>
              <a:chOff x="4616267" y="1604963"/>
              <a:chExt cx="1372365" cy="274320"/>
            </a:xfrm>
          </p:grpSpPr>
          <p:pic>
            <p:nvPicPr>
              <p:cNvPr id="656" name="Picture 65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604963"/>
                <a:ext cx="274320" cy="274320"/>
              </a:xfrm>
              <a:prstGeom prst="rect">
                <a:avLst/>
              </a:prstGeom>
            </p:spPr>
          </p:pic>
          <p:pic>
            <p:nvPicPr>
              <p:cNvPr id="657" name="Picture 65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604963"/>
                <a:ext cx="274320" cy="274320"/>
              </a:xfrm>
              <a:prstGeom prst="rect">
                <a:avLst/>
              </a:prstGeom>
            </p:spPr>
          </p:pic>
          <p:pic>
            <p:nvPicPr>
              <p:cNvPr id="658" name="Picture 65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604963"/>
                <a:ext cx="272648" cy="274320"/>
              </a:xfrm>
              <a:prstGeom prst="rect">
                <a:avLst/>
              </a:prstGeom>
            </p:spPr>
          </p:pic>
          <p:pic>
            <p:nvPicPr>
              <p:cNvPr id="659" name="Picture 65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604963"/>
                <a:ext cx="276005" cy="274320"/>
              </a:xfrm>
              <a:prstGeom prst="rect">
                <a:avLst/>
              </a:prstGeom>
            </p:spPr>
          </p:pic>
          <p:pic>
            <p:nvPicPr>
              <p:cNvPr id="660" name="Picture 65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604963"/>
                <a:ext cx="276005" cy="274320"/>
              </a:xfrm>
              <a:prstGeom prst="rect">
                <a:avLst/>
              </a:prstGeom>
            </p:spPr>
          </p:pic>
        </p:grpSp>
        <p:grpSp>
          <p:nvGrpSpPr>
            <p:cNvPr id="497" name="Group 496"/>
            <p:cNvGrpSpPr/>
            <p:nvPr/>
          </p:nvGrpSpPr>
          <p:grpSpPr>
            <a:xfrm>
              <a:off x="4616267" y="1604963"/>
              <a:ext cx="2801115" cy="5149216"/>
              <a:chOff x="4616267" y="1604963"/>
              <a:chExt cx="2801115" cy="5149216"/>
            </a:xfrm>
          </p:grpSpPr>
          <p:pic>
            <p:nvPicPr>
              <p:cNvPr id="506" name="Picture 50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507" name="Picture 50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508" name="Picture 50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509" name="Picture 50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510" name="Picture 50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pic>
            <p:nvPicPr>
              <p:cNvPr id="511" name="Picture 51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254949"/>
                <a:ext cx="274320" cy="274320"/>
              </a:xfrm>
              <a:prstGeom prst="rect">
                <a:avLst/>
              </a:prstGeom>
            </p:spPr>
          </p:pic>
          <p:pic>
            <p:nvPicPr>
              <p:cNvPr id="512" name="Picture 51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254949"/>
                <a:ext cx="274320" cy="274320"/>
              </a:xfrm>
              <a:prstGeom prst="rect">
                <a:avLst/>
              </a:prstGeom>
            </p:spPr>
          </p:pic>
          <p:pic>
            <p:nvPicPr>
              <p:cNvPr id="513" name="Picture 51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254949"/>
                <a:ext cx="272648" cy="274320"/>
              </a:xfrm>
              <a:prstGeom prst="rect">
                <a:avLst/>
              </a:prstGeom>
            </p:spPr>
          </p:pic>
          <p:pic>
            <p:nvPicPr>
              <p:cNvPr id="514" name="Picture 51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254949"/>
                <a:ext cx="276005" cy="274320"/>
              </a:xfrm>
              <a:prstGeom prst="rect">
                <a:avLst/>
              </a:prstGeom>
            </p:spPr>
          </p:pic>
          <p:pic>
            <p:nvPicPr>
              <p:cNvPr id="515" name="Picture 51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254949"/>
                <a:ext cx="276005" cy="274320"/>
              </a:xfrm>
              <a:prstGeom prst="rect">
                <a:avLst/>
              </a:prstGeom>
            </p:spPr>
          </p:pic>
          <p:pic>
            <p:nvPicPr>
              <p:cNvPr id="516" name="Picture 51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579942"/>
                <a:ext cx="274320" cy="274320"/>
              </a:xfrm>
              <a:prstGeom prst="rect">
                <a:avLst/>
              </a:prstGeom>
            </p:spPr>
          </p:pic>
          <p:pic>
            <p:nvPicPr>
              <p:cNvPr id="517" name="Picture 51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579942"/>
                <a:ext cx="274320" cy="274320"/>
              </a:xfrm>
              <a:prstGeom prst="rect">
                <a:avLst/>
              </a:prstGeom>
            </p:spPr>
          </p:pic>
          <p:pic>
            <p:nvPicPr>
              <p:cNvPr id="518" name="Picture 51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579942"/>
                <a:ext cx="272648" cy="274320"/>
              </a:xfrm>
              <a:prstGeom prst="rect">
                <a:avLst/>
              </a:prstGeom>
            </p:spPr>
          </p:pic>
          <p:pic>
            <p:nvPicPr>
              <p:cNvPr id="519" name="Picture 51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579942"/>
                <a:ext cx="276005" cy="274320"/>
              </a:xfrm>
              <a:prstGeom prst="rect">
                <a:avLst/>
              </a:prstGeom>
            </p:spPr>
          </p:pic>
          <p:pic>
            <p:nvPicPr>
              <p:cNvPr id="520" name="Picture 51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579942"/>
                <a:ext cx="276005" cy="274320"/>
              </a:xfrm>
              <a:prstGeom prst="rect">
                <a:avLst/>
              </a:prstGeom>
            </p:spPr>
          </p:pic>
          <p:pic>
            <p:nvPicPr>
              <p:cNvPr id="521" name="Picture 52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904935"/>
                <a:ext cx="274320" cy="274320"/>
              </a:xfrm>
              <a:prstGeom prst="rect">
                <a:avLst/>
              </a:prstGeom>
            </p:spPr>
          </p:pic>
          <p:pic>
            <p:nvPicPr>
              <p:cNvPr id="522" name="Picture 52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904935"/>
                <a:ext cx="274320" cy="274320"/>
              </a:xfrm>
              <a:prstGeom prst="rect">
                <a:avLst/>
              </a:prstGeom>
            </p:spPr>
          </p:pic>
          <p:pic>
            <p:nvPicPr>
              <p:cNvPr id="523" name="Picture 52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904935"/>
                <a:ext cx="272648" cy="274320"/>
              </a:xfrm>
              <a:prstGeom prst="rect">
                <a:avLst/>
              </a:prstGeom>
            </p:spPr>
          </p:pic>
          <p:pic>
            <p:nvPicPr>
              <p:cNvPr id="524" name="Picture 52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904935"/>
                <a:ext cx="276005" cy="274320"/>
              </a:xfrm>
              <a:prstGeom prst="rect">
                <a:avLst/>
              </a:prstGeom>
            </p:spPr>
          </p:pic>
          <p:pic>
            <p:nvPicPr>
              <p:cNvPr id="525" name="Picture 52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904935"/>
                <a:ext cx="276005" cy="274320"/>
              </a:xfrm>
              <a:prstGeom prst="rect">
                <a:avLst/>
              </a:prstGeom>
            </p:spPr>
          </p:pic>
          <p:pic>
            <p:nvPicPr>
              <p:cNvPr id="526" name="Picture 52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229928"/>
                <a:ext cx="274320" cy="274320"/>
              </a:xfrm>
              <a:prstGeom prst="rect">
                <a:avLst/>
              </a:prstGeom>
            </p:spPr>
          </p:pic>
          <p:pic>
            <p:nvPicPr>
              <p:cNvPr id="527" name="Picture 52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229928"/>
                <a:ext cx="274320" cy="274320"/>
              </a:xfrm>
              <a:prstGeom prst="rect">
                <a:avLst/>
              </a:prstGeom>
            </p:spPr>
          </p:pic>
          <p:pic>
            <p:nvPicPr>
              <p:cNvPr id="528" name="Picture 52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229928"/>
                <a:ext cx="272648" cy="274320"/>
              </a:xfrm>
              <a:prstGeom prst="rect">
                <a:avLst/>
              </a:prstGeom>
            </p:spPr>
          </p:pic>
          <p:pic>
            <p:nvPicPr>
              <p:cNvPr id="529" name="Picture 52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229928"/>
                <a:ext cx="276005" cy="274320"/>
              </a:xfrm>
              <a:prstGeom prst="rect">
                <a:avLst/>
              </a:prstGeom>
            </p:spPr>
          </p:pic>
          <p:pic>
            <p:nvPicPr>
              <p:cNvPr id="530" name="Picture 52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229928"/>
                <a:ext cx="276005" cy="274320"/>
              </a:xfrm>
              <a:prstGeom prst="rect">
                <a:avLst/>
              </a:prstGeom>
            </p:spPr>
          </p:pic>
          <p:pic>
            <p:nvPicPr>
              <p:cNvPr id="531" name="Picture 53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554921"/>
                <a:ext cx="274320" cy="274320"/>
              </a:xfrm>
              <a:prstGeom prst="rect">
                <a:avLst/>
              </a:prstGeom>
            </p:spPr>
          </p:pic>
          <p:pic>
            <p:nvPicPr>
              <p:cNvPr id="532" name="Picture 53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554921"/>
                <a:ext cx="274320" cy="274320"/>
              </a:xfrm>
              <a:prstGeom prst="rect">
                <a:avLst/>
              </a:prstGeom>
            </p:spPr>
          </p:pic>
          <p:pic>
            <p:nvPicPr>
              <p:cNvPr id="533" name="Picture 53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554921"/>
                <a:ext cx="272648" cy="274320"/>
              </a:xfrm>
              <a:prstGeom prst="rect">
                <a:avLst/>
              </a:prstGeom>
            </p:spPr>
          </p:pic>
          <p:pic>
            <p:nvPicPr>
              <p:cNvPr id="534" name="Picture 53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554921"/>
                <a:ext cx="276005" cy="274320"/>
              </a:xfrm>
              <a:prstGeom prst="rect">
                <a:avLst/>
              </a:prstGeom>
            </p:spPr>
          </p:pic>
          <p:pic>
            <p:nvPicPr>
              <p:cNvPr id="535" name="Picture 53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554921"/>
                <a:ext cx="276005" cy="274320"/>
              </a:xfrm>
              <a:prstGeom prst="rect">
                <a:avLst/>
              </a:prstGeom>
            </p:spPr>
          </p:pic>
          <p:pic>
            <p:nvPicPr>
              <p:cNvPr id="536" name="Picture 53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879914"/>
                <a:ext cx="274320" cy="274320"/>
              </a:xfrm>
              <a:prstGeom prst="rect">
                <a:avLst/>
              </a:prstGeom>
            </p:spPr>
          </p:pic>
          <p:pic>
            <p:nvPicPr>
              <p:cNvPr id="537" name="Picture 53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879914"/>
                <a:ext cx="274320" cy="274320"/>
              </a:xfrm>
              <a:prstGeom prst="rect">
                <a:avLst/>
              </a:prstGeom>
            </p:spPr>
          </p:pic>
          <p:pic>
            <p:nvPicPr>
              <p:cNvPr id="538" name="Picture 53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879914"/>
                <a:ext cx="272648" cy="274320"/>
              </a:xfrm>
              <a:prstGeom prst="rect">
                <a:avLst/>
              </a:prstGeom>
            </p:spPr>
          </p:pic>
          <p:pic>
            <p:nvPicPr>
              <p:cNvPr id="539" name="Picture 53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879914"/>
                <a:ext cx="276005" cy="274320"/>
              </a:xfrm>
              <a:prstGeom prst="rect">
                <a:avLst/>
              </a:prstGeom>
            </p:spPr>
          </p:pic>
          <p:pic>
            <p:nvPicPr>
              <p:cNvPr id="540" name="Picture 53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879914"/>
                <a:ext cx="276005" cy="274320"/>
              </a:xfrm>
              <a:prstGeom prst="rect">
                <a:avLst/>
              </a:prstGeom>
            </p:spPr>
          </p:pic>
          <p:pic>
            <p:nvPicPr>
              <p:cNvPr id="541" name="Picture 54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204907"/>
                <a:ext cx="274320" cy="274320"/>
              </a:xfrm>
              <a:prstGeom prst="rect">
                <a:avLst/>
              </a:prstGeom>
            </p:spPr>
          </p:pic>
          <p:pic>
            <p:nvPicPr>
              <p:cNvPr id="542" name="Picture 54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204907"/>
                <a:ext cx="274320" cy="274320"/>
              </a:xfrm>
              <a:prstGeom prst="rect">
                <a:avLst/>
              </a:prstGeom>
            </p:spPr>
          </p:pic>
          <p:pic>
            <p:nvPicPr>
              <p:cNvPr id="543" name="Picture 54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204907"/>
                <a:ext cx="272648" cy="274320"/>
              </a:xfrm>
              <a:prstGeom prst="rect">
                <a:avLst/>
              </a:prstGeom>
            </p:spPr>
          </p:pic>
          <p:pic>
            <p:nvPicPr>
              <p:cNvPr id="544" name="Picture 54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204907"/>
                <a:ext cx="276005" cy="274320"/>
              </a:xfrm>
              <a:prstGeom prst="rect">
                <a:avLst/>
              </a:prstGeom>
            </p:spPr>
          </p:pic>
          <p:pic>
            <p:nvPicPr>
              <p:cNvPr id="545" name="Picture 54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204907"/>
                <a:ext cx="276005" cy="274320"/>
              </a:xfrm>
              <a:prstGeom prst="rect">
                <a:avLst/>
              </a:prstGeom>
            </p:spPr>
          </p:pic>
          <p:pic>
            <p:nvPicPr>
              <p:cNvPr id="546" name="Picture 54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529900"/>
                <a:ext cx="274320" cy="274320"/>
              </a:xfrm>
              <a:prstGeom prst="rect">
                <a:avLst/>
              </a:prstGeom>
            </p:spPr>
          </p:pic>
          <p:pic>
            <p:nvPicPr>
              <p:cNvPr id="547" name="Picture 54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529900"/>
                <a:ext cx="274320" cy="274320"/>
              </a:xfrm>
              <a:prstGeom prst="rect">
                <a:avLst/>
              </a:prstGeom>
            </p:spPr>
          </p:pic>
          <p:pic>
            <p:nvPicPr>
              <p:cNvPr id="548" name="Picture 54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529900"/>
                <a:ext cx="272648" cy="274320"/>
              </a:xfrm>
              <a:prstGeom prst="rect">
                <a:avLst/>
              </a:prstGeom>
            </p:spPr>
          </p:pic>
          <p:pic>
            <p:nvPicPr>
              <p:cNvPr id="549" name="Picture 54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529900"/>
                <a:ext cx="276005" cy="274320"/>
              </a:xfrm>
              <a:prstGeom prst="rect">
                <a:avLst/>
              </a:prstGeom>
            </p:spPr>
          </p:pic>
          <p:pic>
            <p:nvPicPr>
              <p:cNvPr id="550" name="Picture 54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529900"/>
                <a:ext cx="276005" cy="274320"/>
              </a:xfrm>
              <a:prstGeom prst="rect">
                <a:avLst/>
              </a:prstGeom>
            </p:spPr>
          </p:pic>
          <p:pic>
            <p:nvPicPr>
              <p:cNvPr id="551" name="Picture 55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854893"/>
                <a:ext cx="274320" cy="274320"/>
              </a:xfrm>
              <a:prstGeom prst="rect">
                <a:avLst/>
              </a:prstGeom>
            </p:spPr>
          </p:pic>
          <p:pic>
            <p:nvPicPr>
              <p:cNvPr id="552" name="Picture 55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854893"/>
                <a:ext cx="274320" cy="274320"/>
              </a:xfrm>
              <a:prstGeom prst="rect">
                <a:avLst/>
              </a:prstGeom>
            </p:spPr>
          </p:pic>
          <p:pic>
            <p:nvPicPr>
              <p:cNvPr id="553" name="Picture 55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854893"/>
                <a:ext cx="272648" cy="274320"/>
              </a:xfrm>
              <a:prstGeom prst="rect">
                <a:avLst/>
              </a:prstGeom>
            </p:spPr>
          </p:pic>
          <p:pic>
            <p:nvPicPr>
              <p:cNvPr id="554" name="Picture 55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854893"/>
                <a:ext cx="276005" cy="274320"/>
              </a:xfrm>
              <a:prstGeom prst="rect">
                <a:avLst/>
              </a:prstGeom>
            </p:spPr>
          </p:pic>
          <p:pic>
            <p:nvPicPr>
              <p:cNvPr id="555" name="Picture 55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854893"/>
                <a:ext cx="276005" cy="274320"/>
              </a:xfrm>
              <a:prstGeom prst="rect">
                <a:avLst/>
              </a:prstGeom>
            </p:spPr>
          </p:pic>
          <p:pic>
            <p:nvPicPr>
              <p:cNvPr id="556" name="Picture 55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179886"/>
                <a:ext cx="274320" cy="274320"/>
              </a:xfrm>
              <a:prstGeom prst="rect">
                <a:avLst/>
              </a:prstGeom>
            </p:spPr>
          </p:pic>
          <p:pic>
            <p:nvPicPr>
              <p:cNvPr id="557" name="Picture 55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179886"/>
                <a:ext cx="274320" cy="274320"/>
              </a:xfrm>
              <a:prstGeom prst="rect">
                <a:avLst/>
              </a:prstGeom>
            </p:spPr>
          </p:pic>
          <p:pic>
            <p:nvPicPr>
              <p:cNvPr id="558" name="Picture 557"/>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179886"/>
                <a:ext cx="272648" cy="274320"/>
              </a:xfrm>
              <a:prstGeom prst="rect">
                <a:avLst/>
              </a:prstGeom>
            </p:spPr>
          </p:pic>
          <p:pic>
            <p:nvPicPr>
              <p:cNvPr id="559" name="Picture 55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179886"/>
                <a:ext cx="276005" cy="274320"/>
              </a:xfrm>
              <a:prstGeom prst="rect">
                <a:avLst/>
              </a:prstGeom>
            </p:spPr>
          </p:pic>
          <p:pic>
            <p:nvPicPr>
              <p:cNvPr id="560" name="Picture 55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179886"/>
                <a:ext cx="276005" cy="274320"/>
              </a:xfrm>
              <a:prstGeom prst="rect">
                <a:avLst/>
              </a:prstGeom>
            </p:spPr>
          </p:pic>
          <p:pic>
            <p:nvPicPr>
              <p:cNvPr id="561" name="Picture 56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504879"/>
                <a:ext cx="274320" cy="274320"/>
              </a:xfrm>
              <a:prstGeom prst="rect">
                <a:avLst/>
              </a:prstGeom>
            </p:spPr>
          </p:pic>
          <p:pic>
            <p:nvPicPr>
              <p:cNvPr id="562" name="Picture 56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504879"/>
                <a:ext cx="274320" cy="274320"/>
              </a:xfrm>
              <a:prstGeom prst="rect">
                <a:avLst/>
              </a:prstGeom>
            </p:spPr>
          </p:pic>
          <p:pic>
            <p:nvPicPr>
              <p:cNvPr id="563" name="Picture 56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504879"/>
                <a:ext cx="272648" cy="274320"/>
              </a:xfrm>
              <a:prstGeom prst="rect">
                <a:avLst/>
              </a:prstGeom>
            </p:spPr>
          </p:pic>
          <p:pic>
            <p:nvPicPr>
              <p:cNvPr id="564" name="Picture 56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504879"/>
                <a:ext cx="276005" cy="274320"/>
              </a:xfrm>
              <a:prstGeom prst="rect">
                <a:avLst/>
              </a:prstGeom>
            </p:spPr>
          </p:pic>
          <p:pic>
            <p:nvPicPr>
              <p:cNvPr id="565" name="Picture 56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504879"/>
                <a:ext cx="276005" cy="274320"/>
              </a:xfrm>
              <a:prstGeom prst="rect">
                <a:avLst/>
              </a:prstGeom>
            </p:spPr>
          </p:pic>
          <p:pic>
            <p:nvPicPr>
              <p:cNvPr id="566" name="Picture 56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829872"/>
                <a:ext cx="274320" cy="274320"/>
              </a:xfrm>
              <a:prstGeom prst="rect">
                <a:avLst/>
              </a:prstGeom>
            </p:spPr>
          </p:pic>
          <p:pic>
            <p:nvPicPr>
              <p:cNvPr id="567" name="Picture 56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829872"/>
                <a:ext cx="274320" cy="274320"/>
              </a:xfrm>
              <a:prstGeom prst="rect">
                <a:avLst/>
              </a:prstGeom>
            </p:spPr>
          </p:pic>
          <p:pic>
            <p:nvPicPr>
              <p:cNvPr id="568" name="Picture 56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829872"/>
                <a:ext cx="272648" cy="274320"/>
              </a:xfrm>
              <a:prstGeom prst="rect">
                <a:avLst/>
              </a:prstGeom>
            </p:spPr>
          </p:pic>
          <p:pic>
            <p:nvPicPr>
              <p:cNvPr id="569" name="Picture 56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829872"/>
                <a:ext cx="276005" cy="274320"/>
              </a:xfrm>
              <a:prstGeom prst="rect">
                <a:avLst/>
              </a:prstGeom>
            </p:spPr>
          </p:pic>
          <p:pic>
            <p:nvPicPr>
              <p:cNvPr id="570" name="Picture 56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829872"/>
                <a:ext cx="276005" cy="274320"/>
              </a:xfrm>
              <a:prstGeom prst="rect">
                <a:avLst/>
              </a:prstGeom>
            </p:spPr>
          </p:pic>
          <p:pic>
            <p:nvPicPr>
              <p:cNvPr id="571" name="Picture 57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154865"/>
                <a:ext cx="274320" cy="274320"/>
              </a:xfrm>
              <a:prstGeom prst="rect">
                <a:avLst/>
              </a:prstGeom>
            </p:spPr>
          </p:pic>
          <p:pic>
            <p:nvPicPr>
              <p:cNvPr id="572" name="Picture 57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6154865"/>
                <a:ext cx="274320" cy="274320"/>
              </a:xfrm>
              <a:prstGeom prst="rect">
                <a:avLst/>
              </a:prstGeom>
            </p:spPr>
          </p:pic>
          <p:pic>
            <p:nvPicPr>
              <p:cNvPr id="573" name="Picture 57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154865"/>
                <a:ext cx="272648" cy="274320"/>
              </a:xfrm>
              <a:prstGeom prst="rect">
                <a:avLst/>
              </a:prstGeom>
            </p:spPr>
          </p:pic>
          <p:pic>
            <p:nvPicPr>
              <p:cNvPr id="574" name="Picture 57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154865"/>
                <a:ext cx="276005" cy="274320"/>
              </a:xfrm>
              <a:prstGeom prst="rect">
                <a:avLst/>
              </a:prstGeom>
            </p:spPr>
          </p:pic>
          <p:pic>
            <p:nvPicPr>
              <p:cNvPr id="575" name="Picture 57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154865"/>
                <a:ext cx="276005" cy="274320"/>
              </a:xfrm>
              <a:prstGeom prst="rect">
                <a:avLst/>
              </a:prstGeom>
            </p:spPr>
          </p:pic>
          <p:pic>
            <p:nvPicPr>
              <p:cNvPr id="576" name="Picture 57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479859"/>
                <a:ext cx="274320" cy="274320"/>
              </a:xfrm>
              <a:prstGeom prst="rect">
                <a:avLst/>
              </a:prstGeom>
            </p:spPr>
          </p:pic>
          <p:pic>
            <p:nvPicPr>
              <p:cNvPr id="577" name="Picture 57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6479859"/>
                <a:ext cx="274320" cy="274320"/>
              </a:xfrm>
              <a:prstGeom prst="rect">
                <a:avLst/>
              </a:prstGeom>
            </p:spPr>
          </p:pic>
          <p:pic>
            <p:nvPicPr>
              <p:cNvPr id="578" name="Picture 57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479859"/>
                <a:ext cx="272648" cy="274320"/>
              </a:xfrm>
              <a:prstGeom prst="rect">
                <a:avLst/>
              </a:prstGeom>
            </p:spPr>
          </p:pic>
          <p:pic>
            <p:nvPicPr>
              <p:cNvPr id="579" name="Picture 57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479859"/>
                <a:ext cx="276005" cy="274320"/>
              </a:xfrm>
              <a:prstGeom prst="rect">
                <a:avLst/>
              </a:prstGeom>
            </p:spPr>
          </p:pic>
          <p:pic>
            <p:nvPicPr>
              <p:cNvPr id="580" name="Picture 57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479859"/>
                <a:ext cx="276005" cy="274320"/>
              </a:xfrm>
              <a:prstGeom prst="rect">
                <a:avLst/>
              </a:prstGeom>
            </p:spPr>
          </p:pic>
          <p:pic>
            <p:nvPicPr>
              <p:cNvPr id="581" name="Picture 58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1604963"/>
                <a:ext cx="274320" cy="274320"/>
              </a:xfrm>
              <a:prstGeom prst="rect">
                <a:avLst/>
              </a:prstGeom>
            </p:spPr>
          </p:pic>
          <p:pic>
            <p:nvPicPr>
              <p:cNvPr id="582" name="Picture 58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604963"/>
                <a:ext cx="274320" cy="274320"/>
              </a:xfrm>
              <a:prstGeom prst="rect">
                <a:avLst/>
              </a:prstGeom>
            </p:spPr>
          </p:pic>
          <p:pic>
            <p:nvPicPr>
              <p:cNvPr id="583" name="Picture 58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1604963"/>
                <a:ext cx="272648" cy="274320"/>
              </a:xfrm>
              <a:prstGeom prst="rect">
                <a:avLst/>
              </a:prstGeom>
            </p:spPr>
          </p:pic>
          <p:pic>
            <p:nvPicPr>
              <p:cNvPr id="584" name="Picture 58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604963"/>
                <a:ext cx="276005" cy="274320"/>
              </a:xfrm>
              <a:prstGeom prst="rect">
                <a:avLst/>
              </a:prstGeom>
            </p:spPr>
          </p:pic>
          <p:pic>
            <p:nvPicPr>
              <p:cNvPr id="585" name="Picture 58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604963"/>
                <a:ext cx="276005" cy="274320"/>
              </a:xfrm>
              <a:prstGeom prst="rect">
                <a:avLst/>
              </a:prstGeom>
            </p:spPr>
          </p:pic>
          <p:pic>
            <p:nvPicPr>
              <p:cNvPr id="586" name="Picture 58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1929956"/>
                <a:ext cx="274320" cy="274320"/>
              </a:xfrm>
              <a:prstGeom prst="rect">
                <a:avLst/>
              </a:prstGeom>
            </p:spPr>
          </p:pic>
          <p:pic>
            <p:nvPicPr>
              <p:cNvPr id="587" name="Picture 58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929956"/>
                <a:ext cx="274320" cy="274320"/>
              </a:xfrm>
              <a:prstGeom prst="rect">
                <a:avLst/>
              </a:prstGeom>
            </p:spPr>
          </p:pic>
          <p:pic>
            <p:nvPicPr>
              <p:cNvPr id="588" name="Picture 587"/>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1929956"/>
                <a:ext cx="272648" cy="274320"/>
              </a:xfrm>
              <a:prstGeom prst="rect">
                <a:avLst/>
              </a:prstGeom>
            </p:spPr>
          </p:pic>
          <p:pic>
            <p:nvPicPr>
              <p:cNvPr id="589" name="Picture 58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929956"/>
                <a:ext cx="276005" cy="274320"/>
              </a:xfrm>
              <a:prstGeom prst="rect">
                <a:avLst/>
              </a:prstGeom>
            </p:spPr>
          </p:pic>
          <p:pic>
            <p:nvPicPr>
              <p:cNvPr id="590" name="Picture 58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929956"/>
                <a:ext cx="276005" cy="274320"/>
              </a:xfrm>
              <a:prstGeom prst="rect">
                <a:avLst/>
              </a:prstGeom>
            </p:spPr>
          </p:pic>
          <p:pic>
            <p:nvPicPr>
              <p:cNvPr id="591" name="Picture 59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254949"/>
                <a:ext cx="274320" cy="274320"/>
              </a:xfrm>
              <a:prstGeom prst="rect">
                <a:avLst/>
              </a:prstGeom>
            </p:spPr>
          </p:pic>
          <p:pic>
            <p:nvPicPr>
              <p:cNvPr id="592" name="Picture 59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254949"/>
                <a:ext cx="274320" cy="274320"/>
              </a:xfrm>
              <a:prstGeom prst="rect">
                <a:avLst/>
              </a:prstGeom>
            </p:spPr>
          </p:pic>
          <p:pic>
            <p:nvPicPr>
              <p:cNvPr id="593" name="Picture 59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254949"/>
                <a:ext cx="272648" cy="274320"/>
              </a:xfrm>
              <a:prstGeom prst="rect">
                <a:avLst/>
              </a:prstGeom>
            </p:spPr>
          </p:pic>
          <p:pic>
            <p:nvPicPr>
              <p:cNvPr id="594" name="Picture 59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254949"/>
                <a:ext cx="276005" cy="274320"/>
              </a:xfrm>
              <a:prstGeom prst="rect">
                <a:avLst/>
              </a:prstGeom>
            </p:spPr>
          </p:pic>
          <p:pic>
            <p:nvPicPr>
              <p:cNvPr id="595" name="Picture 59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254949"/>
                <a:ext cx="276005" cy="274320"/>
              </a:xfrm>
              <a:prstGeom prst="rect">
                <a:avLst/>
              </a:prstGeom>
            </p:spPr>
          </p:pic>
          <p:pic>
            <p:nvPicPr>
              <p:cNvPr id="596" name="Picture 59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579942"/>
                <a:ext cx="274320" cy="274320"/>
              </a:xfrm>
              <a:prstGeom prst="rect">
                <a:avLst/>
              </a:prstGeom>
            </p:spPr>
          </p:pic>
          <p:pic>
            <p:nvPicPr>
              <p:cNvPr id="597" name="Picture 59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579942"/>
                <a:ext cx="274320" cy="274320"/>
              </a:xfrm>
              <a:prstGeom prst="rect">
                <a:avLst/>
              </a:prstGeom>
            </p:spPr>
          </p:pic>
          <p:pic>
            <p:nvPicPr>
              <p:cNvPr id="598" name="Picture 59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579942"/>
                <a:ext cx="272648" cy="274320"/>
              </a:xfrm>
              <a:prstGeom prst="rect">
                <a:avLst/>
              </a:prstGeom>
            </p:spPr>
          </p:pic>
          <p:pic>
            <p:nvPicPr>
              <p:cNvPr id="599" name="Picture 59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579942"/>
                <a:ext cx="276005" cy="274320"/>
              </a:xfrm>
              <a:prstGeom prst="rect">
                <a:avLst/>
              </a:prstGeom>
            </p:spPr>
          </p:pic>
          <p:pic>
            <p:nvPicPr>
              <p:cNvPr id="600" name="Picture 59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579942"/>
                <a:ext cx="276005" cy="274320"/>
              </a:xfrm>
              <a:prstGeom prst="rect">
                <a:avLst/>
              </a:prstGeom>
            </p:spPr>
          </p:pic>
          <p:pic>
            <p:nvPicPr>
              <p:cNvPr id="601" name="Picture 60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904935"/>
                <a:ext cx="274320" cy="274320"/>
              </a:xfrm>
              <a:prstGeom prst="rect">
                <a:avLst/>
              </a:prstGeom>
            </p:spPr>
          </p:pic>
          <p:pic>
            <p:nvPicPr>
              <p:cNvPr id="602" name="Picture 60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904935"/>
                <a:ext cx="274320" cy="274320"/>
              </a:xfrm>
              <a:prstGeom prst="rect">
                <a:avLst/>
              </a:prstGeom>
            </p:spPr>
          </p:pic>
          <p:pic>
            <p:nvPicPr>
              <p:cNvPr id="603" name="Picture 60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904935"/>
                <a:ext cx="272648" cy="274320"/>
              </a:xfrm>
              <a:prstGeom prst="rect">
                <a:avLst/>
              </a:prstGeom>
            </p:spPr>
          </p:pic>
          <p:pic>
            <p:nvPicPr>
              <p:cNvPr id="604" name="Picture 60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904935"/>
                <a:ext cx="276005" cy="274320"/>
              </a:xfrm>
              <a:prstGeom prst="rect">
                <a:avLst/>
              </a:prstGeom>
            </p:spPr>
          </p:pic>
          <p:pic>
            <p:nvPicPr>
              <p:cNvPr id="605" name="Picture 60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904935"/>
                <a:ext cx="276005" cy="274320"/>
              </a:xfrm>
              <a:prstGeom prst="rect">
                <a:avLst/>
              </a:prstGeom>
            </p:spPr>
          </p:pic>
          <p:pic>
            <p:nvPicPr>
              <p:cNvPr id="606" name="Picture 60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229928"/>
                <a:ext cx="274320" cy="274320"/>
              </a:xfrm>
              <a:prstGeom prst="rect">
                <a:avLst/>
              </a:prstGeom>
            </p:spPr>
          </p:pic>
          <p:pic>
            <p:nvPicPr>
              <p:cNvPr id="607" name="Picture 60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229928"/>
                <a:ext cx="274320" cy="274320"/>
              </a:xfrm>
              <a:prstGeom prst="rect">
                <a:avLst/>
              </a:prstGeom>
            </p:spPr>
          </p:pic>
          <p:pic>
            <p:nvPicPr>
              <p:cNvPr id="608" name="Picture 60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229928"/>
                <a:ext cx="272648" cy="274320"/>
              </a:xfrm>
              <a:prstGeom prst="rect">
                <a:avLst/>
              </a:prstGeom>
            </p:spPr>
          </p:pic>
          <p:pic>
            <p:nvPicPr>
              <p:cNvPr id="609" name="Picture 60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229928"/>
                <a:ext cx="276005" cy="274320"/>
              </a:xfrm>
              <a:prstGeom prst="rect">
                <a:avLst/>
              </a:prstGeom>
            </p:spPr>
          </p:pic>
          <p:pic>
            <p:nvPicPr>
              <p:cNvPr id="610" name="Picture 60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229928"/>
                <a:ext cx="276005" cy="274320"/>
              </a:xfrm>
              <a:prstGeom prst="rect">
                <a:avLst/>
              </a:prstGeom>
            </p:spPr>
          </p:pic>
          <p:pic>
            <p:nvPicPr>
              <p:cNvPr id="611" name="Picture 61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554921"/>
                <a:ext cx="274320" cy="274320"/>
              </a:xfrm>
              <a:prstGeom prst="rect">
                <a:avLst/>
              </a:prstGeom>
            </p:spPr>
          </p:pic>
          <p:pic>
            <p:nvPicPr>
              <p:cNvPr id="612" name="Picture 61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554921"/>
                <a:ext cx="274320" cy="274320"/>
              </a:xfrm>
              <a:prstGeom prst="rect">
                <a:avLst/>
              </a:prstGeom>
            </p:spPr>
          </p:pic>
          <p:pic>
            <p:nvPicPr>
              <p:cNvPr id="613" name="Picture 61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554921"/>
                <a:ext cx="272648" cy="274320"/>
              </a:xfrm>
              <a:prstGeom prst="rect">
                <a:avLst/>
              </a:prstGeom>
            </p:spPr>
          </p:pic>
          <p:pic>
            <p:nvPicPr>
              <p:cNvPr id="614" name="Picture 61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554921"/>
                <a:ext cx="276005" cy="274320"/>
              </a:xfrm>
              <a:prstGeom prst="rect">
                <a:avLst/>
              </a:prstGeom>
            </p:spPr>
          </p:pic>
          <p:pic>
            <p:nvPicPr>
              <p:cNvPr id="615" name="Picture 61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554921"/>
                <a:ext cx="276005" cy="274320"/>
              </a:xfrm>
              <a:prstGeom prst="rect">
                <a:avLst/>
              </a:prstGeom>
            </p:spPr>
          </p:pic>
          <p:pic>
            <p:nvPicPr>
              <p:cNvPr id="616" name="Picture 61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879914"/>
                <a:ext cx="274320" cy="274320"/>
              </a:xfrm>
              <a:prstGeom prst="rect">
                <a:avLst/>
              </a:prstGeom>
            </p:spPr>
          </p:pic>
          <p:pic>
            <p:nvPicPr>
              <p:cNvPr id="617" name="Picture 61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879914"/>
                <a:ext cx="274320" cy="274320"/>
              </a:xfrm>
              <a:prstGeom prst="rect">
                <a:avLst/>
              </a:prstGeom>
            </p:spPr>
          </p:pic>
          <p:pic>
            <p:nvPicPr>
              <p:cNvPr id="618" name="Picture 617"/>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879914"/>
                <a:ext cx="272648" cy="274320"/>
              </a:xfrm>
              <a:prstGeom prst="rect">
                <a:avLst/>
              </a:prstGeom>
            </p:spPr>
          </p:pic>
          <p:pic>
            <p:nvPicPr>
              <p:cNvPr id="619" name="Picture 61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879914"/>
                <a:ext cx="276005" cy="274320"/>
              </a:xfrm>
              <a:prstGeom prst="rect">
                <a:avLst/>
              </a:prstGeom>
            </p:spPr>
          </p:pic>
          <p:pic>
            <p:nvPicPr>
              <p:cNvPr id="620" name="Picture 61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879914"/>
                <a:ext cx="276005" cy="274320"/>
              </a:xfrm>
              <a:prstGeom prst="rect">
                <a:avLst/>
              </a:prstGeom>
            </p:spPr>
          </p:pic>
          <p:pic>
            <p:nvPicPr>
              <p:cNvPr id="621" name="Picture 62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204907"/>
                <a:ext cx="274320" cy="274320"/>
              </a:xfrm>
              <a:prstGeom prst="rect">
                <a:avLst/>
              </a:prstGeom>
            </p:spPr>
          </p:pic>
          <p:pic>
            <p:nvPicPr>
              <p:cNvPr id="622" name="Picture 62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204907"/>
                <a:ext cx="274320" cy="274320"/>
              </a:xfrm>
              <a:prstGeom prst="rect">
                <a:avLst/>
              </a:prstGeom>
            </p:spPr>
          </p:pic>
          <p:pic>
            <p:nvPicPr>
              <p:cNvPr id="623" name="Picture 62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204907"/>
                <a:ext cx="272648" cy="274320"/>
              </a:xfrm>
              <a:prstGeom prst="rect">
                <a:avLst/>
              </a:prstGeom>
            </p:spPr>
          </p:pic>
          <p:pic>
            <p:nvPicPr>
              <p:cNvPr id="624" name="Picture 62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204907"/>
                <a:ext cx="276005" cy="274320"/>
              </a:xfrm>
              <a:prstGeom prst="rect">
                <a:avLst/>
              </a:prstGeom>
            </p:spPr>
          </p:pic>
          <p:pic>
            <p:nvPicPr>
              <p:cNvPr id="625" name="Picture 62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204907"/>
                <a:ext cx="276005" cy="274320"/>
              </a:xfrm>
              <a:prstGeom prst="rect">
                <a:avLst/>
              </a:prstGeom>
            </p:spPr>
          </p:pic>
          <p:pic>
            <p:nvPicPr>
              <p:cNvPr id="626" name="Picture 62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529900"/>
                <a:ext cx="274320" cy="274320"/>
              </a:xfrm>
              <a:prstGeom prst="rect">
                <a:avLst/>
              </a:prstGeom>
            </p:spPr>
          </p:pic>
          <p:pic>
            <p:nvPicPr>
              <p:cNvPr id="627" name="Picture 62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529900"/>
                <a:ext cx="274320" cy="274320"/>
              </a:xfrm>
              <a:prstGeom prst="rect">
                <a:avLst/>
              </a:prstGeom>
            </p:spPr>
          </p:pic>
          <p:pic>
            <p:nvPicPr>
              <p:cNvPr id="628" name="Picture 62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529900"/>
                <a:ext cx="272648" cy="274320"/>
              </a:xfrm>
              <a:prstGeom prst="rect">
                <a:avLst/>
              </a:prstGeom>
            </p:spPr>
          </p:pic>
          <p:pic>
            <p:nvPicPr>
              <p:cNvPr id="629" name="Picture 62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529900"/>
                <a:ext cx="276005" cy="274320"/>
              </a:xfrm>
              <a:prstGeom prst="rect">
                <a:avLst/>
              </a:prstGeom>
            </p:spPr>
          </p:pic>
          <p:pic>
            <p:nvPicPr>
              <p:cNvPr id="630" name="Picture 62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529900"/>
                <a:ext cx="276005" cy="274320"/>
              </a:xfrm>
              <a:prstGeom prst="rect">
                <a:avLst/>
              </a:prstGeom>
            </p:spPr>
          </p:pic>
          <p:pic>
            <p:nvPicPr>
              <p:cNvPr id="631" name="Picture 63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854893"/>
                <a:ext cx="274320" cy="274320"/>
              </a:xfrm>
              <a:prstGeom prst="rect">
                <a:avLst/>
              </a:prstGeom>
            </p:spPr>
          </p:pic>
          <p:pic>
            <p:nvPicPr>
              <p:cNvPr id="632" name="Picture 63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854893"/>
                <a:ext cx="274320" cy="274320"/>
              </a:xfrm>
              <a:prstGeom prst="rect">
                <a:avLst/>
              </a:prstGeom>
            </p:spPr>
          </p:pic>
          <p:pic>
            <p:nvPicPr>
              <p:cNvPr id="633" name="Picture 63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854893"/>
                <a:ext cx="272648" cy="274320"/>
              </a:xfrm>
              <a:prstGeom prst="rect">
                <a:avLst/>
              </a:prstGeom>
            </p:spPr>
          </p:pic>
          <p:pic>
            <p:nvPicPr>
              <p:cNvPr id="634" name="Picture 63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854893"/>
                <a:ext cx="276005" cy="274320"/>
              </a:xfrm>
              <a:prstGeom prst="rect">
                <a:avLst/>
              </a:prstGeom>
            </p:spPr>
          </p:pic>
          <p:pic>
            <p:nvPicPr>
              <p:cNvPr id="635" name="Picture 63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854893"/>
                <a:ext cx="276005" cy="274320"/>
              </a:xfrm>
              <a:prstGeom prst="rect">
                <a:avLst/>
              </a:prstGeom>
            </p:spPr>
          </p:pic>
          <p:pic>
            <p:nvPicPr>
              <p:cNvPr id="636" name="Picture 63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179886"/>
                <a:ext cx="274320" cy="274320"/>
              </a:xfrm>
              <a:prstGeom prst="rect">
                <a:avLst/>
              </a:prstGeom>
            </p:spPr>
          </p:pic>
          <p:pic>
            <p:nvPicPr>
              <p:cNvPr id="637" name="Picture 63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179886"/>
                <a:ext cx="274320" cy="274320"/>
              </a:xfrm>
              <a:prstGeom prst="rect">
                <a:avLst/>
              </a:prstGeom>
            </p:spPr>
          </p:pic>
          <p:pic>
            <p:nvPicPr>
              <p:cNvPr id="638" name="Picture 637"/>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179886"/>
                <a:ext cx="272648" cy="274320"/>
              </a:xfrm>
              <a:prstGeom prst="rect">
                <a:avLst/>
              </a:prstGeom>
            </p:spPr>
          </p:pic>
          <p:pic>
            <p:nvPicPr>
              <p:cNvPr id="639" name="Picture 63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179886"/>
                <a:ext cx="276005" cy="274320"/>
              </a:xfrm>
              <a:prstGeom prst="rect">
                <a:avLst/>
              </a:prstGeom>
            </p:spPr>
          </p:pic>
          <p:pic>
            <p:nvPicPr>
              <p:cNvPr id="640" name="Picture 63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179886"/>
                <a:ext cx="276005" cy="274320"/>
              </a:xfrm>
              <a:prstGeom prst="rect">
                <a:avLst/>
              </a:prstGeom>
            </p:spPr>
          </p:pic>
          <p:pic>
            <p:nvPicPr>
              <p:cNvPr id="641" name="Picture 64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504879"/>
                <a:ext cx="274320" cy="274320"/>
              </a:xfrm>
              <a:prstGeom prst="rect">
                <a:avLst/>
              </a:prstGeom>
            </p:spPr>
          </p:pic>
          <p:pic>
            <p:nvPicPr>
              <p:cNvPr id="642" name="Picture 64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504879"/>
                <a:ext cx="274320" cy="274320"/>
              </a:xfrm>
              <a:prstGeom prst="rect">
                <a:avLst/>
              </a:prstGeom>
            </p:spPr>
          </p:pic>
          <p:pic>
            <p:nvPicPr>
              <p:cNvPr id="643" name="Picture 64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504879"/>
                <a:ext cx="272648" cy="274320"/>
              </a:xfrm>
              <a:prstGeom prst="rect">
                <a:avLst/>
              </a:prstGeom>
            </p:spPr>
          </p:pic>
          <p:pic>
            <p:nvPicPr>
              <p:cNvPr id="644" name="Picture 64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504879"/>
                <a:ext cx="276005" cy="274320"/>
              </a:xfrm>
              <a:prstGeom prst="rect">
                <a:avLst/>
              </a:prstGeom>
            </p:spPr>
          </p:pic>
          <p:pic>
            <p:nvPicPr>
              <p:cNvPr id="645" name="Picture 64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504879"/>
                <a:ext cx="276005" cy="274320"/>
              </a:xfrm>
              <a:prstGeom prst="rect">
                <a:avLst/>
              </a:prstGeom>
            </p:spPr>
          </p:pic>
          <p:pic>
            <p:nvPicPr>
              <p:cNvPr id="646" name="Picture 64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829872"/>
                <a:ext cx="274320" cy="274320"/>
              </a:xfrm>
              <a:prstGeom prst="rect">
                <a:avLst/>
              </a:prstGeom>
            </p:spPr>
          </p:pic>
          <p:pic>
            <p:nvPicPr>
              <p:cNvPr id="647" name="Picture 64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829872"/>
                <a:ext cx="274320" cy="274320"/>
              </a:xfrm>
              <a:prstGeom prst="rect">
                <a:avLst/>
              </a:prstGeom>
            </p:spPr>
          </p:pic>
          <p:pic>
            <p:nvPicPr>
              <p:cNvPr id="648" name="Picture 64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829872"/>
                <a:ext cx="272648" cy="274320"/>
              </a:xfrm>
              <a:prstGeom prst="rect">
                <a:avLst/>
              </a:prstGeom>
            </p:spPr>
          </p:pic>
          <p:pic>
            <p:nvPicPr>
              <p:cNvPr id="649" name="Picture 64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829872"/>
                <a:ext cx="276005" cy="274320"/>
              </a:xfrm>
              <a:prstGeom prst="rect">
                <a:avLst/>
              </a:prstGeom>
            </p:spPr>
          </p:pic>
          <p:pic>
            <p:nvPicPr>
              <p:cNvPr id="650" name="Picture 64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829872"/>
                <a:ext cx="276005" cy="274320"/>
              </a:xfrm>
              <a:prstGeom prst="rect">
                <a:avLst/>
              </a:prstGeom>
            </p:spPr>
          </p:pic>
          <p:pic>
            <p:nvPicPr>
              <p:cNvPr id="651" name="Picture 65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154865"/>
                <a:ext cx="274320" cy="274320"/>
              </a:xfrm>
              <a:prstGeom prst="rect">
                <a:avLst/>
              </a:prstGeom>
            </p:spPr>
          </p:pic>
          <p:pic>
            <p:nvPicPr>
              <p:cNvPr id="652" name="Picture 65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6154865"/>
                <a:ext cx="274320" cy="274320"/>
              </a:xfrm>
              <a:prstGeom prst="rect">
                <a:avLst/>
              </a:prstGeom>
            </p:spPr>
          </p:pic>
          <p:pic>
            <p:nvPicPr>
              <p:cNvPr id="653" name="Picture 65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6154865"/>
                <a:ext cx="272648" cy="274320"/>
              </a:xfrm>
              <a:prstGeom prst="rect">
                <a:avLst/>
              </a:prstGeom>
            </p:spPr>
          </p:pic>
          <p:pic>
            <p:nvPicPr>
              <p:cNvPr id="654" name="Picture 65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6154865"/>
                <a:ext cx="276005" cy="274320"/>
              </a:xfrm>
              <a:prstGeom prst="rect">
                <a:avLst/>
              </a:prstGeom>
            </p:spPr>
          </p:pic>
          <p:pic>
            <p:nvPicPr>
              <p:cNvPr id="655" name="Picture 65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6154865"/>
                <a:ext cx="276005" cy="274320"/>
              </a:xfrm>
              <a:prstGeom prst="rect">
                <a:avLst/>
              </a:prstGeom>
            </p:spPr>
          </p:pic>
        </p:grpSp>
        <p:grpSp>
          <p:nvGrpSpPr>
            <p:cNvPr id="498" name="Group 497"/>
            <p:cNvGrpSpPr/>
            <p:nvPr/>
          </p:nvGrpSpPr>
          <p:grpSpPr>
            <a:xfrm>
              <a:off x="6045017" y="6479859"/>
              <a:ext cx="1372365" cy="274320"/>
              <a:chOff x="6045017" y="6479859"/>
              <a:chExt cx="1372365" cy="274320"/>
            </a:xfrm>
          </p:grpSpPr>
          <p:pic>
            <p:nvPicPr>
              <p:cNvPr id="501" name="Picture 50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479859"/>
                <a:ext cx="274320" cy="274320"/>
              </a:xfrm>
              <a:prstGeom prst="rect">
                <a:avLst/>
              </a:prstGeom>
            </p:spPr>
          </p:pic>
          <p:pic>
            <p:nvPicPr>
              <p:cNvPr id="502" name="Picture 50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6479859"/>
                <a:ext cx="274320" cy="274320"/>
              </a:xfrm>
              <a:prstGeom prst="rect">
                <a:avLst/>
              </a:prstGeom>
            </p:spPr>
          </p:pic>
          <p:pic>
            <p:nvPicPr>
              <p:cNvPr id="503" name="Picture 50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6479859"/>
                <a:ext cx="272648" cy="274320"/>
              </a:xfrm>
              <a:prstGeom prst="rect">
                <a:avLst/>
              </a:prstGeom>
            </p:spPr>
          </p:pic>
          <p:pic>
            <p:nvPicPr>
              <p:cNvPr id="504" name="Picture 50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6479859"/>
                <a:ext cx="276005" cy="274320"/>
              </a:xfrm>
              <a:prstGeom prst="rect">
                <a:avLst/>
              </a:prstGeom>
            </p:spPr>
          </p:pic>
          <p:pic>
            <p:nvPicPr>
              <p:cNvPr id="505" name="Picture 50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6479859"/>
                <a:ext cx="276005" cy="274320"/>
              </a:xfrm>
              <a:prstGeom prst="rect">
                <a:avLst/>
              </a:prstGeom>
            </p:spPr>
          </p:pic>
        </p:grpSp>
        <p:sp>
          <p:nvSpPr>
            <p:cNvPr id="499" name="Text Placeholder 3"/>
            <p:cNvSpPr txBox="1">
              <a:spLocks/>
            </p:cNvSpPr>
            <p:nvPr/>
          </p:nvSpPr>
          <p:spPr>
            <a:xfrm>
              <a:off x="3374064" y="1555614"/>
              <a:ext cx="1283353" cy="511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A2142F"/>
                  </a:solidFill>
                  <a:latin typeface="Segoe UI Semibold" panose="020B0702040204020203" pitchFamily="34" charset="0"/>
                </a:rPr>
                <a:t>Baseline</a:t>
              </a:r>
            </a:p>
          </p:txBody>
        </p:sp>
        <p:sp>
          <p:nvSpPr>
            <p:cNvPr id="500" name="Text Placeholder 5"/>
            <p:cNvSpPr txBox="1">
              <a:spLocks/>
            </p:cNvSpPr>
            <p:nvPr/>
          </p:nvSpPr>
          <p:spPr>
            <a:xfrm>
              <a:off x="7417382" y="6429185"/>
              <a:ext cx="2130478" cy="5115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77AC30"/>
                  </a:solidFill>
                  <a:latin typeface="Segoe UI Semibold" panose="020B0702040204020203" pitchFamily="34" charset="0"/>
                </a:rPr>
                <a:t>Lowest-Impact</a:t>
              </a:r>
            </a:p>
          </p:txBody>
        </p:sp>
      </p:grpSp>
      <p:sp>
        <p:nvSpPr>
          <p:cNvPr id="2" name="Title 1"/>
          <p:cNvSpPr>
            <a:spLocks noGrp="1"/>
          </p:cNvSpPr>
          <p:nvPr>
            <p:ph type="title"/>
          </p:nvPr>
        </p:nvSpPr>
        <p:spPr/>
        <p:txBody>
          <a:bodyPr/>
          <a:lstStyle/>
          <a:p>
            <a:r>
              <a:rPr lang="en-US" b="1" dirty="0"/>
              <a:t>Quantity = Quality</a:t>
            </a:r>
            <a:endParaRPr lang="en-US" dirty="0"/>
          </a:p>
        </p:txBody>
      </p:sp>
      <p:grpSp>
        <p:nvGrpSpPr>
          <p:cNvPr id="10" name="Group 9"/>
          <p:cNvGrpSpPr/>
          <p:nvPr/>
        </p:nvGrpSpPr>
        <p:grpSpPr>
          <a:xfrm>
            <a:off x="-217977" y="1978029"/>
            <a:ext cx="1602205" cy="1511290"/>
            <a:chOff x="3211028" y="1978029"/>
            <a:chExt cx="1602205" cy="1511290"/>
          </a:xfrm>
        </p:grpSpPr>
        <p:pic>
          <p:nvPicPr>
            <p:cNvPr id="661" name="Picture 660"/>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79576" y="1978029"/>
              <a:ext cx="465110" cy="462270"/>
            </a:xfrm>
            <a:prstGeom prst="rect">
              <a:avLst/>
            </a:prstGeom>
          </p:spPr>
        </p:pic>
        <p:sp>
          <p:nvSpPr>
            <p:cNvPr id="9" name="Rectangle 8"/>
            <p:cNvSpPr/>
            <p:nvPr/>
          </p:nvSpPr>
          <p:spPr>
            <a:xfrm>
              <a:off x="3439121" y="3119987"/>
              <a:ext cx="1224737" cy="369332"/>
            </a:xfrm>
            <a:prstGeom prst="rect">
              <a:avLst/>
            </a:prstGeom>
          </p:spPr>
          <p:txBody>
            <a:bodyPr wrap="square">
              <a:spAutoFit/>
            </a:bodyPr>
            <a:lstStyle/>
            <a:p>
              <a:r>
                <a:rPr lang="en-US" i="1" dirty="0" err="1">
                  <a:latin typeface="Segoe UI Semilight" panose="020B0402040204020203" pitchFamily="34" charset="0"/>
                  <a:cs typeface="Segoe UI Semilight" panose="020B0402040204020203" pitchFamily="34" charset="0"/>
                </a:rPr>
                <a:t>K</a:t>
              </a:r>
              <a:r>
                <a:rPr lang="en-US" i="1" baseline="-25000" dirty="0" err="1">
                  <a:latin typeface="Segoe UI Semilight" panose="020B0402040204020203" pitchFamily="34" charset="0"/>
                  <a:cs typeface="Segoe UI Semilight" panose="020B0402040204020203" pitchFamily="34" charset="0"/>
                </a:rPr>
                <a:t>sat</a:t>
              </a:r>
              <a:r>
                <a:rPr lang="en-US" i="1" dirty="0">
                  <a:latin typeface="Segoe UI Semilight" panose="020B0402040204020203" pitchFamily="34" charset="0"/>
                  <a:cs typeface="Segoe UI Semilight" panose="020B0402040204020203" pitchFamily="34" charset="0"/>
                </a:rPr>
                <a:t> ↓ 10x</a:t>
              </a:r>
            </a:p>
          </p:txBody>
        </p:sp>
        <p:sp>
          <p:nvSpPr>
            <p:cNvPr id="662" name="Rectangle 661"/>
            <p:cNvSpPr/>
            <p:nvPr/>
          </p:nvSpPr>
          <p:spPr>
            <a:xfrm>
              <a:off x="3211028" y="2475885"/>
              <a:ext cx="1602205" cy="646331"/>
            </a:xfrm>
            <a:prstGeom prst="rect">
              <a:avLst/>
            </a:prstGeom>
          </p:spPr>
          <p:txBody>
            <a:bodyPr wrap="square">
              <a:spAutoFit/>
            </a:bodyPr>
            <a:lstStyle/>
            <a:p>
              <a:pPr algn="ctr"/>
              <a:r>
                <a:rPr lang="en-US" dirty="0">
                  <a:latin typeface="Segoe UI Semilight" panose="020B0402040204020203" pitchFamily="34" charset="0"/>
                  <a:cs typeface="Segoe UI Semilight" panose="020B0402040204020203" pitchFamily="34" charset="0"/>
                </a:rPr>
                <a:t>Highly Compacted</a:t>
              </a:r>
            </a:p>
          </p:txBody>
        </p:sp>
      </p:grpSp>
      <p:grpSp>
        <p:nvGrpSpPr>
          <p:cNvPr id="663" name="Group 662"/>
          <p:cNvGrpSpPr/>
          <p:nvPr/>
        </p:nvGrpSpPr>
        <p:grpSpPr>
          <a:xfrm>
            <a:off x="5986229" y="1978029"/>
            <a:ext cx="1602205" cy="1511290"/>
            <a:chOff x="3211028" y="1978029"/>
            <a:chExt cx="1602205" cy="1511290"/>
          </a:xfrm>
        </p:grpSpPr>
        <p:pic>
          <p:nvPicPr>
            <p:cNvPr id="664" name="Picture 66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79576" y="1978029"/>
              <a:ext cx="465110" cy="462270"/>
            </a:xfrm>
            <a:prstGeom prst="rect">
              <a:avLst/>
            </a:prstGeom>
          </p:spPr>
        </p:pic>
        <p:sp>
          <p:nvSpPr>
            <p:cNvPr id="665" name="Rectangle 664"/>
            <p:cNvSpPr/>
            <p:nvPr/>
          </p:nvSpPr>
          <p:spPr>
            <a:xfrm>
              <a:off x="3439121" y="3119987"/>
              <a:ext cx="1224737" cy="369332"/>
            </a:xfrm>
            <a:prstGeom prst="rect">
              <a:avLst/>
            </a:prstGeom>
          </p:spPr>
          <p:txBody>
            <a:bodyPr wrap="square">
              <a:spAutoFit/>
            </a:bodyPr>
            <a:lstStyle/>
            <a:p>
              <a:r>
                <a:rPr lang="en-US" i="1" dirty="0" err="1">
                  <a:latin typeface="Segoe UI Semilight" panose="020B0402040204020203" pitchFamily="34" charset="0"/>
                  <a:cs typeface="Segoe UI Semilight" panose="020B0402040204020203" pitchFamily="34" charset="0"/>
                </a:rPr>
                <a:t>K</a:t>
              </a:r>
              <a:r>
                <a:rPr lang="en-US" i="1" baseline="-25000" dirty="0" err="1">
                  <a:latin typeface="Segoe UI Semilight" panose="020B0402040204020203" pitchFamily="34" charset="0"/>
                  <a:cs typeface="Segoe UI Semilight" panose="020B0402040204020203" pitchFamily="34" charset="0"/>
                </a:rPr>
                <a:t>sat</a:t>
              </a:r>
              <a:r>
                <a:rPr lang="en-US" i="1" dirty="0">
                  <a:latin typeface="Segoe UI Semilight" panose="020B0402040204020203" pitchFamily="34" charset="0"/>
                  <a:cs typeface="Segoe UI Semilight" panose="020B0402040204020203" pitchFamily="34" charset="0"/>
                </a:rPr>
                <a:t> ↓ 2x</a:t>
              </a:r>
            </a:p>
          </p:txBody>
        </p:sp>
        <p:sp>
          <p:nvSpPr>
            <p:cNvPr id="666" name="Rectangle 665"/>
            <p:cNvSpPr/>
            <p:nvPr/>
          </p:nvSpPr>
          <p:spPr>
            <a:xfrm>
              <a:off x="3211028" y="2475885"/>
              <a:ext cx="1602205" cy="646331"/>
            </a:xfrm>
            <a:prstGeom prst="rect">
              <a:avLst/>
            </a:prstGeom>
          </p:spPr>
          <p:txBody>
            <a:bodyPr wrap="square">
              <a:spAutoFit/>
            </a:bodyPr>
            <a:lstStyle/>
            <a:p>
              <a:pPr algn="ctr"/>
              <a:r>
                <a:rPr lang="en-US" dirty="0">
                  <a:latin typeface="Segoe UI Semilight" panose="020B0402040204020203" pitchFamily="34" charset="0"/>
                  <a:cs typeface="Segoe UI Semilight" panose="020B0402040204020203" pitchFamily="34" charset="0"/>
                </a:rPr>
                <a:t>Moderately Compacted</a:t>
              </a:r>
            </a:p>
          </p:txBody>
        </p:sp>
      </p:grpSp>
      <p:sp>
        <p:nvSpPr>
          <p:cNvPr id="350" name="Oval 349">
            <a:extLst>
              <a:ext uri="{FF2B5EF4-FFF2-40B4-BE49-F238E27FC236}">
                <a16:creationId xmlns:a16="http://schemas.microsoft.com/office/drawing/2014/main" id="{ADD5D094-6706-43BE-BDD2-9A47CE167102}"/>
              </a:ext>
            </a:extLst>
          </p:cNvPr>
          <p:cNvSpPr/>
          <p:nvPr/>
        </p:nvSpPr>
        <p:spPr>
          <a:xfrm>
            <a:off x="11159460" y="210105"/>
            <a:ext cx="519813" cy="51981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Segoe UI Semibold" panose="020B0702040204020203" pitchFamily="34" charset="0"/>
                <a:cs typeface="Segoe UI Semibold" panose="020B0702040204020203" pitchFamily="34" charset="0"/>
              </a:rPr>
              <a:t>1</a:t>
            </a:r>
          </a:p>
        </p:txBody>
      </p:sp>
    </p:spTree>
    <p:extLst>
      <p:ext uri="{BB962C8B-B14F-4D97-AF65-F5344CB8AC3E}">
        <p14:creationId xmlns:p14="http://schemas.microsoft.com/office/powerpoint/2010/main" val="329804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ctangle 174">
            <a:extLst>
              <a:ext uri="{FF2B5EF4-FFF2-40B4-BE49-F238E27FC236}">
                <a16:creationId xmlns:a16="http://schemas.microsoft.com/office/drawing/2014/main" id="{DFBB4353-198F-4340-910C-71949E9127B1}"/>
              </a:ext>
            </a:extLst>
          </p:cNvPr>
          <p:cNvSpPr/>
          <p:nvPr/>
        </p:nvSpPr>
        <p:spPr>
          <a:xfrm>
            <a:off x="5048198" y="5643332"/>
            <a:ext cx="2104737" cy="688891"/>
          </a:xfrm>
          <a:prstGeom prst="rect">
            <a:avLst/>
          </a:prstGeom>
          <a:solidFill>
            <a:schemeClr val="accent1">
              <a:lumMod val="7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EB0A242B-448E-4C83-A5C1-4C989EC2A024}"/>
              </a:ext>
            </a:extLst>
          </p:cNvPr>
          <p:cNvSpPr/>
          <p:nvPr/>
        </p:nvSpPr>
        <p:spPr>
          <a:xfrm>
            <a:off x="7152935" y="5651365"/>
            <a:ext cx="4363091" cy="709245"/>
          </a:xfrm>
          <a:prstGeom prst="rect">
            <a:avLst/>
          </a:prstGeom>
          <a:solidFill>
            <a:srgbClr val="7F6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6336E7E-CF39-4202-A0E5-66445613ED37}"/>
              </a:ext>
            </a:extLst>
          </p:cNvPr>
          <p:cNvSpPr/>
          <p:nvPr/>
        </p:nvSpPr>
        <p:spPr>
          <a:xfrm>
            <a:off x="672623" y="5638848"/>
            <a:ext cx="4363092" cy="693376"/>
          </a:xfrm>
          <a:prstGeom prst="rect">
            <a:avLst/>
          </a:prstGeom>
          <a:solidFill>
            <a:srgbClr val="7F6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F58C9E7-ADD4-41B0-8368-DB8C8D59B633}"/>
              </a:ext>
            </a:extLst>
          </p:cNvPr>
          <p:cNvSpPr/>
          <p:nvPr/>
        </p:nvSpPr>
        <p:spPr>
          <a:xfrm>
            <a:off x="3398781" y="5339647"/>
            <a:ext cx="266700" cy="299201"/>
          </a:xfrm>
          <a:custGeom>
            <a:avLst/>
            <a:gdLst>
              <a:gd name="connsiteX0" fmla="*/ 25400 w 266700"/>
              <a:gd name="connsiteY0" fmla="*/ 736600 h 781050"/>
              <a:gd name="connsiteX1" fmla="*/ 25400 w 266700"/>
              <a:gd name="connsiteY1" fmla="*/ 736600 h 781050"/>
              <a:gd name="connsiteX2" fmla="*/ 25400 w 266700"/>
              <a:gd name="connsiteY2" fmla="*/ 679450 h 781050"/>
              <a:gd name="connsiteX3" fmla="*/ 0 w 266700"/>
              <a:gd name="connsiteY3" fmla="*/ 419100 h 781050"/>
              <a:gd name="connsiteX4" fmla="*/ 76200 w 266700"/>
              <a:gd name="connsiteY4" fmla="*/ 736600 h 781050"/>
              <a:gd name="connsiteX5" fmla="*/ 95250 w 266700"/>
              <a:gd name="connsiteY5" fmla="*/ 0 h 781050"/>
              <a:gd name="connsiteX6" fmla="*/ 114300 w 266700"/>
              <a:gd name="connsiteY6" fmla="*/ 622300 h 781050"/>
              <a:gd name="connsiteX7" fmla="*/ 171450 w 266700"/>
              <a:gd name="connsiteY7" fmla="*/ 317500 h 781050"/>
              <a:gd name="connsiteX8" fmla="*/ 127000 w 266700"/>
              <a:gd name="connsiteY8" fmla="*/ 762000 h 781050"/>
              <a:gd name="connsiteX9" fmla="*/ 266700 w 266700"/>
              <a:gd name="connsiteY9" fmla="*/ 546100 h 781050"/>
              <a:gd name="connsiteX10" fmla="*/ 152400 w 266700"/>
              <a:gd name="connsiteY10" fmla="*/ 781050 h 781050"/>
              <a:gd name="connsiteX11" fmla="*/ 25400 w 266700"/>
              <a:gd name="connsiteY11" fmla="*/ 73660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00" h="781050">
                <a:moveTo>
                  <a:pt x="25400" y="736600"/>
                </a:moveTo>
                <a:lnTo>
                  <a:pt x="25400" y="736600"/>
                </a:lnTo>
                <a:lnTo>
                  <a:pt x="25400" y="679450"/>
                </a:lnTo>
                <a:lnTo>
                  <a:pt x="0" y="419100"/>
                </a:lnTo>
                <a:lnTo>
                  <a:pt x="76200" y="736600"/>
                </a:lnTo>
                <a:lnTo>
                  <a:pt x="95250" y="0"/>
                </a:lnTo>
                <a:lnTo>
                  <a:pt x="114300" y="622300"/>
                </a:lnTo>
                <a:lnTo>
                  <a:pt x="171450" y="317500"/>
                </a:lnTo>
                <a:lnTo>
                  <a:pt x="127000" y="762000"/>
                </a:lnTo>
                <a:lnTo>
                  <a:pt x="266700" y="546100"/>
                </a:lnTo>
                <a:lnTo>
                  <a:pt x="152400" y="781050"/>
                </a:lnTo>
                <a:lnTo>
                  <a:pt x="25400" y="73660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FE03F46-4165-4827-9D03-9476032C64AB}"/>
              </a:ext>
            </a:extLst>
          </p:cNvPr>
          <p:cNvPicPr>
            <a:picLocks noChangeAspect="1"/>
          </p:cNvPicPr>
          <p:nvPr/>
        </p:nvPicPr>
        <p:blipFill rotWithShape="1">
          <a:blip r:embed="rId2"/>
          <a:srcRect b="19712"/>
          <a:stretch/>
        </p:blipFill>
        <p:spPr>
          <a:xfrm>
            <a:off x="3654707" y="5179725"/>
            <a:ext cx="1006459" cy="445425"/>
          </a:xfrm>
          <a:prstGeom prst="rect">
            <a:avLst/>
          </a:prstGeom>
        </p:spPr>
      </p:pic>
      <p:sp>
        <p:nvSpPr>
          <p:cNvPr id="2" name="Title 1">
            <a:extLst>
              <a:ext uri="{FF2B5EF4-FFF2-40B4-BE49-F238E27FC236}">
                <a16:creationId xmlns:a16="http://schemas.microsoft.com/office/drawing/2014/main" id="{4102C927-172E-41E6-98E2-D6D220DCFA8C}"/>
              </a:ext>
            </a:extLst>
          </p:cNvPr>
          <p:cNvSpPr>
            <a:spLocks noGrp="1"/>
          </p:cNvSpPr>
          <p:nvPr>
            <p:ph type="title"/>
          </p:nvPr>
        </p:nvSpPr>
        <p:spPr>
          <a:xfrm>
            <a:off x="3810" y="15874"/>
            <a:ext cx="12192000" cy="1325563"/>
          </a:xfrm>
        </p:spPr>
        <p:txBody>
          <a:bodyPr/>
          <a:lstStyle/>
          <a:p>
            <a:r>
              <a:rPr lang="en-US" dirty="0"/>
              <a:t>Urbanization messes with how water flows</a:t>
            </a:r>
          </a:p>
        </p:txBody>
      </p:sp>
      <p:grpSp>
        <p:nvGrpSpPr>
          <p:cNvPr id="8" name="Group 7">
            <a:extLst>
              <a:ext uri="{FF2B5EF4-FFF2-40B4-BE49-F238E27FC236}">
                <a16:creationId xmlns:a16="http://schemas.microsoft.com/office/drawing/2014/main" id="{540E5437-0FD4-4255-9332-D79EA727D312}"/>
              </a:ext>
            </a:extLst>
          </p:cNvPr>
          <p:cNvGrpSpPr/>
          <p:nvPr/>
        </p:nvGrpSpPr>
        <p:grpSpPr>
          <a:xfrm>
            <a:off x="8385861" y="3112304"/>
            <a:ext cx="541152" cy="2546609"/>
            <a:chOff x="3354741" y="1214203"/>
            <a:chExt cx="644577" cy="2668249"/>
          </a:xfrm>
        </p:grpSpPr>
        <p:sp>
          <p:nvSpPr>
            <p:cNvPr id="112" name="Rectangle 111">
              <a:extLst>
                <a:ext uri="{FF2B5EF4-FFF2-40B4-BE49-F238E27FC236}">
                  <a16:creationId xmlns:a16="http://schemas.microsoft.com/office/drawing/2014/main" id="{74BD58CB-2B62-4804-8EB8-E07C97C45313}"/>
                </a:ext>
              </a:extLst>
            </p:cNvPr>
            <p:cNvSpPr/>
            <p:nvPr/>
          </p:nvSpPr>
          <p:spPr>
            <a:xfrm>
              <a:off x="3354741" y="1214203"/>
              <a:ext cx="644577" cy="266824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13" name="Rectangle 112">
              <a:extLst>
                <a:ext uri="{FF2B5EF4-FFF2-40B4-BE49-F238E27FC236}">
                  <a16:creationId xmlns:a16="http://schemas.microsoft.com/office/drawing/2014/main" id="{EF71D6A7-987D-444A-8B59-9A9717C3FED9}"/>
                </a:ext>
              </a:extLst>
            </p:cNvPr>
            <p:cNvSpPr/>
            <p:nvPr/>
          </p:nvSpPr>
          <p:spPr>
            <a:xfrm>
              <a:off x="3529070" y="1499016"/>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14" name="Rectangle 113">
              <a:extLst>
                <a:ext uri="{FF2B5EF4-FFF2-40B4-BE49-F238E27FC236}">
                  <a16:creationId xmlns:a16="http://schemas.microsoft.com/office/drawing/2014/main" id="{F32FEA06-0A42-4399-846F-904A33881EFD}"/>
                </a:ext>
              </a:extLst>
            </p:cNvPr>
            <p:cNvSpPr/>
            <p:nvPr/>
          </p:nvSpPr>
          <p:spPr>
            <a:xfrm>
              <a:off x="3806388" y="1499016"/>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15" name="Rectangle 114">
              <a:extLst>
                <a:ext uri="{FF2B5EF4-FFF2-40B4-BE49-F238E27FC236}">
                  <a16:creationId xmlns:a16="http://schemas.microsoft.com/office/drawing/2014/main" id="{571C9477-AA36-4BA3-88C5-FF1FF89381D5}"/>
                </a:ext>
              </a:extLst>
            </p:cNvPr>
            <p:cNvSpPr/>
            <p:nvPr/>
          </p:nvSpPr>
          <p:spPr>
            <a:xfrm>
              <a:off x="3511024" y="2053651"/>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16" name="Rectangle 115">
              <a:extLst>
                <a:ext uri="{FF2B5EF4-FFF2-40B4-BE49-F238E27FC236}">
                  <a16:creationId xmlns:a16="http://schemas.microsoft.com/office/drawing/2014/main" id="{5159C982-6C31-4778-9FC5-892FDB06C14E}"/>
                </a:ext>
              </a:extLst>
            </p:cNvPr>
            <p:cNvSpPr/>
            <p:nvPr/>
          </p:nvSpPr>
          <p:spPr>
            <a:xfrm>
              <a:off x="3788342" y="2053651"/>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17" name="Rectangle 116">
              <a:extLst>
                <a:ext uri="{FF2B5EF4-FFF2-40B4-BE49-F238E27FC236}">
                  <a16:creationId xmlns:a16="http://schemas.microsoft.com/office/drawing/2014/main" id="{A2CBF959-4DC3-4162-B2D1-1D36871D3A37}"/>
                </a:ext>
              </a:extLst>
            </p:cNvPr>
            <p:cNvSpPr/>
            <p:nvPr/>
          </p:nvSpPr>
          <p:spPr>
            <a:xfrm>
              <a:off x="3507968" y="2612040"/>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18" name="Rectangle 117">
              <a:extLst>
                <a:ext uri="{FF2B5EF4-FFF2-40B4-BE49-F238E27FC236}">
                  <a16:creationId xmlns:a16="http://schemas.microsoft.com/office/drawing/2014/main" id="{C9042026-0040-4766-A8A9-E00AE10BC6B2}"/>
                </a:ext>
              </a:extLst>
            </p:cNvPr>
            <p:cNvSpPr/>
            <p:nvPr/>
          </p:nvSpPr>
          <p:spPr>
            <a:xfrm>
              <a:off x="3785286" y="2612040"/>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19" name="Rectangle 118">
              <a:extLst>
                <a:ext uri="{FF2B5EF4-FFF2-40B4-BE49-F238E27FC236}">
                  <a16:creationId xmlns:a16="http://schemas.microsoft.com/office/drawing/2014/main" id="{134E8775-D092-4317-9D5F-A3C137C89D87}"/>
                </a:ext>
              </a:extLst>
            </p:cNvPr>
            <p:cNvSpPr/>
            <p:nvPr/>
          </p:nvSpPr>
          <p:spPr>
            <a:xfrm>
              <a:off x="3519902" y="3192902"/>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20" name="Rectangle 119">
              <a:extLst>
                <a:ext uri="{FF2B5EF4-FFF2-40B4-BE49-F238E27FC236}">
                  <a16:creationId xmlns:a16="http://schemas.microsoft.com/office/drawing/2014/main" id="{9E703448-B29D-4EEF-9477-A5082177B5E6}"/>
                </a:ext>
              </a:extLst>
            </p:cNvPr>
            <p:cNvSpPr/>
            <p:nvPr/>
          </p:nvSpPr>
          <p:spPr>
            <a:xfrm>
              <a:off x="3797220" y="3192902"/>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nvGrpSpPr>
          <p:cNvPr id="9" name="Group 8">
            <a:extLst>
              <a:ext uri="{FF2B5EF4-FFF2-40B4-BE49-F238E27FC236}">
                <a16:creationId xmlns:a16="http://schemas.microsoft.com/office/drawing/2014/main" id="{C974C0E5-11DE-40C0-A6E6-46D152902577}"/>
              </a:ext>
            </a:extLst>
          </p:cNvPr>
          <p:cNvGrpSpPr/>
          <p:nvPr/>
        </p:nvGrpSpPr>
        <p:grpSpPr>
          <a:xfrm>
            <a:off x="10026028" y="3112304"/>
            <a:ext cx="541152" cy="2546609"/>
            <a:chOff x="3354741" y="1214203"/>
            <a:chExt cx="644577" cy="2668249"/>
          </a:xfrm>
        </p:grpSpPr>
        <p:sp>
          <p:nvSpPr>
            <p:cNvPr id="103" name="Rectangle 102">
              <a:extLst>
                <a:ext uri="{FF2B5EF4-FFF2-40B4-BE49-F238E27FC236}">
                  <a16:creationId xmlns:a16="http://schemas.microsoft.com/office/drawing/2014/main" id="{0B8782CE-CDAE-45E3-AEEE-74051FDB376C}"/>
                </a:ext>
              </a:extLst>
            </p:cNvPr>
            <p:cNvSpPr/>
            <p:nvPr/>
          </p:nvSpPr>
          <p:spPr>
            <a:xfrm>
              <a:off x="3354741" y="1214203"/>
              <a:ext cx="644577" cy="2668249"/>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04" name="Rectangle 103">
              <a:extLst>
                <a:ext uri="{FF2B5EF4-FFF2-40B4-BE49-F238E27FC236}">
                  <a16:creationId xmlns:a16="http://schemas.microsoft.com/office/drawing/2014/main" id="{F125B270-A0E8-4842-B68B-F195707EDF17}"/>
                </a:ext>
              </a:extLst>
            </p:cNvPr>
            <p:cNvSpPr/>
            <p:nvPr/>
          </p:nvSpPr>
          <p:spPr>
            <a:xfrm>
              <a:off x="3529070" y="1499016"/>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05" name="Rectangle 104">
              <a:extLst>
                <a:ext uri="{FF2B5EF4-FFF2-40B4-BE49-F238E27FC236}">
                  <a16:creationId xmlns:a16="http://schemas.microsoft.com/office/drawing/2014/main" id="{771E1DA2-B223-41E2-A954-0D87C5598CC6}"/>
                </a:ext>
              </a:extLst>
            </p:cNvPr>
            <p:cNvSpPr/>
            <p:nvPr/>
          </p:nvSpPr>
          <p:spPr>
            <a:xfrm>
              <a:off x="3806388" y="1499016"/>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06" name="Rectangle 105">
              <a:extLst>
                <a:ext uri="{FF2B5EF4-FFF2-40B4-BE49-F238E27FC236}">
                  <a16:creationId xmlns:a16="http://schemas.microsoft.com/office/drawing/2014/main" id="{66F018C1-8DF2-4FCC-89BF-209171EB90E7}"/>
                </a:ext>
              </a:extLst>
            </p:cNvPr>
            <p:cNvSpPr/>
            <p:nvPr/>
          </p:nvSpPr>
          <p:spPr>
            <a:xfrm>
              <a:off x="3511024" y="2053651"/>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07" name="Rectangle 106">
              <a:extLst>
                <a:ext uri="{FF2B5EF4-FFF2-40B4-BE49-F238E27FC236}">
                  <a16:creationId xmlns:a16="http://schemas.microsoft.com/office/drawing/2014/main" id="{89A98170-625B-4D6A-83E8-5CBFBC9EE932}"/>
                </a:ext>
              </a:extLst>
            </p:cNvPr>
            <p:cNvSpPr/>
            <p:nvPr/>
          </p:nvSpPr>
          <p:spPr>
            <a:xfrm>
              <a:off x="3788342" y="2053651"/>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08" name="Rectangle 107">
              <a:extLst>
                <a:ext uri="{FF2B5EF4-FFF2-40B4-BE49-F238E27FC236}">
                  <a16:creationId xmlns:a16="http://schemas.microsoft.com/office/drawing/2014/main" id="{8AED5E1F-5A19-4144-83AA-927CE205B929}"/>
                </a:ext>
              </a:extLst>
            </p:cNvPr>
            <p:cNvSpPr/>
            <p:nvPr/>
          </p:nvSpPr>
          <p:spPr>
            <a:xfrm>
              <a:off x="3507968" y="2612040"/>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09" name="Rectangle 108">
              <a:extLst>
                <a:ext uri="{FF2B5EF4-FFF2-40B4-BE49-F238E27FC236}">
                  <a16:creationId xmlns:a16="http://schemas.microsoft.com/office/drawing/2014/main" id="{9597EE32-D002-4CB7-8E57-79A821EF82A1}"/>
                </a:ext>
              </a:extLst>
            </p:cNvPr>
            <p:cNvSpPr/>
            <p:nvPr/>
          </p:nvSpPr>
          <p:spPr>
            <a:xfrm>
              <a:off x="3785286" y="2612040"/>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10" name="Rectangle 109">
              <a:extLst>
                <a:ext uri="{FF2B5EF4-FFF2-40B4-BE49-F238E27FC236}">
                  <a16:creationId xmlns:a16="http://schemas.microsoft.com/office/drawing/2014/main" id="{9013EE83-922F-486A-9E25-AA84D12D6D4C}"/>
                </a:ext>
              </a:extLst>
            </p:cNvPr>
            <p:cNvSpPr/>
            <p:nvPr/>
          </p:nvSpPr>
          <p:spPr>
            <a:xfrm>
              <a:off x="3519902" y="3192902"/>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11" name="Rectangle 110">
              <a:extLst>
                <a:ext uri="{FF2B5EF4-FFF2-40B4-BE49-F238E27FC236}">
                  <a16:creationId xmlns:a16="http://schemas.microsoft.com/office/drawing/2014/main" id="{23C04FE7-42B5-4ECC-8FC4-62878935095E}"/>
                </a:ext>
              </a:extLst>
            </p:cNvPr>
            <p:cNvSpPr/>
            <p:nvPr/>
          </p:nvSpPr>
          <p:spPr>
            <a:xfrm>
              <a:off x="3797220" y="3192902"/>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nvGrpSpPr>
          <p:cNvPr id="10" name="Group 9">
            <a:extLst>
              <a:ext uri="{FF2B5EF4-FFF2-40B4-BE49-F238E27FC236}">
                <a16:creationId xmlns:a16="http://schemas.microsoft.com/office/drawing/2014/main" id="{4E6842A5-E65F-480D-BA75-9A1FA3A6A148}"/>
              </a:ext>
            </a:extLst>
          </p:cNvPr>
          <p:cNvGrpSpPr/>
          <p:nvPr/>
        </p:nvGrpSpPr>
        <p:grpSpPr>
          <a:xfrm>
            <a:off x="7862224" y="3921228"/>
            <a:ext cx="541152" cy="1745430"/>
            <a:chOff x="5622695" y="2896852"/>
            <a:chExt cx="644577" cy="1828801"/>
          </a:xfrm>
        </p:grpSpPr>
        <p:sp>
          <p:nvSpPr>
            <p:cNvPr id="96" name="Rectangle 95">
              <a:extLst>
                <a:ext uri="{FF2B5EF4-FFF2-40B4-BE49-F238E27FC236}">
                  <a16:creationId xmlns:a16="http://schemas.microsoft.com/office/drawing/2014/main" id="{241BBCB7-4DCD-4746-A87E-AE0A6108AA6E}"/>
                </a:ext>
              </a:extLst>
            </p:cNvPr>
            <p:cNvSpPr/>
            <p:nvPr/>
          </p:nvSpPr>
          <p:spPr>
            <a:xfrm>
              <a:off x="5622695" y="2896852"/>
              <a:ext cx="644577" cy="182880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97" name="Rectangle 96">
              <a:extLst>
                <a:ext uri="{FF2B5EF4-FFF2-40B4-BE49-F238E27FC236}">
                  <a16:creationId xmlns:a16="http://schemas.microsoft.com/office/drawing/2014/main" id="{3FA58F6A-42B0-4C79-8EC8-C56B45A4EABB}"/>
                </a:ext>
              </a:extLst>
            </p:cNvPr>
            <p:cNvSpPr/>
            <p:nvPr/>
          </p:nvSpPr>
          <p:spPr>
            <a:xfrm>
              <a:off x="5778978" y="3016772"/>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98" name="Rectangle 97">
              <a:extLst>
                <a:ext uri="{FF2B5EF4-FFF2-40B4-BE49-F238E27FC236}">
                  <a16:creationId xmlns:a16="http://schemas.microsoft.com/office/drawing/2014/main" id="{1E18C187-9066-43DE-9CA3-5B561A028DCD}"/>
                </a:ext>
              </a:extLst>
            </p:cNvPr>
            <p:cNvSpPr/>
            <p:nvPr/>
          </p:nvSpPr>
          <p:spPr>
            <a:xfrm>
              <a:off x="6056296" y="3016772"/>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99" name="Rectangle 98">
              <a:extLst>
                <a:ext uri="{FF2B5EF4-FFF2-40B4-BE49-F238E27FC236}">
                  <a16:creationId xmlns:a16="http://schemas.microsoft.com/office/drawing/2014/main" id="{9FFDC9BB-B368-480A-8296-6AFAD4132401}"/>
                </a:ext>
              </a:extLst>
            </p:cNvPr>
            <p:cNvSpPr/>
            <p:nvPr/>
          </p:nvSpPr>
          <p:spPr>
            <a:xfrm>
              <a:off x="5775922" y="3575161"/>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00" name="Rectangle 99">
              <a:extLst>
                <a:ext uri="{FF2B5EF4-FFF2-40B4-BE49-F238E27FC236}">
                  <a16:creationId xmlns:a16="http://schemas.microsoft.com/office/drawing/2014/main" id="{8F71FF92-A648-47D3-8CB2-58D543564DFF}"/>
                </a:ext>
              </a:extLst>
            </p:cNvPr>
            <p:cNvSpPr/>
            <p:nvPr/>
          </p:nvSpPr>
          <p:spPr>
            <a:xfrm>
              <a:off x="6053240" y="3575161"/>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01" name="Rectangle 100">
              <a:extLst>
                <a:ext uri="{FF2B5EF4-FFF2-40B4-BE49-F238E27FC236}">
                  <a16:creationId xmlns:a16="http://schemas.microsoft.com/office/drawing/2014/main" id="{B0D9A1A1-8250-419E-AF3D-39E43EAAF05A}"/>
                </a:ext>
              </a:extLst>
            </p:cNvPr>
            <p:cNvSpPr/>
            <p:nvPr/>
          </p:nvSpPr>
          <p:spPr>
            <a:xfrm>
              <a:off x="5787856" y="4156023"/>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02" name="Rectangle 101">
              <a:extLst>
                <a:ext uri="{FF2B5EF4-FFF2-40B4-BE49-F238E27FC236}">
                  <a16:creationId xmlns:a16="http://schemas.microsoft.com/office/drawing/2014/main" id="{3BF11A94-C06E-4F54-9F0C-EA7CD27946B2}"/>
                </a:ext>
              </a:extLst>
            </p:cNvPr>
            <p:cNvSpPr/>
            <p:nvPr/>
          </p:nvSpPr>
          <p:spPr>
            <a:xfrm>
              <a:off x="6065174" y="4156023"/>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nvGrpSpPr>
          <p:cNvPr id="11" name="Group 10">
            <a:extLst>
              <a:ext uri="{FF2B5EF4-FFF2-40B4-BE49-F238E27FC236}">
                <a16:creationId xmlns:a16="http://schemas.microsoft.com/office/drawing/2014/main" id="{4754BA66-F05A-472A-B788-7A150E24CA84}"/>
              </a:ext>
            </a:extLst>
          </p:cNvPr>
          <p:cNvGrpSpPr/>
          <p:nvPr/>
        </p:nvGrpSpPr>
        <p:grpSpPr>
          <a:xfrm>
            <a:off x="9496725" y="3913483"/>
            <a:ext cx="541152" cy="1745430"/>
            <a:chOff x="5622695" y="2896852"/>
            <a:chExt cx="644577" cy="1828801"/>
          </a:xfrm>
        </p:grpSpPr>
        <p:sp>
          <p:nvSpPr>
            <p:cNvPr id="89" name="Rectangle 88">
              <a:extLst>
                <a:ext uri="{FF2B5EF4-FFF2-40B4-BE49-F238E27FC236}">
                  <a16:creationId xmlns:a16="http://schemas.microsoft.com/office/drawing/2014/main" id="{4EAE6EB0-0447-4566-923C-CC6D8D8A47DD}"/>
                </a:ext>
              </a:extLst>
            </p:cNvPr>
            <p:cNvSpPr/>
            <p:nvPr/>
          </p:nvSpPr>
          <p:spPr>
            <a:xfrm>
              <a:off x="5622695" y="2896852"/>
              <a:ext cx="644577" cy="18288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90" name="Rectangle 89">
              <a:extLst>
                <a:ext uri="{FF2B5EF4-FFF2-40B4-BE49-F238E27FC236}">
                  <a16:creationId xmlns:a16="http://schemas.microsoft.com/office/drawing/2014/main" id="{662313DD-6248-47CC-8FE5-0B36B1F4D90D}"/>
                </a:ext>
              </a:extLst>
            </p:cNvPr>
            <p:cNvSpPr/>
            <p:nvPr/>
          </p:nvSpPr>
          <p:spPr>
            <a:xfrm>
              <a:off x="5778978" y="3016772"/>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91" name="Rectangle 90">
              <a:extLst>
                <a:ext uri="{FF2B5EF4-FFF2-40B4-BE49-F238E27FC236}">
                  <a16:creationId xmlns:a16="http://schemas.microsoft.com/office/drawing/2014/main" id="{AA061F7F-C615-4AC4-813F-A8C5FE351996}"/>
                </a:ext>
              </a:extLst>
            </p:cNvPr>
            <p:cNvSpPr/>
            <p:nvPr/>
          </p:nvSpPr>
          <p:spPr>
            <a:xfrm>
              <a:off x="6056296" y="3016772"/>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92" name="Rectangle 91">
              <a:extLst>
                <a:ext uri="{FF2B5EF4-FFF2-40B4-BE49-F238E27FC236}">
                  <a16:creationId xmlns:a16="http://schemas.microsoft.com/office/drawing/2014/main" id="{710E9CC1-1390-4AF7-91E0-874A3C58EA82}"/>
                </a:ext>
              </a:extLst>
            </p:cNvPr>
            <p:cNvSpPr/>
            <p:nvPr/>
          </p:nvSpPr>
          <p:spPr>
            <a:xfrm>
              <a:off x="5775922" y="3575161"/>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93" name="Rectangle 92">
              <a:extLst>
                <a:ext uri="{FF2B5EF4-FFF2-40B4-BE49-F238E27FC236}">
                  <a16:creationId xmlns:a16="http://schemas.microsoft.com/office/drawing/2014/main" id="{D01EFD8E-B44C-4034-A759-98EAF64B357F}"/>
                </a:ext>
              </a:extLst>
            </p:cNvPr>
            <p:cNvSpPr/>
            <p:nvPr/>
          </p:nvSpPr>
          <p:spPr>
            <a:xfrm>
              <a:off x="6053240" y="3575161"/>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94" name="Rectangle 93">
              <a:extLst>
                <a:ext uri="{FF2B5EF4-FFF2-40B4-BE49-F238E27FC236}">
                  <a16:creationId xmlns:a16="http://schemas.microsoft.com/office/drawing/2014/main" id="{01BCA003-F569-46CA-B65B-F1B12B2700C4}"/>
                </a:ext>
              </a:extLst>
            </p:cNvPr>
            <p:cNvSpPr/>
            <p:nvPr/>
          </p:nvSpPr>
          <p:spPr>
            <a:xfrm>
              <a:off x="5787856" y="4156023"/>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95" name="Rectangle 94">
              <a:extLst>
                <a:ext uri="{FF2B5EF4-FFF2-40B4-BE49-F238E27FC236}">
                  <a16:creationId xmlns:a16="http://schemas.microsoft.com/office/drawing/2014/main" id="{0A3F497D-F92F-44EA-BAE3-9E5A85F2615E}"/>
                </a:ext>
              </a:extLst>
            </p:cNvPr>
            <p:cNvSpPr/>
            <p:nvPr/>
          </p:nvSpPr>
          <p:spPr>
            <a:xfrm>
              <a:off x="6065174" y="4156023"/>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nvGrpSpPr>
          <p:cNvPr id="12" name="Group 11">
            <a:extLst>
              <a:ext uri="{FF2B5EF4-FFF2-40B4-BE49-F238E27FC236}">
                <a16:creationId xmlns:a16="http://schemas.microsoft.com/office/drawing/2014/main" id="{959247B3-6A47-4298-87D2-671518917024}"/>
              </a:ext>
            </a:extLst>
          </p:cNvPr>
          <p:cNvGrpSpPr/>
          <p:nvPr/>
        </p:nvGrpSpPr>
        <p:grpSpPr>
          <a:xfrm>
            <a:off x="10366922" y="4393355"/>
            <a:ext cx="541152" cy="1273302"/>
            <a:chOff x="6424979" y="2612039"/>
            <a:chExt cx="644577" cy="1334124"/>
          </a:xfrm>
        </p:grpSpPr>
        <p:sp>
          <p:nvSpPr>
            <p:cNvPr id="84" name="Rectangle 83">
              <a:extLst>
                <a:ext uri="{FF2B5EF4-FFF2-40B4-BE49-F238E27FC236}">
                  <a16:creationId xmlns:a16="http://schemas.microsoft.com/office/drawing/2014/main" id="{225184C5-29AF-44C5-ACA9-75C0EBCC61BA}"/>
                </a:ext>
              </a:extLst>
            </p:cNvPr>
            <p:cNvSpPr/>
            <p:nvPr/>
          </p:nvSpPr>
          <p:spPr>
            <a:xfrm>
              <a:off x="6424979" y="2612039"/>
              <a:ext cx="644577" cy="13341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85" name="Rectangle 84">
              <a:extLst>
                <a:ext uri="{FF2B5EF4-FFF2-40B4-BE49-F238E27FC236}">
                  <a16:creationId xmlns:a16="http://schemas.microsoft.com/office/drawing/2014/main" id="{8542711F-6F46-493B-8528-79311D36CF01}"/>
                </a:ext>
              </a:extLst>
            </p:cNvPr>
            <p:cNvSpPr/>
            <p:nvPr/>
          </p:nvSpPr>
          <p:spPr>
            <a:xfrm>
              <a:off x="6578206" y="2795671"/>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86" name="Rectangle 85">
              <a:extLst>
                <a:ext uri="{FF2B5EF4-FFF2-40B4-BE49-F238E27FC236}">
                  <a16:creationId xmlns:a16="http://schemas.microsoft.com/office/drawing/2014/main" id="{CE2E27F5-5813-4587-9557-4DCB8ACD597C}"/>
                </a:ext>
              </a:extLst>
            </p:cNvPr>
            <p:cNvSpPr/>
            <p:nvPr/>
          </p:nvSpPr>
          <p:spPr>
            <a:xfrm>
              <a:off x="6855524" y="2795671"/>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87" name="Rectangle 86">
              <a:extLst>
                <a:ext uri="{FF2B5EF4-FFF2-40B4-BE49-F238E27FC236}">
                  <a16:creationId xmlns:a16="http://schemas.microsoft.com/office/drawing/2014/main" id="{E7444617-0F5F-48D1-B454-D3821112B17A}"/>
                </a:ext>
              </a:extLst>
            </p:cNvPr>
            <p:cNvSpPr/>
            <p:nvPr/>
          </p:nvSpPr>
          <p:spPr>
            <a:xfrm>
              <a:off x="6590140" y="3376533"/>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88" name="Rectangle 87">
              <a:extLst>
                <a:ext uri="{FF2B5EF4-FFF2-40B4-BE49-F238E27FC236}">
                  <a16:creationId xmlns:a16="http://schemas.microsoft.com/office/drawing/2014/main" id="{9443166F-C277-415A-9E41-BC98D4307911}"/>
                </a:ext>
              </a:extLst>
            </p:cNvPr>
            <p:cNvSpPr/>
            <p:nvPr/>
          </p:nvSpPr>
          <p:spPr>
            <a:xfrm>
              <a:off x="6867458" y="3376533"/>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nvGrpSpPr>
          <p:cNvPr id="13" name="Group 12">
            <a:extLst>
              <a:ext uri="{FF2B5EF4-FFF2-40B4-BE49-F238E27FC236}">
                <a16:creationId xmlns:a16="http://schemas.microsoft.com/office/drawing/2014/main" id="{0CCDCFED-75D7-468E-877A-36CDF0D9041C}"/>
              </a:ext>
            </a:extLst>
          </p:cNvPr>
          <p:cNvGrpSpPr/>
          <p:nvPr/>
        </p:nvGrpSpPr>
        <p:grpSpPr>
          <a:xfrm>
            <a:off x="8498949" y="4004509"/>
            <a:ext cx="1538292" cy="1651905"/>
            <a:chOff x="3237098" y="859495"/>
            <a:chExt cx="2366486" cy="2235423"/>
          </a:xfrm>
        </p:grpSpPr>
        <p:sp>
          <p:nvSpPr>
            <p:cNvPr id="82" name="Freeform: Shape 81">
              <a:extLst>
                <a:ext uri="{FF2B5EF4-FFF2-40B4-BE49-F238E27FC236}">
                  <a16:creationId xmlns:a16="http://schemas.microsoft.com/office/drawing/2014/main" id="{3AF7D12F-28A5-49A1-88A5-14DE08F45824}"/>
                </a:ext>
              </a:extLst>
            </p:cNvPr>
            <p:cNvSpPr/>
            <p:nvPr/>
          </p:nvSpPr>
          <p:spPr>
            <a:xfrm>
              <a:off x="3986972" y="1779978"/>
              <a:ext cx="723820" cy="1314940"/>
            </a:xfrm>
            <a:custGeom>
              <a:avLst/>
              <a:gdLst>
                <a:gd name="connsiteX0" fmla="*/ 152400 w 1143000"/>
                <a:gd name="connsiteY0" fmla="*/ 390525 h 2076450"/>
                <a:gd name="connsiteX1" fmla="*/ 428625 w 1143000"/>
                <a:gd name="connsiteY1" fmla="*/ 714375 h 2076450"/>
                <a:gd name="connsiteX2" fmla="*/ 381000 w 1143000"/>
                <a:gd name="connsiteY2" fmla="*/ 2076450 h 2076450"/>
                <a:gd name="connsiteX3" fmla="*/ 666750 w 1143000"/>
                <a:gd name="connsiteY3" fmla="*/ 2076450 h 2076450"/>
                <a:gd name="connsiteX4" fmla="*/ 600075 w 1143000"/>
                <a:gd name="connsiteY4" fmla="*/ 676275 h 2076450"/>
                <a:gd name="connsiteX5" fmla="*/ 1143000 w 1143000"/>
                <a:gd name="connsiteY5" fmla="*/ 266700 h 2076450"/>
                <a:gd name="connsiteX6" fmla="*/ 990600 w 1143000"/>
                <a:gd name="connsiteY6" fmla="*/ 38100 h 2076450"/>
                <a:gd name="connsiteX7" fmla="*/ 590550 w 1143000"/>
                <a:gd name="connsiteY7" fmla="*/ 457200 h 2076450"/>
                <a:gd name="connsiteX8" fmla="*/ 581025 w 1143000"/>
                <a:gd name="connsiteY8" fmla="*/ 0 h 2076450"/>
                <a:gd name="connsiteX9" fmla="*/ 381000 w 1143000"/>
                <a:gd name="connsiteY9" fmla="*/ 9525 h 2076450"/>
                <a:gd name="connsiteX10" fmla="*/ 390525 w 1143000"/>
                <a:gd name="connsiteY10" fmla="*/ 333375 h 2076450"/>
                <a:gd name="connsiteX11" fmla="*/ 133350 w 1143000"/>
                <a:gd name="connsiteY11" fmla="*/ 47625 h 2076450"/>
                <a:gd name="connsiteX12" fmla="*/ 0 w 1143000"/>
                <a:gd name="connsiteY12" fmla="*/ 209550 h 2076450"/>
                <a:gd name="connsiteX13" fmla="*/ 152400 w 1143000"/>
                <a:gd name="connsiteY13" fmla="*/ 390525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 h="2076450">
                  <a:moveTo>
                    <a:pt x="152400" y="390525"/>
                  </a:moveTo>
                  <a:lnTo>
                    <a:pt x="428625" y="714375"/>
                  </a:lnTo>
                  <a:lnTo>
                    <a:pt x="381000" y="2076450"/>
                  </a:lnTo>
                  <a:lnTo>
                    <a:pt x="666750" y="2076450"/>
                  </a:lnTo>
                  <a:lnTo>
                    <a:pt x="600075" y="676275"/>
                  </a:lnTo>
                  <a:lnTo>
                    <a:pt x="1143000" y="266700"/>
                  </a:lnTo>
                  <a:lnTo>
                    <a:pt x="990600" y="38100"/>
                  </a:lnTo>
                  <a:lnTo>
                    <a:pt x="590550" y="457200"/>
                  </a:lnTo>
                  <a:lnTo>
                    <a:pt x="581025" y="0"/>
                  </a:lnTo>
                  <a:lnTo>
                    <a:pt x="381000" y="9525"/>
                  </a:lnTo>
                  <a:lnTo>
                    <a:pt x="390525" y="333375"/>
                  </a:lnTo>
                  <a:lnTo>
                    <a:pt x="133350" y="47625"/>
                  </a:lnTo>
                  <a:lnTo>
                    <a:pt x="0" y="209550"/>
                  </a:lnTo>
                  <a:lnTo>
                    <a:pt x="152400" y="390525"/>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83" name="Freeform: Shape 82">
              <a:extLst>
                <a:ext uri="{FF2B5EF4-FFF2-40B4-BE49-F238E27FC236}">
                  <a16:creationId xmlns:a16="http://schemas.microsoft.com/office/drawing/2014/main" id="{AFEDD644-BC63-415F-9E28-4CEB62BD137A}"/>
                </a:ext>
              </a:extLst>
            </p:cNvPr>
            <p:cNvSpPr/>
            <p:nvPr/>
          </p:nvSpPr>
          <p:spPr>
            <a:xfrm>
              <a:off x="3237098" y="859495"/>
              <a:ext cx="2366486" cy="1270629"/>
            </a:xfrm>
            <a:custGeom>
              <a:avLst/>
              <a:gdLst>
                <a:gd name="connsiteX0" fmla="*/ 1318548 w 3537998"/>
                <a:gd name="connsiteY0" fmla="*/ 1567854 h 2006477"/>
                <a:gd name="connsiteX1" fmla="*/ 1223298 w 3537998"/>
                <a:gd name="connsiteY1" fmla="*/ 1786929 h 2006477"/>
                <a:gd name="connsiteX2" fmla="*/ 861348 w 3537998"/>
                <a:gd name="connsiteY2" fmla="*/ 1596429 h 2006477"/>
                <a:gd name="connsiteX3" fmla="*/ 508923 w 3537998"/>
                <a:gd name="connsiteY3" fmla="*/ 1758354 h 2006477"/>
                <a:gd name="connsiteX4" fmla="*/ 23148 w 3537998"/>
                <a:gd name="connsiteY4" fmla="*/ 1567854 h 2006477"/>
                <a:gd name="connsiteX5" fmla="*/ 127923 w 3537998"/>
                <a:gd name="connsiteY5" fmla="*/ 920154 h 2006477"/>
                <a:gd name="connsiteX6" fmla="*/ 566073 w 3537998"/>
                <a:gd name="connsiteY6" fmla="*/ 805854 h 2006477"/>
                <a:gd name="connsiteX7" fmla="*/ 566073 w 3537998"/>
                <a:gd name="connsiteY7" fmla="*/ 329604 h 2006477"/>
                <a:gd name="connsiteX8" fmla="*/ 727998 w 3537998"/>
                <a:gd name="connsiteY8" fmla="*/ 72429 h 2006477"/>
                <a:gd name="connsiteX9" fmla="*/ 1242348 w 3537998"/>
                <a:gd name="connsiteY9" fmla="*/ 15279 h 2006477"/>
                <a:gd name="connsiteX10" fmla="*/ 1547148 w 3537998"/>
                <a:gd name="connsiteY10" fmla="*/ 215304 h 2006477"/>
                <a:gd name="connsiteX11" fmla="*/ 2032923 w 3537998"/>
                <a:gd name="connsiteY11" fmla="*/ 101004 h 2006477"/>
                <a:gd name="connsiteX12" fmla="*/ 2461548 w 3537998"/>
                <a:gd name="connsiteY12" fmla="*/ 5754 h 2006477"/>
                <a:gd name="connsiteX13" fmla="*/ 2775873 w 3537998"/>
                <a:gd name="connsiteY13" fmla="*/ 81954 h 2006477"/>
                <a:gd name="connsiteX14" fmla="*/ 2766348 w 3537998"/>
                <a:gd name="connsiteY14" fmla="*/ 653454 h 2006477"/>
                <a:gd name="connsiteX15" fmla="*/ 3166398 w 3537998"/>
                <a:gd name="connsiteY15" fmla="*/ 824904 h 2006477"/>
                <a:gd name="connsiteX16" fmla="*/ 3537873 w 3537998"/>
                <a:gd name="connsiteY16" fmla="*/ 929679 h 2006477"/>
                <a:gd name="connsiteX17" fmla="*/ 3204498 w 3537998"/>
                <a:gd name="connsiteY17" fmla="*/ 1586904 h 2006477"/>
                <a:gd name="connsiteX18" fmla="*/ 2918748 w 3537998"/>
                <a:gd name="connsiteY18" fmla="*/ 1510704 h 2006477"/>
                <a:gd name="connsiteX19" fmla="*/ 2709198 w 3537998"/>
                <a:gd name="connsiteY19" fmla="*/ 1796454 h 2006477"/>
                <a:gd name="connsiteX20" fmla="*/ 2328198 w 3537998"/>
                <a:gd name="connsiteY20" fmla="*/ 2006004 h 2006477"/>
                <a:gd name="connsiteX21" fmla="*/ 1842423 w 3537998"/>
                <a:gd name="connsiteY21" fmla="*/ 1739304 h 2006477"/>
                <a:gd name="connsiteX22" fmla="*/ 1851948 w 3537998"/>
                <a:gd name="connsiteY22" fmla="*/ 1472604 h 2006477"/>
                <a:gd name="connsiteX23" fmla="*/ 1585248 w 3537998"/>
                <a:gd name="connsiteY23" fmla="*/ 1682154 h 2006477"/>
                <a:gd name="connsiteX24" fmla="*/ 1318548 w 3537998"/>
                <a:gd name="connsiteY24" fmla="*/ 1567854 h 200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37998" h="2006477">
                  <a:moveTo>
                    <a:pt x="1318548" y="1567854"/>
                  </a:moveTo>
                  <a:cubicBezTo>
                    <a:pt x="1258223" y="1585316"/>
                    <a:pt x="1299498" y="1782167"/>
                    <a:pt x="1223298" y="1786929"/>
                  </a:cubicBezTo>
                  <a:cubicBezTo>
                    <a:pt x="1147098" y="1791691"/>
                    <a:pt x="980410" y="1601191"/>
                    <a:pt x="861348" y="1596429"/>
                  </a:cubicBezTo>
                  <a:cubicBezTo>
                    <a:pt x="742286" y="1591667"/>
                    <a:pt x="648623" y="1763116"/>
                    <a:pt x="508923" y="1758354"/>
                  </a:cubicBezTo>
                  <a:cubicBezTo>
                    <a:pt x="369223" y="1753592"/>
                    <a:pt x="86648" y="1707554"/>
                    <a:pt x="23148" y="1567854"/>
                  </a:cubicBezTo>
                  <a:cubicBezTo>
                    <a:pt x="-40352" y="1428154"/>
                    <a:pt x="37436" y="1047154"/>
                    <a:pt x="127923" y="920154"/>
                  </a:cubicBezTo>
                  <a:cubicBezTo>
                    <a:pt x="218410" y="793154"/>
                    <a:pt x="493048" y="904279"/>
                    <a:pt x="566073" y="805854"/>
                  </a:cubicBezTo>
                  <a:cubicBezTo>
                    <a:pt x="639098" y="707429"/>
                    <a:pt x="539086" y="451841"/>
                    <a:pt x="566073" y="329604"/>
                  </a:cubicBezTo>
                  <a:cubicBezTo>
                    <a:pt x="593060" y="207367"/>
                    <a:pt x="615286" y="124816"/>
                    <a:pt x="727998" y="72429"/>
                  </a:cubicBezTo>
                  <a:cubicBezTo>
                    <a:pt x="840710" y="20042"/>
                    <a:pt x="1105823" y="-8534"/>
                    <a:pt x="1242348" y="15279"/>
                  </a:cubicBezTo>
                  <a:cubicBezTo>
                    <a:pt x="1378873" y="39091"/>
                    <a:pt x="1415386" y="201017"/>
                    <a:pt x="1547148" y="215304"/>
                  </a:cubicBezTo>
                  <a:cubicBezTo>
                    <a:pt x="1678910" y="229591"/>
                    <a:pt x="2032923" y="101004"/>
                    <a:pt x="2032923" y="101004"/>
                  </a:cubicBezTo>
                  <a:cubicBezTo>
                    <a:pt x="2185323" y="66079"/>
                    <a:pt x="2337723" y="8929"/>
                    <a:pt x="2461548" y="5754"/>
                  </a:cubicBezTo>
                  <a:cubicBezTo>
                    <a:pt x="2585373" y="2579"/>
                    <a:pt x="2725073" y="-25996"/>
                    <a:pt x="2775873" y="81954"/>
                  </a:cubicBezTo>
                  <a:cubicBezTo>
                    <a:pt x="2826673" y="189904"/>
                    <a:pt x="2701261" y="529629"/>
                    <a:pt x="2766348" y="653454"/>
                  </a:cubicBezTo>
                  <a:cubicBezTo>
                    <a:pt x="2831435" y="777279"/>
                    <a:pt x="3037811" y="778867"/>
                    <a:pt x="3166398" y="824904"/>
                  </a:cubicBezTo>
                  <a:cubicBezTo>
                    <a:pt x="3294985" y="870941"/>
                    <a:pt x="3531523" y="802679"/>
                    <a:pt x="3537873" y="929679"/>
                  </a:cubicBezTo>
                  <a:cubicBezTo>
                    <a:pt x="3544223" y="1056679"/>
                    <a:pt x="3307685" y="1490067"/>
                    <a:pt x="3204498" y="1586904"/>
                  </a:cubicBezTo>
                  <a:cubicBezTo>
                    <a:pt x="3101311" y="1683741"/>
                    <a:pt x="3001298" y="1475779"/>
                    <a:pt x="2918748" y="1510704"/>
                  </a:cubicBezTo>
                  <a:cubicBezTo>
                    <a:pt x="2836198" y="1545629"/>
                    <a:pt x="2807623" y="1713904"/>
                    <a:pt x="2709198" y="1796454"/>
                  </a:cubicBezTo>
                  <a:cubicBezTo>
                    <a:pt x="2610773" y="1879004"/>
                    <a:pt x="2472661" y="2015529"/>
                    <a:pt x="2328198" y="2006004"/>
                  </a:cubicBezTo>
                  <a:cubicBezTo>
                    <a:pt x="2183736" y="1996479"/>
                    <a:pt x="1921798" y="1828204"/>
                    <a:pt x="1842423" y="1739304"/>
                  </a:cubicBezTo>
                  <a:cubicBezTo>
                    <a:pt x="1763048" y="1650404"/>
                    <a:pt x="1894810" y="1482129"/>
                    <a:pt x="1851948" y="1472604"/>
                  </a:cubicBezTo>
                  <a:cubicBezTo>
                    <a:pt x="1809086" y="1463079"/>
                    <a:pt x="1678910" y="1664692"/>
                    <a:pt x="1585248" y="1682154"/>
                  </a:cubicBezTo>
                  <a:cubicBezTo>
                    <a:pt x="1491586" y="1699616"/>
                    <a:pt x="1378873" y="1550392"/>
                    <a:pt x="1318548" y="1567854"/>
                  </a:cubicBezTo>
                  <a:close/>
                </a:path>
              </a:pathLst>
            </a:cu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4800" dirty="0"/>
            </a:p>
          </p:txBody>
        </p:sp>
      </p:grpSp>
      <p:grpSp>
        <p:nvGrpSpPr>
          <p:cNvPr id="14" name="Group 13">
            <a:extLst>
              <a:ext uri="{FF2B5EF4-FFF2-40B4-BE49-F238E27FC236}">
                <a16:creationId xmlns:a16="http://schemas.microsoft.com/office/drawing/2014/main" id="{8A75882C-790D-4F6E-AA6F-0454EC710552}"/>
              </a:ext>
            </a:extLst>
          </p:cNvPr>
          <p:cNvGrpSpPr/>
          <p:nvPr/>
        </p:nvGrpSpPr>
        <p:grpSpPr>
          <a:xfrm>
            <a:off x="1683540" y="3979038"/>
            <a:ext cx="1538292" cy="1651905"/>
            <a:chOff x="3237098" y="859495"/>
            <a:chExt cx="2366486" cy="2235423"/>
          </a:xfrm>
        </p:grpSpPr>
        <p:sp>
          <p:nvSpPr>
            <p:cNvPr id="80" name="Freeform: Shape 79">
              <a:extLst>
                <a:ext uri="{FF2B5EF4-FFF2-40B4-BE49-F238E27FC236}">
                  <a16:creationId xmlns:a16="http://schemas.microsoft.com/office/drawing/2014/main" id="{08DEA2FC-D8CF-4A7C-9113-C0D7758121ED}"/>
                </a:ext>
              </a:extLst>
            </p:cNvPr>
            <p:cNvSpPr/>
            <p:nvPr/>
          </p:nvSpPr>
          <p:spPr>
            <a:xfrm>
              <a:off x="3986972" y="1779978"/>
              <a:ext cx="723820" cy="1314940"/>
            </a:xfrm>
            <a:custGeom>
              <a:avLst/>
              <a:gdLst>
                <a:gd name="connsiteX0" fmla="*/ 152400 w 1143000"/>
                <a:gd name="connsiteY0" fmla="*/ 390525 h 2076450"/>
                <a:gd name="connsiteX1" fmla="*/ 428625 w 1143000"/>
                <a:gd name="connsiteY1" fmla="*/ 714375 h 2076450"/>
                <a:gd name="connsiteX2" fmla="*/ 381000 w 1143000"/>
                <a:gd name="connsiteY2" fmla="*/ 2076450 h 2076450"/>
                <a:gd name="connsiteX3" fmla="*/ 666750 w 1143000"/>
                <a:gd name="connsiteY3" fmla="*/ 2076450 h 2076450"/>
                <a:gd name="connsiteX4" fmla="*/ 600075 w 1143000"/>
                <a:gd name="connsiteY4" fmla="*/ 676275 h 2076450"/>
                <a:gd name="connsiteX5" fmla="*/ 1143000 w 1143000"/>
                <a:gd name="connsiteY5" fmla="*/ 266700 h 2076450"/>
                <a:gd name="connsiteX6" fmla="*/ 990600 w 1143000"/>
                <a:gd name="connsiteY6" fmla="*/ 38100 h 2076450"/>
                <a:gd name="connsiteX7" fmla="*/ 590550 w 1143000"/>
                <a:gd name="connsiteY7" fmla="*/ 457200 h 2076450"/>
                <a:gd name="connsiteX8" fmla="*/ 581025 w 1143000"/>
                <a:gd name="connsiteY8" fmla="*/ 0 h 2076450"/>
                <a:gd name="connsiteX9" fmla="*/ 381000 w 1143000"/>
                <a:gd name="connsiteY9" fmla="*/ 9525 h 2076450"/>
                <a:gd name="connsiteX10" fmla="*/ 390525 w 1143000"/>
                <a:gd name="connsiteY10" fmla="*/ 333375 h 2076450"/>
                <a:gd name="connsiteX11" fmla="*/ 133350 w 1143000"/>
                <a:gd name="connsiteY11" fmla="*/ 47625 h 2076450"/>
                <a:gd name="connsiteX12" fmla="*/ 0 w 1143000"/>
                <a:gd name="connsiteY12" fmla="*/ 209550 h 2076450"/>
                <a:gd name="connsiteX13" fmla="*/ 152400 w 1143000"/>
                <a:gd name="connsiteY13" fmla="*/ 390525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 h="2076450">
                  <a:moveTo>
                    <a:pt x="152400" y="390525"/>
                  </a:moveTo>
                  <a:lnTo>
                    <a:pt x="428625" y="714375"/>
                  </a:lnTo>
                  <a:lnTo>
                    <a:pt x="381000" y="2076450"/>
                  </a:lnTo>
                  <a:lnTo>
                    <a:pt x="666750" y="2076450"/>
                  </a:lnTo>
                  <a:lnTo>
                    <a:pt x="600075" y="676275"/>
                  </a:lnTo>
                  <a:lnTo>
                    <a:pt x="1143000" y="266700"/>
                  </a:lnTo>
                  <a:lnTo>
                    <a:pt x="990600" y="38100"/>
                  </a:lnTo>
                  <a:lnTo>
                    <a:pt x="590550" y="457200"/>
                  </a:lnTo>
                  <a:lnTo>
                    <a:pt x="581025" y="0"/>
                  </a:lnTo>
                  <a:lnTo>
                    <a:pt x="381000" y="9525"/>
                  </a:lnTo>
                  <a:lnTo>
                    <a:pt x="390525" y="333375"/>
                  </a:lnTo>
                  <a:lnTo>
                    <a:pt x="133350" y="47625"/>
                  </a:lnTo>
                  <a:lnTo>
                    <a:pt x="0" y="209550"/>
                  </a:lnTo>
                  <a:lnTo>
                    <a:pt x="152400" y="390525"/>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81" name="Freeform: Shape 80">
              <a:extLst>
                <a:ext uri="{FF2B5EF4-FFF2-40B4-BE49-F238E27FC236}">
                  <a16:creationId xmlns:a16="http://schemas.microsoft.com/office/drawing/2014/main" id="{6E970270-FC7F-4B8B-826F-4829FA9AFDC7}"/>
                </a:ext>
              </a:extLst>
            </p:cNvPr>
            <p:cNvSpPr/>
            <p:nvPr/>
          </p:nvSpPr>
          <p:spPr>
            <a:xfrm>
              <a:off x="3237098" y="859495"/>
              <a:ext cx="2366486" cy="1270629"/>
            </a:xfrm>
            <a:custGeom>
              <a:avLst/>
              <a:gdLst>
                <a:gd name="connsiteX0" fmla="*/ 1318548 w 3537998"/>
                <a:gd name="connsiteY0" fmla="*/ 1567854 h 2006477"/>
                <a:gd name="connsiteX1" fmla="*/ 1223298 w 3537998"/>
                <a:gd name="connsiteY1" fmla="*/ 1786929 h 2006477"/>
                <a:gd name="connsiteX2" fmla="*/ 861348 w 3537998"/>
                <a:gd name="connsiteY2" fmla="*/ 1596429 h 2006477"/>
                <a:gd name="connsiteX3" fmla="*/ 508923 w 3537998"/>
                <a:gd name="connsiteY3" fmla="*/ 1758354 h 2006477"/>
                <a:gd name="connsiteX4" fmla="*/ 23148 w 3537998"/>
                <a:gd name="connsiteY4" fmla="*/ 1567854 h 2006477"/>
                <a:gd name="connsiteX5" fmla="*/ 127923 w 3537998"/>
                <a:gd name="connsiteY5" fmla="*/ 920154 h 2006477"/>
                <a:gd name="connsiteX6" fmla="*/ 566073 w 3537998"/>
                <a:gd name="connsiteY6" fmla="*/ 805854 h 2006477"/>
                <a:gd name="connsiteX7" fmla="*/ 566073 w 3537998"/>
                <a:gd name="connsiteY7" fmla="*/ 329604 h 2006477"/>
                <a:gd name="connsiteX8" fmla="*/ 727998 w 3537998"/>
                <a:gd name="connsiteY8" fmla="*/ 72429 h 2006477"/>
                <a:gd name="connsiteX9" fmla="*/ 1242348 w 3537998"/>
                <a:gd name="connsiteY9" fmla="*/ 15279 h 2006477"/>
                <a:gd name="connsiteX10" fmla="*/ 1547148 w 3537998"/>
                <a:gd name="connsiteY10" fmla="*/ 215304 h 2006477"/>
                <a:gd name="connsiteX11" fmla="*/ 2032923 w 3537998"/>
                <a:gd name="connsiteY11" fmla="*/ 101004 h 2006477"/>
                <a:gd name="connsiteX12" fmla="*/ 2461548 w 3537998"/>
                <a:gd name="connsiteY12" fmla="*/ 5754 h 2006477"/>
                <a:gd name="connsiteX13" fmla="*/ 2775873 w 3537998"/>
                <a:gd name="connsiteY13" fmla="*/ 81954 h 2006477"/>
                <a:gd name="connsiteX14" fmla="*/ 2766348 w 3537998"/>
                <a:gd name="connsiteY14" fmla="*/ 653454 h 2006477"/>
                <a:gd name="connsiteX15" fmla="*/ 3166398 w 3537998"/>
                <a:gd name="connsiteY15" fmla="*/ 824904 h 2006477"/>
                <a:gd name="connsiteX16" fmla="*/ 3537873 w 3537998"/>
                <a:gd name="connsiteY16" fmla="*/ 929679 h 2006477"/>
                <a:gd name="connsiteX17" fmla="*/ 3204498 w 3537998"/>
                <a:gd name="connsiteY17" fmla="*/ 1586904 h 2006477"/>
                <a:gd name="connsiteX18" fmla="*/ 2918748 w 3537998"/>
                <a:gd name="connsiteY18" fmla="*/ 1510704 h 2006477"/>
                <a:gd name="connsiteX19" fmla="*/ 2709198 w 3537998"/>
                <a:gd name="connsiteY19" fmla="*/ 1796454 h 2006477"/>
                <a:gd name="connsiteX20" fmla="*/ 2328198 w 3537998"/>
                <a:gd name="connsiteY20" fmla="*/ 2006004 h 2006477"/>
                <a:gd name="connsiteX21" fmla="*/ 1842423 w 3537998"/>
                <a:gd name="connsiteY21" fmla="*/ 1739304 h 2006477"/>
                <a:gd name="connsiteX22" fmla="*/ 1851948 w 3537998"/>
                <a:gd name="connsiteY22" fmla="*/ 1472604 h 2006477"/>
                <a:gd name="connsiteX23" fmla="*/ 1585248 w 3537998"/>
                <a:gd name="connsiteY23" fmla="*/ 1682154 h 2006477"/>
                <a:gd name="connsiteX24" fmla="*/ 1318548 w 3537998"/>
                <a:gd name="connsiteY24" fmla="*/ 1567854 h 200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37998" h="2006477">
                  <a:moveTo>
                    <a:pt x="1318548" y="1567854"/>
                  </a:moveTo>
                  <a:cubicBezTo>
                    <a:pt x="1258223" y="1585316"/>
                    <a:pt x="1299498" y="1782167"/>
                    <a:pt x="1223298" y="1786929"/>
                  </a:cubicBezTo>
                  <a:cubicBezTo>
                    <a:pt x="1147098" y="1791691"/>
                    <a:pt x="980410" y="1601191"/>
                    <a:pt x="861348" y="1596429"/>
                  </a:cubicBezTo>
                  <a:cubicBezTo>
                    <a:pt x="742286" y="1591667"/>
                    <a:pt x="648623" y="1763116"/>
                    <a:pt x="508923" y="1758354"/>
                  </a:cubicBezTo>
                  <a:cubicBezTo>
                    <a:pt x="369223" y="1753592"/>
                    <a:pt x="86648" y="1707554"/>
                    <a:pt x="23148" y="1567854"/>
                  </a:cubicBezTo>
                  <a:cubicBezTo>
                    <a:pt x="-40352" y="1428154"/>
                    <a:pt x="37436" y="1047154"/>
                    <a:pt x="127923" y="920154"/>
                  </a:cubicBezTo>
                  <a:cubicBezTo>
                    <a:pt x="218410" y="793154"/>
                    <a:pt x="493048" y="904279"/>
                    <a:pt x="566073" y="805854"/>
                  </a:cubicBezTo>
                  <a:cubicBezTo>
                    <a:pt x="639098" y="707429"/>
                    <a:pt x="539086" y="451841"/>
                    <a:pt x="566073" y="329604"/>
                  </a:cubicBezTo>
                  <a:cubicBezTo>
                    <a:pt x="593060" y="207367"/>
                    <a:pt x="615286" y="124816"/>
                    <a:pt x="727998" y="72429"/>
                  </a:cubicBezTo>
                  <a:cubicBezTo>
                    <a:pt x="840710" y="20042"/>
                    <a:pt x="1105823" y="-8534"/>
                    <a:pt x="1242348" y="15279"/>
                  </a:cubicBezTo>
                  <a:cubicBezTo>
                    <a:pt x="1378873" y="39091"/>
                    <a:pt x="1415386" y="201017"/>
                    <a:pt x="1547148" y="215304"/>
                  </a:cubicBezTo>
                  <a:cubicBezTo>
                    <a:pt x="1678910" y="229591"/>
                    <a:pt x="2032923" y="101004"/>
                    <a:pt x="2032923" y="101004"/>
                  </a:cubicBezTo>
                  <a:cubicBezTo>
                    <a:pt x="2185323" y="66079"/>
                    <a:pt x="2337723" y="8929"/>
                    <a:pt x="2461548" y="5754"/>
                  </a:cubicBezTo>
                  <a:cubicBezTo>
                    <a:pt x="2585373" y="2579"/>
                    <a:pt x="2725073" y="-25996"/>
                    <a:pt x="2775873" y="81954"/>
                  </a:cubicBezTo>
                  <a:cubicBezTo>
                    <a:pt x="2826673" y="189904"/>
                    <a:pt x="2701261" y="529629"/>
                    <a:pt x="2766348" y="653454"/>
                  </a:cubicBezTo>
                  <a:cubicBezTo>
                    <a:pt x="2831435" y="777279"/>
                    <a:pt x="3037811" y="778867"/>
                    <a:pt x="3166398" y="824904"/>
                  </a:cubicBezTo>
                  <a:cubicBezTo>
                    <a:pt x="3294985" y="870941"/>
                    <a:pt x="3531523" y="802679"/>
                    <a:pt x="3537873" y="929679"/>
                  </a:cubicBezTo>
                  <a:cubicBezTo>
                    <a:pt x="3544223" y="1056679"/>
                    <a:pt x="3307685" y="1490067"/>
                    <a:pt x="3204498" y="1586904"/>
                  </a:cubicBezTo>
                  <a:cubicBezTo>
                    <a:pt x="3101311" y="1683741"/>
                    <a:pt x="3001298" y="1475779"/>
                    <a:pt x="2918748" y="1510704"/>
                  </a:cubicBezTo>
                  <a:cubicBezTo>
                    <a:pt x="2836198" y="1545629"/>
                    <a:pt x="2807623" y="1713904"/>
                    <a:pt x="2709198" y="1796454"/>
                  </a:cubicBezTo>
                  <a:cubicBezTo>
                    <a:pt x="2610773" y="1879004"/>
                    <a:pt x="2472661" y="2015529"/>
                    <a:pt x="2328198" y="2006004"/>
                  </a:cubicBezTo>
                  <a:cubicBezTo>
                    <a:pt x="2183736" y="1996479"/>
                    <a:pt x="1921798" y="1828204"/>
                    <a:pt x="1842423" y="1739304"/>
                  </a:cubicBezTo>
                  <a:cubicBezTo>
                    <a:pt x="1763048" y="1650404"/>
                    <a:pt x="1894810" y="1482129"/>
                    <a:pt x="1851948" y="1472604"/>
                  </a:cubicBezTo>
                  <a:cubicBezTo>
                    <a:pt x="1809086" y="1463079"/>
                    <a:pt x="1678910" y="1664692"/>
                    <a:pt x="1585248" y="1682154"/>
                  </a:cubicBezTo>
                  <a:cubicBezTo>
                    <a:pt x="1491586" y="1699616"/>
                    <a:pt x="1378873" y="1550392"/>
                    <a:pt x="1318548" y="1567854"/>
                  </a:cubicBezTo>
                  <a:close/>
                </a:path>
              </a:pathLst>
            </a:cu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4800" dirty="0"/>
            </a:p>
          </p:txBody>
        </p:sp>
      </p:grpSp>
      <p:cxnSp>
        <p:nvCxnSpPr>
          <p:cNvPr id="19" name="Straight Connector 18">
            <a:extLst>
              <a:ext uri="{FF2B5EF4-FFF2-40B4-BE49-F238E27FC236}">
                <a16:creationId xmlns:a16="http://schemas.microsoft.com/office/drawing/2014/main" id="{3FD11520-9A82-4E98-B28A-9849B282D7BD}"/>
              </a:ext>
            </a:extLst>
          </p:cNvPr>
          <p:cNvCxnSpPr>
            <a:cxnSpLocks/>
          </p:cNvCxnSpPr>
          <p:nvPr/>
        </p:nvCxnSpPr>
        <p:spPr>
          <a:xfrm>
            <a:off x="668071" y="5625150"/>
            <a:ext cx="4367644" cy="0"/>
          </a:xfrm>
          <a:prstGeom prst="line">
            <a:avLst/>
          </a:prstGeom>
          <a:ln w="57150">
            <a:solidFill>
              <a:srgbClr val="70AD4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AAF8E69-0999-4A4B-B3CA-B0EA223397E8}"/>
              </a:ext>
            </a:extLst>
          </p:cNvPr>
          <p:cNvCxnSpPr>
            <a:cxnSpLocks/>
          </p:cNvCxnSpPr>
          <p:nvPr/>
        </p:nvCxnSpPr>
        <p:spPr>
          <a:xfrm>
            <a:off x="7152935" y="5645169"/>
            <a:ext cx="4363091" cy="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0EA7EE5-BCA4-4C05-860C-5593EE3254E5}"/>
              </a:ext>
            </a:extLst>
          </p:cNvPr>
          <p:cNvCxnSpPr>
            <a:cxnSpLocks/>
          </p:cNvCxnSpPr>
          <p:nvPr/>
        </p:nvCxnSpPr>
        <p:spPr>
          <a:xfrm>
            <a:off x="8910330" y="5651365"/>
            <a:ext cx="573911" cy="0"/>
          </a:xfrm>
          <a:prstGeom prst="line">
            <a:avLst/>
          </a:prstGeom>
          <a:ln w="57150">
            <a:solidFill>
              <a:srgbClr val="70AD47"/>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746D1ADD-0CBE-436E-8C24-41FD1F6C0083}"/>
              </a:ext>
            </a:extLst>
          </p:cNvPr>
          <p:cNvGrpSpPr/>
          <p:nvPr/>
        </p:nvGrpSpPr>
        <p:grpSpPr>
          <a:xfrm>
            <a:off x="3568866" y="3974972"/>
            <a:ext cx="1538292" cy="1651905"/>
            <a:chOff x="3237098" y="859495"/>
            <a:chExt cx="2366486" cy="2235423"/>
          </a:xfrm>
        </p:grpSpPr>
        <p:sp>
          <p:nvSpPr>
            <p:cNvPr id="78" name="Freeform: Shape 77">
              <a:extLst>
                <a:ext uri="{FF2B5EF4-FFF2-40B4-BE49-F238E27FC236}">
                  <a16:creationId xmlns:a16="http://schemas.microsoft.com/office/drawing/2014/main" id="{F0819CA4-8BBA-43F3-8625-9FF44B3DB920}"/>
                </a:ext>
              </a:extLst>
            </p:cNvPr>
            <p:cNvSpPr/>
            <p:nvPr/>
          </p:nvSpPr>
          <p:spPr>
            <a:xfrm>
              <a:off x="3986972" y="1779978"/>
              <a:ext cx="723820" cy="1314940"/>
            </a:xfrm>
            <a:custGeom>
              <a:avLst/>
              <a:gdLst>
                <a:gd name="connsiteX0" fmla="*/ 152400 w 1143000"/>
                <a:gd name="connsiteY0" fmla="*/ 390525 h 2076450"/>
                <a:gd name="connsiteX1" fmla="*/ 428625 w 1143000"/>
                <a:gd name="connsiteY1" fmla="*/ 714375 h 2076450"/>
                <a:gd name="connsiteX2" fmla="*/ 381000 w 1143000"/>
                <a:gd name="connsiteY2" fmla="*/ 2076450 h 2076450"/>
                <a:gd name="connsiteX3" fmla="*/ 666750 w 1143000"/>
                <a:gd name="connsiteY3" fmla="*/ 2076450 h 2076450"/>
                <a:gd name="connsiteX4" fmla="*/ 600075 w 1143000"/>
                <a:gd name="connsiteY4" fmla="*/ 676275 h 2076450"/>
                <a:gd name="connsiteX5" fmla="*/ 1143000 w 1143000"/>
                <a:gd name="connsiteY5" fmla="*/ 266700 h 2076450"/>
                <a:gd name="connsiteX6" fmla="*/ 990600 w 1143000"/>
                <a:gd name="connsiteY6" fmla="*/ 38100 h 2076450"/>
                <a:gd name="connsiteX7" fmla="*/ 590550 w 1143000"/>
                <a:gd name="connsiteY7" fmla="*/ 457200 h 2076450"/>
                <a:gd name="connsiteX8" fmla="*/ 581025 w 1143000"/>
                <a:gd name="connsiteY8" fmla="*/ 0 h 2076450"/>
                <a:gd name="connsiteX9" fmla="*/ 381000 w 1143000"/>
                <a:gd name="connsiteY9" fmla="*/ 9525 h 2076450"/>
                <a:gd name="connsiteX10" fmla="*/ 390525 w 1143000"/>
                <a:gd name="connsiteY10" fmla="*/ 333375 h 2076450"/>
                <a:gd name="connsiteX11" fmla="*/ 133350 w 1143000"/>
                <a:gd name="connsiteY11" fmla="*/ 47625 h 2076450"/>
                <a:gd name="connsiteX12" fmla="*/ 0 w 1143000"/>
                <a:gd name="connsiteY12" fmla="*/ 209550 h 2076450"/>
                <a:gd name="connsiteX13" fmla="*/ 152400 w 1143000"/>
                <a:gd name="connsiteY13" fmla="*/ 390525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 h="2076450">
                  <a:moveTo>
                    <a:pt x="152400" y="390525"/>
                  </a:moveTo>
                  <a:lnTo>
                    <a:pt x="428625" y="714375"/>
                  </a:lnTo>
                  <a:lnTo>
                    <a:pt x="381000" y="2076450"/>
                  </a:lnTo>
                  <a:lnTo>
                    <a:pt x="666750" y="2076450"/>
                  </a:lnTo>
                  <a:lnTo>
                    <a:pt x="600075" y="676275"/>
                  </a:lnTo>
                  <a:lnTo>
                    <a:pt x="1143000" y="266700"/>
                  </a:lnTo>
                  <a:lnTo>
                    <a:pt x="990600" y="38100"/>
                  </a:lnTo>
                  <a:lnTo>
                    <a:pt x="590550" y="457200"/>
                  </a:lnTo>
                  <a:lnTo>
                    <a:pt x="581025" y="0"/>
                  </a:lnTo>
                  <a:lnTo>
                    <a:pt x="381000" y="9525"/>
                  </a:lnTo>
                  <a:lnTo>
                    <a:pt x="390525" y="333375"/>
                  </a:lnTo>
                  <a:lnTo>
                    <a:pt x="133350" y="47625"/>
                  </a:lnTo>
                  <a:lnTo>
                    <a:pt x="0" y="209550"/>
                  </a:lnTo>
                  <a:lnTo>
                    <a:pt x="152400" y="390525"/>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79" name="Freeform: Shape 78">
              <a:extLst>
                <a:ext uri="{FF2B5EF4-FFF2-40B4-BE49-F238E27FC236}">
                  <a16:creationId xmlns:a16="http://schemas.microsoft.com/office/drawing/2014/main" id="{6CACA907-E72F-4013-801A-005DD290319F}"/>
                </a:ext>
              </a:extLst>
            </p:cNvPr>
            <p:cNvSpPr/>
            <p:nvPr/>
          </p:nvSpPr>
          <p:spPr>
            <a:xfrm>
              <a:off x="3237098" y="859495"/>
              <a:ext cx="2366486" cy="1270629"/>
            </a:xfrm>
            <a:custGeom>
              <a:avLst/>
              <a:gdLst>
                <a:gd name="connsiteX0" fmla="*/ 1318548 w 3537998"/>
                <a:gd name="connsiteY0" fmla="*/ 1567854 h 2006477"/>
                <a:gd name="connsiteX1" fmla="*/ 1223298 w 3537998"/>
                <a:gd name="connsiteY1" fmla="*/ 1786929 h 2006477"/>
                <a:gd name="connsiteX2" fmla="*/ 861348 w 3537998"/>
                <a:gd name="connsiteY2" fmla="*/ 1596429 h 2006477"/>
                <a:gd name="connsiteX3" fmla="*/ 508923 w 3537998"/>
                <a:gd name="connsiteY3" fmla="*/ 1758354 h 2006477"/>
                <a:gd name="connsiteX4" fmla="*/ 23148 w 3537998"/>
                <a:gd name="connsiteY4" fmla="*/ 1567854 h 2006477"/>
                <a:gd name="connsiteX5" fmla="*/ 127923 w 3537998"/>
                <a:gd name="connsiteY5" fmla="*/ 920154 h 2006477"/>
                <a:gd name="connsiteX6" fmla="*/ 566073 w 3537998"/>
                <a:gd name="connsiteY6" fmla="*/ 805854 h 2006477"/>
                <a:gd name="connsiteX7" fmla="*/ 566073 w 3537998"/>
                <a:gd name="connsiteY7" fmla="*/ 329604 h 2006477"/>
                <a:gd name="connsiteX8" fmla="*/ 727998 w 3537998"/>
                <a:gd name="connsiteY8" fmla="*/ 72429 h 2006477"/>
                <a:gd name="connsiteX9" fmla="*/ 1242348 w 3537998"/>
                <a:gd name="connsiteY9" fmla="*/ 15279 h 2006477"/>
                <a:gd name="connsiteX10" fmla="*/ 1547148 w 3537998"/>
                <a:gd name="connsiteY10" fmla="*/ 215304 h 2006477"/>
                <a:gd name="connsiteX11" fmla="*/ 2032923 w 3537998"/>
                <a:gd name="connsiteY11" fmla="*/ 101004 h 2006477"/>
                <a:gd name="connsiteX12" fmla="*/ 2461548 w 3537998"/>
                <a:gd name="connsiteY12" fmla="*/ 5754 h 2006477"/>
                <a:gd name="connsiteX13" fmla="*/ 2775873 w 3537998"/>
                <a:gd name="connsiteY13" fmla="*/ 81954 h 2006477"/>
                <a:gd name="connsiteX14" fmla="*/ 2766348 w 3537998"/>
                <a:gd name="connsiteY14" fmla="*/ 653454 h 2006477"/>
                <a:gd name="connsiteX15" fmla="*/ 3166398 w 3537998"/>
                <a:gd name="connsiteY15" fmla="*/ 824904 h 2006477"/>
                <a:gd name="connsiteX16" fmla="*/ 3537873 w 3537998"/>
                <a:gd name="connsiteY16" fmla="*/ 929679 h 2006477"/>
                <a:gd name="connsiteX17" fmla="*/ 3204498 w 3537998"/>
                <a:gd name="connsiteY17" fmla="*/ 1586904 h 2006477"/>
                <a:gd name="connsiteX18" fmla="*/ 2918748 w 3537998"/>
                <a:gd name="connsiteY18" fmla="*/ 1510704 h 2006477"/>
                <a:gd name="connsiteX19" fmla="*/ 2709198 w 3537998"/>
                <a:gd name="connsiteY19" fmla="*/ 1796454 h 2006477"/>
                <a:gd name="connsiteX20" fmla="*/ 2328198 w 3537998"/>
                <a:gd name="connsiteY20" fmla="*/ 2006004 h 2006477"/>
                <a:gd name="connsiteX21" fmla="*/ 1842423 w 3537998"/>
                <a:gd name="connsiteY21" fmla="*/ 1739304 h 2006477"/>
                <a:gd name="connsiteX22" fmla="*/ 1851948 w 3537998"/>
                <a:gd name="connsiteY22" fmla="*/ 1472604 h 2006477"/>
                <a:gd name="connsiteX23" fmla="*/ 1585248 w 3537998"/>
                <a:gd name="connsiteY23" fmla="*/ 1682154 h 2006477"/>
                <a:gd name="connsiteX24" fmla="*/ 1318548 w 3537998"/>
                <a:gd name="connsiteY24" fmla="*/ 1567854 h 200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37998" h="2006477">
                  <a:moveTo>
                    <a:pt x="1318548" y="1567854"/>
                  </a:moveTo>
                  <a:cubicBezTo>
                    <a:pt x="1258223" y="1585316"/>
                    <a:pt x="1299498" y="1782167"/>
                    <a:pt x="1223298" y="1786929"/>
                  </a:cubicBezTo>
                  <a:cubicBezTo>
                    <a:pt x="1147098" y="1791691"/>
                    <a:pt x="980410" y="1601191"/>
                    <a:pt x="861348" y="1596429"/>
                  </a:cubicBezTo>
                  <a:cubicBezTo>
                    <a:pt x="742286" y="1591667"/>
                    <a:pt x="648623" y="1763116"/>
                    <a:pt x="508923" y="1758354"/>
                  </a:cubicBezTo>
                  <a:cubicBezTo>
                    <a:pt x="369223" y="1753592"/>
                    <a:pt x="86648" y="1707554"/>
                    <a:pt x="23148" y="1567854"/>
                  </a:cubicBezTo>
                  <a:cubicBezTo>
                    <a:pt x="-40352" y="1428154"/>
                    <a:pt x="37436" y="1047154"/>
                    <a:pt x="127923" y="920154"/>
                  </a:cubicBezTo>
                  <a:cubicBezTo>
                    <a:pt x="218410" y="793154"/>
                    <a:pt x="493048" y="904279"/>
                    <a:pt x="566073" y="805854"/>
                  </a:cubicBezTo>
                  <a:cubicBezTo>
                    <a:pt x="639098" y="707429"/>
                    <a:pt x="539086" y="451841"/>
                    <a:pt x="566073" y="329604"/>
                  </a:cubicBezTo>
                  <a:cubicBezTo>
                    <a:pt x="593060" y="207367"/>
                    <a:pt x="615286" y="124816"/>
                    <a:pt x="727998" y="72429"/>
                  </a:cubicBezTo>
                  <a:cubicBezTo>
                    <a:pt x="840710" y="20042"/>
                    <a:pt x="1105823" y="-8534"/>
                    <a:pt x="1242348" y="15279"/>
                  </a:cubicBezTo>
                  <a:cubicBezTo>
                    <a:pt x="1378873" y="39091"/>
                    <a:pt x="1415386" y="201017"/>
                    <a:pt x="1547148" y="215304"/>
                  </a:cubicBezTo>
                  <a:cubicBezTo>
                    <a:pt x="1678910" y="229591"/>
                    <a:pt x="2032923" y="101004"/>
                    <a:pt x="2032923" y="101004"/>
                  </a:cubicBezTo>
                  <a:cubicBezTo>
                    <a:pt x="2185323" y="66079"/>
                    <a:pt x="2337723" y="8929"/>
                    <a:pt x="2461548" y="5754"/>
                  </a:cubicBezTo>
                  <a:cubicBezTo>
                    <a:pt x="2585373" y="2579"/>
                    <a:pt x="2725073" y="-25996"/>
                    <a:pt x="2775873" y="81954"/>
                  </a:cubicBezTo>
                  <a:cubicBezTo>
                    <a:pt x="2826673" y="189904"/>
                    <a:pt x="2701261" y="529629"/>
                    <a:pt x="2766348" y="653454"/>
                  </a:cubicBezTo>
                  <a:cubicBezTo>
                    <a:pt x="2831435" y="777279"/>
                    <a:pt x="3037811" y="778867"/>
                    <a:pt x="3166398" y="824904"/>
                  </a:cubicBezTo>
                  <a:cubicBezTo>
                    <a:pt x="3294985" y="870941"/>
                    <a:pt x="3531523" y="802679"/>
                    <a:pt x="3537873" y="929679"/>
                  </a:cubicBezTo>
                  <a:cubicBezTo>
                    <a:pt x="3544223" y="1056679"/>
                    <a:pt x="3307685" y="1490067"/>
                    <a:pt x="3204498" y="1586904"/>
                  </a:cubicBezTo>
                  <a:cubicBezTo>
                    <a:pt x="3101311" y="1683741"/>
                    <a:pt x="3001298" y="1475779"/>
                    <a:pt x="2918748" y="1510704"/>
                  </a:cubicBezTo>
                  <a:cubicBezTo>
                    <a:pt x="2836198" y="1545629"/>
                    <a:pt x="2807623" y="1713904"/>
                    <a:pt x="2709198" y="1796454"/>
                  </a:cubicBezTo>
                  <a:cubicBezTo>
                    <a:pt x="2610773" y="1879004"/>
                    <a:pt x="2472661" y="2015529"/>
                    <a:pt x="2328198" y="2006004"/>
                  </a:cubicBezTo>
                  <a:cubicBezTo>
                    <a:pt x="2183736" y="1996479"/>
                    <a:pt x="1921798" y="1828204"/>
                    <a:pt x="1842423" y="1739304"/>
                  </a:cubicBezTo>
                  <a:cubicBezTo>
                    <a:pt x="1763048" y="1650404"/>
                    <a:pt x="1894810" y="1482129"/>
                    <a:pt x="1851948" y="1472604"/>
                  </a:cubicBezTo>
                  <a:cubicBezTo>
                    <a:pt x="1809086" y="1463079"/>
                    <a:pt x="1678910" y="1664692"/>
                    <a:pt x="1585248" y="1682154"/>
                  </a:cubicBezTo>
                  <a:cubicBezTo>
                    <a:pt x="1491586" y="1699616"/>
                    <a:pt x="1378873" y="1550392"/>
                    <a:pt x="1318548" y="1567854"/>
                  </a:cubicBezTo>
                  <a:close/>
                </a:path>
              </a:pathLst>
            </a:cu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4800" dirty="0"/>
            </a:p>
          </p:txBody>
        </p:sp>
      </p:grpSp>
      <p:grpSp>
        <p:nvGrpSpPr>
          <p:cNvPr id="23" name="Group 22">
            <a:extLst>
              <a:ext uri="{FF2B5EF4-FFF2-40B4-BE49-F238E27FC236}">
                <a16:creationId xmlns:a16="http://schemas.microsoft.com/office/drawing/2014/main" id="{6B76DE9C-CA2D-4DAA-9525-02D32DD3DAE0}"/>
              </a:ext>
            </a:extLst>
          </p:cNvPr>
          <p:cNvGrpSpPr/>
          <p:nvPr/>
        </p:nvGrpSpPr>
        <p:grpSpPr>
          <a:xfrm>
            <a:off x="2671127" y="3535732"/>
            <a:ext cx="1538292" cy="1651905"/>
            <a:chOff x="3237098" y="859495"/>
            <a:chExt cx="2366486" cy="2235423"/>
          </a:xfrm>
        </p:grpSpPr>
        <p:sp>
          <p:nvSpPr>
            <p:cNvPr id="76" name="Freeform: Shape 75">
              <a:extLst>
                <a:ext uri="{FF2B5EF4-FFF2-40B4-BE49-F238E27FC236}">
                  <a16:creationId xmlns:a16="http://schemas.microsoft.com/office/drawing/2014/main" id="{CD5F32C8-7BF5-4B48-8247-814E9E015187}"/>
                </a:ext>
              </a:extLst>
            </p:cNvPr>
            <p:cNvSpPr/>
            <p:nvPr/>
          </p:nvSpPr>
          <p:spPr>
            <a:xfrm>
              <a:off x="3986972" y="1779978"/>
              <a:ext cx="723820" cy="1314940"/>
            </a:xfrm>
            <a:custGeom>
              <a:avLst/>
              <a:gdLst>
                <a:gd name="connsiteX0" fmla="*/ 152400 w 1143000"/>
                <a:gd name="connsiteY0" fmla="*/ 390525 h 2076450"/>
                <a:gd name="connsiteX1" fmla="*/ 428625 w 1143000"/>
                <a:gd name="connsiteY1" fmla="*/ 714375 h 2076450"/>
                <a:gd name="connsiteX2" fmla="*/ 381000 w 1143000"/>
                <a:gd name="connsiteY2" fmla="*/ 2076450 h 2076450"/>
                <a:gd name="connsiteX3" fmla="*/ 666750 w 1143000"/>
                <a:gd name="connsiteY3" fmla="*/ 2076450 h 2076450"/>
                <a:gd name="connsiteX4" fmla="*/ 600075 w 1143000"/>
                <a:gd name="connsiteY4" fmla="*/ 676275 h 2076450"/>
                <a:gd name="connsiteX5" fmla="*/ 1143000 w 1143000"/>
                <a:gd name="connsiteY5" fmla="*/ 266700 h 2076450"/>
                <a:gd name="connsiteX6" fmla="*/ 990600 w 1143000"/>
                <a:gd name="connsiteY6" fmla="*/ 38100 h 2076450"/>
                <a:gd name="connsiteX7" fmla="*/ 590550 w 1143000"/>
                <a:gd name="connsiteY7" fmla="*/ 457200 h 2076450"/>
                <a:gd name="connsiteX8" fmla="*/ 581025 w 1143000"/>
                <a:gd name="connsiteY8" fmla="*/ 0 h 2076450"/>
                <a:gd name="connsiteX9" fmla="*/ 381000 w 1143000"/>
                <a:gd name="connsiteY9" fmla="*/ 9525 h 2076450"/>
                <a:gd name="connsiteX10" fmla="*/ 390525 w 1143000"/>
                <a:gd name="connsiteY10" fmla="*/ 333375 h 2076450"/>
                <a:gd name="connsiteX11" fmla="*/ 133350 w 1143000"/>
                <a:gd name="connsiteY11" fmla="*/ 47625 h 2076450"/>
                <a:gd name="connsiteX12" fmla="*/ 0 w 1143000"/>
                <a:gd name="connsiteY12" fmla="*/ 209550 h 2076450"/>
                <a:gd name="connsiteX13" fmla="*/ 152400 w 1143000"/>
                <a:gd name="connsiteY13" fmla="*/ 390525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 h="2076450">
                  <a:moveTo>
                    <a:pt x="152400" y="390525"/>
                  </a:moveTo>
                  <a:lnTo>
                    <a:pt x="428625" y="714375"/>
                  </a:lnTo>
                  <a:lnTo>
                    <a:pt x="381000" y="2076450"/>
                  </a:lnTo>
                  <a:lnTo>
                    <a:pt x="666750" y="2076450"/>
                  </a:lnTo>
                  <a:lnTo>
                    <a:pt x="600075" y="676275"/>
                  </a:lnTo>
                  <a:lnTo>
                    <a:pt x="1143000" y="266700"/>
                  </a:lnTo>
                  <a:lnTo>
                    <a:pt x="990600" y="38100"/>
                  </a:lnTo>
                  <a:lnTo>
                    <a:pt x="590550" y="457200"/>
                  </a:lnTo>
                  <a:lnTo>
                    <a:pt x="581025" y="0"/>
                  </a:lnTo>
                  <a:lnTo>
                    <a:pt x="381000" y="9525"/>
                  </a:lnTo>
                  <a:lnTo>
                    <a:pt x="390525" y="333375"/>
                  </a:lnTo>
                  <a:lnTo>
                    <a:pt x="133350" y="47625"/>
                  </a:lnTo>
                  <a:lnTo>
                    <a:pt x="0" y="209550"/>
                  </a:lnTo>
                  <a:lnTo>
                    <a:pt x="152400" y="390525"/>
                  </a:lnTo>
                  <a:close/>
                </a:path>
              </a:pathLst>
            </a:cu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77" name="Freeform: Shape 76">
              <a:extLst>
                <a:ext uri="{FF2B5EF4-FFF2-40B4-BE49-F238E27FC236}">
                  <a16:creationId xmlns:a16="http://schemas.microsoft.com/office/drawing/2014/main" id="{5AD0BB5F-7391-47E9-9777-2440BF0D8A0B}"/>
                </a:ext>
              </a:extLst>
            </p:cNvPr>
            <p:cNvSpPr/>
            <p:nvPr/>
          </p:nvSpPr>
          <p:spPr>
            <a:xfrm>
              <a:off x="3237098" y="859495"/>
              <a:ext cx="2366486" cy="1270629"/>
            </a:xfrm>
            <a:custGeom>
              <a:avLst/>
              <a:gdLst>
                <a:gd name="connsiteX0" fmla="*/ 1318548 w 3537998"/>
                <a:gd name="connsiteY0" fmla="*/ 1567854 h 2006477"/>
                <a:gd name="connsiteX1" fmla="*/ 1223298 w 3537998"/>
                <a:gd name="connsiteY1" fmla="*/ 1786929 h 2006477"/>
                <a:gd name="connsiteX2" fmla="*/ 861348 w 3537998"/>
                <a:gd name="connsiteY2" fmla="*/ 1596429 h 2006477"/>
                <a:gd name="connsiteX3" fmla="*/ 508923 w 3537998"/>
                <a:gd name="connsiteY3" fmla="*/ 1758354 h 2006477"/>
                <a:gd name="connsiteX4" fmla="*/ 23148 w 3537998"/>
                <a:gd name="connsiteY4" fmla="*/ 1567854 h 2006477"/>
                <a:gd name="connsiteX5" fmla="*/ 127923 w 3537998"/>
                <a:gd name="connsiteY5" fmla="*/ 920154 h 2006477"/>
                <a:gd name="connsiteX6" fmla="*/ 566073 w 3537998"/>
                <a:gd name="connsiteY6" fmla="*/ 805854 h 2006477"/>
                <a:gd name="connsiteX7" fmla="*/ 566073 w 3537998"/>
                <a:gd name="connsiteY7" fmla="*/ 329604 h 2006477"/>
                <a:gd name="connsiteX8" fmla="*/ 727998 w 3537998"/>
                <a:gd name="connsiteY8" fmla="*/ 72429 h 2006477"/>
                <a:gd name="connsiteX9" fmla="*/ 1242348 w 3537998"/>
                <a:gd name="connsiteY9" fmla="*/ 15279 h 2006477"/>
                <a:gd name="connsiteX10" fmla="*/ 1547148 w 3537998"/>
                <a:gd name="connsiteY10" fmla="*/ 215304 h 2006477"/>
                <a:gd name="connsiteX11" fmla="*/ 2032923 w 3537998"/>
                <a:gd name="connsiteY11" fmla="*/ 101004 h 2006477"/>
                <a:gd name="connsiteX12" fmla="*/ 2461548 w 3537998"/>
                <a:gd name="connsiteY12" fmla="*/ 5754 h 2006477"/>
                <a:gd name="connsiteX13" fmla="*/ 2775873 w 3537998"/>
                <a:gd name="connsiteY13" fmla="*/ 81954 h 2006477"/>
                <a:gd name="connsiteX14" fmla="*/ 2766348 w 3537998"/>
                <a:gd name="connsiteY14" fmla="*/ 653454 h 2006477"/>
                <a:gd name="connsiteX15" fmla="*/ 3166398 w 3537998"/>
                <a:gd name="connsiteY15" fmla="*/ 824904 h 2006477"/>
                <a:gd name="connsiteX16" fmla="*/ 3537873 w 3537998"/>
                <a:gd name="connsiteY16" fmla="*/ 929679 h 2006477"/>
                <a:gd name="connsiteX17" fmla="*/ 3204498 w 3537998"/>
                <a:gd name="connsiteY17" fmla="*/ 1586904 h 2006477"/>
                <a:gd name="connsiteX18" fmla="*/ 2918748 w 3537998"/>
                <a:gd name="connsiteY18" fmla="*/ 1510704 h 2006477"/>
                <a:gd name="connsiteX19" fmla="*/ 2709198 w 3537998"/>
                <a:gd name="connsiteY19" fmla="*/ 1796454 h 2006477"/>
                <a:gd name="connsiteX20" fmla="*/ 2328198 w 3537998"/>
                <a:gd name="connsiteY20" fmla="*/ 2006004 h 2006477"/>
                <a:gd name="connsiteX21" fmla="*/ 1842423 w 3537998"/>
                <a:gd name="connsiteY21" fmla="*/ 1739304 h 2006477"/>
                <a:gd name="connsiteX22" fmla="*/ 1851948 w 3537998"/>
                <a:gd name="connsiteY22" fmla="*/ 1472604 h 2006477"/>
                <a:gd name="connsiteX23" fmla="*/ 1585248 w 3537998"/>
                <a:gd name="connsiteY23" fmla="*/ 1682154 h 2006477"/>
                <a:gd name="connsiteX24" fmla="*/ 1318548 w 3537998"/>
                <a:gd name="connsiteY24" fmla="*/ 1567854 h 200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37998" h="2006477">
                  <a:moveTo>
                    <a:pt x="1318548" y="1567854"/>
                  </a:moveTo>
                  <a:cubicBezTo>
                    <a:pt x="1258223" y="1585316"/>
                    <a:pt x="1299498" y="1782167"/>
                    <a:pt x="1223298" y="1786929"/>
                  </a:cubicBezTo>
                  <a:cubicBezTo>
                    <a:pt x="1147098" y="1791691"/>
                    <a:pt x="980410" y="1601191"/>
                    <a:pt x="861348" y="1596429"/>
                  </a:cubicBezTo>
                  <a:cubicBezTo>
                    <a:pt x="742286" y="1591667"/>
                    <a:pt x="648623" y="1763116"/>
                    <a:pt x="508923" y="1758354"/>
                  </a:cubicBezTo>
                  <a:cubicBezTo>
                    <a:pt x="369223" y="1753592"/>
                    <a:pt x="86648" y="1707554"/>
                    <a:pt x="23148" y="1567854"/>
                  </a:cubicBezTo>
                  <a:cubicBezTo>
                    <a:pt x="-40352" y="1428154"/>
                    <a:pt x="37436" y="1047154"/>
                    <a:pt x="127923" y="920154"/>
                  </a:cubicBezTo>
                  <a:cubicBezTo>
                    <a:pt x="218410" y="793154"/>
                    <a:pt x="493048" y="904279"/>
                    <a:pt x="566073" y="805854"/>
                  </a:cubicBezTo>
                  <a:cubicBezTo>
                    <a:pt x="639098" y="707429"/>
                    <a:pt x="539086" y="451841"/>
                    <a:pt x="566073" y="329604"/>
                  </a:cubicBezTo>
                  <a:cubicBezTo>
                    <a:pt x="593060" y="207367"/>
                    <a:pt x="615286" y="124816"/>
                    <a:pt x="727998" y="72429"/>
                  </a:cubicBezTo>
                  <a:cubicBezTo>
                    <a:pt x="840710" y="20042"/>
                    <a:pt x="1105823" y="-8534"/>
                    <a:pt x="1242348" y="15279"/>
                  </a:cubicBezTo>
                  <a:cubicBezTo>
                    <a:pt x="1378873" y="39091"/>
                    <a:pt x="1415386" y="201017"/>
                    <a:pt x="1547148" y="215304"/>
                  </a:cubicBezTo>
                  <a:cubicBezTo>
                    <a:pt x="1678910" y="229591"/>
                    <a:pt x="2032923" y="101004"/>
                    <a:pt x="2032923" y="101004"/>
                  </a:cubicBezTo>
                  <a:cubicBezTo>
                    <a:pt x="2185323" y="66079"/>
                    <a:pt x="2337723" y="8929"/>
                    <a:pt x="2461548" y="5754"/>
                  </a:cubicBezTo>
                  <a:cubicBezTo>
                    <a:pt x="2585373" y="2579"/>
                    <a:pt x="2725073" y="-25996"/>
                    <a:pt x="2775873" y="81954"/>
                  </a:cubicBezTo>
                  <a:cubicBezTo>
                    <a:pt x="2826673" y="189904"/>
                    <a:pt x="2701261" y="529629"/>
                    <a:pt x="2766348" y="653454"/>
                  </a:cubicBezTo>
                  <a:cubicBezTo>
                    <a:pt x="2831435" y="777279"/>
                    <a:pt x="3037811" y="778867"/>
                    <a:pt x="3166398" y="824904"/>
                  </a:cubicBezTo>
                  <a:cubicBezTo>
                    <a:pt x="3294985" y="870941"/>
                    <a:pt x="3531523" y="802679"/>
                    <a:pt x="3537873" y="929679"/>
                  </a:cubicBezTo>
                  <a:cubicBezTo>
                    <a:pt x="3544223" y="1056679"/>
                    <a:pt x="3307685" y="1490067"/>
                    <a:pt x="3204498" y="1586904"/>
                  </a:cubicBezTo>
                  <a:cubicBezTo>
                    <a:pt x="3101311" y="1683741"/>
                    <a:pt x="3001298" y="1475779"/>
                    <a:pt x="2918748" y="1510704"/>
                  </a:cubicBezTo>
                  <a:cubicBezTo>
                    <a:pt x="2836198" y="1545629"/>
                    <a:pt x="2807623" y="1713904"/>
                    <a:pt x="2709198" y="1796454"/>
                  </a:cubicBezTo>
                  <a:cubicBezTo>
                    <a:pt x="2610773" y="1879004"/>
                    <a:pt x="2472661" y="2015529"/>
                    <a:pt x="2328198" y="2006004"/>
                  </a:cubicBezTo>
                  <a:cubicBezTo>
                    <a:pt x="2183736" y="1996479"/>
                    <a:pt x="1921798" y="1828204"/>
                    <a:pt x="1842423" y="1739304"/>
                  </a:cubicBezTo>
                  <a:cubicBezTo>
                    <a:pt x="1763048" y="1650404"/>
                    <a:pt x="1894810" y="1482129"/>
                    <a:pt x="1851948" y="1472604"/>
                  </a:cubicBezTo>
                  <a:cubicBezTo>
                    <a:pt x="1809086" y="1463079"/>
                    <a:pt x="1678910" y="1664692"/>
                    <a:pt x="1585248" y="1682154"/>
                  </a:cubicBezTo>
                  <a:cubicBezTo>
                    <a:pt x="1491586" y="1699616"/>
                    <a:pt x="1378873" y="1550392"/>
                    <a:pt x="1318548" y="1567854"/>
                  </a:cubicBezTo>
                  <a:close/>
                </a:path>
              </a:pathLst>
            </a:custGeom>
            <a:solidFill>
              <a:srgbClr val="92D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4800" dirty="0"/>
            </a:p>
          </p:txBody>
        </p:sp>
      </p:grpSp>
      <p:sp>
        <p:nvSpPr>
          <p:cNvPr id="31" name="Arrow: Down 30">
            <a:extLst>
              <a:ext uri="{FF2B5EF4-FFF2-40B4-BE49-F238E27FC236}">
                <a16:creationId xmlns:a16="http://schemas.microsoft.com/office/drawing/2014/main" id="{CB1463F8-AA63-4E18-B447-5FDA8E3D898F}"/>
              </a:ext>
            </a:extLst>
          </p:cNvPr>
          <p:cNvSpPr/>
          <p:nvPr/>
        </p:nvSpPr>
        <p:spPr>
          <a:xfrm flipV="1">
            <a:off x="2915079" y="2789062"/>
            <a:ext cx="286956" cy="43043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2" name="Arrow: Down 31">
            <a:extLst>
              <a:ext uri="{FF2B5EF4-FFF2-40B4-BE49-F238E27FC236}">
                <a16:creationId xmlns:a16="http://schemas.microsoft.com/office/drawing/2014/main" id="{DD4A7796-9524-48E5-A1D1-49B968FCA7E3}"/>
              </a:ext>
            </a:extLst>
          </p:cNvPr>
          <p:cNvSpPr/>
          <p:nvPr/>
        </p:nvSpPr>
        <p:spPr>
          <a:xfrm>
            <a:off x="3480069" y="5814608"/>
            <a:ext cx="286956" cy="43043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4" name="Arrow: Down 33">
            <a:extLst>
              <a:ext uri="{FF2B5EF4-FFF2-40B4-BE49-F238E27FC236}">
                <a16:creationId xmlns:a16="http://schemas.microsoft.com/office/drawing/2014/main" id="{A82B1C2D-5A47-4E73-9BE3-6CBBE3242C55}"/>
              </a:ext>
            </a:extLst>
          </p:cNvPr>
          <p:cNvSpPr/>
          <p:nvPr/>
        </p:nvSpPr>
        <p:spPr>
          <a:xfrm flipV="1">
            <a:off x="9033516" y="2789062"/>
            <a:ext cx="114782" cy="33879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5" name="Arrow: Down 34">
            <a:extLst>
              <a:ext uri="{FF2B5EF4-FFF2-40B4-BE49-F238E27FC236}">
                <a16:creationId xmlns:a16="http://schemas.microsoft.com/office/drawing/2014/main" id="{AE0D6A4D-C115-42AB-AA07-9DA40B460C2A}"/>
              </a:ext>
            </a:extLst>
          </p:cNvPr>
          <p:cNvSpPr/>
          <p:nvPr/>
        </p:nvSpPr>
        <p:spPr>
          <a:xfrm>
            <a:off x="8981996" y="5844501"/>
            <a:ext cx="114782" cy="33879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8" name="TextBox 37">
            <a:extLst>
              <a:ext uri="{FF2B5EF4-FFF2-40B4-BE49-F238E27FC236}">
                <a16:creationId xmlns:a16="http://schemas.microsoft.com/office/drawing/2014/main" id="{D4FC861A-4A47-4FBE-94AB-D507427A0727}"/>
              </a:ext>
            </a:extLst>
          </p:cNvPr>
          <p:cNvSpPr txBox="1"/>
          <p:nvPr/>
        </p:nvSpPr>
        <p:spPr>
          <a:xfrm>
            <a:off x="3102760" y="2745197"/>
            <a:ext cx="2396768" cy="400110"/>
          </a:xfrm>
          <a:prstGeom prst="rect">
            <a:avLst/>
          </a:prstGeom>
          <a:noFill/>
        </p:spPr>
        <p:txBody>
          <a:bodyPr wrap="square" rtlCol="0">
            <a:spAutoFit/>
          </a:bodyPr>
          <a:lstStyle/>
          <a:p>
            <a:pPr algn="ctr"/>
            <a:r>
              <a:rPr lang="en-US" sz="2000" dirty="0">
                <a:latin typeface="Segoe UI Semilight" panose="020B0402040204020203" pitchFamily="34" charset="0"/>
                <a:cs typeface="Segoe UI Semilight" panose="020B0402040204020203" pitchFamily="34" charset="0"/>
              </a:rPr>
              <a:t>Evapotranspiration</a:t>
            </a:r>
          </a:p>
        </p:txBody>
      </p:sp>
      <p:sp>
        <p:nvSpPr>
          <p:cNvPr id="39" name="TextBox 38">
            <a:extLst>
              <a:ext uri="{FF2B5EF4-FFF2-40B4-BE49-F238E27FC236}">
                <a16:creationId xmlns:a16="http://schemas.microsoft.com/office/drawing/2014/main" id="{AEB59EAD-5262-4602-B816-998FBCE74EF4}"/>
              </a:ext>
            </a:extLst>
          </p:cNvPr>
          <p:cNvSpPr txBox="1"/>
          <p:nvPr/>
        </p:nvSpPr>
        <p:spPr>
          <a:xfrm>
            <a:off x="6508729" y="4817370"/>
            <a:ext cx="907813" cy="400110"/>
          </a:xfrm>
          <a:prstGeom prst="rect">
            <a:avLst/>
          </a:prstGeom>
          <a:noFill/>
        </p:spPr>
        <p:txBody>
          <a:bodyPr wrap="none" rtlCol="0">
            <a:spAutoFit/>
          </a:bodyPr>
          <a:lstStyle/>
          <a:p>
            <a:r>
              <a:rPr lang="en-US" sz="2000" dirty="0">
                <a:latin typeface="Segoe UI Semilight" panose="020B0402040204020203" pitchFamily="34" charset="0"/>
                <a:cs typeface="Segoe UI Semilight" panose="020B0402040204020203" pitchFamily="34" charset="0"/>
              </a:rPr>
              <a:t>Runoff</a:t>
            </a:r>
          </a:p>
        </p:txBody>
      </p:sp>
      <p:sp>
        <p:nvSpPr>
          <p:cNvPr id="40" name="TextBox 39">
            <a:extLst>
              <a:ext uri="{FF2B5EF4-FFF2-40B4-BE49-F238E27FC236}">
                <a16:creationId xmlns:a16="http://schemas.microsoft.com/office/drawing/2014/main" id="{29D7BDBB-916A-440B-ACB4-CF3526138D36}"/>
              </a:ext>
            </a:extLst>
          </p:cNvPr>
          <p:cNvSpPr txBox="1"/>
          <p:nvPr/>
        </p:nvSpPr>
        <p:spPr>
          <a:xfrm>
            <a:off x="2168662" y="5776437"/>
            <a:ext cx="1305165" cy="400110"/>
          </a:xfrm>
          <a:prstGeom prst="rect">
            <a:avLst/>
          </a:prstGeom>
          <a:noFill/>
        </p:spPr>
        <p:txBody>
          <a:bodyPr wrap="none" rtlCol="0">
            <a:spAutoFit/>
          </a:bodyPr>
          <a:lstStyle/>
          <a:p>
            <a:r>
              <a:rPr lang="en-US" sz="2000" dirty="0">
                <a:latin typeface="Segoe UI Semilight" panose="020B0402040204020203" pitchFamily="34" charset="0"/>
                <a:cs typeface="Segoe UI Semilight" panose="020B0402040204020203" pitchFamily="34" charset="0"/>
              </a:rPr>
              <a:t>Infiltration</a:t>
            </a:r>
          </a:p>
        </p:txBody>
      </p:sp>
      <p:sp>
        <p:nvSpPr>
          <p:cNvPr id="66" name="TextBox 65">
            <a:extLst>
              <a:ext uri="{FF2B5EF4-FFF2-40B4-BE49-F238E27FC236}">
                <a16:creationId xmlns:a16="http://schemas.microsoft.com/office/drawing/2014/main" id="{44B50C4E-6A06-49BB-AB19-D4070531B038}"/>
              </a:ext>
            </a:extLst>
          </p:cNvPr>
          <p:cNvSpPr txBox="1"/>
          <p:nvPr/>
        </p:nvSpPr>
        <p:spPr>
          <a:xfrm>
            <a:off x="4878293" y="4863009"/>
            <a:ext cx="907813" cy="400110"/>
          </a:xfrm>
          <a:prstGeom prst="rect">
            <a:avLst/>
          </a:prstGeom>
          <a:noFill/>
        </p:spPr>
        <p:txBody>
          <a:bodyPr wrap="none" rtlCol="0">
            <a:spAutoFit/>
          </a:bodyPr>
          <a:lstStyle/>
          <a:p>
            <a:r>
              <a:rPr lang="en-US" sz="2000" dirty="0">
                <a:latin typeface="Segoe UI Semilight" panose="020B0402040204020203" pitchFamily="34" charset="0"/>
                <a:cs typeface="Segoe UI Semilight" panose="020B0402040204020203" pitchFamily="34" charset="0"/>
              </a:rPr>
              <a:t>Runoff</a:t>
            </a:r>
          </a:p>
        </p:txBody>
      </p:sp>
      <p:sp>
        <p:nvSpPr>
          <p:cNvPr id="69" name="TextBox 68">
            <a:extLst>
              <a:ext uri="{FF2B5EF4-FFF2-40B4-BE49-F238E27FC236}">
                <a16:creationId xmlns:a16="http://schemas.microsoft.com/office/drawing/2014/main" id="{6433ED98-1929-47C8-B679-EEE3B2C493C0}"/>
              </a:ext>
            </a:extLst>
          </p:cNvPr>
          <p:cNvSpPr txBox="1"/>
          <p:nvPr/>
        </p:nvSpPr>
        <p:spPr>
          <a:xfrm>
            <a:off x="9092062" y="5809298"/>
            <a:ext cx="1305165" cy="400110"/>
          </a:xfrm>
          <a:prstGeom prst="rect">
            <a:avLst/>
          </a:prstGeom>
          <a:noFill/>
        </p:spPr>
        <p:txBody>
          <a:bodyPr wrap="none" rtlCol="0">
            <a:spAutoFit/>
          </a:bodyPr>
          <a:lstStyle/>
          <a:p>
            <a:r>
              <a:rPr lang="en-US" sz="2000" dirty="0">
                <a:latin typeface="Segoe UI Semilight" panose="020B0402040204020203" pitchFamily="34" charset="0"/>
                <a:cs typeface="Segoe UI Semilight" panose="020B0402040204020203" pitchFamily="34" charset="0"/>
              </a:rPr>
              <a:t>Infiltration</a:t>
            </a:r>
          </a:p>
        </p:txBody>
      </p:sp>
      <p:sp>
        <p:nvSpPr>
          <p:cNvPr id="72" name="TextBox 71">
            <a:extLst>
              <a:ext uri="{FF2B5EF4-FFF2-40B4-BE49-F238E27FC236}">
                <a16:creationId xmlns:a16="http://schemas.microsoft.com/office/drawing/2014/main" id="{1A763E8B-EEFD-4AD1-9E2B-D650232F8281}"/>
              </a:ext>
            </a:extLst>
          </p:cNvPr>
          <p:cNvSpPr txBox="1"/>
          <p:nvPr/>
        </p:nvSpPr>
        <p:spPr>
          <a:xfrm>
            <a:off x="9043523" y="2745197"/>
            <a:ext cx="2367728" cy="400110"/>
          </a:xfrm>
          <a:prstGeom prst="rect">
            <a:avLst/>
          </a:prstGeom>
          <a:noFill/>
        </p:spPr>
        <p:txBody>
          <a:bodyPr wrap="square" rtlCol="0">
            <a:spAutoFit/>
          </a:bodyPr>
          <a:lstStyle/>
          <a:p>
            <a:pPr algn="ctr"/>
            <a:r>
              <a:rPr lang="en-US" sz="2000" dirty="0">
                <a:latin typeface="Segoe UI Semilight" panose="020B0402040204020203" pitchFamily="34" charset="0"/>
                <a:cs typeface="Segoe UI Semilight" panose="020B0402040204020203" pitchFamily="34" charset="0"/>
              </a:rPr>
              <a:t>Evapotranspiration</a:t>
            </a:r>
          </a:p>
        </p:txBody>
      </p:sp>
      <p:sp>
        <p:nvSpPr>
          <p:cNvPr id="122" name="Cloud 121">
            <a:extLst>
              <a:ext uri="{FF2B5EF4-FFF2-40B4-BE49-F238E27FC236}">
                <a16:creationId xmlns:a16="http://schemas.microsoft.com/office/drawing/2014/main" id="{872AB4DC-F02A-4D5B-8000-CEE01FBE857D}"/>
              </a:ext>
            </a:extLst>
          </p:cNvPr>
          <p:cNvSpPr/>
          <p:nvPr/>
        </p:nvSpPr>
        <p:spPr>
          <a:xfrm>
            <a:off x="1518583" y="1381426"/>
            <a:ext cx="3604478" cy="651614"/>
          </a:xfrm>
          <a:prstGeom prst="cloud">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grpSp>
        <p:nvGrpSpPr>
          <p:cNvPr id="123" name="Group 122">
            <a:extLst>
              <a:ext uri="{FF2B5EF4-FFF2-40B4-BE49-F238E27FC236}">
                <a16:creationId xmlns:a16="http://schemas.microsoft.com/office/drawing/2014/main" id="{53782697-0D68-4742-8F42-1E790A28B473}"/>
              </a:ext>
            </a:extLst>
          </p:cNvPr>
          <p:cNvGrpSpPr/>
          <p:nvPr/>
        </p:nvGrpSpPr>
        <p:grpSpPr>
          <a:xfrm>
            <a:off x="1712166" y="2019503"/>
            <a:ext cx="3184557" cy="544072"/>
            <a:chOff x="4696555" y="1845640"/>
            <a:chExt cx="2579263" cy="676942"/>
          </a:xfrm>
        </p:grpSpPr>
        <p:cxnSp>
          <p:nvCxnSpPr>
            <p:cNvPr id="124" name="Straight Connector 123">
              <a:extLst>
                <a:ext uri="{FF2B5EF4-FFF2-40B4-BE49-F238E27FC236}">
                  <a16:creationId xmlns:a16="http://schemas.microsoft.com/office/drawing/2014/main" id="{F1600E92-943C-4440-A0B2-45AC1E62AE26}"/>
                </a:ext>
              </a:extLst>
            </p:cNvPr>
            <p:cNvCxnSpPr/>
            <p:nvPr/>
          </p:nvCxnSpPr>
          <p:spPr>
            <a:xfrm flipH="1">
              <a:off x="4696555" y="2008231"/>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EC9BC5E-1AA8-4208-84B1-B2B8B4195105}"/>
                </a:ext>
              </a:extLst>
            </p:cNvPr>
            <p:cNvCxnSpPr/>
            <p:nvPr/>
          </p:nvCxnSpPr>
          <p:spPr>
            <a:xfrm flipH="1">
              <a:off x="4843588" y="2290040"/>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4A2B4B51-3864-401C-905B-F9CE25055434}"/>
                </a:ext>
              </a:extLst>
            </p:cNvPr>
            <p:cNvCxnSpPr/>
            <p:nvPr/>
          </p:nvCxnSpPr>
          <p:spPr>
            <a:xfrm flipH="1">
              <a:off x="5013733" y="2034458"/>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F83D0B2E-ADE7-4378-9263-A84ED4982169}"/>
                </a:ext>
              </a:extLst>
            </p:cNvPr>
            <p:cNvCxnSpPr/>
            <p:nvPr/>
          </p:nvCxnSpPr>
          <p:spPr>
            <a:xfrm flipH="1">
              <a:off x="5160766" y="2316268"/>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7D95DEE3-A93F-4A2E-9D72-A3C313BD4FEC}"/>
                </a:ext>
              </a:extLst>
            </p:cNvPr>
            <p:cNvCxnSpPr/>
            <p:nvPr/>
          </p:nvCxnSpPr>
          <p:spPr>
            <a:xfrm flipH="1">
              <a:off x="5404505" y="2044651"/>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53F5778-A817-43F0-8EAE-4982EC0157A7}"/>
                </a:ext>
              </a:extLst>
            </p:cNvPr>
            <p:cNvCxnSpPr/>
            <p:nvPr/>
          </p:nvCxnSpPr>
          <p:spPr>
            <a:xfrm flipH="1">
              <a:off x="5551538" y="2326460"/>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6AD3A58-EA45-405C-BF7A-B9FD9D664219}"/>
                </a:ext>
              </a:extLst>
            </p:cNvPr>
            <p:cNvCxnSpPr/>
            <p:nvPr/>
          </p:nvCxnSpPr>
          <p:spPr>
            <a:xfrm flipH="1">
              <a:off x="5721683" y="2070878"/>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1E6AF8B-DC6B-4895-86F5-4DD939643585}"/>
                </a:ext>
              </a:extLst>
            </p:cNvPr>
            <p:cNvCxnSpPr/>
            <p:nvPr/>
          </p:nvCxnSpPr>
          <p:spPr>
            <a:xfrm flipH="1">
              <a:off x="5868716" y="2352688"/>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49FBC4C6-9003-4D9F-A9F5-3E58A69E102B}"/>
                </a:ext>
              </a:extLst>
            </p:cNvPr>
            <p:cNvCxnSpPr/>
            <p:nvPr/>
          </p:nvCxnSpPr>
          <p:spPr>
            <a:xfrm flipH="1">
              <a:off x="6126472" y="2065116"/>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31802D3-F52C-4238-A4B8-70CA596FB2AE}"/>
                </a:ext>
              </a:extLst>
            </p:cNvPr>
            <p:cNvCxnSpPr/>
            <p:nvPr/>
          </p:nvCxnSpPr>
          <p:spPr>
            <a:xfrm flipH="1">
              <a:off x="6273505" y="2346925"/>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FBC10CE3-0920-43A0-BBCF-1A79CDD38021}"/>
                </a:ext>
              </a:extLst>
            </p:cNvPr>
            <p:cNvCxnSpPr/>
            <p:nvPr/>
          </p:nvCxnSpPr>
          <p:spPr>
            <a:xfrm flipH="1">
              <a:off x="6443650" y="2091343"/>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58D3BEF-9C0D-4FCF-8596-8E0A15D4978E}"/>
                </a:ext>
              </a:extLst>
            </p:cNvPr>
            <p:cNvCxnSpPr/>
            <p:nvPr/>
          </p:nvCxnSpPr>
          <p:spPr>
            <a:xfrm flipH="1">
              <a:off x="6590682" y="2373152"/>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A717FF9-850F-46D7-95AB-14674199CC78}"/>
                </a:ext>
              </a:extLst>
            </p:cNvPr>
            <p:cNvCxnSpPr/>
            <p:nvPr/>
          </p:nvCxnSpPr>
          <p:spPr>
            <a:xfrm flipH="1">
              <a:off x="6811607" y="2003367"/>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E02408CD-3B22-4B87-90B0-5DE3E6D41814}"/>
                </a:ext>
              </a:extLst>
            </p:cNvPr>
            <p:cNvCxnSpPr/>
            <p:nvPr/>
          </p:nvCxnSpPr>
          <p:spPr>
            <a:xfrm flipH="1">
              <a:off x="6958640" y="2285176"/>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FF0ADE1-0170-4855-9E5A-BE6E1AE71A4A}"/>
                </a:ext>
              </a:extLst>
            </p:cNvPr>
            <p:cNvCxnSpPr/>
            <p:nvPr/>
          </p:nvCxnSpPr>
          <p:spPr>
            <a:xfrm flipH="1">
              <a:off x="7148304" y="1845640"/>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FF7B675-C554-4421-B6C9-210E02200843}"/>
                </a:ext>
              </a:extLst>
            </p:cNvPr>
            <p:cNvCxnSpPr/>
            <p:nvPr/>
          </p:nvCxnSpPr>
          <p:spPr>
            <a:xfrm flipH="1">
              <a:off x="7212061" y="2136044"/>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grpSp>
      <p:sp>
        <p:nvSpPr>
          <p:cNvPr id="142" name="Arrow: Down 141">
            <a:extLst>
              <a:ext uri="{FF2B5EF4-FFF2-40B4-BE49-F238E27FC236}">
                <a16:creationId xmlns:a16="http://schemas.microsoft.com/office/drawing/2014/main" id="{EF59DF82-0F00-45F1-A7CF-7E089381B245}"/>
              </a:ext>
            </a:extLst>
          </p:cNvPr>
          <p:cNvSpPr/>
          <p:nvPr/>
        </p:nvSpPr>
        <p:spPr>
          <a:xfrm rot="5400000" flipH="1">
            <a:off x="6787145" y="5177711"/>
            <a:ext cx="516520" cy="49555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45" name="Cloud 144">
            <a:extLst>
              <a:ext uri="{FF2B5EF4-FFF2-40B4-BE49-F238E27FC236}">
                <a16:creationId xmlns:a16="http://schemas.microsoft.com/office/drawing/2014/main" id="{146E319C-17C5-4BB9-BC43-CF1F2FD9DB37}"/>
              </a:ext>
            </a:extLst>
          </p:cNvPr>
          <p:cNvSpPr/>
          <p:nvPr/>
        </p:nvSpPr>
        <p:spPr>
          <a:xfrm>
            <a:off x="6962702" y="1381426"/>
            <a:ext cx="3604478" cy="651614"/>
          </a:xfrm>
          <a:prstGeom prst="cloud">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grpSp>
        <p:nvGrpSpPr>
          <p:cNvPr id="146" name="Group 145">
            <a:extLst>
              <a:ext uri="{FF2B5EF4-FFF2-40B4-BE49-F238E27FC236}">
                <a16:creationId xmlns:a16="http://schemas.microsoft.com/office/drawing/2014/main" id="{CE81F237-D116-4B7F-BE00-92C73E7680EC}"/>
              </a:ext>
            </a:extLst>
          </p:cNvPr>
          <p:cNvGrpSpPr/>
          <p:nvPr/>
        </p:nvGrpSpPr>
        <p:grpSpPr>
          <a:xfrm>
            <a:off x="7156285" y="2019503"/>
            <a:ext cx="3184557" cy="544072"/>
            <a:chOff x="4696555" y="1845640"/>
            <a:chExt cx="2579263" cy="676942"/>
          </a:xfrm>
        </p:grpSpPr>
        <p:cxnSp>
          <p:nvCxnSpPr>
            <p:cNvPr id="147" name="Straight Connector 146">
              <a:extLst>
                <a:ext uri="{FF2B5EF4-FFF2-40B4-BE49-F238E27FC236}">
                  <a16:creationId xmlns:a16="http://schemas.microsoft.com/office/drawing/2014/main" id="{7905C203-8911-4BB9-B6EB-2187DE9907C1}"/>
                </a:ext>
              </a:extLst>
            </p:cNvPr>
            <p:cNvCxnSpPr/>
            <p:nvPr/>
          </p:nvCxnSpPr>
          <p:spPr>
            <a:xfrm flipH="1">
              <a:off x="4696555" y="2008231"/>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D1707E1F-B1CC-42B0-891D-BD72DDEB5621}"/>
                </a:ext>
              </a:extLst>
            </p:cNvPr>
            <p:cNvCxnSpPr/>
            <p:nvPr/>
          </p:nvCxnSpPr>
          <p:spPr>
            <a:xfrm flipH="1">
              <a:off x="4843588" y="2290040"/>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39EF411-FE75-48B2-92D1-E9327BD6D2DC}"/>
                </a:ext>
              </a:extLst>
            </p:cNvPr>
            <p:cNvCxnSpPr/>
            <p:nvPr/>
          </p:nvCxnSpPr>
          <p:spPr>
            <a:xfrm flipH="1">
              <a:off x="5013733" y="2034458"/>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2B1ADAD9-93C5-4D98-8C96-AF73BE2D73F0}"/>
                </a:ext>
              </a:extLst>
            </p:cNvPr>
            <p:cNvCxnSpPr/>
            <p:nvPr/>
          </p:nvCxnSpPr>
          <p:spPr>
            <a:xfrm flipH="1">
              <a:off x="5160766" y="2316268"/>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C742EEB9-EC45-4AC0-B79C-DDB0A20DE7EC}"/>
                </a:ext>
              </a:extLst>
            </p:cNvPr>
            <p:cNvCxnSpPr/>
            <p:nvPr/>
          </p:nvCxnSpPr>
          <p:spPr>
            <a:xfrm flipH="1">
              <a:off x="5404505" y="2044651"/>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9E6B1896-C20F-48BE-91F3-44D424C35AEE}"/>
                </a:ext>
              </a:extLst>
            </p:cNvPr>
            <p:cNvCxnSpPr/>
            <p:nvPr/>
          </p:nvCxnSpPr>
          <p:spPr>
            <a:xfrm flipH="1">
              <a:off x="5551538" y="2326460"/>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75D6D101-72FA-4C49-92BC-799F443C04F5}"/>
                </a:ext>
              </a:extLst>
            </p:cNvPr>
            <p:cNvCxnSpPr/>
            <p:nvPr/>
          </p:nvCxnSpPr>
          <p:spPr>
            <a:xfrm flipH="1">
              <a:off x="5721683" y="2070878"/>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2EB5E56F-7AF8-4C1F-ADEC-A367453BF4CF}"/>
                </a:ext>
              </a:extLst>
            </p:cNvPr>
            <p:cNvCxnSpPr/>
            <p:nvPr/>
          </p:nvCxnSpPr>
          <p:spPr>
            <a:xfrm flipH="1">
              <a:off x="5868716" y="2352688"/>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DFD4D75-9B81-4C45-95EE-102F19ACBDC8}"/>
                </a:ext>
              </a:extLst>
            </p:cNvPr>
            <p:cNvCxnSpPr/>
            <p:nvPr/>
          </p:nvCxnSpPr>
          <p:spPr>
            <a:xfrm flipH="1">
              <a:off x="6126472" y="2065116"/>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13CF0A73-55FF-4FF8-9D46-511A1FB2C183}"/>
                </a:ext>
              </a:extLst>
            </p:cNvPr>
            <p:cNvCxnSpPr/>
            <p:nvPr/>
          </p:nvCxnSpPr>
          <p:spPr>
            <a:xfrm flipH="1">
              <a:off x="6273505" y="2346925"/>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9F10967-8B36-4274-B040-68A09A7BDF55}"/>
                </a:ext>
              </a:extLst>
            </p:cNvPr>
            <p:cNvCxnSpPr/>
            <p:nvPr/>
          </p:nvCxnSpPr>
          <p:spPr>
            <a:xfrm flipH="1">
              <a:off x="6443650" y="2091343"/>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A4AC76DC-2A83-4052-B50B-361D98F86BAB}"/>
                </a:ext>
              </a:extLst>
            </p:cNvPr>
            <p:cNvCxnSpPr/>
            <p:nvPr/>
          </p:nvCxnSpPr>
          <p:spPr>
            <a:xfrm flipH="1">
              <a:off x="6590682" y="2373152"/>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534DBA84-ACD5-4B53-B72A-85663175F215}"/>
                </a:ext>
              </a:extLst>
            </p:cNvPr>
            <p:cNvCxnSpPr/>
            <p:nvPr/>
          </p:nvCxnSpPr>
          <p:spPr>
            <a:xfrm flipH="1">
              <a:off x="6811607" y="2003367"/>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8CCA7D43-8535-4CF3-85D9-5EBBF61CCA54}"/>
                </a:ext>
              </a:extLst>
            </p:cNvPr>
            <p:cNvCxnSpPr/>
            <p:nvPr/>
          </p:nvCxnSpPr>
          <p:spPr>
            <a:xfrm flipH="1">
              <a:off x="6958640" y="2285176"/>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F815C965-5F38-46B8-B717-F4B5A38B2607}"/>
                </a:ext>
              </a:extLst>
            </p:cNvPr>
            <p:cNvCxnSpPr/>
            <p:nvPr/>
          </p:nvCxnSpPr>
          <p:spPr>
            <a:xfrm flipH="1">
              <a:off x="7148304" y="1845640"/>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EB89B9EA-2C93-40C6-9025-F19F29AE3538}"/>
                </a:ext>
              </a:extLst>
            </p:cNvPr>
            <p:cNvCxnSpPr/>
            <p:nvPr/>
          </p:nvCxnSpPr>
          <p:spPr>
            <a:xfrm flipH="1">
              <a:off x="7212061" y="2136044"/>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grpSp>
      <p:sp>
        <p:nvSpPr>
          <p:cNvPr id="163" name="Rectangle 162">
            <a:extLst>
              <a:ext uri="{FF2B5EF4-FFF2-40B4-BE49-F238E27FC236}">
                <a16:creationId xmlns:a16="http://schemas.microsoft.com/office/drawing/2014/main" id="{C5280691-EC75-4FC5-A086-D4D89E3AD4AB}"/>
              </a:ext>
            </a:extLst>
          </p:cNvPr>
          <p:cNvSpPr/>
          <p:nvPr/>
        </p:nvSpPr>
        <p:spPr>
          <a:xfrm>
            <a:off x="668071" y="1140046"/>
            <a:ext cx="10855859" cy="52163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203B616C-BF48-4617-A9A2-F1E29E415D8D}"/>
              </a:ext>
            </a:extLst>
          </p:cNvPr>
          <p:cNvPicPr>
            <a:picLocks noChangeAspect="1"/>
          </p:cNvPicPr>
          <p:nvPr/>
        </p:nvPicPr>
        <p:blipFill rotWithShape="1">
          <a:blip r:embed="rId3"/>
          <a:srcRect b="14936"/>
          <a:stretch/>
        </p:blipFill>
        <p:spPr>
          <a:xfrm>
            <a:off x="2560502" y="5002923"/>
            <a:ext cx="902286" cy="430434"/>
          </a:xfrm>
          <a:prstGeom prst="rect">
            <a:avLst/>
          </a:prstGeom>
        </p:spPr>
      </p:pic>
      <p:sp>
        <p:nvSpPr>
          <p:cNvPr id="143" name="Arrow: Down 142">
            <a:extLst>
              <a:ext uri="{FF2B5EF4-FFF2-40B4-BE49-F238E27FC236}">
                <a16:creationId xmlns:a16="http://schemas.microsoft.com/office/drawing/2014/main" id="{CD85019A-F335-4469-9DC6-810E1B66CBF5}"/>
              </a:ext>
            </a:extLst>
          </p:cNvPr>
          <p:cNvSpPr/>
          <p:nvPr/>
        </p:nvSpPr>
        <p:spPr>
          <a:xfrm rot="5400000" flipV="1">
            <a:off x="5127412" y="5265287"/>
            <a:ext cx="114782" cy="33879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65" name="Freeform: Shape 164">
            <a:extLst>
              <a:ext uri="{FF2B5EF4-FFF2-40B4-BE49-F238E27FC236}">
                <a16:creationId xmlns:a16="http://schemas.microsoft.com/office/drawing/2014/main" id="{016CD7A9-883F-41DD-BACC-33564B1759EE}"/>
              </a:ext>
            </a:extLst>
          </p:cNvPr>
          <p:cNvSpPr/>
          <p:nvPr/>
        </p:nvSpPr>
        <p:spPr>
          <a:xfrm>
            <a:off x="701199" y="4633606"/>
            <a:ext cx="344381" cy="1001389"/>
          </a:xfrm>
          <a:custGeom>
            <a:avLst/>
            <a:gdLst>
              <a:gd name="connsiteX0" fmla="*/ 310551 w 1268083"/>
              <a:gd name="connsiteY0" fmla="*/ 3243532 h 3243532"/>
              <a:gd name="connsiteX1" fmla="*/ 276045 w 1268083"/>
              <a:gd name="connsiteY1" fmla="*/ 2993366 h 3243532"/>
              <a:gd name="connsiteX2" fmla="*/ 181155 w 1268083"/>
              <a:gd name="connsiteY2" fmla="*/ 3062377 h 3243532"/>
              <a:gd name="connsiteX3" fmla="*/ 276045 w 1268083"/>
              <a:gd name="connsiteY3" fmla="*/ 2872596 h 3243532"/>
              <a:gd name="connsiteX4" fmla="*/ 336430 w 1268083"/>
              <a:gd name="connsiteY4" fmla="*/ 2898475 h 3243532"/>
              <a:gd name="connsiteX5" fmla="*/ 319177 w 1268083"/>
              <a:gd name="connsiteY5" fmla="*/ 2587924 h 3243532"/>
              <a:gd name="connsiteX6" fmla="*/ 250166 w 1268083"/>
              <a:gd name="connsiteY6" fmla="*/ 2329132 h 3243532"/>
              <a:gd name="connsiteX7" fmla="*/ 146649 w 1268083"/>
              <a:gd name="connsiteY7" fmla="*/ 2139351 h 3243532"/>
              <a:gd name="connsiteX8" fmla="*/ 0 w 1268083"/>
              <a:gd name="connsiteY8" fmla="*/ 2510287 h 3243532"/>
              <a:gd name="connsiteX9" fmla="*/ 138023 w 1268083"/>
              <a:gd name="connsiteY9" fmla="*/ 1940943 h 3243532"/>
              <a:gd name="connsiteX10" fmla="*/ 258792 w 1268083"/>
              <a:gd name="connsiteY10" fmla="*/ 2113472 h 3243532"/>
              <a:gd name="connsiteX11" fmla="*/ 319177 w 1268083"/>
              <a:gd name="connsiteY11" fmla="*/ 2406770 h 3243532"/>
              <a:gd name="connsiteX12" fmla="*/ 370936 w 1268083"/>
              <a:gd name="connsiteY12" fmla="*/ 1526875 h 3243532"/>
              <a:gd name="connsiteX13" fmla="*/ 129396 w 1268083"/>
              <a:gd name="connsiteY13" fmla="*/ 2139351 h 3243532"/>
              <a:gd name="connsiteX14" fmla="*/ 362309 w 1268083"/>
              <a:gd name="connsiteY14" fmla="*/ 1285336 h 3243532"/>
              <a:gd name="connsiteX15" fmla="*/ 448573 w 1268083"/>
              <a:gd name="connsiteY15" fmla="*/ 1509623 h 3243532"/>
              <a:gd name="connsiteX16" fmla="*/ 526211 w 1268083"/>
              <a:gd name="connsiteY16" fmla="*/ 888521 h 3243532"/>
              <a:gd name="connsiteX17" fmla="*/ 508958 w 1268083"/>
              <a:gd name="connsiteY17" fmla="*/ 828136 h 3243532"/>
              <a:gd name="connsiteX18" fmla="*/ 388189 w 1268083"/>
              <a:gd name="connsiteY18" fmla="*/ 879894 h 3243532"/>
              <a:gd name="connsiteX19" fmla="*/ 94890 w 1268083"/>
              <a:gd name="connsiteY19" fmla="*/ 1043796 h 3243532"/>
              <a:gd name="connsiteX20" fmla="*/ 517585 w 1268083"/>
              <a:gd name="connsiteY20" fmla="*/ 724619 h 3243532"/>
              <a:gd name="connsiteX21" fmla="*/ 586596 w 1268083"/>
              <a:gd name="connsiteY21" fmla="*/ 785004 h 3243532"/>
              <a:gd name="connsiteX22" fmla="*/ 854015 w 1268083"/>
              <a:gd name="connsiteY22" fmla="*/ 0 h 3243532"/>
              <a:gd name="connsiteX23" fmla="*/ 595223 w 1268083"/>
              <a:gd name="connsiteY23" fmla="*/ 983411 h 3243532"/>
              <a:gd name="connsiteX24" fmla="*/ 733245 w 1268083"/>
              <a:gd name="connsiteY24" fmla="*/ 905773 h 3243532"/>
              <a:gd name="connsiteX25" fmla="*/ 931653 w 1268083"/>
              <a:gd name="connsiteY25" fmla="*/ 1104181 h 3243532"/>
              <a:gd name="connsiteX26" fmla="*/ 1061049 w 1268083"/>
              <a:gd name="connsiteY26" fmla="*/ 1380226 h 3243532"/>
              <a:gd name="connsiteX27" fmla="*/ 905773 w 1268083"/>
              <a:gd name="connsiteY27" fmla="*/ 1224951 h 3243532"/>
              <a:gd name="connsiteX28" fmla="*/ 715992 w 1268083"/>
              <a:gd name="connsiteY28" fmla="*/ 1035170 h 3243532"/>
              <a:gd name="connsiteX29" fmla="*/ 595223 w 1268083"/>
              <a:gd name="connsiteY29" fmla="*/ 1104181 h 3243532"/>
              <a:gd name="connsiteX30" fmla="*/ 457200 w 1268083"/>
              <a:gd name="connsiteY30" fmla="*/ 1811547 h 3243532"/>
              <a:gd name="connsiteX31" fmla="*/ 733245 w 1268083"/>
              <a:gd name="connsiteY31" fmla="*/ 1483743 h 3243532"/>
              <a:gd name="connsiteX32" fmla="*/ 948906 w 1268083"/>
              <a:gd name="connsiteY32" fmla="*/ 2087592 h 3243532"/>
              <a:gd name="connsiteX33" fmla="*/ 698740 w 1268083"/>
              <a:gd name="connsiteY33" fmla="*/ 1621766 h 3243532"/>
              <a:gd name="connsiteX34" fmla="*/ 474453 w 1268083"/>
              <a:gd name="connsiteY34" fmla="*/ 1880558 h 3243532"/>
              <a:gd name="connsiteX35" fmla="*/ 414068 w 1268083"/>
              <a:gd name="connsiteY35" fmla="*/ 2104845 h 3243532"/>
              <a:gd name="connsiteX36" fmla="*/ 923026 w 1268083"/>
              <a:gd name="connsiteY36" fmla="*/ 1552755 h 3243532"/>
              <a:gd name="connsiteX37" fmla="*/ 1155940 w 1268083"/>
              <a:gd name="connsiteY37" fmla="*/ 1794294 h 3243532"/>
              <a:gd name="connsiteX38" fmla="*/ 1268083 w 1268083"/>
              <a:gd name="connsiteY38" fmla="*/ 2251494 h 3243532"/>
              <a:gd name="connsiteX39" fmla="*/ 1035170 w 1268083"/>
              <a:gd name="connsiteY39" fmla="*/ 1777041 h 3243532"/>
              <a:gd name="connsiteX40" fmla="*/ 862641 w 1268083"/>
              <a:gd name="connsiteY40" fmla="*/ 1742536 h 3243532"/>
              <a:gd name="connsiteX41" fmla="*/ 405441 w 1268083"/>
              <a:gd name="connsiteY41" fmla="*/ 2182483 h 3243532"/>
              <a:gd name="connsiteX42" fmla="*/ 405441 w 1268083"/>
              <a:gd name="connsiteY42" fmla="*/ 2380890 h 3243532"/>
              <a:gd name="connsiteX43" fmla="*/ 543464 w 1268083"/>
              <a:gd name="connsiteY43" fmla="*/ 2251494 h 3243532"/>
              <a:gd name="connsiteX44" fmla="*/ 897147 w 1268083"/>
              <a:gd name="connsiteY44" fmla="*/ 2303253 h 3243532"/>
              <a:gd name="connsiteX45" fmla="*/ 974785 w 1268083"/>
              <a:gd name="connsiteY45" fmla="*/ 2536166 h 3243532"/>
              <a:gd name="connsiteX46" fmla="*/ 810883 w 1268083"/>
              <a:gd name="connsiteY46" fmla="*/ 2380890 h 3243532"/>
              <a:gd name="connsiteX47" fmla="*/ 534838 w 1268083"/>
              <a:gd name="connsiteY47" fmla="*/ 2355011 h 3243532"/>
              <a:gd name="connsiteX48" fmla="*/ 405441 w 1268083"/>
              <a:gd name="connsiteY48" fmla="*/ 2484407 h 3243532"/>
              <a:gd name="connsiteX49" fmla="*/ 422694 w 1268083"/>
              <a:gd name="connsiteY49" fmla="*/ 2846717 h 3243532"/>
              <a:gd name="connsiteX50" fmla="*/ 560717 w 1268083"/>
              <a:gd name="connsiteY50" fmla="*/ 2665562 h 3243532"/>
              <a:gd name="connsiteX51" fmla="*/ 698740 w 1268083"/>
              <a:gd name="connsiteY51" fmla="*/ 2717321 h 3243532"/>
              <a:gd name="connsiteX52" fmla="*/ 569343 w 1268083"/>
              <a:gd name="connsiteY52" fmla="*/ 2743200 h 3243532"/>
              <a:gd name="connsiteX53" fmla="*/ 439947 w 1268083"/>
              <a:gd name="connsiteY53" fmla="*/ 2924355 h 3243532"/>
              <a:gd name="connsiteX54" fmla="*/ 422694 w 1268083"/>
              <a:gd name="connsiteY54" fmla="*/ 3243532 h 3243532"/>
              <a:gd name="connsiteX55" fmla="*/ 310551 w 1268083"/>
              <a:gd name="connsiteY55" fmla="*/ 3243532 h 324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68083" h="3243532">
                <a:moveTo>
                  <a:pt x="310551" y="3243532"/>
                </a:moveTo>
                <a:lnTo>
                  <a:pt x="276045" y="2993366"/>
                </a:lnTo>
                <a:lnTo>
                  <a:pt x="181155" y="3062377"/>
                </a:lnTo>
                <a:lnTo>
                  <a:pt x="276045" y="2872596"/>
                </a:lnTo>
                <a:lnTo>
                  <a:pt x="336430" y="2898475"/>
                </a:lnTo>
                <a:lnTo>
                  <a:pt x="319177" y="2587924"/>
                </a:lnTo>
                <a:lnTo>
                  <a:pt x="250166" y="2329132"/>
                </a:lnTo>
                <a:lnTo>
                  <a:pt x="146649" y="2139351"/>
                </a:lnTo>
                <a:lnTo>
                  <a:pt x="0" y="2510287"/>
                </a:lnTo>
                <a:lnTo>
                  <a:pt x="138023" y="1940943"/>
                </a:lnTo>
                <a:lnTo>
                  <a:pt x="258792" y="2113472"/>
                </a:lnTo>
                <a:lnTo>
                  <a:pt x="319177" y="2406770"/>
                </a:lnTo>
                <a:lnTo>
                  <a:pt x="370936" y="1526875"/>
                </a:lnTo>
                <a:lnTo>
                  <a:pt x="129396" y="2139351"/>
                </a:lnTo>
                <a:lnTo>
                  <a:pt x="362309" y="1285336"/>
                </a:lnTo>
                <a:lnTo>
                  <a:pt x="448573" y="1509623"/>
                </a:lnTo>
                <a:lnTo>
                  <a:pt x="526211" y="888521"/>
                </a:lnTo>
                <a:lnTo>
                  <a:pt x="508958" y="828136"/>
                </a:lnTo>
                <a:lnTo>
                  <a:pt x="388189" y="879894"/>
                </a:lnTo>
                <a:lnTo>
                  <a:pt x="94890" y="1043796"/>
                </a:lnTo>
                <a:lnTo>
                  <a:pt x="517585" y="724619"/>
                </a:lnTo>
                <a:lnTo>
                  <a:pt x="586596" y="785004"/>
                </a:lnTo>
                <a:lnTo>
                  <a:pt x="854015" y="0"/>
                </a:lnTo>
                <a:lnTo>
                  <a:pt x="595223" y="983411"/>
                </a:lnTo>
                <a:lnTo>
                  <a:pt x="733245" y="905773"/>
                </a:lnTo>
                <a:lnTo>
                  <a:pt x="931653" y="1104181"/>
                </a:lnTo>
                <a:lnTo>
                  <a:pt x="1061049" y="1380226"/>
                </a:lnTo>
                <a:lnTo>
                  <a:pt x="905773" y="1224951"/>
                </a:lnTo>
                <a:lnTo>
                  <a:pt x="715992" y="1035170"/>
                </a:lnTo>
                <a:lnTo>
                  <a:pt x="595223" y="1104181"/>
                </a:lnTo>
                <a:lnTo>
                  <a:pt x="457200" y="1811547"/>
                </a:lnTo>
                <a:lnTo>
                  <a:pt x="733245" y="1483743"/>
                </a:lnTo>
                <a:lnTo>
                  <a:pt x="948906" y="2087592"/>
                </a:lnTo>
                <a:lnTo>
                  <a:pt x="698740" y="1621766"/>
                </a:lnTo>
                <a:lnTo>
                  <a:pt x="474453" y="1880558"/>
                </a:lnTo>
                <a:lnTo>
                  <a:pt x="414068" y="2104845"/>
                </a:lnTo>
                <a:lnTo>
                  <a:pt x="923026" y="1552755"/>
                </a:lnTo>
                <a:lnTo>
                  <a:pt x="1155940" y="1794294"/>
                </a:lnTo>
                <a:lnTo>
                  <a:pt x="1268083" y="2251494"/>
                </a:lnTo>
                <a:lnTo>
                  <a:pt x="1035170" y="1777041"/>
                </a:lnTo>
                <a:lnTo>
                  <a:pt x="862641" y="1742536"/>
                </a:lnTo>
                <a:lnTo>
                  <a:pt x="405441" y="2182483"/>
                </a:lnTo>
                <a:lnTo>
                  <a:pt x="405441" y="2380890"/>
                </a:lnTo>
                <a:lnTo>
                  <a:pt x="543464" y="2251494"/>
                </a:lnTo>
                <a:lnTo>
                  <a:pt x="897147" y="2303253"/>
                </a:lnTo>
                <a:lnTo>
                  <a:pt x="974785" y="2536166"/>
                </a:lnTo>
                <a:lnTo>
                  <a:pt x="810883" y="2380890"/>
                </a:lnTo>
                <a:lnTo>
                  <a:pt x="534838" y="2355011"/>
                </a:lnTo>
                <a:lnTo>
                  <a:pt x="405441" y="2484407"/>
                </a:lnTo>
                <a:lnTo>
                  <a:pt x="422694" y="2846717"/>
                </a:lnTo>
                <a:lnTo>
                  <a:pt x="560717" y="2665562"/>
                </a:lnTo>
                <a:lnTo>
                  <a:pt x="698740" y="2717321"/>
                </a:lnTo>
                <a:lnTo>
                  <a:pt x="569343" y="2743200"/>
                </a:lnTo>
                <a:lnTo>
                  <a:pt x="439947" y="2924355"/>
                </a:lnTo>
                <a:lnTo>
                  <a:pt x="422694" y="3243532"/>
                </a:lnTo>
                <a:lnTo>
                  <a:pt x="310551" y="3243532"/>
                </a:lnTo>
                <a:close/>
              </a:path>
            </a:pathLst>
          </a:cu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66" name="Freeform: Shape 165">
            <a:extLst>
              <a:ext uri="{FF2B5EF4-FFF2-40B4-BE49-F238E27FC236}">
                <a16:creationId xmlns:a16="http://schemas.microsoft.com/office/drawing/2014/main" id="{D945FBC3-4C10-49CA-8CE4-055EB01C9363}"/>
              </a:ext>
            </a:extLst>
          </p:cNvPr>
          <p:cNvSpPr/>
          <p:nvPr/>
        </p:nvSpPr>
        <p:spPr>
          <a:xfrm>
            <a:off x="891887" y="4949122"/>
            <a:ext cx="287182" cy="685869"/>
          </a:xfrm>
          <a:custGeom>
            <a:avLst/>
            <a:gdLst>
              <a:gd name="connsiteX0" fmla="*/ 560717 w 1026543"/>
              <a:gd name="connsiteY0" fmla="*/ 2139351 h 2156604"/>
              <a:gd name="connsiteX1" fmla="*/ 526211 w 1026543"/>
              <a:gd name="connsiteY1" fmla="*/ 1466491 h 2156604"/>
              <a:gd name="connsiteX2" fmla="*/ 465826 w 1026543"/>
              <a:gd name="connsiteY2" fmla="*/ 1224951 h 2156604"/>
              <a:gd name="connsiteX3" fmla="*/ 293298 w 1026543"/>
              <a:gd name="connsiteY3" fmla="*/ 862642 h 2156604"/>
              <a:gd name="connsiteX4" fmla="*/ 0 w 1026543"/>
              <a:gd name="connsiteY4" fmla="*/ 1337094 h 2156604"/>
              <a:gd name="connsiteX5" fmla="*/ 336430 w 1026543"/>
              <a:gd name="connsiteY5" fmla="*/ 698740 h 2156604"/>
              <a:gd name="connsiteX6" fmla="*/ 508959 w 1026543"/>
              <a:gd name="connsiteY6" fmla="*/ 1026543 h 2156604"/>
              <a:gd name="connsiteX7" fmla="*/ 491706 w 1026543"/>
              <a:gd name="connsiteY7" fmla="*/ 698740 h 2156604"/>
              <a:gd name="connsiteX8" fmla="*/ 388189 w 1026543"/>
              <a:gd name="connsiteY8" fmla="*/ 457200 h 2156604"/>
              <a:gd name="connsiteX9" fmla="*/ 43132 w 1026543"/>
              <a:gd name="connsiteY9" fmla="*/ 966158 h 2156604"/>
              <a:gd name="connsiteX10" fmla="*/ 336430 w 1026543"/>
              <a:gd name="connsiteY10" fmla="*/ 319177 h 2156604"/>
              <a:gd name="connsiteX11" fmla="*/ 500332 w 1026543"/>
              <a:gd name="connsiteY11" fmla="*/ 569343 h 2156604"/>
              <a:gd name="connsiteX12" fmla="*/ 543464 w 1026543"/>
              <a:gd name="connsiteY12" fmla="*/ 0 h 2156604"/>
              <a:gd name="connsiteX13" fmla="*/ 612476 w 1026543"/>
              <a:gd name="connsiteY13" fmla="*/ 345057 h 2156604"/>
              <a:gd name="connsiteX14" fmla="*/ 603849 w 1026543"/>
              <a:gd name="connsiteY14" fmla="*/ 569343 h 2156604"/>
              <a:gd name="connsiteX15" fmla="*/ 733245 w 1026543"/>
              <a:gd name="connsiteY15" fmla="*/ 155275 h 2156604"/>
              <a:gd name="connsiteX16" fmla="*/ 914400 w 1026543"/>
              <a:gd name="connsiteY16" fmla="*/ 388189 h 2156604"/>
              <a:gd name="connsiteX17" fmla="*/ 759125 w 1026543"/>
              <a:gd name="connsiteY17" fmla="*/ 319177 h 2156604"/>
              <a:gd name="connsiteX18" fmla="*/ 621102 w 1026543"/>
              <a:gd name="connsiteY18" fmla="*/ 664234 h 2156604"/>
              <a:gd name="connsiteX19" fmla="*/ 621102 w 1026543"/>
              <a:gd name="connsiteY19" fmla="*/ 1164566 h 2156604"/>
              <a:gd name="connsiteX20" fmla="*/ 854015 w 1026543"/>
              <a:gd name="connsiteY20" fmla="*/ 715992 h 2156604"/>
              <a:gd name="connsiteX21" fmla="*/ 983411 w 1026543"/>
              <a:gd name="connsiteY21" fmla="*/ 1104181 h 2156604"/>
              <a:gd name="connsiteX22" fmla="*/ 1026543 w 1026543"/>
              <a:gd name="connsiteY22" fmla="*/ 1509623 h 2156604"/>
              <a:gd name="connsiteX23" fmla="*/ 931653 w 1026543"/>
              <a:gd name="connsiteY23" fmla="*/ 1207698 h 2156604"/>
              <a:gd name="connsiteX24" fmla="*/ 828136 w 1026543"/>
              <a:gd name="connsiteY24" fmla="*/ 948906 h 2156604"/>
              <a:gd name="connsiteX25" fmla="*/ 655608 w 1026543"/>
              <a:gd name="connsiteY25" fmla="*/ 1319842 h 2156604"/>
              <a:gd name="connsiteX26" fmla="*/ 638355 w 1026543"/>
              <a:gd name="connsiteY26" fmla="*/ 1716657 h 2156604"/>
              <a:gd name="connsiteX27" fmla="*/ 707366 w 1026543"/>
              <a:gd name="connsiteY27" fmla="*/ 1690777 h 2156604"/>
              <a:gd name="connsiteX28" fmla="*/ 819510 w 1026543"/>
              <a:gd name="connsiteY28" fmla="*/ 1975449 h 2156604"/>
              <a:gd name="connsiteX29" fmla="*/ 715993 w 1026543"/>
              <a:gd name="connsiteY29" fmla="*/ 1880558 h 2156604"/>
              <a:gd name="connsiteX30" fmla="*/ 664234 w 1026543"/>
              <a:gd name="connsiteY30" fmla="*/ 1940943 h 2156604"/>
              <a:gd name="connsiteX31" fmla="*/ 664234 w 1026543"/>
              <a:gd name="connsiteY31" fmla="*/ 2156604 h 2156604"/>
              <a:gd name="connsiteX32" fmla="*/ 560717 w 1026543"/>
              <a:gd name="connsiteY32" fmla="*/ 2139351 h 215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26543" h="2156604">
                <a:moveTo>
                  <a:pt x="560717" y="2139351"/>
                </a:moveTo>
                <a:lnTo>
                  <a:pt x="526211" y="1466491"/>
                </a:lnTo>
                <a:lnTo>
                  <a:pt x="465826" y="1224951"/>
                </a:lnTo>
                <a:lnTo>
                  <a:pt x="293298" y="862642"/>
                </a:lnTo>
                <a:lnTo>
                  <a:pt x="0" y="1337094"/>
                </a:lnTo>
                <a:lnTo>
                  <a:pt x="336430" y="698740"/>
                </a:lnTo>
                <a:lnTo>
                  <a:pt x="508959" y="1026543"/>
                </a:lnTo>
                <a:lnTo>
                  <a:pt x="491706" y="698740"/>
                </a:lnTo>
                <a:lnTo>
                  <a:pt x="388189" y="457200"/>
                </a:lnTo>
                <a:lnTo>
                  <a:pt x="43132" y="966158"/>
                </a:lnTo>
                <a:lnTo>
                  <a:pt x="336430" y="319177"/>
                </a:lnTo>
                <a:lnTo>
                  <a:pt x="500332" y="569343"/>
                </a:lnTo>
                <a:lnTo>
                  <a:pt x="543464" y="0"/>
                </a:lnTo>
                <a:lnTo>
                  <a:pt x="612476" y="345057"/>
                </a:lnTo>
                <a:lnTo>
                  <a:pt x="603849" y="569343"/>
                </a:lnTo>
                <a:lnTo>
                  <a:pt x="733245" y="155275"/>
                </a:lnTo>
                <a:lnTo>
                  <a:pt x="914400" y="388189"/>
                </a:lnTo>
                <a:lnTo>
                  <a:pt x="759125" y="319177"/>
                </a:lnTo>
                <a:lnTo>
                  <a:pt x="621102" y="664234"/>
                </a:lnTo>
                <a:lnTo>
                  <a:pt x="621102" y="1164566"/>
                </a:lnTo>
                <a:lnTo>
                  <a:pt x="854015" y="715992"/>
                </a:lnTo>
                <a:lnTo>
                  <a:pt x="983411" y="1104181"/>
                </a:lnTo>
                <a:lnTo>
                  <a:pt x="1026543" y="1509623"/>
                </a:lnTo>
                <a:lnTo>
                  <a:pt x="931653" y="1207698"/>
                </a:lnTo>
                <a:lnTo>
                  <a:pt x="828136" y="948906"/>
                </a:lnTo>
                <a:lnTo>
                  <a:pt x="655608" y="1319842"/>
                </a:lnTo>
                <a:lnTo>
                  <a:pt x="638355" y="1716657"/>
                </a:lnTo>
                <a:lnTo>
                  <a:pt x="707366" y="1690777"/>
                </a:lnTo>
                <a:lnTo>
                  <a:pt x="819510" y="1975449"/>
                </a:lnTo>
                <a:lnTo>
                  <a:pt x="715993" y="1880558"/>
                </a:lnTo>
                <a:lnTo>
                  <a:pt x="664234" y="1940943"/>
                </a:lnTo>
                <a:lnTo>
                  <a:pt x="664234" y="2156604"/>
                </a:lnTo>
                <a:lnTo>
                  <a:pt x="560717" y="2139351"/>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68" name="Freeform: Shape 167">
            <a:extLst>
              <a:ext uri="{FF2B5EF4-FFF2-40B4-BE49-F238E27FC236}">
                <a16:creationId xmlns:a16="http://schemas.microsoft.com/office/drawing/2014/main" id="{63166A3C-441B-4E6F-AC81-DEA420094417}"/>
              </a:ext>
            </a:extLst>
          </p:cNvPr>
          <p:cNvSpPr/>
          <p:nvPr/>
        </p:nvSpPr>
        <p:spPr>
          <a:xfrm>
            <a:off x="1678931" y="4973076"/>
            <a:ext cx="278787" cy="665816"/>
          </a:xfrm>
          <a:custGeom>
            <a:avLst/>
            <a:gdLst>
              <a:gd name="connsiteX0" fmla="*/ 560717 w 1026543"/>
              <a:gd name="connsiteY0" fmla="*/ 2139351 h 2156604"/>
              <a:gd name="connsiteX1" fmla="*/ 526211 w 1026543"/>
              <a:gd name="connsiteY1" fmla="*/ 1466491 h 2156604"/>
              <a:gd name="connsiteX2" fmla="*/ 465826 w 1026543"/>
              <a:gd name="connsiteY2" fmla="*/ 1224951 h 2156604"/>
              <a:gd name="connsiteX3" fmla="*/ 293298 w 1026543"/>
              <a:gd name="connsiteY3" fmla="*/ 862642 h 2156604"/>
              <a:gd name="connsiteX4" fmla="*/ 0 w 1026543"/>
              <a:gd name="connsiteY4" fmla="*/ 1337094 h 2156604"/>
              <a:gd name="connsiteX5" fmla="*/ 336430 w 1026543"/>
              <a:gd name="connsiteY5" fmla="*/ 698740 h 2156604"/>
              <a:gd name="connsiteX6" fmla="*/ 508959 w 1026543"/>
              <a:gd name="connsiteY6" fmla="*/ 1026543 h 2156604"/>
              <a:gd name="connsiteX7" fmla="*/ 491706 w 1026543"/>
              <a:gd name="connsiteY7" fmla="*/ 698740 h 2156604"/>
              <a:gd name="connsiteX8" fmla="*/ 388189 w 1026543"/>
              <a:gd name="connsiteY8" fmla="*/ 457200 h 2156604"/>
              <a:gd name="connsiteX9" fmla="*/ 43132 w 1026543"/>
              <a:gd name="connsiteY9" fmla="*/ 966158 h 2156604"/>
              <a:gd name="connsiteX10" fmla="*/ 336430 w 1026543"/>
              <a:gd name="connsiteY10" fmla="*/ 319177 h 2156604"/>
              <a:gd name="connsiteX11" fmla="*/ 500332 w 1026543"/>
              <a:gd name="connsiteY11" fmla="*/ 569343 h 2156604"/>
              <a:gd name="connsiteX12" fmla="*/ 543464 w 1026543"/>
              <a:gd name="connsiteY12" fmla="*/ 0 h 2156604"/>
              <a:gd name="connsiteX13" fmla="*/ 612476 w 1026543"/>
              <a:gd name="connsiteY13" fmla="*/ 345057 h 2156604"/>
              <a:gd name="connsiteX14" fmla="*/ 603849 w 1026543"/>
              <a:gd name="connsiteY14" fmla="*/ 569343 h 2156604"/>
              <a:gd name="connsiteX15" fmla="*/ 733245 w 1026543"/>
              <a:gd name="connsiteY15" fmla="*/ 155275 h 2156604"/>
              <a:gd name="connsiteX16" fmla="*/ 914400 w 1026543"/>
              <a:gd name="connsiteY16" fmla="*/ 388189 h 2156604"/>
              <a:gd name="connsiteX17" fmla="*/ 759125 w 1026543"/>
              <a:gd name="connsiteY17" fmla="*/ 319177 h 2156604"/>
              <a:gd name="connsiteX18" fmla="*/ 621102 w 1026543"/>
              <a:gd name="connsiteY18" fmla="*/ 664234 h 2156604"/>
              <a:gd name="connsiteX19" fmla="*/ 621102 w 1026543"/>
              <a:gd name="connsiteY19" fmla="*/ 1164566 h 2156604"/>
              <a:gd name="connsiteX20" fmla="*/ 854015 w 1026543"/>
              <a:gd name="connsiteY20" fmla="*/ 715992 h 2156604"/>
              <a:gd name="connsiteX21" fmla="*/ 983411 w 1026543"/>
              <a:gd name="connsiteY21" fmla="*/ 1104181 h 2156604"/>
              <a:gd name="connsiteX22" fmla="*/ 1026543 w 1026543"/>
              <a:gd name="connsiteY22" fmla="*/ 1509623 h 2156604"/>
              <a:gd name="connsiteX23" fmla="*/ 931653 w 1026543"/>
              <a:gd name="connsiteY23" fmla="*/ 1207698 h 2156604"/>
              <a:gd name="connsiteX24" fmla="*/ 828136 w 1026543"/>
              <a:gd name="connsiteY24" fmla="*/ 948906 h 2156604"/>
              <a:gd name="connsiteX25" fmla="*/ 655608 w 1026543"/>
              <a:gd name="connsiteY25" fmla="*/ 1319842 h 2156604"/>
              <a:gd name="connsiteX26" fmla="*/ 638355 w 1026543"/>
              <a:gd name="connsiteY26" fmla="*/ 1716657 h 2156604"/>
              <a:gd name="connsiteX27" fmla="*/ 707366 w 1026543"/>
              <a:gd name="connsiteY27" fmla="*/ 1690777 h 2156604"/>
              <a:gd name="connsiteX28" fmla="*/ 819510 w 1026543"/>
              <a:gd name="connsiteY28" fmla="*/ 1975449 h 2156604"/>
              <a:gd name="connsiteX29" fmla="*/ 715993 w 1026543"/>
              <a:gd name="connsiteY29" fmla="*/ 1880558 h 2156604"/>
              <a:gd name="connsiteX30" fmla="*/ 664234 w 1026543"/>
              <a:gd name="connsiteY30" fmla="*/ 1940943 h 2156604"/>
              <a:gd name="connsiteX31" fmla="*/ 664234 w 1026543"/>
              <a:gd name="connsiteY31" fmla="*/ 2156604 h 2156604"/>
              <a:gd name="connsiteX32" fmla="*/ 560717 w 1026543"/>
              <a:gd name="connsiteY32" fmla="*/ 2139351 h 215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26543" h="2156604">
                <a:moveTo>
                  <a:pt x="560717" y="2139351"/>
                </a:moveTo>
                <a:lnTo>
                  <a:pt x="526211" y="1466491"/>
                </a:lnTo>
                <a:lnTo>
                  <a:pt x="465826" y="1224951"/>
                </a:lnTo>
                <a:lnTo>
                  <a:pt x="293298" y="862642"/>
                </a:lnTo>
                <a:lnTo>
                  <a:pt x="0" y="1337094"/>
                </a:lnTo>
                <a:lnTo>
                  <a:pt x="336430" y="698740"/>
                </a:lnTo>
                <a:lnTo>
                  <a:pt x="508959" y="1026543"/>
                </a:lnTo>
                <a:lnTo>
                  <a:pt x="491706" y="698740"/>
                </a:lnTo>
                <a:lnTo>
                  <a:pt x="388189" y="457200"/>
                </a:lnTo>
                <a:lnTo>
                  <a:pt x="43132" y="966158"/>
                </a:lnTo>
                <a:lnTo>
                  <a:pt x="336430" y="319177"/>
                </a:lnTo>
                <a:lnTo>
                  <a:pt x="500332" y="569343"/>
                </a:lnTo>
                <a:lnTo>
                  <a:pt x="543464" y="0"/>
                </a:lnTo>
                <a:lnTo>
                  <a:pt x="612476" y="345057"/>
                </a:lnTo>
                <a:lnTo>
                  <a:pt x="603849" y="569343"/>
                </a:lnTo>
                <a:lnTo>
                  <a:pt x="733245" y="155275"/>
                </a:lnTo>
                <a:lnTo>
                  <a:pt x="914400" y="388189"/>
                </a:lnTo>
                <a:lnTo>
                  <a:pt x="759125" y="319177"/>
                </a:lnTo>
                <a:lnTo>
                  <a:pt x="621102" y="664234"/>
                </a:lnTo>
                <a:lnTo>
                  <a:pt x="621102" y="1164566"/>
                </a:lnTo>
                <a:lnTo>
                  <a:pt x="854015" y="715992"/>
                </a:lnTo>
                <a:lnTo>
                  <a:pt x="983411" y="1104181"/>
                </a:lnTo>
                <a:lnTo>
                  <a:pt x="1026543" y="1509623"/>
                </a:lnTo>
                <a:lnTo>
                  <a:pt x="931653" y="1207698"/>
                </a:lnTo>
                <a:lnTo>
                  <a:pt x="828136" y="948906"/>
                </a:lnTo>
                <a:lnTo>
                  <a:pt x="655608" y="1319842"/>
                </a:lnTo>
                <a:lnTo>
                  <a:pt x="638355" y="1716657"/>
                </a:lnTo>
                <a:lnTo>
                  <a:pt x="707366" y="1690777"/>
                </a:lnTo>
                <a:lnTo>
                  <a:pt x="819510" y="1975449"/>
                </a:lnTo>
                <a:lnTo>
                  <a:pt x="715993" y="1880558"/>
                </a:lnTo>
                <a:lnTo>
                  <a:pt x="664234" y="1940943"/>
                </a:lnTo>
                <a:lnTo>
                  <a:pt x="664234" y="2156604"/>
                </a:lnTo>
                <a:lnTo>
                  <a:pt x="560717" y="2139351"/>
                </a:lnTo>
                <a:close/>
              </a:path>
            </a:pathLst>
          </a:cu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70" name="Freeform: Shape 169">
            <a:extLst>
              <a:ext uri="{FF2B5EF4-FFF2-40B4-BE49-F238E27FC236}">
                <a16:creationId xmlns:a16="http://schemas.microsoft.com/office/drawing/2014/main" id="{8EE2A032-B7D4-4E09-A0F2-B88F271FE2E1}"/>
              </a:ext>
            </a:extLst>
          </p:cNvPr>
          <p:cNvSpPr/>
          <p:nvPr/>
        </p:nvSpPr>
        <p:spPr>
          <a:xfrm flipH="1">
            <a:off x="1356880" y="4641944"/>
            <a:ext cx="344381" cy="1001389"/>
          </a:xfrm>
          <a:custGeom>
            <a:avLst/>
            <a:gdLst>
              <a:gd name="connsiteX0" fmla="*/ 310551 w 1268083"/>
              <a:gd name="connsiteY0" fmla="*/ 3243532 h 3243532"/>
              <a:gd name="connsiteX1" fmla="*/ 276045 w 1268083"/>
              <a:gd name="connsiteY1" fmla="*/ 2993366 h 3243532"/>
              <a:gd name="connsiteX2" fmla="*/ 181155 w 1268083"/>
              <a:gd name="connsiteY2" fmla="*/ 3062377 h 3243532"/>
              <a:gd name="connsiteX3" fmla="*/ 276045 w 1268083"/>
              <a:gd name="connsiteY3" fmla="*/ 2872596 h 3243532"/>
              <a:gd name="connsiteX4" fmla="*/ 336430 w 1268083"/>
              <a:gd name="connsiteY4" fmla="*/ 2898475 h 3243532"/>
              <a:gd name="connsiteX5" fmla="*/ 319177 w 1268083"/>
              <a:gd name="connsiteY5" fmla="*/ 2587924 h 3243532"/>
              <a:gd name="connsiteX6" fmla="*/ 250166 w 1268083"/>
              <a:gd name="connsiteY6" fmla="*/ 2329132 h 3243532"/>
              <a:gd name="connsiteX7" fmla="*/ 146649 w 1268083"/>
              <a:gd name="connsiteY7" fmla="*/ 2139351 h 3243532"/>
              <a:gd name="connsiteX8" fmla="*/ 0 w 1268083"/>
              <a:gd name="connsiteY8" fmla="*/ 2510287 h 3243532"/>
              <a:gd name="connsiteX9" fmla="*/ 138023 w 1268083"/>
              <a:gd name="connsiteY9" fmla="*/ 1940943 h 3243532"/>
              <a:gd name="connsiteX10" fmla="*/ 258792 w 1268083"/>
              <a:gd name="connsiteY10" fmla="*/ 2113472 h 3243532"/>
              <a:gd name="connsiteX11" fmla="*/ 319177 w 1268083"/>
              <a:gd name="connsiteY11" fmla="*/ 2406770 h 3243532"/>
              <a:gd name="connsiteX12" fmla="*/ 370936 w 1268083"/>
              <a:gd name="connsiteY12" fmla="*/ 1526875 h 3243532"/>
              <a:gd name="connsiteX13" fmla="*/ 129396 w 1268083"/>
              <a:gd name="connsiteY13" fmla="*/ 2139351 h 3243532"/>
              <a:gd name="connsiteX14" fmla="*/ 362309 w 1268083"/>
              <a:gd name="connsiteY14" fmla="*/ 1285336 h 3243532"/>
              <a:gd name="connsiteX15" fmla="*/ 448573 w 1268083"/>
              <a:gd name="connsiteY15" fmla="*/ 1509623 h 3243532"/>
              <a:gd name="connsiteX16" fmla="*/ 526211 w 1268083"/>
              <a:gd name="connsiteY16" fmla="*/ 888521 h 3243532"/>
              <a:gd name="connsiteX17" fmla="*/ 508958 w 1268083"/>
              <a:gd name="connsiteY17" fmla="*/ 828136 h 3243532"/>
              <a:gd name="connsiteX18" fmla="*/ 388189 w 1268083"/>
              <a:gd name="connsiteY18" fmla="*/ 879894 h 3243532"/>
              <a:gd name="connsiteX19" fmla="*/ 94890 w 1268083"/>
              <a:gd name="connsiteY19" fmla="*/ 1043796 h 3243532"/>
              <a:gd name="connsiteX20" fmla="*/ 517585 w 1268083"/>
              <a:gd name="connsiteY20" fmla="*/ 724619 h 3243532"/>
              <a:gd name="connsiteX21" fmla="*/ 586596 w 1268083"/>
              <a:gd name="connsiteY21" fmla="*/ 785004 h 3243532"/>
              <a:gd name="connsiteX22" fmla="*/ 854015 w 1268083"/>
              <a:gd name="connsiteY22" fmla="*/ 0 h 3243532"/>
              <a:gd name="connsiteX23" fmla="*/ 595223 w 1268083"/>
              <a:gd name="connsiteY23" fmla="*/ 983411 h 3243532"/>
              <a:gd name="connsiteX24" fmla="*/ 733245 w 1268083"/>
              <a:gd name="connsiteY24" fmla="*/ 905773 h 3243532"/>
              <a:gd name="connsiteX25" fmla="*/ 931653 w 1268083"/>
              <a:gd name="connsiteY25" fmla="*/ 1104181 h 3243532"/>
              <a:gd name="connsiteX26" fmla="*/ 1061049 w 1268083"/>
              <a:gd name="connsiteY26" fmla="*/ 1380226 h 3243532"/>
              <a:gd name="connsiteX27" fmla="*/ 905773 w 1268083"/>
              <a:gd name="connsiteY27" fmla="*/ 1224951 h 3243532"/>
              <a:gd name="connsiteX28" fmla="*/ 715992 w 1268083"/>
              <a:gd name="connsiteY28" fmla="*/ 1035170 h 3243532"/>
              <a:gd name="connsiteX29" fmla="*/ 595223 w 1268083"/>
              <a:gd name="connsiteY29" fmla="*/ 1104181 h 3243532"/>
              <a:gd name="connsiteX30" fmla="*/ 457200 w 1268083"/>
              <a:gd name="connsiteY30" fmla="*/ 1811547 h 3243532"/>
              <a:gd name="connsiteX31" fmla="*/ 733245 w 1268083"/>
              <a:gd name="connsiteY31" fmla="*/ 1483743 h 3243532"/>
              <a:gd name="connsiteX32" fmla="*/ 948906 w 1268083"/>
              <a:gd name="connsiteY32" fmla="*/ 2087592 h 3243532"/>
              <a:gd name="connsiteX33" fmla="*/ 698740 w 1268083"/>
              <a:gd name="connsiteY33" fmla="*/ 1621766 h 3243532"/>
              <a:gd name="connsiteX34" fmla="*/ 474453 w 1268083"/>
              <a:gd name="connsiteY34" fmla="*/ 1880558 h 3243532"/>
              <a:gd name="connsiteX35" fmla="*/ 414068 w 1268083"/>
              <a:gd name="connsiteY35" fmla="*/ 2104845 h 3243532"/>
              <a:gd name="connsiteX36" fmla="*/ 923026 w 1268083"/>
              <a:gd name="connsiteY36" fmla="*/ 1552755 h 3243532"/>
              <a:gd name="connsiteX37" fmla="*/ 1155940 w 1268083"/>
              <a:gd name="connsiteY37" fmla="*/ 1794294 h 3243532"/>
              <a:gd name="connsiteX38" fmla="*/ 1268083 w 1268083"/>
              <a:gd name="connsiteY38" fmla="*/ 2251494 h 3243532"/>
              <a:gd name="connsiteX39" fmla="*/ 1035170 w 1268083"/>
              <a:gd name="connsiteY39" fmla="*/ 1777041 h 3243532"/>
              <a:gd name="connsiteX40" fmla="*/ 862641 w 1268083"/>
              <a:gd name="connsiteY40" fmla="*/ 1742536 h 3243532"/>
              <a:gd name="connsiteX41" fmla="*/ 405441 w 1268083"/>
              <a:gd name="connsiteY41" fmla="*/ 2182483 h 3243532"/>
              <a:gd name="connsiteX42" fmla="*/ 405441 w 1268083"/>
              <a:gd name="connsiteY42" fmla="*/ 2380890 h 3243532"/>
              <a:gd name="connsiteX43" fmla="*/ 543464 w 1268083"/>
              <a:gd name="connsiteY43" fmla="*/ 2251494 h 3243532"/>
              <a:gd name="connsiteX44" fmla="*/ 897147 w 1268083"/>
              <a:gd name="connsiteY44" fmla="*/ 2303253 h 3243532"/>
              <a:gd name="connsiteX45" fmla="*/ 974785 w 1268083"/>
              <a:gd name="connsiteY45" fmla="*/ 2536166 h 3243532"/>
              <a:gd name="connsiteX46" fmla="*/ 810883 w 1268083"/>
              <a:gd name="connsiteY46" fmla="*/ 2380890 h 3243532"/>
              <a:gd name="connsiteX47" fmla="*/ 534838 w 1268083"/>
              <a:gd name="connsiteY47" fmla="*/ 2355011 h 3243532"/>
              <a:gd name="connsiteX48" fmla="*/ 405441 w 1268083"/>
              <a:gd name="connsiteY48" fmla="*/ 2484407 h 3243532"/>
              <a:gd name="connsiteX49" fmla="*/ 422694 w 1268083"/>
              <a:gd name="connsiteY49" fmla="*/ 2846717 h 3243532"/>
              <a:gd name="connsiteX50" fmla="*/ 560717 w 1268083"/>
              <a:gd name="connsiteY50" fmla="*/ 2665562 h 3243532"/>
              <a:gd name="connsiteX51" fmla="*/ 698740 w 1268083"/>
              <a:gd name="connsiteY51" fmla="*/ 2717321 h 3243532"/>
              <a:gd name="connsiteX52" fmla="*/ 569343 w 1268083"/>
              <a:gd name="connsiteY52" fmla="*/ 2743200 h 3243532"/>
              <a:gd name="connsiteX53" fmla="*/ 439947 w 1268083"/>
              <a:gd name="connsiteY53" fmla="*/ 2924355 h 3243532"/>
              <a:gd name="connsiteX54" fmla="*/ 422694 w 1268083"/>
              <a:gd name="connsiteY54" fmla="*/ 3243532 h 3243532"/>
              <a:gd name="connsiteX55" fmla="*/ 310551 w 1268083"/>
              <a:gd name="connsiteY55" fmla="*/ 3243532 h 324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68083" h="3243532">
                <a:moveTo>
                  <a:pt x="310551" y="3243532"/>
                </a:moveTo>
                <a:lnTo>
                  <a:pt x="276045" y="2993366"/>
                </a:lnTo>
                <a:lnTo>
                  <a:pt x="181155" y="3062377"/>
                </a:lnTo>
                <a:lnTo>
                  <a:pt x="276045" y="2872596"/>
                </a:lnTo>
                <a:lnTo>
                  <a:pt x="336430" y="2898475"/>
                </a:lnTo>
                <a:lnTo>
                  <a:pt x="319177" y="2587924"/>
                </a:lnTo>
                <a:lnTo>
                  <a:pt x="250166" y="2329132"/>
                </a:lnTo>
                <a:lnTo>
                  <a:pt x="146649" y="2139351"/>
                </a:lnTo>
                <a:lnTo>
                  <a:pt x="0" y="2510287"/>
                </a:lnTo>
                <a:lnTo>
                  <a:pt x="138023" y="1940943"/>
                </a:lnTo>
                <a:lnTo>
                  <a:pt x="258792" y="2113472"/>
                </a:lnTo>
                <a:lnTo>
                  <a:pt x="319177" y="2406770"/>
                </a:lnTo>
                <a:lnTo>
                  <a:pt x="370936" y="1526875"/>
                </a:lnTo>
                <a:lnTo>
                  <a:pt x="129396" y="2139351"/>
                </a:lnTo>
                <a:lnTo>
                  <a:pt x="362309" y="1285336"/>
                </a:lnTo>
                <a:lnTo>
                  <a:pt x="448573" y="1509623"/>
                </a:lnTo>
                <a:lnTo>
                  <a:pt x="526211" y="888521"/>
                </a:lnTo>
                <a:lnTo>
                  <a:pt x="508958" y="828136"/>
                </a:lnTo>
                <a:lnTo>
                  <a:pt x="388189" y="879894"/>
                </a:lnTo>
                <a:lnTo>
                  <a:pt x="94890" y="1043796"/>
                </a:lnTo>
                <a:lnTo>
                  <a:pt x="517585" y="724619"/>
                </a:lnTo>
                <a:lnTo>
                  <a:pt x="586596" y="785004"/>
                </a:lnTo>
                <a:lnTo>
                  <a:pt x="854015" y="0"/>
                </a:lnTo>
                <a:lnTo>
                  <a:pt x="595223" y="983411"/>
                </a:lnTo>
                <a:lnTo>
                  <a:pt x="733245" y="905773"/>
                </a:lnTo>
                <a:lnTo>
                  <a:pt x="931653" y="1104181"/>
                </a:lnTo>
                <a:lnTo>
                  <a:pt x="1061049" y="1380226"/>
                </a:lnTo>
                <a:lnTo>
                  <a:pt x="905773" y="1224951"/>
                </a:lnTo>
                <a:lnTo>
                  <a:pt x="715992" y="1035170"/>
                </a:lnTo>
                <a:lnTo>
                  <a:pt x="595223" y="1104181"/>
                </a:lnTo>
                <a:lnTo>
                  <a:pt x="457200" y="1811547"/>
                </a:lnTo>
                <a:lnTo>
                  <a:pt x="733245" y="1483743"/>
                </a:lnTo>
                <a:lnTo>
                  <a:pt x="948906" y="2087592"/>
                </a:lnTo>
                <a:lnTo>
                  <a:pt x="698740" y="1621766"/>
                </a:lnTo>
                <a:lnTo>
                  <a:pt x="474453" y="1880558"/>
                </a:lnTo>
                <a:lnTo>
                  <a:pt x="414068" y="2104845"/>
                </a:lnTo>
                <a:lnTo>
                  <a:pt x="923026" y="1552755"/>
                </a:lnTo>
                <a:lnTo>
                  <a:pt x="1155940" y="1794294"/>
                </a:lnTo>
                <a:lnTo>
                  <a:pt x="1268083" y="2251494"/>
                </a:lnTo>
                <a:lnTo>
                  <a:pt x="1035170" y="1777041"/>
                </a:lnTo>
                <a:lnTo>
                  <a:pt x="862641" y="1742536"/>
                </a:lnTo>
                <a:lnTo>
                  <a:pt x="405441" y="2182483"/>
                </a:lnTo>
                <a:lnTo>
                  <a:pt x="405441" y="2380890"/>
                </a:lnTo>
                <a:lnTo>
                  <a:pt x="543464" y="2251494"/>
                </a:lnTo>
                <a:lnTo>
                  <a:pt x="897147" y="2303253"/>
                </a:lnTo>
                <a:lnTo>
                  <a:pt x="974785" y="2536166"/>
                </a:lnTo>
                <a:lnTo>
                  <a:pt x="810883" y="2380890"/>
                </a:lnTo>
                <a:lnTo>
                  <a:pt x="534838" y="2355011"/>
                </a:lnTo>
                <a:lnTo>
                  <a:pt x="405441" y="2484407"/>
                </a:lnTo>
                <a:lnTo>
                  <a:pt x="422694" y="2846717"/>
                </a:lnTo>
                <a:lnTo>
                  <a:pt x="560717" y="2665562"/>
                </a:lnTo>
                <a:lnTo>
                  <a:pt x="698740" y="2717321"/>
                </a:lnTo>
                <a:lnTo>
                  <a:pt x="569343" y="2743200"/>
                </a:lnTo>
                <a:lnTo>
                  <a:pt x="439947" y="2924355"/>
                </a:lnTo>
                <a:lnTo>
                  <a:pt x="422694" y="3243532"/>
                </a:lnTo>
                <a:lnTo>
                  <a:pt x="310551" y="3243532"/>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1" name="Freeform: Shape 170">
            <a:extLst>
              <a:ext uri="{FF2B5EF4-FFF2-40B4-BE49-F238E27FC236}">
                <a16:creationId xmlns:a16="http://schemas.microsoft.com/office/drawing/2014/main" id="{724F378F-5E35-46B0-92E4-978450F4C6A7}"/>
              </a:ext>
            </a:extLst>
          </p:cNvPr>
          <p:cNvSpPr/>
          <p:nvPr/>
        </p:nvSpPr>
        <p:spPr>
          <a:xfrm>
            <a:off x="1201489" y="4944499"/>
            <a:ext cx="206163" cy="695114"/>
          </a:xfrm>
          <a:custGeom>
            <a:avLst/>
            <a:gdLst>
              <a:gd name="connsiteX0" fmla="*/ 422695 w 759125"/>
              <a:gd name="connsiteY0" fmla="*/ 2242868 h 2251494"/>
              <a:gd name="connsiteX1" fmla="*/ 414068 w 759125"/>
              <a:gd name="connsiteY1" fmla="*/ 1690777 h 2251494"/>
              <a:gd name="connsiteX2" fmla="*/ 517585 w 759125"/>
              <a:gd name="connsiteY2" fmla="*/ 1785668 h 2251494"/>
              <a:gd name="connsiteX3" fmla="*/ 517585 w 759125"/>
              <a:gd name="connsiteY3" fmla="*/ 1708030 h 2251494"/>
              <a:gd name="connsiteX4" fmla="*/ 439948 w 759125"/>
              <a:gd name="connsiteY4" fmla="*/ 1570007 h 2251494"/>
              <a:gd name="connsiteX5" fmla="*/ 362310 w 759125"/>
              <a:gd name="connsiteY5" fmla="*/ 1621766 h 2251494"/>
              <a:gd name="connsiteX6" fmla="*/ 396815 w 759125"/>
              <a:gd name="connsiteY6" fmla="*/ 1293962 h 2251494"/>
              <a:gd name="connsiteX7" fmla="*/ 646981 w 759125"/>
              <a:gd name="connsiteY7" fmla="*/ 500332 h 2251494"/>
              <a:gd name="connsiteX8" fmla="*/ 759125 w 759125"/>
              <a:gd name="connsiteY8" fmla="*/ 655607 h 2251494"/>
              <a:gd name="connsiteX9" fmla="*/ 655608 w 759125"/>
              <a:gd name="connsiteY9" fmla="*/ 301924 h 2251494"/>
              <a:gd name="connsiteX10" fmla="*/ 370936 w 759125"/>
              <a:gd name="connsiteY10" fmla="*/ 1259456 h 2251494"/>
              <a:gd name="connsiteX11" fmla="*/ 362310 w 759125"/>
              <a:gd name="connsiteY11" fmla="*/ 655607 h 2251494"/>
              <a:gd name="connsiteX12" fmla="*/ 448574 w 759125"/>
              <a:gd name="connsiteY12" fmla="*/ 715992 h 2251494"/>
              <a:gd name="connsiteX13" fmla="*/ 388189 w 759125"/>
              <a:gd name="connsiteY13" fmla="*/ 569343 h 2251494"/>
              <a:gd name="connsiteX14" fmla="*/ 379563 w 759125"/>
              <a:gd name="connsiteY14" fmla="*/ 526211 h 2251494"/>
              <a:gd name="connsiteX15" fmla="*/ 362310 w 759125"/>
              <a:gd name="connsiteY15" fmla="*/ 0 h 2251494"/>
              <a:gd name="connsiteX16" fmla="*/ 319178 w 759125"/>
              <a:gd name="connsiteY16" fmla="*/ 759124 h 2251494"/>
              <a:gd name="connsiteX17" fmla="*/ 0 w 759125"/>
              <a:gd name="connsiteY17" fmla="*/ 1345720 h 2251494"/>
              <a:gd name="connsiteX18" fmla="*/ 284672 w 759125"/>
              <a:gd name="connsiteY18" fmla="*/ 966158 h 2251494"/>
              <a:gd name="connsiteX19" fmla="*/ 276046 w 759125"/>
              <a:gd name="connsiteY19" fmla="*/ 1880558 h 2251494"/>
              <a:gd name="connsiteX20" fmla="*/ 138023 w 759125"/>
              <a:gd name="connsiteY20" fmla="*/ 1621766 h 2251494"/>
              <a:gd name="connsiteX21" fmla="*/ 25880 w 759125"/>
              <a:gd name="connsiteY21" fmla="*/ 1690777 h 2251494"/>
              <a:gd name="connsiteX22" fmla="*/ 146649 w 759125"/>
              <a:gd name="connsiteY22" fmla="*/ 1725283 h 2251494"/>
              <a:gd name="connsiteX23" fmla="*/ 267419 w 759125"/>
              <a:gd name="connsiteY23" fmla="*/ 1966822 h 2251494"/>
              <a:gd name="connsiteX24" fmla="*/ 301925 w 759125"/>
              <a:gd name="connsiteY24" fmla="*/ 2251494 h 2251494"/>
              <a:gd name="connsiteX25" fmla="*/ 422695 w 759125"/>
              <a:gd name="connsiteY25" fmla="*/ 2242868 h 225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59125" h="2251494">
                <a:moveTo>
                  <a:pt x="422695" y="2242868"/>
                </a:moveTo>
                <a:lnTo>
                  <a:pt x="414068" y="1690777"/>
                </a:lnTo>
                <a:lnTo>
                  <a:pt x="517585" y="1785668"/>
                </a:lnTo>
                <a:lnTo>
                  <a:pt x="517585" y="1708030"/>
                </a:lnTo>
                <a:lnTo>
                  <a:pt x="439948" y="1570007"/>
                </a:lnTo>
                <a:lnTo>
                  <a:pt x="362310" y="1621766"/>
                </a:lnTo>
                <a:lnTo>
                  <a:pt x="396815" y="1293962"/>
                </a:lnTo>
                <a:lnTo>
                  <a:pt x="646981" y="500332"/>
                </a:lnTo>
                <a:lnTo>
                  <a:pt x="759125" y="655607"/>
                </a:lnTo>
                <a:lnTo>
                  <a:pt x="655608" y="301924"/>
                </a:lnTo>
                <a:lnTo>
                  <a:pt x="370936" y="1259456"/>
                </a:lnTo>
                <a:lnTo>
                  <a:pt x="362310" y="655607"/>
                </a:lnTo>
                <a:lnTo>
                  <a:pt x="448574" y="715992"/>
                </a:lnTo>
                <a:lnTo>
                  <a:pt x="388189" y="569343"/>
                </a:lnTo>
                <a:lnTo>
                  <a:pt x="379563" y="526211"/>
                </a:lnTo>
                <a:lnTo>
                  <a:pt x="362310" y="0"/>
                </a:lnTo>
                <a:lnTo>
                  <a:pt x="319178" y="759124"/>
                </a:lnTo>
                <a:lnTo>
                  <a:pt x="0" y="1345720"/>
                </a:lnTo>
                <a:lnTo>
                  <a:pt x="284672" y="966158"/>
                </a:lnTo>
                <a:cubicBezTo>
                  <a:pt x="281797" y="1270958"/>
                  <a:pt x="278921" y="1575758"/>
                  <a:pt x="276046" y="1880558"/>
                </a:cubicBezTo>
                <a:lnTo>
                  <a:pt x="138023" y="1621766"/>
                </a:lnTo>
                <a:lnTo>
                  <a:pt x="25880" y="1690777"/>
                </a:lnTo>
                <a:lnTo>
                  <a:pt x="146649" y="1725283"/>
                </a:lnTo>
                <a:lnTo>
                  <a:pt x="267419" y="1966822"/>
                </a:lnTo>
                <a:lnTo>
                  <a:pt x="301925" y="2251494"/>
                </a:lnTo>
                <a:lnTo>
                  <a:pt x="422695" y="2242868"/>
                </a:lnTo>
                <a:close/>
              </a:path>
            </a:pathLst>
          </a:cu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7" name="Freeform: Shape 36">
            <a:extLst>
              <a:ext uri="{FF2B5EF4-FFF2-40B4-BE49-F238E27FC236}">
                <a16:creationId xmlns:a16="http://schemas.microsoft.com/office/drawing/2014/main" id="{63FCB15A-2D22-4021-8ACD-1BCE4A1D4C1A}"/>
              </a:ext>
            </a:extLst>
          </p:cNvPr>
          <p:cNvSpPr/>
          <p:nvPr/>
        </p:nvSpPr>
        <p:spPr>
          <a:xfrm>
            <a:off x="2128494" y="5331668"/>
            <a:ext cx="239488" cy="289332"/>
          </a:xfrm>
          <a:custGeom>
            <a:avLst/>
            <a:gdLst>
              <a:gd name="connsiteX0" fmla="*/ 127000 w 273050"/>
              <a:gd name="connsiteY0" fmla="*/ 387350 h 393700"/>
              <a:gd name="connsiteX1" fmla="*/ 88900 w 273050"/>
              <a:gd name="connsiteY1" fmla="*/ 317500 h 393700"/>
              <a:gd name="connsiteX2" fmla="*/ 19050 w 273050"/>
              <a:gd name="connsiteY2" fmla="*/ 260350 h 393700"/>
              <a:gd name="connsiteX3" fmla="*/ 177800 w 273050"/>
              <a:gd name="connsiteY3" fmla="*/ 368300 h 393700"/>
              <a:gd name="connsiteX4" fmla="*/ 120650 w 273050"/>
              <a:gd name="connsiteY4" fmla="*/ 215900 h 393700"/>
              <a:gd name="connsiteX5" fmla="*/ 0 w 273050"/>
              <a:gd name="connsiteY5" fmla="*/ 0 h 393700"/>
              <a:gd name="connsiteX6" fmla="*/ 228600 w 273050"/>
              <a:gd name="connsiteY6" fmla="*/ 381000 h 393700"/>
              <a:gd name="connsiteX7" fmla="*/ 228600 w 273050"/>
              <a:gd name="connsiteY7" fmla="*/ 285750 h 393700"/>
              <a:gd name="connsiteX8" fmla="*/ 273050 w 273050"/>
              <a:gd name="connsiteY8" fmla="*/ 393700 h 393700"/>
              <a:gd name="connsiteX9" fmla="*/ 127000 w 273050"/>
              <a:gd name="connsiteY9" fmla="*/ 387350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050" h="393700">
                <a:moveTo>
                  <a:pt x="127000" y="387350"/>
                </a:moveTo>
                <a:lnTo>
                  <a:pt x="88900" y="317500"/>
                </a:lnTo>
                <a:lnTo>
                  <a:pt x="19050" y="260350"/>
                </a:lnTo>
                <a:lnTo>
                  <a:pt x="177800" y="368300"/>
                </a:lnTo>
                <a:lnTo>
                  <a:pt x="120650" y="215900"/>
                </a:lnTo>
                <a:lnTo>
                  <a:pt x="0" y="0"/>
                </a:lnTo>
                <a:lnTo>
                  <a:pt x="228600" y="381000"/>
                </a:lnTo>
                <a:lnTo>
                  <a:pt x="228600" y="285750"/>
                </a:lnTo>
                <a:lnTo>
                  <a:pt x="273050" y="393700"/>
                </a:lnTo>
                <a:lnTo>
                  <a:pt x="127000" y="38735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2FF1D21F-0D8F-40A8-B412-5F5CB6DED2C2}"/>
              </a:ext>
            </a:extLst>
          </p:cNvPr>
          <p:cNvSpPr/>
          <p:nvPr/>
        </p:nvSpPr>
        <p:spPr>
          <a:xfrm flipH="1">
            <a:off x="3583072" y="4941599"/>
            <a:ext cx="239488" cy="289332"/>
          </a:xfrm>
          <a:custGeom>
            <a:avLst/>
            <a:gdLst>
              <a:gd name="connsiteX0" fmla="*/ 127000 w 273050"/>
              <a:gd name="connsiteY0" fmla="*/ 387350 h 393700"/>
              <a:gd name="connsiteX1" fmla="*/ 88900 w 273050"/>
              <a:gd name="connsiteY1" fmla="*/ 317500 h 393700"/>
              <a:gd name="connsiteX2" fmla="*/ 19050 w 273050"/>
              <a:gd name="connsiteY2" fmla="*/ 260350 h 393700"/>
              <a:gd name="connsiteX3" fmla="*/ 177800 w 273050"/>
              <a:gd name="connsiteY3" fmla="*/ 368300 h 393700"/>
              <a:gd name="connsiteX4" fmla="*/ 120650 w 273050"/>
              <a:gd name="connsiteY4" fmla="*/ 215900 h 393700"/>
              <a:gd name="connsiteX5" fmla="*/ 0 w 273050"/>
              <a:gd name="connsiteY5" fmla="*/ 0 h 393700"/>
              <a:gd name="connsiteX6" fmla="*/ 228600 w 273050"/>
              <a:gd name="connsiteY6" fmla="*/ 381000 h 393700"/>
              <a:gd name="connsiteX7" fmla="*/ 228600 w 273050"/>
              <a:gd name="connsiteY7" fmla="*/ 285750 h 393700"/>
              <a:gd name="connsiteX8" fmla="*/ 273050 w 273050"/>
              <a:gd name="connsiteY8" fmla="*/ 393700 h 393700"/>
              <a:gd name="connsiteX9" fmla="*/ 127000 w 273050"/>
              <a:gd name="connsiteY9" fmla="*/ 387350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050" h="393700">
                <a:moveTo>
                  <a:pt x="127000" y="387350"/>
                </a:moveTo>
                <a:lnTo>
                  <a:pt x="88900" y="317500"/>
                </a:lnTo>
                <a:lnTo>
                  <a:pt x="19050" y="260350"/>
                </a:lnTo>
                <a:lnTo>
                  <a:pt x="177800" y="368300"/>
                </a:lnTo>
                <a:lnTo>
                  <a:pt x="120650" y="215900"/>
                </a:lnTo>
                <a:lnTo>
                  <a:pt x="0" y="0"/>
                </a:lnTo>
                <a:lnTo>
                  <a:pt x="228600" y="381000"/>
                </a:lnTo>
                <a:lnTo>
                  <a:pt x="228600" y="285750"/>
                </a:lnTo>
                <a:lnTo>
                  <a:pt x="273050" y="393700"/>
                </a:lnTo>
                <a:lnTo>
                  <a:pt x="127000" y="387350"/>
                </a:lnTo>
                <a:close/>
              </a:path>
            </a:pathLst>
          </a:cu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56623D-A6AC-4BD9-A189-381EE6C39F0A}"/>
              </a:ext>
            </a:extLst>
          </p:cNvPr>
          <p:cNvSpPr/>
          <p:nvPr/>
        </p:nvSpPr>
        <p:spPr>
          <a:xfrm>
            <a:off x="2441576" y="5330603"/>
            <a:ext cx="266700" cy="299201"/>
          </a:xfrm>
          <a:custGeom>
            <a:avLst/>
            <a:gdLst>
              <a:gd name="connsiteX0" fmla="*/ 25400 w 266700"/>
              <a:gd name="connsiteY0" fmla="*/ 736600 h 781050"/>
              <a:gd name="connsiteX1" fmla="*/ 25400 w 266700"/>
              <a:gd name="connsiteY1" fmla="*/ 736600 h 781050"/>
              <a:gd name="connsiteX2" fmla="*/ 25400 w 266700"/>
              <a:gd name="connsiteY2" fmla="*/ 679450 h 781050"/>
              <a:gd name="connsiteX3" fmla="*/ 0 w 266700"/>
              <a:gd name="connsiteY3" fmla="*/ 419100 h 781050"/>
              <a:gd name="connsiteX4" fmla="*/ 76200 w 266700"/>
              <a:gd name="connsiteY4" fmla="*/ 736600 h 781050"/>
              <a:gd name="connsiteX5" fmla="*/ 95250 w 266700"/>
              <a:gd name="connsiteY5" fmla="*/ 0 h 781050"/>
              <a:gd name="connsiteX6" fmla="*/ 114300 w 266700"/>
              <a:gd name="connsiteY6" fmla="*/ 622300 h 781050"/>
              <a:gd name="connsiteX7" fmla="*/ 171450 w 266700"/>
              <a:gd name="connsiteY7" fmla="*/ 317500 h 781050"/>
              <a:gd name="connsiteX8" fmla="*/ 127000 w 266700"/>
              <a:gd name="connsiteY8" fmla="*/ 762000 h 781050"/>
              <a:gd name="connsiteX9" fmla="*/ 266700 w 266700"/>
              <a:gd name="connsiteY9" fmla="*/ 546100 h 781050"/>
              <a:gd name="connsiteX10" fmla="*/ 152400 w 266700"/>
              <a:gd name="connsiteY10" fmla="*/ 781050 h 781050"/>
              <a:gd name="connsiteX11" fmla="*/ 25400 w 266700"/>
              <a:gd name="connsiteY11" fmla="*/ 73660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00" h="781050">
                <a:moveTo>
                  <a:pt x="25400" y="736600"/>
                </a:moveTo>
                <a:lnTo>
                  <a:pt x="25400" y="736600"/>
                </a:lnTo>
                <a:lnTo>
                  <a:pt x="25400" y="679450"/>
                </a:lnTo>
                <a:lnTo>
                  <a:pt x="0" y="419100"/>
                </a:lnTo>
                <a:lnTo>
                  <a:pt x="76200" y="736600"/>
                </a:lnTo>
                <a:lnTo>
                  <a:pt x="95250" y="0"/>
                </a:lnTo>
                <a:lnTo>
                  <a:pt x="114300" y="622300"/>
                </a:lnTo>
                <a:lnTo>
                  <a:pt x="171450" y="317500"/>
                </a:lnTo>
                <a:lnTo>
                  <a:pt x="127000" y="762000"/>
                </a:lnTo>
                <a:lnTo>
                  <a:pt x="266700" y="546100"/>
                </a:lnTo>
                <a:lnTo>
                  <a:pt x="152400" y="781050"/>
                </a:lnTo>
                <a:lnTo>
                  <a:pt x="25400" y="736600"/>
                </a:lnTo>
                <a:close/>
              </a:path>
            </a:pathLst>
          </a:cu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5" name="Straight Connector 74">
            <a:extLst>
              <a:ext uri="{FF2B5EF4-FFF2-40B4-BE49-F238E27FC236}">
                <a16:creationId xmlns:a16="http://schemas.microsoft.com/office/drawing/2014/main" id="{E4C0406E-8993-44C8-8E17-5A5BEFB53F47}"/>
              </a:ext>
            </a:extLst>
          </p:cNvPr>
          <p:cNvCxnSpPr>
            <a:cxnSpLocks/>
          </p:cNvCxnSpPr>
          <p:nvPr/>
        </p:nvCxnSpPr>
        <p:spPr>
          <a:xfrm flipV="1">
            <a:off x="6096000" y="1158831"/>
            <a:ext cx="0" cy="5165201"/>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7" name="Freeform: Shape 176">
            <a:extLst>
              <a:ext uri="{FF2B5EF4-FFF2-40B4-BE49-F238E27FC236}">
                <a16:creationId xmlns:a16="http://schemas.microsoft.com/office/drawing/2014/main" id="{21C1B670-3BEE-4D76-8C10-DD8E3060EE77}"/>
              </a:ext>
            </a:extLst>
          </p:cNvPr>
          <p:cNvSpPr/>
          <p:nvPr/>
        </p:nvSpPr>
        <p:spPr>
          <a:xfrm>
            <a:off x="1337852" y="4484696"/>
            <a:ext cx="287182" cy="685869"/>
          </a:xfrm>
          <a:custGeom>
            <a:avLst/>
            <a:gdLst>
              <a:gd name="connsiteX0" fmla="*/ 560717 w 1026543"/>
              <a:gd name="connsiteY0" fmla="*/ 2139351 h 2156604"/>
              <a:gd name="connsiteX1" fmla="*/ 526211 w 1026543"/>
              <a:gd name="connsiteY1" fmla="*/ 1466491 h 2156604"/>
              <a:gd name="connsiteX2" fmla="*/ 465826 w 1026543"/>
              <a:gd name="connsiteY2" fmla="*/ 1224951 h 2156604"/>
              <a:gd name="connsiteX3" fmla="*/ 293298 w 1026543"/>
              <a:gd name="connsiteY3" fmla="*/ 862642 h 2156604"/>
              <a:gd name="connsiteX4" fmla="*/ 0 w 1026543"/>
              <a:gd name="connsiteY4" fmla="*/ 1337094 h 2156604"/>
              <a:gd name="connsiteX5" fmla="*/ 336430 w 1026543"/>
              <a:gd name="connsiteY5" fmla="*/ 698740 h 2156604"/>
              <a:gd name="connsiteX6" fmla="*/ 508959 w 1026543"/>
              <a:gd name="connsiteY6" fmla="*/ 1026543 h 2156604"/>
              <a:gd name="connsiteX7" fmla="*/ 491706 w 1026543"/>
              <a:gd name="connsiteY7" fmla="*/ 698740 h 2156604"/>
              <a:gd name="connsiteX8" fmla="*/ 388189 w 1026543"/>
              <a:gd name="connsiteY8" fmla="*/ 457200 h 2156604"/>
              <a:gd name="connsiteX9" fmla="*/ 43132 w 1026543"/>
              <a:gd name="connsiteY9" fmla="*/ 966158 h 2156604"/>
              <a:gd name="connsiteX10" fmla="*/ 336430 w 1026543"/>
              <a:gd name="connsiteY10" fmla="*/ 319177 h 2156604"/>
              <a:gd name="connsiteX11" fmla="*/ 500332 w 1026543"/>
              <a:gd name="connsiteY11" fmla="*/ 569343 h 2156604"/>
              <a:gd name="connsiteX12" fmla="*/ 543464 w 1026543"/>
              <a:gd name="connsiteY12" fmla="*/ 0 h 2156604"/>
              <a:gd name="connsiteX13" fmla="*/ 612476 w 1026543"/>
              <a:gd name="connsiteY13" fmla="*/ 345057 h 2156604"/>
              <a:gd name="connsiteX14" fmla="*/ 603849 w 1026543"/>
              <a:gd name="connsiteY14" fmla="*/ 569343 h 2156604"/>
              <a:gd name="connsiteX15" fmla="*/ 733245 w 1026543"/>
              <a:gd name="connsiteY15" fmla="*/ 155275 h 2156604"/>
              <a:gd name="connsiteX16" fmla="*/ 914400 w 1026543"/>
              <a:gd name="connsiteY16" fmla="*/ 388189 h 2156604"/>
              <a:gd name="connsiteX17" fmla="*/ 759125 w 1026543"/>
              <a:gd name="connsiteY17" fmla="*/ 319177 h 2156604"/>
              <a:gd name="connsiteX18" fmla="*/ 621102 w 1026543"/>
              <a:gd name="connsiteY18" fmla="*/ 664234 h 2156604"/>
              <a:gd name="connsiteX19" fmla="*/ 621102 w 1026543"/>
              <a:gd name="connsiteY19" fmla="*/ 1164566 h 2156604"/>
              <a:gd name="connsiteX20" fmla="*/ 854015 w 1026543"/>
              <a:gd name="connsiteY20" fmla="*/ 715992 h 2156604"/>
              <a:gd name="connsiteX21" fmla="*/ 983411 w 1026543"/>
              <a:gd name="connsiteY21" fmla="*/ 1104181 h 2156604"/>
              <a:gd name="connsiteX22" fmla="*/ 1026543 w 1026543"/>
              <a:gd name="connsiteY22" fmla="*/ 1509623 h 2156604"/>
              <a:gd name="connsiteX23" fmla="*/ 931653 w 1026543"/>
              <a:gd name="connsiteY23" fmla="*/ 1207698 h 2156604"/>
              <a:gd name="connsiteX24" fmla="*/ 828136 w 1026543"/>
              <a:gd name="connsiteY24" fmla="*/ 948906 h 2156604"/>
              <a:gd name="connsiteX25" fmla="*/ 655608 w 1026543"/>
              <a:gd name="connsiteY25" fmla="*/ 1319842 h 2156604"/>
              <a:gd name="connsiteX26" fmla="*/ 638355 w 1026543"/>
              <a:gd name="connsiteY26" fmla="*/ 1716657 h 2156604"/>
              <a:gd name="connsiteX27" fmla="*/ 707366 w 1026543"/>
              <a:gd name="connsiteY27" fmla="*/ 1690777 h 2156604"/>
              <a:gd name="connsiteX28" fmla="*/ 819510 w 1026543"/>
              <a:gd name="connsiteY28" fmla="*/ 1975449 h 2156604"/>
              <a:gd name="connsiteX29" fmla="*/ 715993 w 1026543"/>
              <a:gd name="connsiteY29" fmla="*/ 1880558 h 2156604"/>
              <a:gd name="connsiteX30" fmla="*/ 664234 w 1026543"/>
              <a:gd name="connsiteY30" fmla="*/ 1940943 h 2156604"/>
              <a:gd name="connsiteX31" fmla="*/ 664234 w 1026543"/>
              <a:gd name="connsiteY31" fmla="*/ 2156604 h 2156604"/>
              <a:gd name="connsiteX32" fmla="*/ 560717 w 1026543"/>
              <a:gd name="connsiteY32" fmla="*/ 2139351 h 215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26543" h="2156604">
                <a:moveTo>
                  <a:pt x="560717" y="2139351"/>
                </a:moveTo>
                <a:lnTo>
                  <a:pt x="526211" y="1466491"/>
                </a:lnTo>
                <a:lnTo>
                  <a:pt x="465826" y="1224951"/>
                </a:lnTo>
                <a:lnTo>
                  <a:pt x="293298" y="862642"/>
                </a:lnTo>
                <a:lnTo>
                  <a:pt x="0" y="1337094"/>
                </a:lnTo>
                <a:lnTo>
                  <a:pt x="336430" y="698740"/>
                </a:lnTo>
                <a:lnTo>
                  <a:pt x="508959" y="1026543"/>
                </a:lnTo>
                <a:lnTo>
                  <a:pt x="491706" y="698740"/>
                </a:lnTo>
                <a:lnTo>
                  <a:pt x="388189" y="457200"/>
                </a:lnTo>
                <a:lnTo>
                  <a:pt x="43132" y="966158"/>
                </a:lnTo>
                <a:lnTo>
                  <a:pt x="336430" y="319177"/>
                </a:lnTo>
                <a:lnTo>
                  <a:pt x="500332" y="569343"/>
                </a:lnTo>
                <a:lnTo>
                  <a:pt x="543464" y="0"/>
                </a:lnTo>
                <a:lnTo>
                  <a:pt x="612476" y="345057"/>
                </a:lnTo>
                <a:lnTo>
                  <a:pt x="603849" y="569343"/>
                </a:lnTo>
                <a:lnTo>
                  <a:pt x="733245" y="155275"/>
                </a:lnTo>
                <a:lnTo>
                  <a:pt x="914400" y="388189"/>
                </a:lnTo>
                <a:lnTo>
                  <a:pt x="759125" y="319177"/>
                </a:lnTo>
                <a:lnTo>
                  <a:pt x="621102" y="664234"/>
                </a:lnTo>
                <a:lnTo>
                  <a:pt x="621102" y="1164566"/>
                </a:lnTo>
                <a:lnTo>
                  <a:pt x="854015" y="715992"/>
                </a:lnTo>
                <a:lnTo>
                  <a:pt x="983411" y="1104181"/>
                </a:lnTo>
                <a:lnTo>
                  <a:pt x="1026543" y="1509623"/>
                </a:lnTo>
                <a:lnTo>
                  <a:pt x="931653" y="1207698"/>
                </a:lnTo>
                <a:lnTo>
                  <a:pt x="828136" y="948906"/>
                </a:lnTo>
                <a:lnTo>
                  <a:pt x="655608" y="1319842"/>
                </a:lnTo>
                <a:lnTo>
                  <a:pt x="638355" y="1716657"/>
                </a:lnTo>
                <a:lnTo>
                  <a:pt x="707366" y="1690777"/>
                </a:lnTo>
                <a:lnTo>
                  <a:pt x="819510" y="1975449"/>
                </a:lnTo>
                <a:lnTo>
                  <a:pt x="715993" y="1880558"/>
                </a:lnTo>
                <a:lnTo>
                  <a:pt x="664234" y="1940943"/>
                </a:lnTo>
                <a:lnTo>
                  <a:pt x="664234" y="2156604"/>
                </a:lnTo>
                <a:lnTo>
                  <a:pt x="560717" y="2139351"/>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78" name="Freeform: Shape 177">
            <a:extLst>
              <a:ext uri="{FF2B5EF4-FFF2-40B4-BE49-F238E27FC236}">
                <a16:creationId xmlns:a16="http://schemas.microsoft.com/office/drawing/2014/main" id="{C670C9A4-32D0-4DB6-9D63-159EC07592C5}"/>
              </a:ext>
            </a:extLst>
          </p:cNvPr>
          <p:cNvSpPr/>
          <p:nvPr/>
        </p:nvSpPr>
        <p:spPr>
          <a:xfrm>
            <a:off x="870807" y="4348010"/>
            <a:ext cx="206163" cy="695114"/>
          </a:xfrm>
          <a:custGeom>
            <a:avLst/>
            <a:gdLst>
              <a:gd name="connsiteX0" fmla="*/ 422695 w 759125"/>
              <a:gd name="connsiteY0" fmla="*/ 2242868 h 2251494"/>
              <a:gd name="connsiteX1" fmla="*/ 414068 w 759125"/>
              <a:gd name="connsiteY1" fmla="*/ 1690777 h 2251494"/>
              <a:gd name="connsiteX2" fmla="*/ 517585 w 759125"/>
              <a:gd name="connsiteY2" fmla="*/ 1785668 h 2251494"/>
              <a:gd name="connsiteX3" fmla="*/ 517585 w 759125"/>
              <a:gd name="connsiteY3" fmla="*/ 1708030 h 2251494"/>
              <a:gd name="connsiteX4" fmla="*/ 439948 w 759125"/>
              <a:gd name="connsiteY4" fmla="*/ 1570007 h 2251494"/>
              <a:gd name="connsiteX5" fmla="*/ 362310 w 759125"/>
              <a:gd name="connsiteY5" fmla="*/ 1621766 h 2251494"/>
              <a:gd name="connsiteX6" fmla="*/ 396815 w 759125"/>
              <a:gd name="connsiteY6" fmla="*/ 1293962 h 2251494"/>
              <a:gd name="connsiteX7" fmla="*/ 646981 w 759125"/>
              <a:gd name="connsiteY7" fmla="*/ 500332 h 2251494"/>
              <a:gd name="connsiteX8" fmla="*/ 759125 w 759125"/>
              <a:gd name="connsiteY8" fmla="*/ 655607 h 2251494"/>
              <a:gd name="connsiteX9" fmla="*/ 655608 w 759125"/>
              <a:gd name="connsiteY9" fmla="*/ 301924 h 2251494"/>
              <a:gd name="connsiteX10" fmla="*/ 370936 w 759125"/>
              <a:gd name="connsiteY10" fmla="*/ 1259456 h 2251494"/>
              <a:gd name="connsiteX11" fmla="*/ 362310 w 759125"/>
              <a:gd name="connsiteY11" fmla="*/ 655607 h 2251494"/>
              <a:gd name="connsiteX12" fmla="*/ 448574 w 759125"/>
              <a:gd name="connsiteY12" fmla="*/ 715992 h 2251494"/>
              <a:gd name="connsiteX13" fmla="*/ 388189 w 759125"/>
              <a:gd name="connsiteY13" fmla="*/ 569343 h 2251494"/>
              <a:gd name="connsiteX14" fmla="*/ 379563 w 759125"/>
              <a:gd name="connsiteY14" fmla="*/ 526211 h 2251494"/>
              <a:gd name="connsiteX15" fmla="*/ 362310 w 759125"/>
              <a:gd name="connsiteY15" fmla="*/ 0 h 2251494"/>
              <a:gd name="connsiteX16" fmla="*/ 319178 w 759125"/>
              <a:gd name="connsiteY16" fmla="*/ 759124 h 2251494"/>
              <a:gd name="connsiteX17" fmla="*/ 0 w 759125"/>
              <a:gd name="connsiteY17" fmla="*/ 1345720 h 2251494"/>
              <a:gd name="connsiteX18" fmla="*/ 284672 w 759125"/>
              <a:gd name="connsiteY18" fmla="*/ 966158 h 2251494"/>
              <a:gd name="connsiteX19" fmla="*/ 276046 w 759125"/>
              <a:gd name="connsiteY19" fmla="*/ 1880558 h 2251494"/>
              <a:gd name="connsiteX20" fmla="*/ 138023 w 759125"/>
              <a:gd name="connsiteY20" fmla="*/ 1621766 h 2251494"/>
              <a:gd name="connsiteX21" fmla="*/ 25880 w 759125"/>
              <a:gd name="connsiteY21" fmla="*/ 1690777 h 2251494"/>
              <a:gd name="connsiteX22" fmla="*/ 146649 w 759125"/>
              <a:gd name="connsiteY22" fmla="*/ 1725283 h 2251494"/>
              <a:gd name="connsiteX23" fmla="*/ 267419 w 759125"/>
              <a:gd name="connsiteY23" fmla="*/ 1966822 h 2251494"/>
              <a:gd name="connsiteX24" fmla="*/ 301925 w 759125"/>
              <a:gd name="connsiteY24" fmla="*/ 2251494 h 2251494"/>
              <a:gd name="connsiteX25" fmla="*/ 422695 w 759125"/>
              <a:gd name="connsiteY25" fmla="*/ 2242868 h 225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59125" h="2251494">
                <a:moveTo>
                  <a:pt x="422695" y="2242868"/>
                </a:moveTo>
                <a:lnTo>
                  <a:pt x="414068" y="1690777"/>
                </a:lnTo>
                <a:lnTo>
                  <a:pt x="517585" y="1785668"/>
                </a:lnTo>
                <a:lnTo>
                  <a:pt x="517585" y="1708030"/>
                </a:lnTo>
                <a:lnTo>
                  <a:pt x="439948" y="1570007"/>
                </a:lnTo>
                <a:lnTo>
                  <a:pt x="362310" y="1621766"/>
                </a:lnTo>
                <a:lnTo>
                  <a:pt x="396815" y="1293962"/>
                </a:lnTo>
                <a:lnTo>
                  <a:pt x="646981" y="500332"/>
                </a:lnTo>
                <a:lnTo>
                  <a:pt x="759125" y="655607"/>
                </a:lnTo>
                <a:lnTo>
                  <a:pt x="655608" y="301924"/>
                </a:lnTo>
                <a:lnTo>
                  <a:pt x="370936" y="1259456"/>
                </a:lnTo>
                <a:lnTo>
                  <a:pt x="362310" y="655607"/>
                </a:lnTo>
                <a:lnTo>
                  <a:pt x="448574" y="715992"/>
                </a:lnTo>
                <a:lnTo>
                  <a:pt x="388189" y="569343"/>
                </a:lnTo>
                <a:lnTo>
                  <a:pt x="379563" y="526211"/>
                </a:lnTo>
                <a:lnTo>
                  <a:pt x="362310" y="0"/>
                </a:lnTo>
                <a:lnTo>
                  <a:pt x="319178" y="759124"/>
                </a:lnTo>
                <a:lnTo>
                  <a:pt x="0" y="1345720"/>
                </a:lnTo>
                <a:lnTo>
                  <a:pt x="284672" y="966158"/>
                </a:lnTo>
                <a:cubicBezTo>
                  <a:pt x="281797" y="1270958"/>
                  <a:pt x="278921" y="1575758"/>
                  <a:pt x="276046" y="1880558"/>
                </a:cubicBezTo>
                <a:lnTo>
                  <a:pt x="138023" y="1621766"/>
                </a:lnTo>
                <a:lnTo>
                  <a:pt x="25880" y="1690777"/>
                </a:lnTo>
                <a:lnTo>
                  <a:pt x="146649" y="1725283"/>
                </a:lnTo>
                <a:lnTo>
                  <a:pt x="267419" y="1966822"/>
                </a:lnTo>
                <a:lnTo>
                  <a:pt x="301925" y="2251494"/>
                </a:lnTo>
                <a:lnTo>
                  <a:pt x="422695" y="2242868"/>
                </a:lnTo>
                <a:close/>
              </a:path>
            </a:pathLst>
          </a:cu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79" name="Freeform: Shape 178">
            <a:extLst>
              <a:ext uri="{FF2B5EF4-FFF2-40B4-BE49-F238E27FC236}">
                <a16:creationId xmlns:a16="http://schemas.microsoft.com/office/drawing/2014/main" id="{E7DD1061-7ECB-483D-A41E-F12315574529}"/>
              </a:ext>
            </a:extLst>
          </p:cNvPr>
          <p:cNvSpPr/>
          <p:nvPr/>
        </p:nvSpPr>
        <p:spPr>
          <a:xfrm>
            <a:off x="1051103" y="4656810"/>
            <a:ext cx="287182" cy="685869"/>
          </a:xfrm>
          <a:custGeom>
            <a:avLst/>
            <a:gdLst>
              <a:gd name="connsiteX0" fmla="*/ 560717 w 1026543"/>
              <a:gd name="connsiteY0" fmla="*/ 2139351 h 2156604"/>
              <a:gd name="connsiteX1" fmla="*/ 526211 w 1026543"/>
              <a:gd name="connsiteY1" fmla="*/ 1466491 h 2156604"/>
              <a:gd name="connsiteX2" fmla="*/ 465826 w 1026543"/>
              <a:gd name="connsiteY2" fmla="*/ 1224951 h 2156604"/>
              <a:gd name="connsiteX3" fmla="*/ 293298 w 1026543"/>
              <a:gd name="connsiteY3" fmla="*/ 862642 h 2156604"/>
              <a:gd name="connsiteX4" fmla="*/ 0 w 1026543"/>
              <a:gd name="connsiteY4" fmla="*/ 1337094 h 2156604"/>
              <a:gd name="connsiteX5" fmla="*/ 336430 w 1026543"/>
              <a:gd name="connsiteY5" fmla="*/ 698740 h 2156604"/>
              <a:gd name="connsiteX6" fmla="*/ 508959 w 1026543"/>
              <a:gd name="connsiteY6" fmla="*/ 1026543 h 2156604"/>
              <a:gd name="connsiteX7" fmla="*/ 491706 w 1026543"/>
              <a:gd name="connsiteY7" fmla="*/ 698740 h 2156604"/>
              <a:gd name="connsiteX8" fmla="*/ 388189 w 1026543"/>
              <a:gd name="connsiteY8" fmla="*/ 457200 h 2156604"/>
              <a:gd name="connsiteX9" fmla="*/ 43132 w 1026543"/>
              <a:gd name="connsiteY9" fmla="*/ 966158 h 2156604"/>
              <a:gd name="connsiteX10" fmla="*/ 336430 w 1026543"/>
              <a:gd name="connsiteY10" fmla="*/ 319177 h 2156604"/>
              <a:gd name="connsiteX11" fmla="*/ 500332 w 1026543"/>
              <a:gd name="connsiteY11" fmla="*/ 569343 h 2156604"/>
              <a:gd name="connsiteX12" fmla="*/ 543464 w 1026543"/>
              <a:gd name="connsiteY12" fmla="*/ 0 h 2156604"/>
              <a:gd name="connsiteX13" fmla="*/ 612476 w 1026543"/>
              <a:gd name="connsiteY13" fmla="*/ 345057 h 2156604"/>
              <a:gd name="connsiteX14" fmla="*/ 603849 w 1026543"/>
              <a:gd name="connsiteY14" fmla="*/ 569343 h 2156604"/>
              <a:gd name="connsiteX15" fmla="*/ 733245 w 1026543"/>
              <a:gd name="connsiteY15" fmla="*/ 155275 h 2156604"/>
              <a:gd name="connsiteX16" fmla="*/ 914400 w 1026543"/>
              <a:gd name="connsiteY16" fmla="*/ 388189 h 2156604"/>
              <a:gd name="connsiteX17" fmla="*/ 759125 w 1026543"/>
              <a:gd name="connsiteY17" fmla="*/ 319177 h 2156604"/>
              <a:gd name="connsiteX18" fmla="*/ 621102 w 1026543"/>
              <a:gd name="connsiteY18" fmla="*/ 664234 h 2156604"/>
              <a:gd name="connsiteX19" fmla="*/ 621102 w 1026543"/>
              <a:gd name="connsiteY19" fmla="*/ 1164566 h 2156604"/>
              <a:gd name="connsiteX20" fmla="*/ 854015 w 1026543"/>
              <a:gd name="connsiteY20" fmla="*/ 715992 h 2156604"/>
              <a:gd name="connsiteX21" fmla="*/ 983411 w 1026543"/>
              <a:gd name="connsiteY21" fmla="*/ 1104181 h 2156604"/>
              <a:gd name="connsiteX22" fmla="*/ 1026543 w 1026543"/>
              <a:gd name="connsiteY22" fmla="*/ 1509623 h 2156604"/>
              <a:gd name="connsiteX23" fmla="*/ 931653 w 1026543"/>
              <a:gd name="connsiteY23" fmla="*/ 1207698 h 2156604"/>
              <a:gd name="connsiteX24" fmla="*/ 828136 w 1026543"/>
              <a:gd name="connsiteY24" fmla="*/ 948906 h 2156604"/>
              <a:gd name="connsiteX25" fmla="*/ 655608 w 1026543"/>
              <a:gd name="connsiteY25" fmla="*/ 1319842 h 2156604"/>
              <a:gd name="connsiteX26" fmla="*/ 638355 w 1026543"/>
              <a:gd name="connsiteY26" fmla="*/ 1716657 h 2156604"/>
              <a:gd name="connsiteX27" fmla="*/ 707366 w 1026543"/>
              <a:gd name="connsiteY27" fmla="*/ 1690777 h 2156604"/>
              <a:gd name="connsiteX28" fmla="*/ 819510 w 1026543"/>
              <a:gd name="connsiteY28" fmla="*/ 1975449 h 2156604"/>
              <a:gd name="connsiteX29" fmla="*/ 715993 w 1026543"/>
              <a:gd name="connsiteY29" fmla="*/ 1880558 h 2156604"/>
              <a:gd name="connsiteX30" fmla="*/ 664234 w 1026543"/>
              <a:gd name="connsiteY30" fmla="*/ 1940943 h 2156604"/>
              <a:gd name="connsiteX31" fmla="*/ 664234 w 1026543"/>
              <a:gd name="connsiteY31" fmla="*/ 2156604 h 2156604"/>
              <a:gd name="connsiteX32" fmla="*/ 560717 w 1026543"/>
              <a:gd name="connsiteY32" fmla="*/ 2139351 h 215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26543" h="2156604">
                <a:moveTo>
                  <a:pt x="560717" y="2139351"/>
                </a:moveTo>
                <a:lnTo>
                  <a:pt x="526211" y="1466491"/>
                </a:lnTo>
                <a:lnTo>
                  <a:pt x="465826" y="1224951"/>
                </a:lnTo>
                <a:lnTo>
                  <a:pt x="293298" y="862642"/>
                </a:lnTo>
                <a:lnTo>
                  <a:pt x="0" y="1337094"/>
                </a:lnTo>
                <a:lnTo>
                  <a:pt x="336430" y="698740"/>
                </a:lnTo>
                <a:lnTo>
                  <a:pt x="508959" y="1026543"/>
                </a:lnTo>
                <a:lnTo>
                  <a:pt x="491706" y="698740"/>
                </a:lnTo>
                <a:lnTo>
                  <a:pt x="388189" y="457200"/>
                </a:lnTo>
                <a:lnTo>
                  <a:pt x="43132" y="966158"/>
                </a:lnTo>
                <a:lnTo>
                  <a:pt x="336430" y="319177"/>
                </a:lnTo>
                <a:lnTo>
                  <a:pt x="500332" y="569343"/>
                </a:lnTo>
                <a:lnTo>
                  <a:pt x="543464" y="0"/>
                </a:lnTo>
                <a:lnTo>
                  <a:pt x="612476" y="345057"/>
                </a:lnTo>
                <a:lnTo>
                  <a:pt x="603849" y="569343"/>
                </a:lnTo>
                <a:lnTo>
                  <a:pt x="733245" y="155275"/>
                </a:lnTo>
                <a:lnTo>
                  <a:pt x="914400" y="388189"/>
                </a:lnTo>
                <a:lnTo>
                  <a:pt x="759125" y="319177"/>
                </a:lnTo>
                <a:lnTo>
                  <a:pt x="621102" y="664234"/>
                </a:lnTo>
                <a:lnTo>
                  <a:pt x="621102" y="1164566"/>
                </a:lnTo>
                <a:lnTo>
                  <a:pt x="854015" y="715992"/>
                </a:lnTo>
                <a:lnTo>
                  <a:pt x="983411" y="1104181"/>
                </a:lnTo>
                <a:lnTo>
                  <a:pt x="1026543" y="1509623"/>
                </a:lnTo>
                <a:lnTo>
                  <a:pt x="931653" y="1207698"/>
                </a:lnTo>
                <a:lnTo>
                  <a:pt x="828136" y="948906"/>
                </a:lnTo>
                <a:lnTo>
                  <a:pt x="655608" y="1319842"/>
                </a:lnTo>
                <a:lnTo>
                  <a:pt x="638355" y="1716657"/>
                </a:lnTo>
                <a:lnTo>
                  <a:pt x="707366" y="1690777"/>
                </a:lnTo>
                <a:lnTo>
                  <a:pt x="819510" y="1975449"/>
                </a:lnTo>
                <a:lnTo>
                  <a:pt x="715993" y="1880558"/>
                </a:lnTo>
                <a:lnTo>
                  <a:pt x="664234" y="1940943"/>
                </a:lnTo>
                <a:lnTo>
                  <a:pt x="664234" y="2156604"/>
                </a:lnTo>
                <a:lnTo>
                  <a:pt x="560717" y="2139351"/>
                </a:lnTo>
                <a:close/>
              </a:path>
            </a:pathLst>
          </a:cu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80" name="Arrow: Down 179">
            <a:extLst>
              <a:ext uri="{FF2B5EF4-FFF2-40B4-BE49-F238E27FC236}">
                <a16:creationId xmlns:a16="http://schemas.microsoft.com/office/drawing/2014/main" id="{493F176D-CDB9-48F5-88C6-99141F745206}"/>
              </a:ext>
            </a:extLst>
          </p:cNvPr>
          <p:cNvSpPr/>
          <p:nvPr/>
        </p:nvSpPr>
        <p:spPr>
          <a:xfrm flipH="1">
            <a:off x="7263927" y="2702925"/>
            <a:ext cx="516520" cy="49555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81" name="Arrow: Down 180">
            <a:extLst>
              <a:ext uri="{FF2B5EF4-FFF2-40B4-BE49-F238E27FC236}">
                <a16:creationId xmlns:a16="http://schemas.microsoft.com/office/drawing/2014/main" id="{3A16CB9D-FE87-4ACC-8BFE-45136F04ED69}"/>
              </a:ext>
            </a:extLst>
          </p:cNvPr>
          <p:cNvSpPr/>
          <p:nvPr/>
        </p:nvSpPr>
        <p:spPr>
          <a:xfrm flipH="1">
            <a:off x="1613966" y="2702925"/>
            <a:ext cx="516520" cy="49555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82" name="TextBox 181">
            <a:extLst>
              <a:ext uri="{FF2B5EF4-FFF2-40B4-BE49-F238E27FC236}">
                <a16:creationId xmlns:a16="http://schemas.microsoft.com/office/drawing/2014/main" id="{8704702B-2040-401C-B025-2D1772FBF500}"/>
              </a:ext>
            </a:extLst>
          </p:cNvPr>
          <p:cNvSpPr txBox="1"/>
          <p:nvPr/>
        </p:nvSpPr>
        <p:spPr>
          <a:xfrm>
            <a:off x="748248" y="2583624"/>
            <a:ext cx="1068411" cy="400110"/>
          </a:xfrm>
          <a:prstGeom prst="rect">
            <a:avLst/>
          </a:prstGeom>
          <a:noFill/>
        </p:spPr>
        <p:txBody>
          <a:bodyPr wrap="square" rtlCol="0">
            <a:spAutoFit/>
          </a:bodyPr>
          <a:lstStyle/>
          <a:p>
            <a:pPr algn="ctr"/>
            <a:r>
              <a:rPr lang="en-US" sz="2000" dirty="0">
                <a:latin typeface="Segoe UI Semilight" panose="020B0402040204020203" pitchFamily="34" charset="0"/>
                <a:cs typeface="Segoe UI Semilight" panose="020B0402040204020203" pitchFamily="34" charset="0"/>
              </a:rPr>
              <a:t>Rain</a:t>
            </a:r>
          </a:p>
        </p:txBody>
      </p:sp>
      <p:sp>
        <p:nvSpPr>
          <p:cNvPr id="183" name="TextBox 182">
            <a:extLst>
              <a:ext uri="{FF2B5EF4-FFF2-40B4-BE49-F238E27FC236}">
                <a16:creationId xmlns:a16="http://schemas.microsoft.com/office/drawing/2014/main" id="{9A528BF9-5DCD-4084-BB73-D25423B5EC5F}"/>
              </a:ext>
            </a:extLst>
          </p:cNvPr>
          <p:cNvSpPr txBox="1"/>
          <p:nvPr/>
        </p:nvSpPr>
        <p:spPr>
          <a:xfrm>
            <a:off x="6393558" y="2583624"/>
            <a:ext cx="1068411" cy="400110"/>
          </a:xfrm>
          <a:prstGeom prst="rect">
            <a:avLst/>
          </a:prstGeom>
          <a:noFill/>
        </p:spPr>
        <p:txBody>
          <a:bodyPr wrap="square" rtlCol="0">
            <a:spAutoFit/>
          </a:bodyPr>
          <a:lstStyle/>
          <a:p>
            <a:pPr algn="ctr"/>
            <a:r>
              <a:rPr lang="en-US" sz="2000" dirty="0">
                <a:latin typeface="Segoe UI Semilight" panose="020B0402040204020203" pitchFamily="34" charset="0"/>
                <a:cs typeface="Segoe UI Semilight" panose="020B0402040204020203" pitchFamily="34" charset="0"/>
              </a:rPr>
              <a:t>Rain</a:t>
            </a:r>
          </a:p>
        </p:txBody>
      </p:sp>
      <p:sp>
        <p:nvSpPr>
          <p:cNvPr id="184" name="TextBox 183">
            <a:extLst>
              <a:ext uri="{FF2B5EF4-FFF2-40B4-BE49-F238E27FC236}">
                <a16:creationId xmlns:a16="http://schemas.microsoft.com/office/drawing/2014/main" id="{4578A646-EC05-4D29-BDDA-4F5F46369AA8}"/>
              </a:ext>
            </a:extLst>
          </p:cNvPr>
          <p:cNvSpPr txBox="1"/>
          <p:nvPr/>
        </p:nvSpPr>
        <p:spPr>
          <a:xfrm>
            <a:off x="688193" y="1146544"/>
            <a:ext cx="1337374" cy="400110"/>
          </a:xfrm>
          <a:prstGeom prst="rect">
            <a:avLst/>
          </a:prstGeom>
          <a:noFill/>
        </p:spPr>
        <p:txBody>
          <a:bodyPr wrap="square" rtlCol="0">
            <a:spAutoFit/>
          </a:bodyPr>
          <a:lstStyle/>
          <a:p>
            <a:pPr algn="ctr"/>
            <a:r>
              <a:rPr lang="en-US" sz="2000" dirty="0">
                <a:latin typeface="Segoe UI Semibold" panose="020B0702040204020203" pitchFamily="34" charset="0"/>
                <a:cs typeface="Segoe UI Semibold" panose="020B0702040204020203" pitchFamily="34" charset="0"/>
              </a:rPr>
              <a:t>NATURAL</a:t>
            </a:r>
          </a:p>
        </p:txBody>
      </p:sp>
      <p:sp>
        <p:nvSpPr>
          <p:cNvPr id="185" name="TextBox 184">
            <a:extLst>
              <a:ext uri="{FF2B5EF4-FFF2-40B4-BE49-F238E27FC236}">
                <a16:creationId xmlns:a16="http://schemas.microsoft.com/office/drawing/2014/main" id="{1CE3FE0B-47C1-4505-AAB1-1B38AA682757}"/>
              </a:ext>
            </a:extLst>
          </p:cNvPr>
          <p:cNvSpPr txBox="1"/>
          <p:nvPr/>
        </p:nvSpPr>
        <p:spPr>
          <a:xfrm>
            <a:off x="5974498" y="1174997"/>
            <a:ext cx="1337374" cy="400110"/>
          </a:xfrm>
          <a:prstGeom prst="rect">
            <a:avLst/>
          </a:prstGeom>
          <a:noFill/>
        </p:spPr>
        <p:txBody>
          <a:bodyPr wrap="square" rtlCol="0">
            <a:spAutoFit/>
          </a:bodyPr>
          <a:lstStyle/>
          <a:p>
            <a:pPr algn="ctr"/>
            <a:r>
              <a:rPr lang="en-US" sz="2000" dirty="0">
                <a:latin typeface="Segoe UI Semibold" panose="020B0702040204020203" pitchFamily="34" charset="0"/>
                <a:cs typeface="Segoe UI Semibold" panose="020B0702040204020203" pitchFamily="34" charset="0"/>
              </a:rPr>
              <a:t>URBAN</a:t>
            </a:r>
          </a:p>
        </p:txBody>
      </p:sp>
      <p:sp>
        <p:nvSpPr>
          <p:cNvPr id="3" name="Freeform: Shape 2">
            <a:extLst>
              <a:ext uri="{FF2B5EF4-FFF2-40B4-BE49-F238E27FC236}">
                <a16:creationId xmlns:a16="http://schemas.microsoft.com/office/drawing/2014/main" id="{9408C394-747E-455F-BE7D-6EBB3AC16A51}"/>
              </a:ext>
            </a:extLst>
          </p:cNvPr>
          <p:cNvSpPr/>
          <p:nvPr/>
        </p:nvSpPr>
        <p:spPr>
          <a:xfrm>
            <a:off x="3657600" y="5859624"/>
            <a:ext cx="914400" cy="181575"/>
          </a:xfrm>
          <a:custGeom>
            <a:avLst/>
            <a:gdLst>
              <a:gd name="connsiteX0" fmla="*/ 0 w 914400"/>
              <a:gd name="connsiteY0" fmla="*/ 0 h 181575"/>
              <a:gd name="connsiteX1" fmla="*/ 205273 w 914400"/>
              <a:gd name="connsiteY1" fmla="*/ 158621 h 181575"/>
              <a:gd name="connsiteX2" fmla="*/ 914400 w 914400"/>
              <a:gd name="connsiteY2" fmla="*/ 177282 h 181575"/>
            </a:gdLst>
            <a:ahLst/>
            <a:cxnLst>
              <a:cxn ang="0">
                <a:pos x="connsiteX0" y="connsiteY0"/>
              </a:cxn>
              <a:cxn ang="0">
                <a:pos x="connsiteX1" y="connsiteY1"/>
              </a:cxn>
              <a:cxn ang="0">
                <a:pos x="connsiteX2" y="connsiteY2"/>
              </a:cxn>
            </a:cxnLst>
            <a:rect l="l" t="t" r="r" b="b"/>
            <a:pathLst>
              <a:path w="914400" h="181575">
                <a:moveTo>
                  <a:pt x="0" y="0"/>
                </a:moveTo>
                <a:cubicBezTo>
                  <a:pt x="26436" y="64537"/>
                  <a:pt x="52873" y="129074"/>
                  <a:pt x="205273" y="158621"/>
                </a:cubicBezTo>
                <a:cubicBezTo>
                  <a:pt x="357673" y="188168"/>
                  <a:pt x="636036" y="182725"/>
                  <a:pt x="914400" y="177282"/>
                </a:cubicBezTo>
              </a:path>
            </a:pathLst>
          </a:custGeom>
          <a:noFill/>
          <a:ln w="762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AB6198D4-9587-440F-B8EC-B0E53710365F}"/>
              </a:ext>
            </a:extLst>
          </p:cNvPr>
          <p:cNvSpPr/>
          <p:nvPr/>
        </p:nvSpPr>
        <p:spPr>
          <a:xfrm flipH="1">
            <a:off x="8140832" y="5854745"/>
            <a:ext cx="914400" cy="181575"/>
          </a:xfrm>
          <a:custGeom>
            <a:avLst/>
            <a:gdLst>
              <a:gd name="connsiteX0" fmla="*/ 0 w 914400"/>
              <a:gd name="connsiteY0" fmla="*/ 0 h 181575"/>
              <a:gd name="connsiteX1" fmla="*/ 205273 w 914400"/>
              <a:gd name="connsiteY1" fmla="*/ 158621 h 181575"/>
              <a:gd name="connsiteX2" fmla="*/ 914400 w 914400"/>
              <a:gd name="connsiteY2" fmla="*/ 177282 h 181575"/>
            </a:gdLst>
            <a:ahLst/>
            <a:cxnLst>
              <a:cxn ang="0">
                <a:pos x="connsiteX0" y="connsiteY0"/>
              </a:cxn>
              <a:cxn ang="0">
                <a:pos x="connsiteX1" y="connsiteY1"/>
              </a:cxn>
              <a:cxn ang="0">
                <a:pos x="connsiteX2" y="connsiteY2"/>
              </a:cxn>
            </a:cxnLst>
            <a:rect l="l" t="t" r="r" b="b"/>
            <a:pathLst>
              <a:path w="914400" h="181575">
                <a:moveTo>
                  <a:pt x="0" y="0"/>
                </a:moveTo>
                <a:cubicBezTo>
                  <a:pt x="26436" y="64537"/>
                  <a:pt x="52873" y="129074"/>
                  <a:pt x="205273" y="158621"/>
                </a:cubicBezTo>
                <a:cubicBezTo>
                  <a:pt x="357673" y="188168"/>
                  <a:pt x="636036" y="182725"/>
                  <a:pt x="914400" y="177282"/>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403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wipe(up)">
                                      <p:cBhvr>
                                        <p:cTn id="7" dur="500"/>
                                        <p:tgtEl>
                                          <p:spTgt spid="18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8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up)">
                                      <p:cBhvr>
                                        <p:cTn id="14" dur="500"/>
                                        <p:tgtEl>
                                          <p:spTgt spid="32"/>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2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3"/>
                                        </p:tgtEl>
                                        <p:attrNameLst>
                                          <p:attrName>style.visibility</p:attrName>
                                        </p:attrNameLst>
                                      </p:cBhvr>
                                      <p:to>
                                        <p:strVal val="visible"/>
                                      </p:to>
                                    </p:set>
                                    <p:animEffect transition="in" filter="wipe(left)">
                                      <p:cBhvr>
                                        <p:cTn id="31" dur="500"/>
                                        <p:tgtEl>
                                          <p:spTgt spid="143"/>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80"/>
                                        </p:tgtEl>
                                        <p:attrNameLst>
                                          <p:attrName>style.visibility</p:attrName>
                                        </p:attrNameLst>
                                      </p:cBhvr>
                                      <p:to>
                                        <p:strVal val="visible"/>
                                      </p:to>
                                    </p:set>
                                    <p:animEffect transition="in" filter="wipe(up)">
                                      <p:cBhvr>
                                        <p:cTn id="38" dur="500"/>
                                        <p:tgtEl>
                                          <p:spTgt spid="180"/>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18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up)">
                                      <p:cBhvr>
                                        <p:cTn id="45" dur="500"/>
                                        <p:tgtEl>
                                          <p:spTgt spid="35"/>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69"/>
                                        </p:tgtEl>
                                        <p:attrNameLst>
                                          <p:attrName>style.visibility</p:attrName>
                                        </p:attrNameLst>
                                      </p:cBhvr>
                                      <p:to>
                                        <p:strVal val="visible"/>
                                      </p:to>
                                    </p:set>
                                  </p:childTnLst>
                                </p:cTn>
                              </p:par>
                              <p:par>
                                <p:cTn id="48" presetID="22" presetClass="entr" presetSubtype="2" fill="hold" grpId="0" nodeType="withEffect">
                                  <p:stCondLst>
                                    <p:cond delay="0"/>
                                  </p:stCondLst>
                                  <p:childTnLst>
                                    <p:set>
                                      <p:cBhvr>
                                        <p:cTn id="49" dur="1" fill="hold">
                                          <p:stCondLst>
                                            <p:cond delay="0"/>
                                          </p:stCondLst>
                                        </p:cTn>
                                        <p:tgtEl>
                                          <p:spTgt spid="144"/>
                                        </p:tgtEl>
                                        <p:attrNameLst>
                                          <p:attrName>style.visibility</p:attrName>
                                        </p:attrNameLst>
                                      </p:cBhvr>
                                      <p:to>
                                        <p:strVal val="visible"/>
                                      </p:to>
                                    </p:set>
                                    <p:animEffect transition="in" filter="wipe(right)">
                                      <p:cBhvr>
                                        <p:cTn id="50" dur="500"/>
                                        <p:tgtEl>
                                          <p:spTgt spid="14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down)">
                                      <p:cBhvr>
                                        <p:cTn id="55" dur="500"/>
                                        <p:tgtEl>
                                          <p:spTgt spid="34"/>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42"/>
                                        </p:tgtEl>
                                        <p:attrNameLst>
                                          <p:attrName>style.visibility</p:attrName>
                                        </p:attrNameLst>
                                      </p:cBhvr>
                                      <p:to>
                                        <p:strVal val="visible"/>
                                      </p:to>
                                    </p:set>
                                    <p:animEffect transition="in" filter="wipe(right)">
                                      <p:cBhvr>
                                        <p:cTn id="62" dur="500"/>
                                        <p:tgtEl>
                                          <p:spTgt spid="142"/>
                                        </p:tgtEl>
                                      </p:cBhvr>
                                    </p:animEffect>
                                  </p:childTnLst>
                                </p:cTn>
                              </p:par>
                              <p:par>
                                <p:cTn id="63" presetID="1"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4" grpId="0" animBg="1"/>
      <p:bldP spid="35" grpId="0" animBg="1"/>
      <p:bldP spid="38" grpId="0"/>
      <p:bldP spid="39" grpId="0"/>
      <p:bldP spid="40" grpId="0"/>
      <p:bldP spid="66" grpId="0"/>
      <p:bldP spid="69" grpId="0"/>
      <p:bldP spid="72" grpId="0"/>
      <p:bldP spid="142" grpId="0" animBg="1"/>
      <p:bldP spid="143" grpId="0" animBg="1"/>
      <p:bldP spid="180" grpId="0" animBg="1"/>
      <p:bldP spid="181" grpId="0" animBg="1"/>
      <p:bldP spid="182" grpId="0"/>
      <p:bldP spid="183" grpId="0"/>
      <p:bldP spid="3" grpId="0" animBg="1"/>
      <p:bldP spid="14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126007" y="3715045"/>
            <a:ext cx="1433670" cy="471989"/>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Dry</a:t>
            </a:r>
          </a:p>
        </p:txBody>
      </p:sp>
      <p:grpSp>
        <p:nvGrpSpPr>
          <p:cNvPr id="3" name="Group 2"/>
          <p:cNvGrpSpPr/>
          <p:nvPr/>
        </p:nvGrpSpPr>
        <p:grpSpPr>
          <a:xfrm>
            <a:off x="-63350" y="1512670"/>
            <a:ext cx="6173796" cy="5385073"/>
            <a:chOff x="3374064" y="1555614"/>
            <a:chExt cx="6173796" cy="5385073"/>
          </a:xfrm>
        </p:grpSpPr>
        <p:grpSp>
          <p:nvGrpSpPr>
            <p:cNvPr id="170" name="Group 169"/>
            <p:cNvGrpSpPr/>
            <p:nvPr/>
          </p:nvGrpSpPr>
          <p:grpSpPr>
            <a:xfrm>
              <a:off x="4616267" y="1604963"/>
              <a:ext cx="1372365" cy="274320"/>
              <a:chOff x="4616267" y="1604963"/>
              <a:chExt cx="1372365" cy="274320"/>
            </a:xfrm>
          </p:grpSpPr>
          <p:pic>
            <p:nvPicPr>
              <p:cNvPr id="171" name="Picture 17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604963"/>
                <a:ext cx="274320" cy="274320"/>
              </a:xfrm>
              <a:prstGeom prst="rect">
                <a:avLst/>
              </a:prstGeom>
            </p:spPr>
          </p:pic>
          <p:pic>
            <p:nvPicPr>
              <p:cNvPr id="172" name="Picture 17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604963"/>
                <a:ext cx="274320" cy="274320"/>
              </a:xfrm>
              <a:prstGeom prst="rect">
                <a:avLst/>
              </a:prstGeom>
            </p:spPr>
          </p:pic>
          <p:pic>
            <p:nvPicPr>
              <p:cNvPr id="173" name="Picture 17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604963"/>
                <a:ext cx="272648" cy="274320"/>
              </a:xfrm>
              <a:prstGeom prst="rect">
                <a:avLst/>
              </a:prstGeom>
            </p:spPr>
          </p:pic>
          <p:pic>
            <p:nvPicPr>
              <p:cNvPr id="174" name="Picture 17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604963"/>
                <a:ext cx="276005" cy="274320"/>
              </a:xfrm>
              <a:prstGeom prst="rect">
                <a:avLst/>
              </a:prstGeom>
            </p:spPr>
          </p:pic>
          <p:pic>
            <p:nvPicPr>
              <p:cNvPr id="175" name="Picture 17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604963"/>
                <a:ext cx="276005" cy="274320"/>
              </a:xfrm>
              <a:prstGeom prst="rect">
                <a:avLst/>
              </a:prstGeom>
            </p:spPr>
          </p:pic>
        </p:grpSp>
        <p:grpSp>
          <p:nvGrpSpPr>
            <p:cNvPr id="176" name="Group 175"/>
            <p:cNvGrpSpPr/>
            <p:nvPr/>
          </p:nvGrpSpPr>
          <p:grpSpPr>
            <a:xfrm>
              <a:off x="4616267" y="1604963"/>
              <a:ext cx="2801115" cy="5149216"/>
              <a:chOff x="4616267" y="1604963"/>
              <a:chExt cx="2801115" cy="5149216"/>
            </a:xfrm>
          </p:grpSpPr>
          <p:pic>
            <p:nvPicPr>
              <p:cNvPr id="177" name="Picture 176"/>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178" name="Picture 17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179" name="Picture 17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180" name="Picture 17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181" name="Picture 18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pic>
            <p:nvPicPr>
              <p:cNvPr id="182" name="Picture 18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254949"/>
                <a:ext cx="274320" cy="274320"/>
              </a:xfrm>
              <a:prstGeom prst="rect">
                <a:avLst/>
              </a:prstGeom>
            </p:spPr>
          </p:pic>
          <p:pic>
            <p:nvPicPr>
              <p:cNvPr id="183" name="Picture 18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254949"/>
                <a:ext cx="274320" cy="274320"/>
              </a:xfrm>
              <a:prstGeom prst="rect">
                <a:avLst/>
              </a:prstGeom>
            </p:spPr>
          </p:pic>
          <p:pic>
            <p:nvPicPr>
              <p:cNvPr id="184" name="Picture 183"/>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254949"/>
                <a:ext cx="272648" cy="274320"/>
              </a:xfrm>
              <a:prstGeom prst="rect">
                <a:avLst/>
              </a:prstGeom>
            </p:spPr>
          </p:pic>
          <p:pic>
            <p:nvPicPr>
              <p:cNvPr id="185" name="Picture 18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254949"/>
                <a:ext cx="276005" cy="274320"/>
              </a:xfrm>
              <a:prstGeom prst="rect">
                <a:avLst/>
              </a:prstGeom>
            </p:spPr>
          </p:pic>
          <p:pic>
            <p:nvPicPr>
              <p:cNvPr id="186" name="Picture 18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254949"/>
                <a:ext cx="276005" cy="274320"/>
              </a:xfrm>
              <a:prstGeom prst="rect">
                <a:avLst/>
              </a:prstGeom>
            </p:spPr>
          </p:pic>
          <p:pic>
            <p:nvPicPr>
              <p:cNvPr id="187" name="Picture 18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579942"/>
                <a:ext cx="274320" cy="274320"/>
              </a:xfrm>
              <a:prstGeom prst="rect">
                <a:avLst/>
              </a:prstGeom>
            </p:spPr>
          </p:pic>
          <p:pic>
            <p:nvPicPr>
              <p:cNvPr id="188" name="Picture 18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579942"/>
                <a:ext cx="274320" cy="274320"/>
              </a:xfrm>
              <a:prstGeom prst="rect">
                <a:avLst/>
              </a:prstGeom>
            </p:spPr>
          </p:pic>
          <p:pic>
            <p:nvPicPr>
              <p:cNvPr id="189" name="Picture 18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579942"/>
                <a:ext cx="272648" cy="274320"/>
              </a:xfrm>
              <a:prstGeom prst="rect">
                <a:avLst/>
              </a:prstGeom>
            </p:spPr>
          </p:pic>
          <p:pic>
            <p:nvPicPr>
              <p:cNvPr id="190" name="Picture 18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579942"/>
                <a:ext cx="276005" cy="274320"/>
              </a:xfrm>
              <a:prstGeom prst="rect">
                <a:avLst/>
              </a:prstGeom>
            </p:spPr>
          </p:pic>
          <p:pic>
            <p:nvPicPr>
              <p:cNvPr id="191" name="Picture 190"/>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579942"/>
                <a:ext cx="276005" cy="274320"/>
              </a:xfrm>
              <a:prstGeom prst="rect">
                <a:avLst/>
              </a:prstGeom>
            </p:spPr>
          </p:pic>
          <p:pic>
            <p:nvPicPr>
              <p:cNvPr id="192" name="Picture 19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904935"/>
                <a:ext cx="274320" cy="274320"/>
              </a:xfrm>
              <a:prstGeom prst="rect">
                <a:avLst/>
              </a:prstGeom>
            </p:spPr>
          </p:pic>
          <p:pic>
            <p:nvPicPr>
              <p:cNvPr id="193" name="Picture 19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904935"/>
                <a:ext cx="274320" cy="274320"/>
              </a:xfrm>
              <a:prstGeom prst="rect">
                <a:avLst/>
              </a:prstGeom>
            </p:spPr>
          </p:pic>
          <p:pic>
            <p:nvPicPr>
              <p:cNvPr id="194" name="Picture 19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904935"/>
                <a:ext cx="272648" cy="274320"/>
              </a:xfrm>
              <a:prstGeom prst="rect">
                <a:avLst/>
              </a:prstGeom>
            </p:spPr>
          </p:pic>
          <p:pic>
            <p:nvPicPr>
              <p:cNvPr id="195" name="Picture 194"/>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904935"/>
                <a:ext cx="276005" cy="274320"/>
              </a:xfrm>
              <a:prstGeom prst="rect">
                <a:avLst/>
              </a:prstGeom>
            </p:spPr>
          </p:pic>
          <p:pic>
            <p:nvPicPr>
              <p:cNvPr id="196" name="Picture 19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904935"/>
                <a:ext cx="276005" cy="274320"/>
              </a:xfrm>
              <a:prstGeom prst="rect">
                <a:avLst/>
              </a:prstGeom>
            </p:spPr>
          </p:pic>
          <p:pic>
            <p:nvPicPr>
              <p:cNvPr id="197" name="Picture 19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229928"/>
                <a:ext cx="274320" cy="274320"/>
              </a:xfrm>
              <a:prstGeom prst="rect">
                <a:avLst/>
              </a:prstGeom>
            </p:spPr>
          </p:pic>
          <p:pic>
            <p:nvPicPr>
              <p:cNvPr id="198" name="Picture 197"/>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229928"/>
                <a:ext cx="274320" cy="274320"/>
              </a:xfrm>
              <a:prstGeom prst="rect">
                <a:avLst/>
              </a:prstGeom>
            </p:spPr>
          </p:pic>
          <p:pic>
            <p:nvPicPr>
              <p:cNvPr id="199" name="Picture 19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229928"/>
                <a:ext cx="272648" cy="274320"/>
              </a:xfrm>
              <a:prstGeom prst="rect">
                <a:avLst/>
              </a:prstGeom>
            </p:spPr>
          </p:pic>
          <p:pic>
            <p:nvPicPr>
              <p:cNvPr id="200" name="Picture 19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229928"/>
                <a:ext cx="276005" cy="274320"/>
              </a:xfrm>
              <a:prstGeom prst="rect">
                <a:avLst/>
              </a:prstGeom>
            </p:spPr>
          </p:pic>
          <p:pic>
            <p:nvPicPr>
              <p:cNvPr id="201" name="Picture 20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229928"/>
                <a:ext cx="276005" cy="274320"/>
              </a:xfrm>
              <a:prstGeom prst="rect">
                <a:avLst/>
              </a:prstGeom>
            </p:spPr>
          </p:pic>
          <p:pic>
            <p:nvPicPr>
              <p:cNvPr id="202" name="Picture 201"/>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554921"/>
                <a:ext cx="274320" cy="274320"/>
              </a:xfrm>
              <a:prstGeom prst="rect">
                <a:avLst/>
              </a:prstGeom>
            </p:spPr>
          </p:pic>
          <p:pic>
            <p:nvPicPr>
              <p:cNvPr id="203" name="Picture 20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554921"/>
                <a:ext cx="274320" cy="274320"/>
              </a:xfrm>
              <a:prstGeom prst="rect">
                <a:avLst/>
              </a:prstGeom>
            </p:spPr>
          </p:pic>
          <p:pic>
            <p:nvPicPr>
              <p:cNvPr id="204" name="Picture 203"/>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554921"/>
                <a:ext cx="272648" cy="274320"/>
              </a:xfrm>
              <a:prstGeom prst="rect">
                <a:avLst/>
              </a:prstGeom>
            </p:spPr>
          </p:pic>
          <p:pic>
            <p:nvPicPr>
              <p:cNvPr id="205" name="Picture 20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554921"/>
                <a:ext cx="276005" cy="274320"/>
              </a:xfrm>
              <a:prstGeom prst="rect">
                <a:avLst/>
              </a:prstGeom>
            </p:spPr>
          </p:pic>
          <p:pic>
            <p:nvPicPr>
              <p:cNvPr id="206" name="Picture 20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554921"/>
                <a:ext cx="276005" cy="274320"/>
              </a:xfrm>
              <a:prstGeom prst="rect">
                <a:avLst/>
              </a:prstGeom>
            </p:spPr>
          </p:pic>
          <p:pic>
            <p:nvPicPr>
              <p:cNvPr id="207" name="Picture 206"/>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879914"/>
                <a:ext cx="274320" cy="274320"/>
              </a:xfrm>
              <a:prstGeom prst="rect">
                <a:avLst/>
              </a:prstGeom>
            </p:spPr>
          </p:pic>
          <p:pic>
            <p:nvPicPr>
              <p:cNvPr id="208" name="Picture 20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879914"/>
                <a:ext cx="274320" cy="274320"/>
              </a:xfrm>
              <a:prstGeom prst="rect">
                <a:avLst/>
              </a:prstGeom>
            </p:spPr>
          </p:pic>
          <p:pic>
            <p:nvPicPr>
              <p:cNvPr id="209" name="Picture 20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879914"/>
                <a:ext cx="272648" cy="274320"/>
              </a:xfrm>
              <a:prstGeom prst="rect">
                <a:avLst/>
              </a:prstGeom>
            </p:spPr>
          </p:pic>
          <p:pic>
            <p:nvPicPr>
              <p:cNvPr id="210" name="Picture 20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879914"/>
                <a:ext cx="276005" cy="274320"/>
              </a:xfrm>
              <a:prstGeom prst="rect">
                <a:avLst/>
              </a:prstGeom>
            </p:spPr>
          </p:pic>
          <p:pic>
            <p:nvPicPr>
              <p:cNvPr id="211" name="Picture 210"/>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879914"/>
                <a:ext cx="276005" cy="274320"/>
              </a:xfrm>
              <a:prstGeom prst="rect">
                <a:avLst/>
              </a:prstGeom>
            </p:spPr>
          </p:pic>
          <p:pic>
            <p:nvPicPr>
              <p:cNvPr id="212" name="Picture 211"/>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204907"/>
                <a:ext cx="274320" cy="274320"/>
              </a:xfrm>
              <a:prstGeom prst="rect">
                <a:avLst/>
              </a:prstGeom>
            </p:spPr>
          </p:pic>
          <p:pic>
            <p:nvPicPr>
              <p:cNvPr id="213" name="Picture 21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204907"/>
                <a:ext cx="274320" cy="274320"/>
              </a:xfrm>
              <a:prstGeom prst="rect">
                <a:avLst/>
              </a:prstGeom>
            </p:spPr>
          </p:pic>
          <p:pic>
            <p:nvPicPr>
              <p:cNvPr id="214" name="Picture 21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204907"/>
                <a:ext cx="272648" cy="274320"/>
              </a:xfrm>
              <a:prstGeom prst="rect">
                <a:avLst/>
              </a:prstGeom>
            </p:spPr>
          </p:pic>
          <p:pic>
            <p:nvPicPr>
              <p:cNvPr id="215" name="Picture 214"/>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204907"/>
                <a:ext cx="276005" cy="274320"/>
              </a:xfrm>
              <a:prstGeom prst="rect">
                <a:avLst/>
              </a:prstGeom>
            </p:spPr>
          </p:pic>
          <p:pic>
            <p:nvPicPr>
              <p:cNvPr id="216" name="Picture 21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204907"/>
                <a:ext cx="276005" cy="274320"/>
              </a:xfrm>
              <a:prstGeom prst="rect">
                <a:avLst/>
              </a:prstGeom>
            </p:spPr>
          </p:pic>
          <p:pic>
            <p:nvPicPr>
              <p:cNvPr id="217" name="Picture 216"/>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529900"/>
                <a:ext cx="274320" cy="274320"/>
              </a:xfrm>
              <a:prstGeom prst="rect">
                <a:avLst/>
              </a:prstGeom>
            </p:spPr>
          </p:pic>
          <p:pic>
            <p:nvPicPr>
              <p:cNvPr id="218" name="Picture 217"/>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529900"/>
                <a:ext cx="274320" cy="274320"/>
              </a:xfrm>
              <a:prstGeom prst="rect">
                <a:avLst/>
              </a:prstGeom>
            </p:spPr>
          </p:pic>
          <p:pic>
            <p:nvPicPr>
              <p:cNvPr id="219" name="Picture 21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529900"/>
                <a:ext cx="272648" cy="274320"/>
              </a:xfrm>
              <a:prstGeom prst="rect">
                <a:avLst/>
              </a:prstGeom>
            </p:spPr>
          </p:pic>
          <p:pic>
            <p:nvPicPr>
              <p:cNvPr id="220" name="Picture 21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529900"/>
                <a:ext cx="276005" cy="274320"/>
              </a:xfrm>
              <a:prstGeom prst="rect">
                <a:avLst/>
              </a:prstGeom>
            </p:spPr>
          </p:pic>
          <p:pic>
            <p:nvPicPr>
              <p:cNvPr id="221" name="Picture 22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529900"/>
                <a:ext cx="276005" cy="274320"/>
              </a:xfrm>
              <a:prstGeom prst="rect">
                <a:avLst/>
              </a:prstGeom>
            </p:spPr>
          </p:pic>
          <p:pic>
            <p:nvPicPr>
              <p:cNvPr id="222" name="Picture 22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854893"/>
                <a:ext cx="274320" cy="274320"/>
              </a:xfrm>
              <a:prstGeom prst="rect">
                <a:avLst/>
              </a:prstGeom>
            </p:spPr>
          </p:pic>
          <p:pic>
            <p:nvPicPr>
              <p:cNvPr id="223" name="Picture 22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854893"/>
                <a:ext cx="274320" cy="274320"/>
              </a:xfrm>
              <a:prstGeom prst="rect">
                <a:avLst/>
              </a:prstGeom>
            </p:spPr>
          </p:pic>
          <p:pic>
            <p:nvPicPr>
              <p:cNvPr id="224" name="Picture 223"/>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854893"/>
                <a:ext cx="272648" cy="274320"/>
              </a:xfrm>
              <a:prstGeom prst="rect">
                <a:avLst/>
              </a:prstGeom>
            </p:spPr>
          </p:pic>
          <p:pic>
            <p:nvPicPr>
              <p:cNvPr id="225" name="Picture 22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854893"/>
                <a:ext cx="276005" cy="274320"/>
              </a:xfrm>
              <a:prstGeom prst="rect">
                <a:avLst/>
              </a:prstGeom>
            </p:spPr>
          </p:pic>
          <p:pic>
            <p:nvPicPr>
              <p:cNvPr id="226" name="Picture 225"/>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854893"/>
                <a:ext cx="276005" cy="274320"/>
              </a:xfrm>
              <a:prstGeom prst="rect">
                <a:avLst/>
              </a:prstGeom>
            </p:spPr>
          </p:pic>
          <p:pic>
            <p:nvPicPr>
              <p:cNvPr id="227" name="Picture 22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179886"/>
                <a:ext cx="274320" cy="274320"/>
              </a:xfrm>
              <a:prstGeom prst="rect">
                <a:avLst/>
              </a:prstGeom>
            </p:spPr>
          </p:pic>
          <p:pic>
            <p:nvPicPr>
              <p:cNvPr id="228" name="Picture 22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179886"/>
                <a:ext cx="274320" cy="274320"/>
              </a:xfrm>
              <a:prstGeom prst="rect">
                <a:avLst/>
              </a:prstGeom>
            </p:spPr>
          </p:pic>
          <p:pic>
            <p:nvPicPr>
              <p:cNvPr id="229" name="Picture 228"/>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179886"/>
                <a:ext cx="272648" cy="274320"/>
              </a:xfrm>
              <a:prstGeom prst="rect">
                <a:avLst/>
              </a:prstGeom>
            </p:spPr>
          </p:pic>
          <p:pic>
            <p:nvPicPr>
              <p:cNvPr id="230" name="Picture 229"/>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179886"/>
                <a:ext cx="276005" cy="274320"/>
              </a:xfrm>
              <a:prstGeom prst="rect">
                <a:avLst/>
              </a:prstGeom>
            </p:spPr>
          </p:pic>
          <p:pic>
            <p:nvPicPr>
              <p:cNvPr id="231" name="Picture 23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179886"/>
                <a:ext cx="276005" cy="274320"/>
              </a:xfrm>
              <a:prstGeom prst="rect">
                <a:avLst/>
              </a:prstGeom>
            </p:spPr>
          </p:pic>
          <p:pic>
            <p:nvPicPr>
              <p:cNvPr id="232" name="Picture 23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504879"/>
                <a:ext cx="274320" cy="274320"/>
              </a:xfrm>
              <a:prstGeom prst="rect">
                <a:avLst/>
              </a:prstGeom>
            </p:spPr>
          </p:pic>
          <p:pic>
            <p:nvPicPr>
              <p:cNvPr id="233" name="Picture 232"/>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504879"/>
                <a:ext cx="274320" cy="274320"/>
              </a:xfrm>
              <a:prstGeom prst="rect">
                <a:avLst/>
              </a:prstGeom>
            </p:spPr>
          </p:pic>
          <p:pic>
            <p:nvPicPr>
              <p:cNvPr id="234" name="Picture 233"/>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504879"/>
                <a:ext cx="272648" cy="274320"/>
              </a:xfrm>
              <a:prstGeom prst="rect">
                <a:avLst/>
              </a:prstGeom>
            </p:spPr>
          </p:pic>
          <p:pic>
            <p:nvPicPr>
              <p:cNvPr id="235" name="Picture 23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504879"/>
                <a:ext cx="276005" cy="274320"/>
              </a:xfrm>
              <a:prstGeom prst="rect">
                <a:avLst/>
              </a:prstGeom>
            </p:spPr>
          </p:pic>
          <p:pic>
            <p:nvPicPr>
              <p:cNvPr id="236" name="Picture 23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504879"/>
                <a:ext cx="276005" cy="274320"/>
              </a:xfrm>
              <a:prstGeom prst="rect">
                <a:avLst/>
              </a:prstGeom>
            </p:spPr>
          </p:pic>
          <p:pic>
            <p:nvPicPr>
              <p:cNvPr id="237" name="Picture 23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829872"/>
                <a:ext cx="274320" cy="274320"/>
              </a:xfrm>
              <a:prstGeom prst="rect">
                <a:avLst/>
              </a:prstGeom>
            </p:spPr>
          </p:pic>
          <p:pic>
            <p:nvPicPr>
              <p:cNvPr id="238" name="Picture 23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829872"/>
                <a:ext cx="274320" cy="274320"/>
              </a:xfrm>
              <a:prstGeom prst="rect">
                <a:avLst/>
              </a:prstGeom>
            </p:spPr>
          </p:pic>
          <p:pic>
            <p:nvPicPr>
              <p:cNvPr id="239" name="Picture 23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829872"/>
                <a:ext cx="272648" cy="274320"/>
              </a:xfrm>
              <a:prstGeom prst="rect">
                <a:avLst/>
              </a:prstGeom>
            </p:spPr>
          </p:pic>
          <p:pic>
            <p:nvPicPr>
              <p:cNvPr id="240" name="Picture 239"/>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829872"/>
                <a:ext cx="276005" cy="274320"/>
              </a:xfrm>
              <a:prstGeom prst="rect">
                <a:avLst/>
              </a:prstGeom>
            </p:spPr>
          </p:pic>
          <p:pic>
            <p:nvPicPr>
              <p:cNvPr id="241" name="Picture 240"/>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829872"/>
                <a:ext cx="276005" cy="274320"/>
              </a:xfrm>
              <a:prstGeom prst="rect">
                <a:avLst/>
              </a:prstGeom>
            </p:spPr>
          </p:pic>
          <p:pic>
            <p:nvPicPr>
              <p:cNvPr id="242" name="Picture 24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154865"/>
                <a:ext cx="274320" cy="274320"/>
              </a:xfrm>
              <a:prstGeom prst="rect">
                <a:avLst/>
              </a:prstGeom>
            </p:spPr>
          </p:pic>
          <p:pic>
            <p:nvPicPr>
              <p:cNvPr id="243" name="Picture 242"/>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6154865"/>
                <a:ext cx="274320" cy="274320"/>
              </a:xfrm>
              <a:prstGeom prst="rect">
                <a:avLst/>
              </a:prstGeom>
            </p:spPr>
          </p:pic>
          <p:pic>
            <p:nvPicPr>
              <p:cNvPr id="244" name="Picture 24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154865"/>
                <a:ext cx="272648" cy="274320"/>
              </a:xfrm>
              <a:prstGeom prst="rect">
                <a:avLst/>
              </a:prstGeom>
            </p:spPr>
          </p:pic>
          <p:pic>
            <p:nvPicPr>
              <p:cNvPr id="245" name="Picture 24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154865"/>
                <a:ext cx="276005" cy="274320"/>
              </a:xfrm>
              <a:prstGeom prst="rect">
                <a:avLst/>
              </a:prstGeom>
            </p:spPr>
          </p:pic>
          <p:pic>
            <p:nvPicPr>
              <p:cNvPr id="246" name="Picture 245"/>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154865"/>
                <a:ext cx="276005" cy="274320"/>
              </a:xfrm>
              <a:prstGeom prst="rect">
                <a:avLst/>
              </a:prstGeom>
            </p:spPr>
          </p:pic>
          <p:pic>
            <p:nvPicPr>
              <p:cNvPr id="247" name="Picture 24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479859"/>
                <a:ext cx="274320" cy="274320"/>
              </a:xfrm>
              <a:prstGeom prst="rect">
                <a:avLst/>
              </a:prstGeom>
            </p:spPr>
          </p:pic>
          <p:pic>
            <p:nvPicPr>
              <p:cNvPr id="248" name="Picture 247"/>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6479859"/>
                <a:ext cx="274320" cy="274320"/>
              </a:xfrm>
              <a:prstGeom prst="rect">
                <a:avLst/>
              </a:prstGeom>
            </p:spPr>
          </p:pic>
          <p:pic>
            <p:nvPicPr>
              <p:cNvPr id="249" name="Picture 24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479859"/>
                <a:ext cx="272648" cy="274320"/>
              </a:xfrm>
              <a:prstGeom prst="rect">
                <a:avLst/>
              </a:prstGeom>
            </p:spPr>
          </p:pic>
          <p:pic>
            <p:nvPicPr>
              <p:cNvPr id="250" name="Picture 249"/>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479859"/>
                <a:ext cx="276005" cy="274320"/>
              </a:xfrm>
              <a:prstGeom prst="rect">
                <a:avLst/>
              </a:prstGeom>
            </p:spPr>
          </p:pic>
          <p:pic>
            <p:nvPicPr>
              <p:cNvPr id="251" name="Picture 25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479859"/>
                <a:ext cx="276005" cy="274320"/>
              </a:xfrm>
              <a:prstGeom prst="rect">
                <a:avLst/>
              </a:prstGeom>
            </p:spPr>
          </p:pic>
          <p:pic>
            <p:nvPicPr>
              <p:cNvPr id="252" name="Picture 251"/>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1604963"/>
                <a:ext cx="274320" cy="274320"/>
              </a:xfrm>
              <a:prstGeom prst="rect">
                <a:avLst/>
              </a:prstGeom>
            </p:spPr>
          </p:pic>
          <p:pic>
            <p:nvPicPr>
              <p:cNvPr id="253" name="Picture 25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604963"/>
                <a:ext cx="274320" cy="274320"/>
              </a:xfrm>
              <a:prstGeom prst="rect">
                <a:avLst/>
              </a:prstGeom>
            </p:spPr>
          </p:pic>
          <p:pic>
            <p:nvPicPr>
              <p:cNvPr id="254" name="Picture 253"/>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1604963"/>
                <a:ext cx="272648" cy="274320"/>
              </a:xfrm>
              <a:prstGeom prst="rect">
                <a:avLst/>
              </a:prstGeom>
            </p:spPr>
          </p:pic>
          <p:pic>
            <p:nvPicPr>
              <p:cNvPr id="255" name="Picture 25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604963"/>
                <a:ext cx="276005" cy="274320"/>
              </a:xfrm>
              <a:prstGeom prst="rect">
                <a:avLst/>
              </a:prstGeom>
            </p:spPr>
          </p:pic>
          <p:pic>
            <p:nvPicPr>
              <p:cNvPr id="256" name="Picture 255"/>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604963"/>
                <a:ext cx="276005" cy="274320"/>
              </a:xfrm>
              <a:prstGeom prst="rect">
                <a:avLst/>
              </a:prstGeom>
            </p:spPr>
          </p:pic>
          <p:pic>
            <p:nvPicPr>
              <p:cNvPr id="257" name="Picture 256"/>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1929956"/>
                <a:ext cx="274320" cy="274320"/>
              </a:xfrm>
              <a:prstGeom prst="rect">
                <a:avLst/>
              </a:prstGeom>
            </p:spPr>
          </p:pic>
          <p:pic>
            <p:nvPicPr>
              <p:cNvPr id="258" name="Picture 25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929956"/>
                <a:ext cx="274320" cy="274320"/>
              </a:xfrm>
              <a:prstGeom prst="rect">
                <a:avLst/>
              </a:prstGeom>
            </p:spPr>
          </p:pic>
          <p:pic>
            <p:nvPicPr>
              <p:cNvPr id="259" name="Picture 258"/>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1929956"/>
                <a:ext cx="272648" cy="274320"/>
              </a:xfrm>
              <a:prstGeom prst="rect">
                <a:avLst/>
              </a:prstGeom>
            </p:spPr>
          </p:pic>
          <p:pic>
            <p:nvPicPr>
              <p:cNvPr id="260" name="Picture 259"/>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929956"/>
                <a:ext cx="276005" cy="274320"/>
              </a:xfrm>
              <a:prstGeom prst="rect">
                <a:avLst/>
              </a:prstGeom>
            </p:spPr>
          </p:pic>
          <p:pic>
            <p:nvPicPr>
              <p:cNvPr id="261" name="Picture 26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929956"/>
                <a:ext cx="276005" cy="274320"/>
              </a:xfrm>
              <a:prstGeom prst="rect">
                <a:avLst/>
              </a:prstGeom>
            </p:spPr>
          </p:pic>
          <p:pic>
            <p:nvPicPr>
              <p:cNvPr id="262" name="Picture 261"/>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254949"/>
                <a:ext cx="274320" cy="274320"/>
              </a:xfrm>
              <a:prstGeom prst="rect">
                <a:avLst/>
              </a:prstGeom>
            </p:spPr>
          </p:pic>
          <p:pic>
            <p:nvPicPr>
              <p:cNvPr id="263" name="Picture 262"/>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254949"/>
                <a:ext cx="274320" cy="274320"/>
              </a:xfrm>
              <a:prstGeom prst="rect">
                <a:avLst/>
              </a:prstGeom>
            </p:spPr>
          </p:pic>
          <p:pic>
            <p:nvPicPr>
              <p:cNvPr id="264" name="Picture 263"/>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254949"/>
                <a:ext cx="272648" cy="274320"/>
              </a:xfrm>
              <a:prstGeom prst="rect">
                <a:avLst/>
              </a:prstGeom>
            </p:spPr>
          </p:pic>
          <p:pic>
            <p:nvPicPr>
              <p:cNvPr id="265" name="Picture 26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254949"/>
                <a:ext cx="276005" cy="274320"/>
              </a:xfrm>
              <a:prstGeom prst="rect">
                <a:avLst/>
              </a:prstGeom>
            </p:spPr>
          </p:pic>
          <p:pic>
            <p:nvPicPr>
              <p:cNvPr id="266" name="Picture 26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254949"/>
                <a:ext cx="276005" cy="274320"/>
              </a:xfrm>
              <a:prstGeom prst="rect">
                <a:avLst/>
              </a:prstGeom>
            </p:spPr>
          </p:pic>
          <p:pic>
            <p:nvPicPr>
              <p:cNvPr id="267" name="Picture 266"/>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579942"/>
                <a:ext cx="274320" cy="274320"/>
              </a:xfrm>
              <a:prstGeom prst="rect">
                <a:avLst/>
              </a:prstGeom>
            </p:spPr>
          </p:pic>
          <p:pic>
            <p:nvPicPr>
              <p:cNvPr id="268" name="Picture 26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579942"/>
                <a:ext cx="274320" cy="274320"/>
              </a:xfrm>
              <a:prstGeom prst="rect">
                <a:avLst/>
              </a:prstGeom>
            </p:spPr>
          </p:pic>
          <p:pic>
            <p:nvPicPr>
              <p:cNvPr id="269" name="Picture 26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579942"/>
                <a:ext cx="272648" cy="274320"/>
              </a:xfrm>
              <a:prstGeom prst="rect">
                <a:avLst/>
              </a:prstGeom>
            </p:spPr>
          </p:pic>
          <p:pic>
            <p:nvPicPr>
              <p:cNvPr id="270" name="Picture 269"/>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579942"/>
                <a:ext cx="276005" cy="274320"/>
              </a:xfrm>
              <a:prstGeom prst="rect">
                <a:avLst/>
              </a:prstGeom>
            </p:spPr>
          </p:pic>
          <p:pic>
            <p:nvPicPr>
              <p:cNvPr id="271" name="Picture 270"/>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579942"/>
                <a:ext cx="276005" cy="274320"/>
              </a:xfrm>
              <a:prstGeom prst="rect">
                <a:avLst/>
              </a:prstGeom>
            </p:spPr>
          </p:pic>
          <p:pic>
            <p:nvPicPr>
              <p:cNvPr id="272" name="Picture 271"/>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904935"/>
                <a:ext cx="274320" cy="274320"/>
              </a:xfrm>
              <a:prstGeom prst="rect">
                <a:avLst/>
              </a:prstGeom>
            </p:spPr>
          </p:pic>
          <p:pic>
            <p:nvPicPr>
              <p:cNvPr id="273" name="Picture 272"/>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904935"/>
                <a:ext cx="274320" cy="274320"/>
              </a:xfrm>
              <a:prstGeom prst="rect">
                <a:avLst/>
              </a:prstGeom>
            </p:spPr>
          </p:pic>
          <p:pic>
            <p:nvPicPr>
              <p:cNvPr id="274" name="Picture 27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904935"/>
                <a:ext cx="272648" cy="274320"/>
              </a:xfrm>
              <a:prstGeom prst="rect">
                <a:avLst/>
              </a:prstGeom>
            </p:spPr>
          </p:pic>
          <p:pic>
            <p:nvPicPr>
              <p:cNvPr id="275" name="Picture 27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904935"/>
                <a:ext cx="276005" cy="274320"/>
              </a:xfrm>
              <a:prstGeom prst="rect">
                <a:avLst/>
              </a:prstGeom>
            </p:spPr>
          </p:pic>
          <p:pic>
            <p:nvPicPr>
              <p:cNvPr id="276" name="Picture 275"/>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904935"/>
                <a:ext cx="276005" cy="274320"/>
              </a:xfrm>
              <a:prstGeom prst="rect">
                <a:avLst/>
              </a:prstGeom>
            </p:spPr>
          </p:pic>
          <p:pic>
            <p:nvPicPr>
              <p:cNvPr id="277" name="Picture 276"/>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229928"/>
                <a:ext cx="274320" cy="274320"/>
              </a:xfrm>
              <a:prstGeom prst="rect">
                <a:avLst/>
              </a:prstGeom>
            </p:spPr>
          </p:pic>
          <p:pic>
            <p:nvPicPr>
              <p:cNvPr id="278" name="Picture 277"/>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229928"/>
                <a:ext cx="274320" cy="274320"/>
              </a:xfrm>
              <a:prstGeom prst="rect">
                <a:avLst/>
              </a:prstGeom>
            </p:spPr>
          </p:pic>
          <p:pic>
            <p:nvPicPr>
              <p:cNvPr id="279" name="Picture 27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229928"/>
                <a:ext cx="272648" cy="274320"/>
              </a:xfrm>
              <a:prstGeom prst="rect">
                <a:avLst/>
              </a:prstGeom>
            </p:spPr>
          </p:pic>
          <p:pic>
            <p:nvPicPr>
              <p:cNvPr id="285" name="Picture 284"/>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229928"/>
                <a:ext cx="276005" cy="274320"/>
              </a:xfrm>
              <a:prstGeom prst="rect">
                <a:avLst/>
              </a:prstGeom>
            </p:spPr>
          </p:pic>
          <p:pic>
            <p:nvPicPr>
              <p:cNvPr id="291" name="Picture 29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229928"/>
                <a:ext cx="276005" cy="274320"/>
              </a:xfrm>
              <a:prstGeom prst="rect">
                <a:avLst/>
              </a:prstGeom>
            </p:spPr>
          </p:pic>
          <p:pic>
            <p:nvPicPr>
              <p:cNvPr id="297" name="Picture 29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554921"/>
                <a:ext cx="274320" cy="274320"/>
              </a:xfrm>
              <a:prstGeom prst="rect">
                <a:avLst/>
              </a:prstGeom>
            </p:spPr>
          </p:pic>
          <p:pic>
            <p:nvPicPr>
              <p:cNvPr id="303" name="Picture 30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554921"/>
                <a:ext cx="274320" cy="274320"/>
              </a:xfrm>
              <a:prstGeom prst="rect">
                <a:avLst/>
              </a:prstGeom>
            </p:spPr>
          </p:pic>
          <p:pic>
            <p:nvPicPr>
              <p:cNvPr id="309" name="Picture 308"/>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554921"/>
                <a:ext cx="272648" cy="274320"/>
              </a:xfrm>
              <a:prstGeom prst="rect">
                <a:avLst/>
              </a:prstGeom>
            </p:spPr>
          </p:pic>
          <p:pic>
            <p:nvPicPr>
              <p:cNvPr id="315" name="Picture 314"/>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554921"/>
                <a:ext cx="276005" cy="274320"/>
              </a:xfrm>
              <a:prstGeom prst="rect">
                <a:avLst/>
              </a:prstGeom>
            </p:spPr>
          </p:pic>
          <p:pic>
            <p:nvPicPr>
              <p:cNvPr id="321" name="Picture 320"/>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554921"/>
                <a:ext cx="276005" cy="274320"/>
              </a:xfrm>
              <a:prstGeom prst="rect">
                <a:avLst/>
              </a:prstGeom>
            </p:spPr>
          </p:pic>
          <p:pic>
            <p:nvPicPr>
              <p:cNvPr id="327" name="Picture 32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879914"/>
                <a:ext cx="274320" cy="274320"/>
              </a:xfrm>
              <a:prstGeom prst="rect">
                <a:avLst/>
              </a:prstGeom>
            </p:spPr>
          </p:pic>
          <p:pic>
            <p:nvPicPr>
              <p:cNvPr id="333" name="Picture 332"/>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879914"/>
                <a:ext cx="274320" cy="274320"/>
              </a:xfrm>
              <a:prstGeom prst="rect">
                <a:avLst/>
              </a:prstGeom>
            </p:spPr>
          </p:pic>
          <p:pic>
            <p:nvPicPr>
              <p:cNvPr id="339" name="Picture 338"/>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879914"/>
                <a:ext cx="272648" cy="274320"/>
              </a:xfrm>
              <a:prstGeom prst="rect">
                <a:avLst/>
              </a:prstGeom>
            </p:spPr>
          </p:pic>
          <p:pic>
            <p:nvPicPr>
              <p:cNvPr id="345" name="Picture 34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879914"/>
                <a:ext cx="276005" cy="274320"/>
              </a:xfrm>
              <a:prstGeom prst="rect">
                <a:avLst/>
              </a:prstGeom>
            </p:spPr>
          </p:pic>
          <p:pic>
            <p:nvPicPr>
              <p:cNvPr id="351" name="Picture 350"/>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879914"/>
                <a:ext cx="276005" cy="274320"/>
              </a:xfrm>
              <a:prstGeom prst="rect">
                <a:avLst/>
              </a:prstGeom>
            </p:spPr>
          </p:pic>
          <p:pic>
            <p:nvPicPr>
              <p:cNvPr id="357" name="Picture 35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204907"/>
                <a:ext cx="274320" cy="274320"/>
              </a:xfrm>
              <a:prstGeom prst="rect">
                <a:avLst/>
              </a:prstGeom>
            </p:spPr>
          </p:pic>
          <p:pic>
            <p:nvPicPr>
              <p:cNvPr id="363" name="Picture 362"/>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204907"/>
                <a:ext cx="274320" cy="274320"/>
              </a:xfrm>
              <a:prstGeom prst="rect">
                <a:avLst/>
              </a:prstGeom>
            </p:spPr>
          </p:pic>
          <p:pic>
            <p:nvPicPr>
              <p:cNvPr id="369" name="Picture 368"/>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204907"/>
                <a:ext cx="272648" cy="274320"/>
              </a:xfrm>
              <a:prstGeom prst="rect">
                <a:avLst/>
              </a:prstGeom>
            </p:spPr>
          </p:pic>
          <p:pic>
            <p:nvPicPr>
              <p:cNvPr id="375" name="Picture 374"/>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204907"/>
                <a:ext cx="276005" cy="274320"/>
              </a:xfrm>
              <a:prstGeom prst="rect">
                <a:avLst/>
              </a:prstGeom>
            </p:spPr>
          </p:pic>
          <p:pic>
            <p:nvPicPr>
              <p:cNvPr id="381" name="Picture 38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204907"/>
                <a:ext cx="276005" cy="274320"/>
              </a:xfrm>
              <a:prstGeom prst="rect">
                <a:avLst/>
              </a:prstGeom>
            </p:spPr>
          </p:pic>
          <p:pic>
            <p:nvPicPr>
              <p:cNvPr id="387" name="Picture 38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529900"/>
                <a:ext cx="274320" cy="274320"/>
              </a:xfrm>
              <a:prstGeom prst="rect">
                <a:avLst/>
              </a:prstGeom>
            </p:spPr>
          </p:pic>
          <p:pic>
            <p:nvPicPr>
              <p:cNvPr id="393" name="Picture 392"/>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529900"/>
                <a:ext cx="274320" cy="274320"/>
              </a:xfrm>
              <a:prstGeom prst="rect">
                <a:avLst/>
              </a:prstGeom>
            </p:spPr>
          </p:pic>
          <p:pic>
            <p:nvPicPr>
              <p:cNvPr id="399" name="Picture 39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529900"/>
                <a:ext cx="272648" cy="274320"/>
              </a:xfrm>
              <a:prstGeom prst="rect">
                <a:avLst/>
              </a:prstGeom>
            </p:spPr>
          </p:pic>
          <p:pic>
            <p:nvPicPr>
              <p:cNvPr id="405" name="Picture 404"/>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529900"/>
                <a:ext cx="276005" cy="274320"/>
              </a:xfrm>
              <a:prstGeom prst="rect">
                <a:avLst/>
              </a:prstGeom>
            </p:spPr>
          </p:pic>
          <p:pic>
            <p:nvPicPr>
              <p:cNvPr id="411" name="Picture 410"/>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529900"/>
                <a:ext cx="276005" cy="274320"/>
              </a:xfrm>
              <a:prstGeom prst="rect">
                <a:avLst/>
              </a:prstGeom>
            </p:spPr>
          </p:pic>
          <p:pic>
            <p:nvPicPr>
              <p:cNvPr id="417" name="Picture 416"/>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854893"/>
                <a:ext cx="274320" cy="274320"/>
              </a:xfrm>
              <a:prstGeom prst="rect">
                <a:avLst/>
              </a:prstGeom>
            </p:spPr>
          </p:pic>
          <p:pic>
            <p:nvPicPr>
              <p:cNvPr id="423" name="Picture 42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854893"/>
                <a:ext cx="274320" cy="274320"/>
              </a:xfrm>
              <a:prstGeom prst="rect">
                <a:avLst/>
              </a:prstGeom>
            </p:spPr>
          </p:pic>
          <p:pic>
            <p:nvPicPr>
              <p:cNvPr id="429" name="Picture 428"/>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854893"/>
                <a:ext cx="272648" cy="274320"/>
              </a:xfrm>
              <a:prstGeom prst="rect">
                <a:avLst/>
              </a:prstGeom>
            </p:spPr>
          </p:pic>
          <p:pic>
            <p:nvPicPr>
              <p:cNvPr id="435" name="Picture 434"/>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854893"/>
                <a:ext cx="276005" cy="274320"/>
              </a:xfrm>
              <a:prstGeom prst="rect">
                <a:avLst/>
              </a:prstGeom>
            </p:spPr>
          </p:pic>
          <p:pic>
            <p:nvPicPr>
              <p:cNvPr id="441" name="Picture 440"/>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854893"/>
                <a:ext cx="276005" cy="274320"/>
              </a:xfrm>
              <a:prstGeom prst="rect">
                <a:avLst/>
              </a:prstGeom>
            </p:spPr>
          </p:pic>
          <p:pic>
            <p:nvPicPr>
              <p:cNvPr id="447" name="Picture 446"/>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179886"/>
                <a:ext cx="274320" cy="274320"/>
              </a:xfrm>
              <a:prstGeom prst="rect">
                <a:avLst/>
              </a:prstGeom>
            </p:spPr>
          </p:pic>
          <p:pic>
            <p:nvPicPr>
              <p:cNvPr id="453" name="Picture 452"/>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179886"/>
                <a:ext cx="274320" cy="274320"/>
              </a:xfrm>
              <a:prstGeom prst="rect">
                <a:avLst/>
              </a:prstGeom>
            </p:spPr>
          </p:pic>
          <p:pic>
            <p:nvPicPr>
              <p:cNvPr id="459" name="Picture 458"/>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179886"/>
                <a:ext cx="272648" cy="274320"/>
              </a:xfrm>
              <a:prstGeom prst="rect">
                <a:avLst/>
              </a:prstGeom>
            </p:spPr>
          </p:pic>
          <p:pic>
            <p:nvPicPr>
              <p:cNvPr id="465" name="Picture 46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179886"/>
                <a:ext cx="276005" cy="274320"/>
              </a:xfrm>
              <a:prstGeom prst="rect">
                <a:avLst/>
              </a:prstGeom>
            </p:spPr>
          </p:pic>
          <p:pic>
            <p:nvPicPr>
              <p:cNvPr id="467" name="Picture 466"/>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179886"/>
                <a:ext cx="276005" cy="274320"/>
              </a:xfrm>
              <a:prstGeom prst="rect">
                <a:avLst/>
              </a:prstGeom>
            </p:spPr>
          </p:pic>
          <p:pic>
            <p:nvPicPr>
              <p:cNvPr id="470" name="Picture 469"/>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504879"/>
                <a:ext cx="274320" cy="274320"/>
              </a:xfrm>
              <a:prstGeom prst="rect">
                <a:avLst/>
              </a:prstGeom>
            </p:spPr>
          </p:pic>
          <p:pic>
            <p:nvPicPr>
              <p:cNvPr id="473" name="Picture 472"/>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504879"/>
                <a:ext cx="274320" cy="274320"/>
              </a:xfrm>
              <a:prstGeom prst="rect">
                <a:avLst/>
              </a:prstGeom>
            </p:spPr>
          </p:pic>
          <p:pic>
            <p:nvPicPr>
              <p:cNvPr id="474" name="Picture 473"/>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504879"/>
                <a:ext cx="272648" cy="274320"/>
              </a:xfrm>
              <a:prstGeom prst="rect">
                <a:avLst/>
              </a:prstGeom>
            </p:spPr>
          </p:pic>
          <p:pic>
            <p:nvPicPr>
              <p:cNvPr id="475" name="Picture 474"/>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504879"/>
                <a:ext cx="276005" cy="274320"/>
              </a:xfrm>
              <a:prstGeom prst="rect">
                <a:avLst/>
              </a:prstGeom>
            </p:spPr>
          </p:pic>
          <p:pic>
            <p:nvPicPr>
              <p:cNvPr id="476" name="Picture 47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504879"/>
                <a:ext cx="276005" cy="274320"/>
              </a:xfrm>
              <a:prstGeom prst="rect">
                <a:avLst/>
              </a:prstGeom>
            </p:spPr>
          </p:pic>
          <p:pic>
            <p:nvPicPr>
              <p:cNvPr id="477" name="Picture 476"/>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829872"/>
                <a:ext cx="274320" cy="274320"/>
              </a:xfrm>
              <a:prstGeom prst="rect">
                <a:avLst/>
              </a:prstGeom>
            </p:spPr>
          </p:pic>
          <p:pic>
            <p:nvPicPr>
              <p:cNvPr id="478" name="Picture 477"/>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829872"/>
                <a:ext cx="274320" cy="274320"/>
              </a:xfrm>
              <a:prstGeom prst="rect">
                <a:avLst/>
              </a:prstGeom>
            </p:spPr>
          </p:pic>
          <p:pic>
            <p:nvPicPr>
              <p:cNvPr id="479" name="Picture 47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829872"/>
                <a:ext cx="272648" cy="274320"/>
              </a:xfrm>
              <a:prstGeom prst="rect">
                <a:avLst/>
              </a:prstGeom>
            </p:spPr>
          </p:pic>
          <p:pic>
            <p:nvPicPr>
              <p:cNvPr id="480" name="Picture 479"/>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829872"/>
                <a:ext cx="276005" cy="274320"/>
              </a:xfrm>
              <a:prstGeom prst="rect">
                <a:avLst/>
              </a:prstGeom>
            </p:spPr>
          </p:pic>
          <p:pic>
            <p:nvPicPr>
              <p:cNvPr id="481" name="Picture 480"/>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829872"/>
                <a:ext cx="276005" cy="274320"/>
              </a:xfrm>
              <a:prstGeom prst="rect">
                <a:avLst/>
              </a:prstGeom>
            </p:spPr>
          </p:pic>
          <p:pic>
            <p:nvPicPr>
              <p:cNvPr id="482" name="Picture 48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154865"/>
                <a:ext cx="274320" cy="274320"/>
              </a:xfrm>
              <a:prstGeom prst="rect">
                <a:avLst/>
              </a:prstGeom>
            </p:spPr>
          </p:pic>
          <p:pic>
            <p:nvPicPr>
              <p:cNvPr id="483" name="Picture 482"/>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6154865"/>
                <a:ext cx="274320" cy="274320"/>
              </a:xfrm>
              <a:prstGeom prst="rect">
                <a:avLst/>
              </a:prstGeom>
            </p:spPr>
          </p:pic>
          <p:pic>
            <p:nvPicPr>
              <p:cNvPr id="484" name="Picture 483"/>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6154865"/>
                <a:ext cx="272648" cy="274320"/>
              </a:xfrm>
              <a:prstGeom prst="rect">
                <a:avLst/>
              </a:prstGeom>
            </p:spPr>
          </p:pic>
          <p:pic>
            <p:nvPicPr>
              <p:cNvPr id="485" name="Picture 484"/>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6154865"/>
                <a:ext cx="276005" cy="274320"/>
              </a:xfrm>
              <a:prstGeom prst="rect">
                <a:avLst/>
              </a:prstGeom>
            </p:spPr>
          </p:pic>
          <p:pic>
            <p:nvPicPr>
              <p:cNvPr id="486" name="Picture 485"/>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6154865"/>
                <a:ext cx="276005" cy="274320"/>
              </a:xfrm>
              <a:prstGeom prst="rect">
                <a:avLst/>
              </a:prstGeom>
            </p:spPr>
          </p:pic>
        </p:grpSp>
        <p:grpSp>
          <p:nvGrpSpPr>
            <p:cNvPr id="487" name="Group 486"/>
            <p:cNvGrpSpPr/>
            <p:nvPr/>
          </p:nvGrpSpPr>
          <p:grpSpPr>
            <a:xfrm>
              <a:off x="6045017" y="6479859"/>
              <a:ext cx="1372365" cy="274320"/>
              <a:chOff x="6045017" y="6479859"/>
              <a:chExt cx="1372365" cy="274320"/>
            </a:xfrm>
          </p:grpSpPr>
          <p:pic>
            <p:nvPicPr>
              <p:cNvPr id="488" name="Picture 487"/>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479859"/>
                <a:ext cx="274320" cy="274320"/>
              </a:xfrm>
              <a:prstGeom prst="rect">
                <a:avLst/>
              </a:prstGeom>
            </p:spPr>
          </p:pic>
          <p:pic>
            <p:nvPicPr>
              <p:cNvPr id="489" name="Picture 488"/>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6479859"/>
                <a:ext cx="274320" cy="274320"/>
              </a:xfrm>
              <a:prstGeom prst="rect">
                <a:avLst/>
              </a:prstGeom>
            </p:spPr>
          </p:pic>
          <p:pic>
            <p:nvPicPr>
              <p:cNvPr id="490" name="Picture 489"/>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6479859"/>
                <a:ext cx="272648" cy="274320"/>
              </a:xfrm>
              <a:prstGeom prst="rect">
                <a:avLst/>
              </a:prstGeom>
            </p:spPr>
          </p:pic>
          <p:pic>
            <p:nvPicPr>
              <p:cNvPr id="491" name="Picture 490"/>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6479859"/>
                <a:ext cx="276005" cy="274320"/>
              </a:xfrm>
              <a:prstGeom prst="rect">
                <a:avLst/>
              </a:prstGeom>
            </p:spPr>
          </p:pic>
          <p:pic>
            <p:nvPicPr>
              <p:cNvPr id="492" name="Picture 491"/>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6479859"/>
                <a:ext cx="276005" cy="274320"/>
              </a:xfrm>
              <a:prstGeom prst="rect">
                <a:avLst/>
              </a:prstGeom>
            </p:spPr>
          </p:pic>
        </p:grpSp>
        <p:sp>
          <p:nvSpPr>
            <p:cNvPr id="493" name="Text Placeholder 3"/>
            <p:cNvSpPr txBox="1">
              <a:spLocks/>
            </p:cNvSpPr>
            <p:nvPr/>
          </p:nvSpPr>
          <p:spPr>
            <a:xfrm>
              <a:off x="3374064" y="1555614"/>
              <a:ext cx="1283353" cy="511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A2142F"/>
                  </a:solidFill>
                  <a:latin typeface="Segoe UI Semibold" panose="020B0702040204020203" pitchFamily="34" charset="0"/>
                </a:rPr>
                <a:t>Baseline</a:t>
              </a:r>
            </a:p>
          </p:txBody>
        </p:sp>
        <p:sp>
          <p:nvSpPr>
            <p:cNvPr id="494" name="Text Placeholder 5"/>
            <p:cNvSpPr txBox="1">
              <a:spLocks/>
            </p:cNvSpPr>
            <p:nvPr/>
          </p:nvSpPr>
          <p:spPr>
            <a:xfrm>
              <a:off x="7417382" y="6429185"/>
              <a:ext cx="2130478" cy="5115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77AC30"/>
                  </a:solidFill>
                  <a:latin typeface="Segoe UI Semibold" panose="020B0702040204020203" pitchFamily="34" charset="0"/>
                </a:rPr>
                <a:t>Lowest-Impact</a:t>
              </a:r>
            </a:p>
          </p:txBody>
        </p:sp>
      </p:grpSp>
      <p:grpSp>
        <p:nvGrpSpPr>
          <p:cNvPr id="495" name="Group 494"/>
          <p:cNvGrpSpPr/>
          <p:nvPr/>
        </p:nvGrpSpPr>
        <p:grpSpPr>
          <a:xfrm>
            <a:off x="6143104" y="1512370"/>
            <a:ext cx="6173796" cy="5385073"/>
            <a:chOff x="3374064" y="1555614"/>
            <a:chExt cx="6173796" cy="5385073"/>
          </a:xfrm>
        </p:grpSpPr>
        <p:grpSp>
          <p:nvGrpSpPr>
            <p:cNvPr id="496" name="Group 495"/>
            <p:cNvGrpSpPr/>
            <p:nvPr/>
          </p:nvGrpSpPr>
          <p:grpSpPr>
            <a:xfrm>
              <a:off x="4616267" y="1604963"/>
              <a:ext cx="1372365" cy="274320"/>
              <a:chOff x="4616267" y="1604963"/>
              <a:chExt cx="1372365" cy="274320"/>
            </a:xfrm>
          </p:grpSpPr>
          <p:pic>
            <p:nvPicPr>
              <p:cNvPr id="656" name="Picture 65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604963"/>
                <a:ext cx="274320" cy="274320"/>
              </a:xfrm>
              <a:prstGeom prst="rect">
                <a:avLst/>
              </a:prstGeom>
            </p:spPr>
          </p:pic>
          <p:pic>
            <p:nvPicPr>
              <p:cNvPr id="657" name="Picture 65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604963"/>
                <a:ext cx="274320" cy="274320"/>
              </a:xfrm>
              <a:prstGeom prst="rect">
                <a:avLst/>
              </a:prstGeom>
            </p:spPr>
          </p:pic>
          <p:pic>
            <p:nvPicPr>
              <p:cNvPr id="658" name="Picture 65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604963"/>
                <a:ext cx="272648" cy="274320"/>
              </a:xfrm>
              <a:prstGeom prst="rect">
                <a:avLst/>
              </a:prstGeom>
            </p:spPr>
          </p:pic>
          <p:pic>
            <p:nvPicPr>
              <p:cNvPr id="659" name="Picture 65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604963"/>
                <a:ext cx="276005" cy="274320"/>
              </a:xfrm>
              <a:prstGeom prst="rect">
                <a:avLst/>
              </a:prstGeom>
            </p:spPr>
          </p:pic>
          <p:pic>
            <p:nvPicPr>
              <p:cNvPr id="660" name="Picture 65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604963"/>
                <a:ext cx="276005" cy="274320"/>
              </a:xfrm>
              <a:prstGeom prst="rect">
                <a:avLst/>
              </a:prstGeom>
            </p:spPr>
          </p:pic>
        </p:grpSp>
        <p:grpSp>
          <p:nvGrpSpPr>
            <p:cNvPr id="497" name="Group 496"/>
            <p:cNvGrpSpPr/>
            <p:nvPr/>
          </p:nvGrpSpPr>
          <p:grpSpPr>
            <a:xfrm>
              <a:off x="4616267" y="1604963"/>
              <a:ext cx="2801115" cy="5149216"/>
              <a:chOff x="4616267" y="1604963"/>
              <a:chExt cx="2801115" cy="5149216"/>
            </a:xfrm>
          </p:grpSpPr>
          <p:pic>
            <p:nvPicPr>
              <p:cNvPr id="506" name="Picture 505"/>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507" name="Picture 50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508" name="Picture 50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509" name="Picture 50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510" name="Picture 50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pic>
            <p:nvPicPr>
              <p:cNvPr id="511" name="Picture 51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254949"/>
                <a:ext cx="274320" cy="274320"/>
              </a:xfrm>
              <a:prstGeom prst="rect">
                <a:avLst/>
              </a:prstGeom>
            </p:spPr>
          </p:pic>
          <p:pic>
            <p:nvPicPr>
              <p:cNvPr id="512" name="Picture 51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254949"/>
                <a:ext cx="274320" cy="274320"/>
              </a:xfrm>
              <a:prstGeom prst="rect">
                <a:avLst/>
              </a:prstGeom>
            </p:spPr>
          </p:pic>
          <p:pic>
            <p:nvPicPr>
              <p:cNvPr id="513" name="Picture 512"/>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254949"/>
                <a:ext cx="272648" cy="274320"/>
              </a:xfrm>
              <a:prstGeom prst="rect">
                <a:avLst/>
              </a:prstGeom>
            </p:spPr>
          </p:pic>
          <p:pic>
            <p:nvPicPr>
              <p:cNvPr id="514" name="Picture 51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254949"/>
                <a:ext cx="276005" cy="274320"/>
              </a:xfrm>
              <a:prstGeom prst="rect">
                <a:avLst/>
              </a:prstGeom>
            </p:spPr>
          </p:pic>
          <p:pic>
            <p:nvPicPr>
              <p:cNvPr id="515" name="Picture 51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254949"/>
                <a:ext cx="276005" cy="274320"/>
              </a:xfrm>
              <a:prstGeom prst="rect">
                <a:avLst/>
              </a:prstGeom>
            </p:spPr>
          </p:pic>
          <p:pic>
            <p:nvPicPr>
              <p:cNvPr id="516" name="Picture 51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579942"/>
                <a:ext cx="274320" cy="274320"/>
              </a:xfrm>
              <a:prstGeom prst="rect">
                <a:avLst/>
              </a:prstGeom>
            </p:spPr>
          </p:pic>
          <p:pic>
            <p:nvPicPr>
              <p:cNvPr id="517" name="Picture 51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579942"/>
                <a:ext cx="274320" cy="274320"/>
              </a:xfrm>
              <a:prstGeom prst="rect">
                <a:avLst/>
              </a:prstGeom>
            </p:spPr>
          </p:pic>
          <p:pic>
            <p:nvPicPr>
              <p:cNvPr id="518" name="Picture 51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579942"/>
                <a:ext cx="272648" cy="274320"/>
              </a:xfrm>
              <a:prstGeom prst="rect">
                <a:avLst/>
              </a:prstGeom>
            </p:spPr>
          </p:pic>
          <p:pic>
            <p:nvPicPr>
              <p:cNvPr id="519" name="Picture 51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579942"/>
                <a:ext cx="276005" cy="274320"/>
              </a:xfrm>
              <a:prstGeom prst="rect">
                <a:avLst/>
              </a:prstGeom>
            </p:spPr>
          </p:pic>
          <p:pic>
            <p:nvPicPr>
              <p:cNvPr id="520" name="Picture 519"/>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579942"/>
                <a:ext cx="276005" cy="274320"/>
              </a:xfrm>
              <a:prstGeom prst="rect">
                <a:avLst/>
              </a:prstGeom>
            </p:spPr>
          </p:pic>
          <p:pic>
            <p:nvPicPr>
              <p:cNvPr id="521" name="Picture 52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904935"/>
                <a:ext cx="274320" cy="274320"/>
              </a:xfrm>
              <a:prstGeom prst="rect">
                <a:avLst/>
              </a:prstGeom>
            </p:spPr>
          </p:pic>
          <p:pic>
            <p:nvPicPr>
              <p:cNvPr id="522" name="Picture 52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904935"/>
                <a:ext cx="274320" cy="274320"/>
              </a:xfrm>
              <a:prstGeom prst="rect">
                <a:avLst/>
              </a:prstGeom>
            </p:spPr>
          </p:pic>
          <p:pic>
            <p:nvPicPr>
              <p:cNvPr id="523" name="Picture 52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904935"/>
                <a:ext cx="272648" cy="274320"/>
              </a:xfrm>
              <a:prstGeom prst="rect">
                <a:avLst/>
              </a:prstGeom>
            </p:spPr>
          </p:pic>
          <p:pic>
            <p:nvPicPr>
              <p:cNvPr id="524" name="Picture 523"/>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904935"/>
                <a:ext cx="276005" cy="274320"/>
              </a:xfrm>
              <a:prstGeom prst="rect">
                <a:avLst/>
              </a:prstGeom>
            </p:spPr>
          </p:pic>
          <p:pic>
            <p:nvPicPr>
              <p:cNvPr id="525" name="Picture 52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904935"/>
                <a:ext cx="276005" cy="274320"/>
              </a:xfrm>
              <a:prstGeom prst="rect">
                <a:avLst/>
              </a:prstGeom>
            </p:spPr>
          </p:pic>
          <p:pic>
            <p:nvPicPr>
              <p:cNvPr id="526" name="Picture 52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229928"/>
                <a:ext cx="274320" cy="274320"/>
              </a:xfrm>
              <a:prstGeom prst="rect">
                <a:avLst/>
              </a:prstGeom>
            </p:spPr>
          </p:pic>
          <p:pic>
            <p:nvPicPr>
              <p:cNvPr id="527" name="Picture 526"/>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229928"/>
                <a:ext cx="274320" cy="274320"/>
              </a:xfrm>
              <a:prstGeom prst="rect">
                <a:avLst/>
              </a:prstGeom>
            </p:spPr>
          </p:pic>
          <p:pic>
            <p:nvPicPr>
              <p:cNvPr id="528" name="Picture 52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229928"/>
                <a:ext cx="272648" cy="274320"/>
              </a:xfrm>
              <a:prstGeom prst="rect">
                <a:avLst/>
              </a:prstGeom>
            </p:spPr>
          </p:pic>
          <p:pic>
            <p:nvPicPr>
              <p:cNvPr id="529" name="Picture 52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229928"/>
                <a:ext cx="276005" cy="274320"/>
              </a:xfrm>
              <a:prstGeom prst="rect">
                <a:avLst/>
              </a:prstGeom>
            </p:spPr>
          </p:pic>
          <p:pic>
            <p:nvPicPr>
              <p:cNvPr id="530" name="Picture 52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229928"/>
                <a:ext cx="276005" cy="274320"/>
              </a:xfrm>
              <a:prstGeom prst="rect">
                <a:avLst/>
              </a:prstGeom>
            </p:spPr>
          </p:pic>
          <p:pic>
            <p:nvPicPr>
              <p:cNvPr id="531" name="Picture 530"/>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554921"/>
                <a:ext cx="274320" cy="274320"/>
              </a:xfrm>
              <a:prstGeom prst="rect">
                <a:avLst/>
              </a:prstGeom>
            </p:spPr>
          </p:pic>
          <p:pic>
            <p:nvPicPr>
              <p:cNvPr id="532" name="Picture 53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554921"/>
                <a:ext cx="274320" cy="274320"/>
              </a:xfrm>
              <a:prstGeom prst="rect">
                <a:avLst/>
              </a:prstGeom>
            </p:spPr>
          </p:pic>
          <p:pic>
            <p:nvPicPr>
              <p:cNvPr id="533" name="Picture 532"/>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554921"/>
                <a:ext cx="272648" cy="274320"/>
              </a:xfrm>
              <a:prstGeom prst="rect">
                <a:avLst/>
              </a:prstGeom>
            </p:spPr>
          </p:pic>
          <p:pic>
            <p:nvPicPr>
              <p:cNvPr id="534" name="Picture 53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554921"/>
                <a:ext cx="276005" cy="274320"/>
              </a:xfrm>
              <a:prstGeom prst="rect">
                <a:avLst/>
              </a:prstGeom>
            </p:spPr>
          </p:pic>
          <p:pic>
            <p:nvPicPr>
              <p:cNvPr id="535" name="Picture 53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554921"/>
                <a:ext cx="276005" cy="274320"/>
              </a:xfrm>
              <a:prstGeom prst="rect">
                <a:avLst/>
              </a:prstGeom>
            </p:spPr>
          </p:pic>
          <p:pic>
            <p:nvPicPr>
              <p:cNvPr id="536" name="Picture 535"/>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879914"/>
                <a:ext cx="274320" cy="274320"/>
              </a:xfrm>
              <a:prstGeom prst="rect">
                <a:avLst/>
              </a:prstGeom>
            </p:spPr>
          </p:pic>
          <p:pic>
            <p:nvPicPr>
              <p:cNvPr id="537" name="Picture 53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879914"/>
                <a:ext cx="274320" cy="274320"/>
              </a:xfrm>
              <a:prstGeom prst="rect">
                <a:avLst/>
              </a:prstGeom>
            </p:spPr>
          </p:pic>
          <p:pic>
            <p:nvPicPr>
              <p:cNvPr id="538" name="Picture 53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879914"/>
                <a:ext cx="272648" cy="274320"/>
              </a:xfrm>
              <a:prstGeom prst="rect">
                <a:avLst/>
              </a:prstGeom>
            </p:spPr>
          </p:pic>
          <p:pic>
            <p:nvPicPr>
              <p:cNvPr id="539" name="Picture 53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879914"/>
                <a:ext cx="276005" cy="274320"/>
              </a:xfrm>
              <a:prstGeom prst="rect">
                <a:avLst/>
              </a:prstGeom>
            </p:spPr>
          </p:pic>
          <p:pic>
            <p:nvPicPr>
              <p:cNvPr id="540" name="Picture 539"/>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879914"/>
                <a:ext cx="276005" cy="274320"/>
              </a:xfrm>
              <a:prstGeom prst="rect">
                <a:avLst/>
              </a:prstGeom>
            </p:spPr>
          </p:pic>
          <p:pic>
            <p:nvPicPr>
              <p:cNvPr id="541" name="Picture 540"/>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204907"/>
                <a:ext cx="274320" cy="274320"/>
              </a:xfrm>
              <a:prstGeom prst="rect">
                <a:avLst/>
              </a:prstGeom>
            </p:spPr>
          </p:pic>
          <p:pic>
            <p:nvPicPr>
              <p:cNvPr id="542" name="Picture 54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204907"/>
                <a:ext cx="274320" cy="274320"/>
              </a:xfrm>
              <a:prstGeom prst="rect">
                <a:avLst/>
              </a:prstGeom>
            </p:spPr>
          </p:pic>
          <p:pic>
            <p:nvPicPr>
              <p:cNvPr id="543" name="Picture 54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204907"/>
                <a:ext cx="272648" cy="274320"/>
              </a:xfrm>
              <a:prstGeom prst="rect">
                <a:avLst/>
              </a:prstGeom>
            </p:spPr>
          </p:pic>
          <p:pic>
            <p:nvPicPr>
              <p:cNvPr id="544" name="Picture 543"/>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204907"/>
                <a:ext cx="276005" cy="274320"/>
              </a:xfrm>
              <a:prstGeom prst="rect">
                <a:avLst/>
              </a:prstGeom>
            </p:spPr>
          </p:pic>
          <p:pic>
            <p:nvPicPr>
              <p:cNvPr id="545" name="Picture 54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204907"/>
                <a:ext cx="276005" cy="274320"/>
              </a:xfrm>
              <a:prstGeom prst="rect">
                <a:avLst/>
              </a:prstGeom>
            </p:spPr>
          </p:pic>
          <p:pic>
            <p:nvPicPr>
              <p:cNvPr id="546" name="Picture 545"/>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529900"/>
                <a:ext cx="274320" cy="274320"/>
              </a:xfrm>
              <a:prstGeom prst="rect">
                <a:avLst/>
              </a:prstGeom>
            </p:spPr>
          </p:pic>
          <p:pic>
            <p:nvPicPr>
              <p:cNvPr id="547" name="Picture 546"/>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529900"/>
                <a:ext cx="274320" cy="274320"/>
              </a:xfrm>
              <a:prstGeom prst="rect">
                <a:avLst/>
              </a:prstGeom>
            </p:spPr>
          </p:pic>
          <p:pic>
            <p:nvPicPr>
              <p:cNvPr id="548" name="Picture 54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529900"/>
                <a:ext cx="272648" cy="274320"/>
              </a:xfrm>
              <a:prstGeom prst="rect">
                <a:avLst/>
              </a:prstGeom>
            </p:spPr>
          </p:pic>
          <p:pic>
            <p:nvPicPr>
              <p:cNvPr id="549" name="Picture 54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529900"/>
                <a:ext cx="276005" cy="274320"/>
              </a:xfrm>
              <a:prstGeom prst="rect">
                <a:avLst/>
              </a:prstGeom>
            </p:spPr>
          </p:pic>
          <p:pic>
            <p:nvPicPr>
              <p:cNvPr id="550" name="Picture 54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529900"/>
                <a:ext cx="276005" cy="274320"/>
              </a:xfrm>
              <a:prstGeom prst="rect">
                <a:avLst/>
              </a:prstGeom>
            </p:spPr>
          </p:pic>
          <p:pic>
            <p:nvPicPr>
              <p:cNvPr id="551" name="Picture 55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854893"/>
                <a:ext cx="274320" cy="274320"/>
              </a:xfrm>
              <a:prstGeom prst="rect">
                <a:avLst/>
              </a:prstGeom>
            </p:spPr>
          </p:pic>
          <p:pic>
            <p:nvPicPr>
              <p:cNvPr id="552" name="Picture 55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854893"/>
                <a:ext cx="274320" cy="274320"/>
              </a:xfrm>
              <a:prstGeom prst="rect">
                <a:avLst/>
              </a:prstGeom>
            </p:spPr>
          </p:pic>
          <p:pic>
            <p:nvPicPr>
              <p:cNvPr id="553" name="Picture 552"/>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854893"/>
                <a:ext cx="272648" cy="274320"/>
              </a:xfrm>
              <a:prstGeom prst="rect">
                <a:avLst/>
              </a:prstGeom>
            </p:spPr>
          </p:pic>
          <p:pic>
            <p:nvPicPr>
              <p:cNvPr id="554" name="Picture 55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854893"/>
                <a:ext cx="276005" cy="274320"/>
              </a:xfrm>
              <a:prstGeom prst="rect">
                <a:avLst/>
              </a:prstGeom>
            </p:spPr>
          </p:pic>
          <p:pic>
            <p:nvPicPr>
              <p:cNvPr id="555" name="Picture 554"/>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854893"/>
                <a:ext cx="276005" cy="274320"/>
              </a:xfrm>
              <a:prstGeom prst="rect">
                <a:avLst/>
              </a:prstGeom>
            </p:spPr>
          </p:pic>
          <p:pic>
            <p:nvPicPr>
              <p:cNvPr id="556" name="Picture 55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179886"/>
                <a:ext cx="274320" cy="274320"/>
              </a:xfrm>
              <a:prstGeom prst="rect">
                <a:avLst/>
              </a:prstGeom>
            </p:spPr>
          </p:pic>
          <p:pic>
            <p:nvPicPr>
              <p:cNvPr id="557" name="Picture 55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179886"/>
                <a:ext cx="274320" cy="274320"/>
              </a:xfrm>
              <a:prstGeom prst="rect">
                <a:avLst/>
              </a:prstGeom>
            </p:spPr>
          </p:pic>
          <p:pic>
            <p:nvPicPr>
              <p:cNvPr id="558" name="Picture 557"/>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179886"/>
                <a:ext cx="272648" cy="274320"/>
              </a:xfrm>
              <a:prstGeom prst="rect">
                <a:avLst/>
              </a:prstGeom>
            </p:spPr>
          </p:pic>
          <p:pic>
            <p:nvPicPr>
              <p:cNvPr id="559" name="Picture 558"/>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179886"/>
                <a:ext cx="276005" cy="274320"/>
              </a:xfrm>
              <a:prstGeom prst="rect">
                <a:avLst/>
              </a:prstGeom>
            </p:spPr>
          </p:pic>
          <p:pic>
            <p:nvPicPr>
              <p:cNvPr id="560" name="Picture 55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179886"/>
                <a:ext cx="276005" cy="274320"/>
              </a:xfrm>
              <a:prstGeom prst="rect">
                <a:avLst/>
              </a:prstGeom>
            </p:spPr>
          </p:pic>
          <p:pic>
            <p:nvPicPr>
              <p:cNvPr id="561" name="Picture 56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504879"/>
                <a:ext cx="274320" cy="274320"/>
              </a:xfrm>
              <a:prstGeom prst="rect">
                <a:avLst/>
              </a:prstGeom>
            </p:spPr>
          </p:pic>
          <p:pic>
            <p:nvPicPr>
              <p:cNvPr id="562" name="Picture 561"/>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504879"/>
                <a:ext cx="274320" cy="274320"/>
              </a:xfrm>
              <a:prstGeom prst="rect">
                <a:avLst/>
              </a:prstGeom>
            </p:spPr>
          </p:pic>
          <p:pic>
            <p:nvPicPr>
              <p:cNvPr id="563" name="Picture 562"/>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504879"/>
                <a:ext cx="272648" cy="274320"/>
              </a:xfrm>
              <a:prstGeom prst="rect">
                <a:avLst/>
              </a:prstGeom>
            </p:spPr>
          </p:pic>
          <p:pic>
            <p:nvPicPr>
              <p:cNvPr id="564" name="Picture 56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504879"/>
                <a:ext cx="276005" cy="274320"/>
              </a:xfrm>
              <a:prstGeom prst="rect">
                <a:avLst/>
              </a:prstGeom>
            </p:spPr>
          </p:pic>
          <p:pic>
            <p:nvPicPr>
              <p:cNvPr id="565" name="Picture 56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504879"/>
                <a:ext cx="276005" cy="274320"/>
              </a:xfrm>
              <a:prstGeom prst="rect">
                <a:avLst/>
              </a:prstGeom>
            </p:spPr>
          </p:pic>
          <p:pic>
            <p:nvPicPr>
              <p:cNvPr id="566" name="Picture 56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829872"/>
                <a:ext cx="274320" cy="274320"/>
              </a:xfrm>
              <a:prstGeom prst="rect">
                <a:avLst/>
              </a:prstGeom>
            </p:spPr>
          </p:pic>
          <p:pic>
            <p:nvPicPr>
              <p:cNvPr id="567" name="Picture 56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829872"/>
                <a:ext cx="274320" cy="274320"/>
              </a:xfrm>
              <a:prstGeom prst="rect">
                <a:avLst/>
              </a:prstGeom>
            </p:spPr>
          </p:pic>
          <p:pic>
            <p:nvPicPr>
              <p:cNvPr id="568" name="Picture 56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829872"/>
                <a:ext cx="272648" cy="274320"/>
              </a:xfrm>
              <a:prstGeom prst="rect">
                <a:avLst/>
              </a:prstGeom>
            </p:spPr>
          </p:pic>
          <p:pic>
            <p:nvPicPr>
              <p:cNvPr id="569" name="Picture 568"/>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829872"/>
                <a:ext cx="276005" cy="274320"/>
              </a:xfrm>
              <a:prstGeom prst="rect">
                <a:avLst/>
              </a:prstGeom>
            </p:spPr>
          </p:pic>
          <p:pic>
            <p:nvPicPr>
              <p:cNvPr id="570" name="Picture 569"/>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829872"/>
                <a:ext cx="276005" cy="274320"/>
              </a:xfrm>
              <a:prstGeom prst="rect">
                <a:avLst/>
              </a:prstGeom>
            </p:spPr>
          </p:pic>
          <p:pic>
            <p:nvPicPr>
              <p:cNvPr id="571" name="Picture 57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154865"/>
                <a:ext cx="274320" cy="274320"/>
              </a:xfrm>
              <a:prstGeom prst="rect">
                <a:avLst/>
              </a:prstGeom>
            </p:spPr>
          </p:pic>
          <p:pic>
            <p:nvPicPr>
              <p:cNvPr id="572" name="Picture 571"/>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6154865"/>
                <a:ext cx="274320" cy="274320"/>
              </a:xfrm>
              <a:prstGeom prst="rect">
                <a:avLst/>
              </a:prstGeom>
            </p:spPr>
          </p:pic>
          <p:pic>
            <p:nvPicPr>
              <p:cNvPr id="573" name="Picture 57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154865"/>
                <a:ext cx="272648" cy="274320"/>
              </a:xfrm>
              <a:prstGeom prst="rect">
                <a:avLst/>
              </a:prstGeom>
            </p:spPr>
          </p:pic>
          <p:pic>
            <p:nvPicPr>
              <p:cNvPr id="574" name="Picture 57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154865"/>
                <a:ext cx="276005" cy="274320"/>
              </a:xfrm>
              <a:prstGeom prst="rect">
                <a:avLst/>
              </a:prstGeom>
            </p:spPr>
          </p:pic>
          <p:pic>
            <p:nvPicPr>
              <p:cNvPr id="575" name="Picture 574"/>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154865"/>
                <a:ext cx="276005" cy="274320"/>
              </a:xfrm>
              <a:prstGeom prst="rect">
                <a:avLst/>
              </a:prstGeom>
            </p:spPr>
          </p:pic>
          <p:pic>
            <p:nvPicPr>
              <p:cNvPr id="576" name="Picture 57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479859"/>
                <a:ext cx="274320" cy="274320"/>
              </a:xfrm>
              <a:prstGeom prst="rect">
                <a:avLst/>
              </a:prstGeom>
            </p:spPr>
          </p:pic>
          <p:pic>
            <p:nvPicPr>
              <p:cNvPr id="577" name="Picture 576"/>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6479859"/>
                <a:ext cx="274320" cy="274320"/>
              </a:xfrm>
              <a:prstGeom prst="rect">
                <a:avLst/>
              </a:prstGeom>
            </p:spPr>
          </p:pic>
          <p:pic>
            <p:nvPicPr>
              <p:cNvPr id="578" name="Picture 57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479859"/>
                <a:ext cx="272648" cy="274320"/>
              </a:xfrm>
              <a:prstGeom prst="rect">
                <a:avLst/>
              </a:prstGeom>
            </p:spPr>
          </p:pic>
          <p:pic>
            <p:nvPicPr>
              <p:cNvPr id="579" name="Picture 578"/>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479859"/>
                <a:ext cx="276005" cy="274320"/>
              </a:xfrm>
              <a:prstGeom prst="rect">
                <a:avLst/>
              </a:prstGeom>
            </p:spPr>
          </p:pic>
          <p:pic>
            <p:nvPicPr>
              <p:cNvPr id="580" name="Picture 57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479859"/>
                <a:ext cx="276005" cy="274320"/>
              </a:xfrm>
              <a:prstGeom prst="rect">
                <a:avLst/>
              </a:prstGeom>
            </p:spPr>
          </p:pic>
          <p:pic>
            <p:nvPicPr>
              <p:cNvPr id="581" name="Picture 580"/>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1604963"/>
                <a:ext cx="274320" cy="274320"/>
              </a:xfrm>
              <a:prstGeom prst="rect">
                <a:avLst/>
              </a:prstGeom>
            </p:spPr>
          </p:pic>
          <p:pic>
            <p:nvPicPr>
              <p:cNvPr id="582" name="Picture 58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604963"/>
                <a:ext cx="274320" cy="274320"/>
              </a:xfrm>
              <a:prstGeom prst="rect">
                <a:avLst/>
              </a:prstGeom>
            </p:spPr>
          </p:pic>
          <p:pic>
            <p:nvPicPr>
              <p:cNvPr id="583" name="Picture 582"/>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1604963"/>
                <a:ext cx="272648" cy="274320"/>
              </a:xfrm>
              <a:prstGeom prst="rect">
                <a:avLst/>
              </a:prstGeom>
            </p:spPr>
          </p:pic>
          <p:pic>
            <p:nvPicPr>
              <p:cNvPr id="584" name="Picture 58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604963"/>
                <a:ext cx="276005" cy="274320"/>
              </a:xfrm>
              <a:prstGeom prst="rect">
                <a:avLst/>
              </a:prstGeom>
            </p:spPr>
          </p:pic>
          <p:pic>
            <p:nvPicPr>
              <p:cNvPr id="585" name="Picture 584"/>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604963"/>
                <a:ext cx="276005" cy="274320"/>
              </a:xfrm>
              <a:prstGeom prst="rect">
                <a:avLst/>
              </a:prstGeom>
            </p:spPr>
          </p:pic>
          <p:pic>
            <p:nvPicPr>
              <p:cNvPr id="586" name="Picture 585"/>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1929956"/>
                <a:ext cx="274320" cy="274320"/>
              </a:xfrm>
              <a:prstGeom prst="rect">
                <a:avLst/>
              </a:prstGeom>
            </p:spPr>
          </p:pic>
          <p:pic>
            <p:nvPicPr>
              <p:cNvPr id="587" name="Picture 58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929956"/>
                <a:ext cx="274320" cy="274320"/>
              </a:xfrm>
              <a:prstGeom prst="rect">
                <a:avLst/>
              </a:prstGeom>
            </p:spPr>
          </p:pic>
          <p:pic>
            <p:nvPicPr>
              <p:cNvPr id="588" name="Picture 587"/>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1929956"/>
                <a:ext cx="272648" cy="274320"/>
              </a:xfrm>
              <a:prstGeom prst="rect">
                <a:avLst/>
              </a:prstGeom>
            </p:spPr>
          </p:pic>
          <p:pic>
            <p:nvPicPr>
              <p:cNvPr id="589" name="Picture 588"/>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929956"/>
                <a:ext cx="276005" cy="274320"/>
              </a:xfrm>
              <a:prstGeom prst="rect">
                <a:avLst/>
              </a:prstGeom>
            </p:spPr>
          </p:pic>
          <p:pic>
            <p:nvPicPr>
              <p:cNvPr id="590" name="Picture 58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929956"/>
                <a:ext cx="276005" cy="274320"/>
              </a:xfrm>
              <a:prstGeom prst="rect">
                <a:avLst/>
              </a:prstGeom>
            </p:spPr>
          </p:pic>
          <p:pic>
            <p:nvPicPr>
              <p:cNvPr id="591" name="Picture 590"/>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254949"/>
                <a:ext cx="274320" cy="274320"/>
              </a:xfrm>
              <a:prstGeom prst="rect">
                <a:avLst/>
              </a:prstGeom>
            </p:spPr>
          </p:pic>
          <p:pic>
            <p:nvPicPr>
              <p:cNvPr id="592" name="Picture 591"/>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254949"/>
                <a:ext cx="274320" cy="274320"/>
              </a:xfrm>
              <a:prstGeom prst="rect">
                <a:avLst/>
              </a:prstGeom>
            </p:spPr>
          </p:pic>
          <p:pic>
            <p:nvPicPr>
              <p:cNvPr id="593" name="Picture 592"/>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254949"/>
                <a:ext cx="272648" cy="274320"/>
              </a:xfrm>
              <a:prstGeom prst="rect">
                <a:avLst/>
              </a:prstGeom>
            </p:spPr>
          </p:pic>
          <p:pic>
            <p:nvPicPr>
              <p:cNvPr id="594" name="Picture 59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254949"/>
                <a:ext cx="276005" cy="274320"/>
              </a:xfrm>
              <a:prstGeom prst="rect">
                <a:avLst/>
              </a:prstGeom>
            </p:spPr>
          </p:pic>
          <p:pic>
            <p:nvPicPr>
              <p:cNvPr id="595" name="Picture 59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254949"/>
                <a:ext cx="276005" cy="274320"/>
              </a:xfrm>
              <a:prstGeom prst="rect">
                <a:avLst/>
              </a:prstGeom>
            </p:spPr>
          </p:pic>
          <p:pic>
            <p:nvPicPr>
              <p:cNvPr id="596" name="Picture 595"/>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579942"/>
                <a:ext cx="274320" cy="274320"/>
              </a:xfrm>
              <a:prstGeom prst="rect">
                <a:avLst/>
              </a:prstGeom>
            </p:spPr>
          </p:pic>
          <p:pic>
            <p:nvPicPr>
              <p:cNvPr id="597" name="Picture 59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579942"/>
                <a:ext cx="274320" cy="274320"/>
              </a:xfrm>
              <a:prstGeom prst="rect">
                <a:avLst/>
              </a:prstGeom>
            </p:spPr>
          </p:pic>
          <p:pic>
            <p:nvPicPr>
              <p:cNvPr id="598" name="Picture 59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579942"/>
                <a:ext cx="272648" cy="274320"/>
              </a:xfrm>
              <a:prstGeom prst="rect">
                <a:avLst/>
              </a:prstGeom>
            </p:spPr>
          </p:pic>
          <p:pic>
            <p:nvPicPr>
              <p:cNvPr id="599" name="Picture 598"/>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579942"/>
                <a:ext cx="276005" cy="274320"/>
              </a:xfrm>
              <a:prstGeom prst="rect">
                <a:avLst/>
              </a:prstGeom>
            </p:spPr>
          </p:pic>
          <p:pic>
            <p:nvPicPr>
              <p:cNvPr id="600" name="Picture 599"/>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579942"/>
                <a:ext cx="276005" cy="274320"/>
              </a:xfrm>
              <a:prstGeom prst="rect">
                <a:avLst/>
              </a:prstGeom>
            </p:spPr>
          </p:pic>
          <p:pic>
            <p:nvPicPr>
              <p:cNvPr id="601" name="Picture 600"/>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904935"/>
                <a:ext cx="274320" cy="274320"/>
              </a:xfrm>
              <a:prstGeom prst="rect">
                <a:avLst/>
              </a:prstGeom>
            </p:spPr>
          </p:pic>
          <p:pic>
            <p:nvPicPr>
              <p:cNvPr id="602" name="Picture 601"/>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904935"/>
                <a:ext cx="274320" cy="274320"/>
              </a:xfrm>
              <a:prstGeom prst="rect">
                <a:avLst/>
              </a:prstGeom>
            </p:spPr>
          </p:pic>
          <p:pic>
            <p:nvPicPr>
              <p:cNvPr id="603" name="Picture 60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904935"/>
                <a:ext cx="272648" cy="274320"/>
              </a:xfrm>
              <a:prstGeom prst="rect">
                <a:avLst/>
              </a:prstGeom>
            </p:spPr>
          </p:pic>
          <p:pic>
            <p:nvPicPr>
              <p:cNvPr id="604" name="Picture 60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904935"/>
                <a:ext cx="276005" cy="274320"/>
              </a:xfrm>
              <a:prstGeom prst="rect">
                <a:avLst/>
              </a:prstGeom>
            </p:spPr>
          </p:pic>
          <p:pic>
            <p:nvPicPr>
              <p:cNvPr id="605" name="Picture 604"/>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904935"/>
                <a:ext cx="276005" cy="274320"/>
              </a:xfrm>
              <a:prstGeom prst="rect">
                <a:avLst/>
              </a:prstGeom>
            </p:spPr>
          </p:pic>
          <p:pic>
            <p:nvPicPr>
              <p:cNvPr id="606" name="Picture 605"/>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229928"/>
                <a:ext cx="274320" cy="274320"/>
              </a:xfrm>
              <a:prstGeom prst="rect">
                <a:avLst/>
              </a:prstGeom>
            </p:spPr>
          </p:pic>
          <p:pic>
            <p:nvPicPr>
              <p:cNvPr id="607" name="Picture 606"/>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229928"/>
                <a:ext cx="274320" cy="274320"/>
              </a:xfrm>
              <a:prstGeom prst="rect">
                <a:avLst/>
              </a:prstGeom>
            </p:spPr>
          </p:pic>
          <p:pic>
            <p:nvPicPr>
              <p:cNvPr id="608" name="Picture 60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229928"/>
                <a:ext cx="272648" cy="274320"/>
              </a:xfrm>
              <a:prstGeom prst="rect">
                <a:avLst/>
              </a:prstGeom>
            </p:spPr>
          </p:pic>
          <p:pic>
            <p:nvPicPr>
              <p:cNvPr id="609" name="Picture 608"/>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229928"/>
                <a:ext cx="276005" cy="274320"/>
              </a:xfrm>
              <a:prstGeom prst="rect">
                <a:avLst/>
              </a:prstGeom>
            </p:spPr>
          </p:pic>
          <p:pic>
            <p:nvPicPr>
              <p:cNvPr id="610" name="Picture 60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229928"/>
                <a:ext cx="276005" cy="274320"/>
              </a:xfrm>
              <a:prstGeom prst="rect">
                <a:avLst/>
              </a:prstGeom>
            </p:spPr>
          </p:pic>
          <p:pic>
            <p:nvPicPr>
              <p:cNvPr id="611" name="Picture 61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554921"/>
                <a:ext cx="274320" cy="274320"/>
              </a:xfrm>
              <a:prstGeom prst="rect">
                <a:avLst/>
              </a:prstGeom>
            </p:spPr>
          </p:pic>
          <p:pic>
            <p:nvPicPr>
              <p:cNvPr id="612" name="Picture 61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554921"/>
                <a:ext cx="274320" cy="274320"/>
              </a:xfrm>
              <a:prstGeom prst="rect">
                <a:avLst/>
              </a:prstGeom>
            </p:spPr>
          </p:pic>
          <p:pic>
            <p:nvPicPr>
              <p:cNvPr id="613" name="Picture 612"/>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554921"/>
                <a:ext cx="272648" cy="274320"/>
              </a:xfrm>
              <a:prstGeom prst="rect">
                <a:avLst/>
              </a:prstGeom>
            </p:spPr>
          </p:pic>
          <p:pic>
            <p:nvPicPr>
              <p:cNvPr id="614" name="Picture 613"/>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554921"/>
                <a:ext cx="276005" cy="274320"/>
              </a:xfrm>
              <a:prstGeom prst="rect">
                <a:avLst/>
              </a:prstGeom>
            </p:spPr>
          </p:pic>
          <p:pic>
            <p:nvPicPr>
              <p:cNvPr id="615" name="Picture 614"/>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554921"/>
                <a:ext cx="276005" cy="274320"/>
              </a:xfrm>
              <a:prstGeom prst="rect">
                <a:avLst/>
              </a:prstGeom>
            </p:spPr>
          </p:pic>
          <p:pic>
            <p:nvPicPr>
              <p:cNvPr id="616" name="Picture 61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879914"/>
                <a:ext cx="274320" cy="274320"/>
              </a:xfrm>
              <a:prstGeom prst="rect">
                <a:avLst/>
              </a:prstGeom>
            </p:spPr>
          </p:pic>
          <p:pic>
            <p:nvPicPr>
              <p:cNvPr id="617" name="Picture 616"/>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879914"/>
                <a:ext cx="274320" cy="274320"/>
              </a:xfrm>
              <a:prstGeom prst="rect">
                <a:avLst/>
              </a:prstGeom>
            </p:spPr>
          </p:pic>
          <p:pic>
            <p:nvPicPr>
              <p:cNvPr id="618" name="Picture 617"/>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879914"/>
                <a:ext cx="272648" cy="274320"/>
              </a:xfrm>
              <a:prstGeom prst="rect">
                <a:avLst/>
              </a:prstGeom>
            </p:spPr>
          </p:pic>
          <p:pic>
            <p:nvPicPr>
              <p:cNvPr id="619" name="Picture 61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879914"/>
                <a:ext cx="276005" cy="274320"/>
              </a:xfrm>
              <a:prstGeom prst="rect">
                <a:avLst/>
              </a:prstGeom>
            </p:spPr>
          </p:pic>
          <p:pic>
            <p:nvPicPr>
              <p:cNvPr id="620" name="Picture 619"/>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879914"/>
                <a:ext cx="276005" cy="274320"/>
              </a:xfrm>
              <a:prstGeom prst="rect">
                <a:avLst/>
              </a:prstGeom>
            </p:spPr>
          </p:pic>
          <p:pic>
            <p:nvPicPr>
              <p:cNvPr id="621" name="Picture 62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204907"/>
                <a:ext cx="274320" cy="274320"/>
              </a:xfrm>
              <a:prstGeom prst="rect">
                <a:avLst/>
              </a:prstGeom>
            </p:spPr>
          </p:pic>
          <p:pic>
            <p:nvPicPr>
              <p:cNvPr id="622" name="Picture 621"/>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204907"/>
                <a:ext cx="274320" cy="274320"/>
              </a:xfrm>
              <a:prstGeom prst="rect">
                <a:avLst/>
              </a:prstGeom>
            </p:spPr>
          </p:pic>
          <p:pic>
            <p:nvPicPr>
              <p:cNvPr id="623" name="Picture 622"/>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204907"/>
                <a:ext cx="272648" cy="274320"/>
              </a:xfrm>
              <a:prstGeom prst="rect">
                <a:avLst/>
              </a:prstGeom>
            </p:spPr>
          </p:pic>
          <p:pic>
            <p:nvPicPr>
              <p:cNvPr id="624" name="Picture 623"/>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204907"/>
                <a:ext cx="276005" cy="274320"/>
              </a:xfrm>
              <a:prstGeom prst="rect">
                <a:avLst/>
              </a:prstGeom>
            </p:spPr>
          </p:pic>
          <p:pic>
            <p:nvPicPr>
              <p:cNvPr id="625" name="Picture 62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204907"/>
                <a:ext cx="276005" cy="274320"/>
              </a:xfrm>
              <a:prstGeom prst="rect">
                <a:avLst/>
              </a:prstGeom>
            </p:spPr>
          </p:pic>
          <p:pic>
            <p:nvPicPr>
              <p:cNvPr id="626" name="Picture 62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529900"/>
                <a:ext cx="274320" cy="274320"/>
              </a:xfrm>
              <a:prstGeom prst="rect">
                <a:avLst/>
              </a:prstGeom>
            </p:spPr>
          </p:pic>
          <p:pic>
            <p:nvPicPr>
              <p:cNvPr id="627" name="Picture 626"/>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529900"/>
                <a:ext cx="274320" cy="274320"/>
              </a:xfrm>
              <a:prstGeom prst="rect">
                <a:avLst/>
              </a:prstGeom>
            </p:spPr>
          </p:pic>
          <p:pic>
            <p:nvPicPr>
              <p:cNvPr id="628" name="Picture 62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529900"/>
                <a:ext cx="272648" cy="274320"/>
              </a:xfrm>
              <a:prstGeom prst="rect">
                <a:avLst/>
              </a:prstGeom>
            </p:spPr>
          </p:pic>
          <p:pic>
            <p:nvPicPr>
              <p:cNvPr id="629" name="Picture 628"/>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529900"/>
                <a:ext cx="276005" cy="274320"/>
              </a:xfrm>
              <a:prstGeom prst="rect">
                <a:avLst/>
              </a:prstGeom>
            </p:spPr>
          </p:pic>
          <p:pic>
            <p:nvPicPr>
              <p:cNvPr id="630" name="Picture 629"/>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529900"/>
                <a:ext cx="276005" cy="274320"/>
              </a:xfrm>
              <a:prstGeom prst="rect">
                <a:avLst/>
              </a:prstGeom>
            </p:spPr>
          </p:pic>
          <p:pic>
            <p:nvPicPr>
              <p:cNvPr id="631" name="Picture 630"/>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854893"/>
                <a:ext cx="274320" cy="274320"/>
              </a:xfrm>
              <a:prstGeom prst="rect">
                <a:avLst/>
              </a:prstGeom>
            </p:spPr>
          </p:pic>
          <p:pic>
            <p:nvPicPr>
              <p:cNvPr id="632" name="Picture 63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854893"/>
                <a:ext cx="274320" cy="274320"/>
              </a:xfrm>
              <a:prstGeom prst="rect">
                <a:avLst/>
              </a:prstGeom>
            </p:spPr>
          </p:pic>
          <p:pic>
            <p:nvPicPr>
              <p:cNvPr id="633" name="Picture 632"/>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854893"/>
                <a:ext cx="272648" cy="274320"/>
              </a:xfrm>
              <a:prstGeom prst="rect">
                <a:avLst/>
              </a:prstGeom>
            </p:spPr>
          </p:pic>
          <p:pic>
            <p:nvPicPr>
              <p:cNvPr id="634" name="Picture 633"/>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854893"/>
                <a:ext cx="276005" cy="274320"/>
              </a:xfrm>
              <a:prstGeom prst="rect">
                <a:avLst/>
              </a:prstGeom>
            </p:spPr>
          </p:pic>
          <p:pic>
            <p:nvPicPr>
              <p:cNvPr id="635" name="Picture 634"/>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854893"/>
                <a:ext cx="276005" cy="274320"/>
              </a:xfrm>
              <a:prstGeom prst="rect">
                <a:avLst/>
              </a:prstGeom>
            </p:spPr>
          </p:pic>
          <p:pic>
            <p:nvPicPr>
              <p:cNvPr id="636" name="Picture 635"/>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179886"/>
                <a:ext cx="274320" cy="274320"/>
              </a:xfrm>
              <a:prstGeom prst="rect">
                <a:avLst/>
              </a:prstGeom>
            </p:spPr>
          </p:pic>
          <p:pic>
            <p:nvPicPr>
              <p:cNvPr id="637" name="Picture 636"/>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179886"/>
                <a:ext cx="274320" cy="274320"/>
              </a:xfrm>
              <a:prstGeom prst="rect">
                <a:avLst/>
              </a:prstGeom>
            </p:spPr>
          </p:pic>
          <p:pic>
            <p:nvPicPr>
              <p:cNvPr id="638" name="Picture 637"/>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179886"/>
                <a:ext cx="272648" cy="274320"/>
              </a:xfrm>
              <a:prstGeom prst="rect">
                <a:avLst/>
              </a:prstGeom>
            </p:spPr>
          </p:pic>
          <p:pic>
            <p:nvPicPr>
              <p:cNvPr id="639" name="Picture 63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179886"/>
                <a:ext cx="276005" cy="274320"/>
              </a:xfrm>
              <a:prstGeom prst="rect">
                <a:avLst/>
              </a:prstGeom>
            </p:spPr>
          </p:pic>
          <p:pic>
            <p:nvPicPr>
              <p:cNvPr id="640" name="Picture 639"/>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179886"/>
                <a:ext cx="276005" cy="274320"/>
              </a:xfrm>
              <a:prstGeom prst="rect">
                <a:avLst/>
              </a:prstGeom>
            </p:spPr>
          </p:pic>
          <p:pic>
            <p:nvPicPr>
              <p:cNvPr id="641" name="Picture 640"/>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504879"/>
                <a:ext cx="274320" cy="274320"/>
              </a:xfrm>
              <a:prstGeom prst="rect">
                <a:avLst/>
              </a:prstGeom>
            </p:spPr>
          </p:pic>
          <p:pic>
            <p:nvPicPr>
              <p:cNvPr id="642" name="Picture 641"/>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504879"/>
                <a:ext cx="274320" cy="274320"/>
              </a:xfrm>
              <a:prstGeom prst="rect">
                <a:avLst/>
              </a:prstGeom>
            </p:spPr>
          </p:pic>
          <p:pic>
            <p:nvPicPr>
              <p:cNvPr id="643" name="Picture 642"/>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504879"/>
                <a:ext cx="272648" cy="274320"/>
              </a:xfrm>
              <a:prstGeom prst="rect">
                <a:avLst/>
              </a:prstGeom>
            </p:spPr>
          </p:pic>
          <p:pic>
            <p:nvPicPr>
              <p:cNvPr id="644" name="Picture 643"/>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504879"/>
                <a:ext cx="276005" cy="274320"/>
              </a:xfrm>
              <a:prstGeom prst="rect">
                <a:avLst/>
              </a:prstGeom>
            </p:spPr>
          </p:pic>
          <p:pic>
            <p:nvPicPr>
              <p:cNvPr id="645" name="Picture 64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504879"/>
                <a:ext cx="276005" cy="274320"/>
              </a:xfrm>
              <a:prstGeom prst="rect">
                <a:avLst/>
              </a:prstGeom>
            </p:spPr>
          </p:pic>
          <p:pic>
            <p:nvPicPr>
              <p:cNvPr id="646" name="Picture 645"/>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829872"/>
                <a:ext cx="274320" cy="274320"/>
              </a:xfrm>
              <a:prstGeom prst="rect">
                <a:avLst/>
              </a:prstGeom>
            </p:spPr>
          </p:pic>
          <p:pic>
            <p:nvPicPr>
              <p:cNvPr id="647" name="Picture 646"/>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829872"/>
                <a:ext cx="274320" cy="274320"/>
              </a:xfrm>
              <a:prstGeom prst="rect">
                <a:avLst/>
              </a:prstGeom>
            </p:spPr>
          </p:pic>
          <p:pic>
            <p:nvPicPr>
              <p:cNvPr id="648" name="Picture 64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829872"/>
                <a:ext cx="272648" cy="274320"/>
              </a:xfrm>
              <a:prstGeom prst="rect">
                <a:avLst/>
              </a:prstGeom>
            </p:spPr>
          </p:pic>
          <p:pic>
            <p:nvPicPr>
              <p:cNvPr id="649" name="Picture 648"/>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829872"/>
                <a:ext cx="276005" cy="274320"/>
              </a:xfrm>
              <a:prstGeom prst="rect">
                <a:avLst/>
              </a:prstGeom>
            </p:spPr>
          </p:pic>
          <p:pic>
            <p:nvPicPr>
              <p:cNvPr id="650" name="Picture 649"/>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829872"/>
                <a:ext cx="276005" cy="274320"/>
              </a:xfrm>
              <a:prstGeom prst="rect">
                <a:avLst/>
              </a:prstGeom>
            </p:spPr>
          </p:pic>
          <p:pic>
            <p:nvPicPr>
              <p:cNvPr id="651" name="Picture 65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154865"/>
                <a:ext cx="274320" cy="274320"/>
              </a:xfrm>
              <a:prstGeom prst="rect">
                <a:avLst/>
              </a:prstGeom>
            </p:spPr>
          </p:pic>
          <p:pic>
            <p:nvPicPr>
              <p:cNvPr id="652" name="Picture 651"/>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6154865"/>
                <a:ext cx="274320" cy="274320"/>
              </a:xfrm>
              <a:prstGeom prst="rect">
                <a:avLst/>
              </a:prstGeom>
            </p:spPr>
          </p:pic>
          <p:pic>
            <p:nvPicPr>
              <p:cNvPr id="653" name="Picture 652"/>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6154865"/>
                <a:ext cx="272648" cy="274320"/>
              </a:xfrm>
              <a:prstGeom prst="rect">
                <a:avLst/>
              </a:prstGeom>
            </p:spPr>
          </p:pic>
          <p:pic>
            <p:nvPicPr>
              <p:cNvPr id="654" name="Picture 653"/>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6154865"/>
                <a:ext cx="276005" cy="274320"/>
              </a:xfrm>
              <a:prstGeom prst="rect">
                <a:avLst/>
              </a:prstGeom>
            </p:spPr>
          </p:pic>
          <p:pic>
            <p:nvPicPr>
              <p:cNvPr id="655" name="Picture 654"/>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6154865"/>
                <a:ext cx="276005" cy="274320"/>
              </a:xfrm>
              <a:prstGeom prst="rect">
                <a:avLst/>
              </a:prstGeom>
            </p:spPr>
          </p:pic>
        </p:grpSp>
        <p:grpSp>
          <p:nvGrpSpPr>
            <p:cNvPr id="498" name="Group 497"/>
            <p:cNvGrpSpPr/>
            <p:nvPr/>
          </p:nvGrpSpPr>
          <p:grpSpPr>
            <a:xfrm>
              <a:off x="6045017" y="6479859"/>
              <a:ext cx="1372365" cy="274320"/>
              <a:chOff x="6045017" y="6479859"/>
              <a:chExt cx="1372365" cy="274320"/>
            </a:xfrm>
          </p:grpSpPr>
          <p:pic>
            <p:nvPicPr>
              <p:cNvPr id="501" name="Picture 500"/>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479859"/>
                <a:ext cx="274320" cy="274320"/>
              </a:xfrm>
              <a:prstGeom prst="rect">
                <a:avLst/>
              </a:prstGeom>
            </p:spPr>
          </p:pic>
          <p:pic>
            <p:nvPicPr>
              <p:cNvPr id="502" name="Picture 501"/>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6479859"/>
                <a:ext cx="274320" cy="274320"/>
              </a:xfrm>
              <a:prstGeom prst="rect">
                <a:avLst/>
              </a:prstGeom>
            </p:spPr>
          </p:pic>
          <p:pic>
            <p:nvPicPr>
              <p:cNvPr id="503" name="Picture 502"/>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6479859"/>
                <a:ext cx="272648" cy="274320"/>
              </a:xfrm>
              <a:prstGeom prst="rect">
                <a:avLst/>
              </a:prstGeom>
            </p:spPr>
          </p:pic>
          <p:pic>
            <p:nvPicPr>
              <p:cNvPr id="504" name="Picture 503"/>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6479859"/>
                <a:ext cx="276005" cy="274320"/>
              </a:xfrm>
              <a:prstGeom prst="rect">
                <a:avLst/>
              </a:prstGeom>
            </p:spPr>
          </p:pic>
          <p:pic>
            <p:nvPicPr>
              <p:cNvPr id="505" name="Picture 504"/>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6479859"/>
                <a:ext cx="276005" cy="274320"/>
              </a:xfrm>
              <a:prstGeom prst="rect">
                <a:avLst/>
              </a:prstGeom>
            </p:spPr>
          </p:pic>
        </p:grpSp>
        <p:sp>
          <p:nvSpPr>
            <p:cNvPr id="499" name="Text Placeholder 3"/>
            <p:cNvSpPr txBox="1">
              <a:spLocks/>
            </p:cNvSpPr>
            <p:nvPr/>
          </p:nvSpPr>
          <p:spPr>
            <a:xfrm>
              <a:off x="3374064" y="1555614"/>
              <a:ext cx="1283353" cy="511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A2142F"/>
                  </a:solidFill>
                  <a:latin typeface="Segoe UI Semibold" panose="020B0702040204020203" pitchFamily="34" charset="0"/>
                </a:rPr>
                <a:t>Baseline</a:t>
              </a:r>
            </a:p>
          </p:txBody>
        </p:sp>
        <p:sp>
          <p:nvSpPr>
            <p:cNvPr id="500" name="Text Placeholder 5"/>
            <p:cNvSpPr txBox="1">
              <a:spLocks/>
            </p:cNvSpPr>
            <p:nvPr/>
          </p:nvSpPr>
          <p:spPr>
            <a:xfrm>
              <a:off x="7417382" y="6429185"/>
              <a:ext cx="2130478" cy="5115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77AC30"/>
                  </a:solidFill>
                  <a:latin typeface="Segoe UI Semibold" panose="020B0702040204020203" pitchFamily="34" charset="0"/>
                </a:rPr>
                <a:t>Lowest-Impact</a:t>
              </a:r>
            </a:p>
          </p:txBody>
        </p:sp>
      </p:grpSp>
      <p:sp>
        <p:nvSpPr>
          <p:cNvPr id="2" name="Title 1"/>
          <p:cNvSpPr>
            <a:spLocks noGrp="1"/>
          </p:cNvSpPr>
          <p:nvPr>
            <p:ph type="title"/>
          </p:nvPr>
        </p:nvSpPr>
        <p:spPr/>
        <p:txBody>
          <a:bodyPr/>
          <a:lstStyle/>
          <a:p>
            <a:r>
              <a:rPr lang="en-US" b="1" dirty="0"/>
              <a:t>Quantity = Quality</a:t>
            </a:r>
            <a:endParaRPr lang="en-US" dirty="0"/>
          </a:p>
        </p:txBody>
      </p:sp>
      <p:grpSp>
        <p:nvGrpSpPr>
          <p:cNvPr id="10" name="Group 9"/>
          <p:cNvGrpSpPr/>
          <p:nvPr/>
        </p:nvGrpSpPr>
        <p:grpSpPr>
          <a:xfrm>
            <a:off x="-217977" y="1978029"/>
            <a:ext cx="1602205" cy="1511290"/>
            <a:chOff x="3211028" y="1978029"/>
            <a:chExt cx="1602205" cy="1511290"/>
          </a:xfrm>
        </p:grpSpPr>
        <p:pic>
          <p:nvPicPr>
            <p:cNvPr id="661" name="Picture 660"/>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79576" y="1978029"/>
              <a:ext cx="465110" cy="462270"/>
            </a:xfrm>
            <a:prstGeom prst="rect">
              <a:avLst/>
            </a:prstGeom>
          </p:spPr>
        </p:pic>
        <p:sp>
          <p:nvSpPr>
            <p:cNvPr id="9" name="Rectangle 8"/>
            <p:cNvSpPr/>
            <p:nvPr/>
          </p:nvSpPr>
          <p:spPr>
            <a:xfrm>
              <a:off x="3439121" y="3119987"/>
              <a:ext cx="1224737" cy="369332"/>
            </a:xfrm>
            <a:prstGeom prst="rect">
              <a:avLst/>
            </a:prstGeom>
          </p:spPr>
          <p:txBody>
            <a:bodyPr wrap="square">
              <a:spAutoFit/>
            </a:bodyPr>
            <a:lstStyle/>
            <a:p>
              <a:r>
                <a:rPr lang="en-US" i="1" dirty="0" err="1">
                  <a:latin typeface="Segoe UI Semilight" panose="020B0402040204020203" pitchFamily="34" charset="0"/>
                  <a:cs typeface="Segoe UI Semilight" panose="020B0402040204020203" pitchFamily="34" charset="0"/>
                </a:rPr>
                <a:t>K</a:t>
              </a:r>
              <a:r>
                <a:rPr lang="en-US" i="1" baseline="-25000" dirty="0" err="1">
                  <a:latin typeface="Segoe UI Semilight" panose="020B0402040204020203" pitchFamily="34" charset="0"/>
                  <a:cs typeface="Segoe UI Semilight" panose="020B0402040204020203" pitchFamily="34" charset="0"/>
                </a:rPr>
                <a:t>sat</a:t>
              </a:r>
              <a:r>
                <a:rPr lang="en-US" i="1" dirty="0">
                  <a:latin typeface="Segoe UI Semilight" panose="020B0402040204020203" pitchFamily="34" charset="0"/>
                  <a:cs typeface="Segoe UI Semilight" panose="020B0402040204020203" pitchFamily="34" charset="0"/>
                </a:rPr>
                <a:t> ↓ 10x</a:t>
              </a:r>
            </a:p>
          </p:txBody>
        </p:sp>
        <p:sp>
          <p:nvSpPr>
            <p:cNvPr id="662" name="Rectangle 661"/>
            <p:cNvSpPr/>
            <p:nvPr/>
          </p:nvSpPr>
          <p:spPr>
            <a:xfrm>
              <a:off x="3211028" y="2475885"/>
              <a:ext cx="1602205" cy="646331"/>
            </a:xfrm>
            <a:prstGeom prst="rect">
              <a:avLst/>
            </a:prstGeom>
          </p:spPr>
          <p:txBody>
            <a:bodyPr wrap="square">
              <a:spAutoFit/>
            </a:bodyPr>
            <a:lstStyle/>
            <a:p>
              <a:pPr algn="ctr"/>
              <a:r>
                <a:rPr lang="en-US" dirty="0">
                  <a:latin typeface="Segoe UI Semilight" panose="020B0402040204020203" pitchFamily="34" charset="0"/>
                  <a:cs typeface="Segoe UI Semilight" panose="020B0402040204020203" pitchFamily="34" charset="0"/>
                </a:rPr>
                <a:t>Highly Compacted</a:t>
              </a:r>
            </a:p>
          </p:txBody>
        </p:sp>
      </p:grpSp>
      <p:grpSp>
        <p:nvGrpSpPr>
          <p:cNvPr id="663" name="Group 662"/>
          <p:cNvGrpSpPr/>
          <p:nvPr/>
        </p:nvGrpSpPr>
        <p:grpSpPr>
          <a:xfrm>
            <a:off x="5986229" y="1978029"/>
            <a:ext cx="1602205" cy="1511290"/>
            <a:chOff x="3211028" y="1978029"/>
            <a:chExt cx="1602205" cy="1511290"/>
          </a:xfrm>
        </p:grpSpPr>
        <p:pic>
          <p:nvPicPr>
            <p:cNvPr id="664" name="Picture 66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79576" y="1978029"/>
              <a:ext cx="465110" cy="462270"/>
            </a:xfrm>
            <a:prstGeom prst="rect">
              <a:avLst/>
            </a:prstGeom>
          </p:spPr>
        </p:pic>
        <p:sp>
          <p:nvSpPr>
            <p:cNvPr id="665" name="Rectangle 664"/>
            <p:cNvSpPr/>
            <p:nvPr/>
          </p:nvSpPr>
          <p:spPr>
            <a:xfrm>
              <a:off x="3439121" y="3119987"/>
              <a:ext cx="1224737" cy="369332"/>
            </a:xfrm>
            <a:prstGeom prst="rect">
              <a:avLst/>
            </a:prstGeom>
          </p:spPr>
          <p:txBody>
            <a:bodyPr wrap="square">
              <a:spAutoFit/>
            </a:bodyPr>
            <a:lstStyle/>
            <a:p>
              <a:r>
                <a:rPr lang="en-US" i="1" dirty="0" err="1">
                  <a:latin typeface="Segoe UI Semilight" panose="020B0402040204020203" pitchFamily="34" charset="0"/>
                  <a:cs typeface="Segoe UI Semilight" panose="020B0402040204020203" pitchFamily="34" charset="0"/>
                </a:rPr>
                <a:t>K</a:t>
              </a:r>
              <a:r>
                <a:rPr lang="en-US" i="1" baseline="-25000" dirty="0" err="1">
                  <a:latin typeface="Segoe UI Semilight" panose="020B0402040204020203" pitchFamily="34" charset="0"/>
                  <a:cs typeface="Segoe UI Semilight" panose="020B0402040204020203" pitchFamily="34" charset="0"/>
                </a:rPr>
                <a:t>sat</a:t>
              </a:r>
              <a:r>
                <a:rPr lang="en-US" i="1" dirty="0">
                  <a:latin typeface="Segoe UI Semilight" panose="020B0402040204020203" pitchFamily="34" charset="0"/>
                  <a:cs typeface="Segoe UI Semilight" panose="020B0402040204020203" pitchFamily="34" charset="0"/>
                </a:rPr>
                <a:t> ↓ 2x</a:t>
              </a:r>
            </a:p>
          </p:txBody>
        </p:sp>
        <p:sp>
          <p:nvSpPr>
            <p:cNvPr id="666" name="Rectangle 665"/>
            <p:cNvSpPr/>
            <p:nvPr/>
          </p:nvSpPr>
          <p:spPr>
            <a:xfrm>
              <a:off x="3211028" y="2475885"/>
              <a:ext cx="1602205" cy="646331"/>
            </a:xfrm>
            <a:prstGeom prst="rect">
              <a:avLst/>
            </a:prstGeom>
          </p:spPr>
          <p:txBody>
            <a:bodyPr wrap="square">
              <a:spAutoFit/>
            </a:bodyPr>
            <a:lstStyle/>
            <a:p>
              <a:pPr algn="ctr"/>
              <a:r>
                <a:rPr lang="en-US" dirty="0">
                  <a:latin typeface="Segoe UI Semilight" panose="020B0402040204020203" pitchFamily="34" charset="0"/>
                  <a:cs typeface="Segoe UI Semilight" panose="020B0402040204020203" pitchFamily="34" charset="0"/>
                </a:rPr>
                <a:t>Moderately Compacted</a:t>
              </a:r>
            </a:p>
          </p:txBody>
        </p:sp>
      </p:grpSp>
      <p:sp>
        <p:nvSpPr>
          <p:cNvPr id="352" name="Oval 351">
            <a:extLst>
              <a:ext uri="{FF2B5EF4-FFF2-40B4-BE49-F238E27FC236}">
                <a16:creationId xmlns:a16="http://schemas.microsoft.com/office/drawing/2014/main" id="{6050B873-93E4-4AC7-B4A5-88CC16A576DF}"/>
              </a:ext>
            </a:extLst>
          </p:cNvPr>
          <p:cNvSpPr/>
          <p:nvPr/>
        </p:nvSpPr>
        <p:spPr>
          <a:xfrm>
            <a:off x="11159460" y="210105"/>
            <a:ext cx="519813" cy="51981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Segoe UI Semibold" panose="020B0702040204020203" pitchFamily="34" charset="0"/>
                <a:cs typeface="Segoe UI Semibold" panose="020B0702040204020203" pitchFamily="34" charset="0"/>
              </a:rPr>
              <a:t>1</a:t>
            </a:r>
          </a:p>
        </p:txBody>
      </p:sp>
    </p:spTree>
    <p:extLst>
      <p:ext uri="{BB962C8B-B14F-4D97-AF65-F5344CB8AC3E}">
        <p14:creationId xmlns:p14="http://schemas.microsoft.com/office/powerpoint/2010/main" val="1922399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8" name="Group 737">
            <a:extLst>
              <a:ext uri="{FF2B5EF4-FFF2-40B4-BE49-F238E27FC236}">
                <a16:creationId xmlns:a16="http://schemas.microsoft.com/office/drawing/2014/main" id="{23C45B22-A18C-42C8-AB68-A636210F2AEB}"/>
              </a:ext>
            </a:extLst>
          </p:cNvPr>
          <p:cNvGrpSpPr/>
          <p:nvPr/>
        </p:nvGrpSpPr>
        <p:grpSpPr>
          <a:xfrm>
            <a:off x="2956807" y="1657416"/>
            <a:ext cx="2801115" cy="5149216"/>
            <a:chOff x="4616267" y="1604963"/>
            <a:chExt cx="2801115" cy="5149216"/>
          </a:xfrm>
        </p:grpSpPr>
        <p:grpSp>
          <p:nvGrpSpPr>
            <p:cNvPr id="739" name="Group 738">
              <a:extLst>
                <a:ext uri="{FF2B5EF4-FFF2-40B4-BE49-F238E27FC236}">
                  <a16:creationId xmlns:a16="http://schemas.microsoft.com/office/drawing/2014/main" id="{16B0ACF6-47B4-41B3-B47F-547F48E3EA04}"/>
                </a:ext>
              </a:extLst>
            </p:cNvPr>
            <p:cNvGrpSpPr/>
            <p:nvPr/>
          </p:nvGrpSpPr>
          <p:grpSpPr>
            <a:xfrm>
              <a:off x="4616267" y="1604963"/>
              <a:ext cx="1372365" cy="274320"/>
              <a:chOff x="4616267" y="1604963"/>
              <a:chExt cx="1372365" cy="274320"/>
            </a:xfrm>
          </p:grpSpPr>
          <p:pic>
            <p:nvPicPr>
              <p:cNvPr id="899" name="Picture 898">
                <a:extLst>
                  <a:ext uri="{FF2B5EF4-FFF2-40B4-BE49-F238E27FC236}">
                    <a16:creationId xmlns:a16="http://schemas.microsoft.com/office/drawing/2014/main" id="{4BA8910F-2656-483D-93E5-F5AD6311AB43}"/>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604963"/>
                <a:ext cx="274320" cy="274320"/>
              </a:xfrm>
              <a:prstGeom prst="rect">
                <a:avLst/>
              </a:prstGeom>
            </p:spPr>
          </p:pic>
          <p:pic>
            <p:nvPicPr>
              <p:cNvPr id="900" name="Picture 899">
                <a:extLst>
                  <a:ext uri="{FF2B5EF4-FFF2-40B4-BE49-F238E27FC236}">
                    <a16:creationId xmlns:a16="http://schemas.microsoft.com/office/drawing/2014/main" id="{4F4729B3-FFCC-43C0-B776-EF2E004CE097}"/>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604963"/>
                <a:ext cx="274320" cy="274320"/>
              </a:xfrm>
              <a:prstGeom prst="rect">
                <a:avLst/>
              </a:prstGeom>
            </p:spPr>
          </p:pic>
          <p:pic>
            <p:nvPicPr>
              <p:cNvPr id="901" name="Picture 900">
                <a:extLst>
                  <a:ext uri="{FF2B5EF4-FFF2-40B4-BE49-F238E27FC236}">
                    <a16:creationId xmlns:a16="http://schemas.microsoft.com/office/drawing/2014/main" id="{22FBD82F-98E9-4507-8A09-CCC9153D5E01}"/>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604963"/>
                <a:ext cx="272648" cy="274320"/>
              </a:xfrm>
              <a:prstGeom prst="rect">
                <a:avLst/>
              </a:prstGeom>
            </p:spPr>
          </p:pic>
          <p:pic>
            <p:nvPicPr>
              <p:cNvPr id="902" name="Picture 901">
                <a:extLst>
                  <a:ext uri="{FF2B5EF4-FFF2-40B4-BE49-F238E27FC236}">
                    <a16:creationId xmlns:a16="http://schemas.microsoft.com/office/drawing/2014/main" id="{DB23E01C-0AC6-4375-ACFA-F84DD8A4D2DF}"/>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604963"/>
                <a:ext cx="276005" cy="274320"/>
              </a:xfrm>
              <a:prstGeom prst="rect">
                <a:avLst/>
              </a:prstGeom>
            </p:spPr>
          </p:pic>
          <p:pic>
            <p:nvPicPr>
              <p:cNvPr id="903" name="Picture 902">
                <a:extLst>
                  <a:ext uri="{FF2B5EF4-FFF2-40B4-BE49-F238E27FC236}">
                    <a16:creationId xmlns:a16="http://schemas.microsoft.com/office/drawing/2014/main" id="{9EC2BC70-1096-4C2A-AD58-8E7F027253E5}"/>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604963"/>
                <a:ext cx="276005" cy="274320"/>
              </a:xfrm>
              <a:prstGeom prst="rect">
                <a:avLst/>
              </a:prstGeom>
            </p:spPr>
          </p:pic>
        </p:grpSp>
        <p:grpSp>
          <p:nvGrpSpPr>
            <p:cNvPr id="740" name="Group 739">
              <a:extLst>
                <a:ext uri="{FF2B5EF4-FFF2-40B4-BE49-F238E27FC236}">
                  <a16:creationId xmlns:a16="http://schemas.microsoft.com/office/drawing/2014/main" id="{7044B490-5DDD-469C-95C9-45A7F0B2399C}"/>
                </a:ext>
              </a:extLst>
            </p:cNvPr>
            <p:cNvGrpSpPr/>
            <p:nvPr/>
          </p:nvGrpSpPr>
          <p:grpSpPr>
            <a:xfrm>
              <a:off x="4616267" y="1604963"/>
              <a:ext cx="2801115" cy="5149216"/>
              <a:chOff x="4616267" y="1604963"/>
              <a:chExt cx="2801115" cy="5149216"/>
            </a:xfrm>
          </p:grpSpPr>
          <p:pic>
            <p:nvPicPr>
              <p:cNvPr id="749" name="Picture 748">
                <a:extLst>
                  <a:ext uri="{FF2B5EF4-FFF2-40B4-BE49-F238E27FC236}">
                    <a16:creationId xmlns:a16="http://schemas.microsoft.com/office/drawing/2014/main" id="{680F0A2B-0F53-4FE1-A9B1-85A3F9DADAE3}"/>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750" name="Picture 749">
                <a:extLst>
                  <a:ext uri="{FF2B5EF4-FFF2-40B4-BE49-F238E27FC236}">
                    <a16:creationId xmlns:a16="http://schemas.microsoft.com/office/drawing/2014/main" id="{77E6C812-8BDE-4A32-8B92-57F26EB50A7E}"/>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751" name="Picture 750">
                <a:extLst>
                  <a:ext uri="{FF2B5EF4-FFF2-40B4-BE49-F238E27FC236}">
                    <a16:creationId xmlns:a16="http://schemas.microsoft.com/office/drawing/2014/main" id="{3EC39CAB-2B1E-4BA4-9756-B3B82844222D}"/>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752" name="Picture 751">
                <a:extLst>
                  <a:ext uri="{FF2B5EF4-FFF2-40B4-BE49-F238E27FC236}">
                    <a16:creationId xmlns:a16="http://schemas.microsoft.com/office/drawing/2014/main" id="{4375100A-5220-4BAD-AC94-B0D3485745B9}"/>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753" name="Picture 752">
                <a:extLst>
                  <a:ext uri="{FF2B5EF4-FFF2-40B4-BE49-F238E27FC236}">
                    <a16:creationId xmlns:a16="http://schemas.microsoft.com/office/drawing/2014/main" id="{541BF4D8-A4C3-481D-A7C9-3DF962BF2E5F}"/>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pic>
            <p:nvPicPr>
              <p:cNvPr id="754" name="Picture 753">
                <a:extLst>
                  <a:ext uri="{FF2B5EF4-FFF2-40B4-BE49-F238E27FC236}">
                    <a16:creationId xmlns:a16="http://schemas.microsoft.com/office/drawing/2014/main" id="{8AB77BDA-CEB6-4AFB-84C8-A5A5BA898C23}"/>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254949"/>
                <a:ext cx="274320" cy="274320"/>
              </a:xfrm>
              <a:prstGeom prst="rect">
                <a:avLst/>
              </a:prstGeom>
            </p:spPr>
          </p:pic>
          <p:pic>
            <p:nvPicPr>
              <p:cNvPr id="755" name="Picture 754">
                <a:extLst>
                  <a:ext uri="{FF2B5EF4-FFF2-40B4-BE49-F238E27FC236}">
                    <a16:creationId xmlns:a16="http://schemas.microsoft.com/office/drawing/2014/main" id="{358C7168-2B14-4200-ACB1-B559E4938F28}"/>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254949"/>
                <a:ext cx="274320" cy="274320"/>
              </a:xfrm>
              <a:prstGeom prst="rect">
                <a:avLst/>
              </a:prstGeom>
            </p:spPr>
          </p:pic>
          <p:pic>
            <p:nvPicPr>
              <p:cNvPr id="756" name="Picture 755">
                <a:extLst>
                  <a:ext uri="{FF2B5EF4-FFF2-40B4-BE49-F238E27FC236}">
                    <a16:creationId xmlns:a16="http://schemas.microsoft.com/office/drawing/2014/main" id="{694AA361-1437-4552-AF5B-C6B8DDCBFD6B}"/>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254949"/>
                <a:ext cx="272648" cy="274320"/>
              </a:xfrm>
              <a:prstGeom prst="rect">
                <a:avLst/>
              </a:prstGeom>
            </p:spPr>
          </p:pic>
          <p:pic>
            <p:nvPicPr>
              <p:cNvPr id="757" name="Picture 756">
                <a:extLst>
                  <a:ext uri="{FF2B5EF4-FFF2-40B4-BE49-F238E27FC236}">
                    <a16:creationId xmlns:a16="http://schemas.microsoft.com/office/drawing/2014/main" id="{681400E3-0D3D-42DC-A865-193153D1E79A}"/>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254949"/>
                <a:ext cx="276005" cy="274320"/>
              </a:xfrm>
              <a:prstGeom prst="rect">
                <a:avLst/>
              </a:prstGeom>
            </p:spPr>
          </p:pic>
          <p:pic>
            <p:nvPicPr>
              <p:cNvPr id="758" name="Picture 757">
                <a:extLst>
                  <a:ext uri="{FF2B5EF4-FFF2-40B4-BE49-F238E27FC236}">
                    <a16:creationId xmlns:a16="http://schemas.microsoft.com/office/drawing/2014/main" id="{741E2B8E-4CF0-422A-B86C-159DEC9531CC}"/>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254949"/>
                <a:ext cx="276005" cy="274320"/>
              </a:xfrm>
              <a:prstGeom prst="rect">
                <a:avLst/>
              </a:prstGeom>
            </p:spPr>
          </p:pic>
          <p:pic>
            <p:nvPicPr>
              <p:cNvPr id="759" name="Picture 758">
                <a:extLst>
                  <a:ext uri="{FF2B5EF4-FFF2-40B4-BE49-F238E27FC236}">
                    <a16:creationId xmlns:a16="http://schemas.microsoft.com/office/drawing/2014/main" id="{18FB4C6C-17B3-4B8B-B31A-F8825DDE6C43}"/>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579942"/>
                <a:ext cx="274320" cy="274320"/>
              </a:xfrm>
              <a:prstGeom prst="rect">
                <a:avLst/>
              </a:prstGeom>
            </p:spPr>
          </p:pic>
          <p:pic>
            <p:nvPicPr>
              <p:cNvPr id="760" name="Picture 759">
                <a:extLst>
                  <a:ext uri="{FF2B5EF4-FFF2-40B4-BE49-F238E27FC236}">
                    <a16:creationId xmlns:a16="http://schemas.microsoft.com/office/drawing/2014/main" id="{E440E822-EE85-4309-9E40-DFEEDA0E3C85}"/>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579942"/>
                <a:ext cx="274320" cy="274320"/>
              </a:xfrm>
              <a:prstGeom prst="rect">
                <a:avLst/>
              </a:prstGeom>
            </p:spPr>
          </p:pic>
          <p:pic>
            <p:nvPicPr>
              <p:cNvPr id="761" name="Picture 760">
                <a:extLst>
                  <a:ext uri="{FF2B5EF4-FFF2-40B4-BE49-F238E27FC236}">
                    <a16:creationId xmlns:a16="http://schemas.microsoft.com/office/drawing/2014/main" id="{7B0E5D9A-E28A-4E57-82AE-4939C01BF6B4}"/>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579942"/>
                <a:ext cx="272648" cy="274320"/>
              </a:xfrm>
              <a:prstGeom prst="rect">
                <a:avLst/>
              </a:prstGeom>
            </p:spPr>
          </p:pic>
          <p:pic>
            <p:nvPicPr>
              <p:cNvPr id="762" name="Picture 761">
                <a:extLst>
                  <a:ext uri="{FF2B5EF4-FFF2-40B4-BE49-F238E27FC236}">
                    <a16:creationId xmlns:a16="http://schemas.microsoft.com/office/drawing/2014/main" id="{EA54C98A-238C-46E6-A686-89A32350CF95}"/>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579942"/>
                <a:ext cx="276005" cy="274320"/>
              </a:xfrm>
              <a:prstGeom prst="rect">
                <a:avLst/>
              </a:prstGeom>
            </p:spPr>
          </p:pic>
          <p:pic>
            <p:nvPicPr>
              <p:cNvPr id="763" name="Picture 762">
                <a:extLst>
                  <a:ext uri="{FF2B5EF4-FFF2-40B4-BE49-F238E27FC236}">
                    <a16:creationId xmlns:a16="http://schemas.microsoft.com/office/drawing/2014/main" id="{C830A063-CD82-40F7-919E-0AD23137A0E5}"/>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579942"/>
                <a:ext cx="276005" cy="274320"/>
              </a:xfrm>
              <a:prstGeom prst="rect">
                <a:avLst/>
              </a:prstGeom>
            </p:spPr>
          </p:pic>
          <p:pic>
            <p:nvPicPr>
              <p:cNvPr id="764" name="Picture 763">
                <a:extLst>
                  <a:ext uri="{FF2B5EF4-FFF2-40B4-BE49-F238E27FC236}">
                    <a16:creationId xmlns:a16="http://schemas.microsoft.com/office/drawing/2014/main" id="{ED2F4C36-ED9C-43EA-9BDC-441DEECA8D15}"/>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904935"/>
                <a:ext cx="274320" cy="274320"/>
              </a:xfrm>
              <a:prstGeom prst="rect">
                <a:avLst/>
              </a:prstGeom>
            </p:spPr>
          </p:pic>
          <p:pic>
            <p:nvPicPr>
              <p:cNvPr id="765" name="Picture 764">
                <a:extLst>
                  <a:ext uri="{FF2B5EF4-FFF2-40B4-BE49-F238E27FC236}">
                    <a16:creationId xmlns:a16="http://schemas.microsoft.com/office/drawing/2014/main" id="{AFF026D2-E70B-4BD4-B857-51A0DE1A04D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904935"/>
                <a:ext cx="274320" cy="274320"/>
              </a:xfrm>
              <a:prstGeom prst="rect">
                <a:avLst/>
              </a:prstGeom>
            </p:spPr>
          </p:pic>
          <p:pic>
            <p:nvPicPr>
              <p:cNvPr id="766" name="Picture 765">
                <a:extLst>
                  <a:ext uri="{FF2B5EF4-FFF2-40B4-BE49-F238E27FC236}">
                    <a16:creationId xmlns:a16="http://schemas.microsoft.com/office/drawing/2014/main" id="{C7868969-2F52-4807-B7E4-4B130E48638B}"/>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904935"/>
                <a:ext cx="272648" cy="274320"/>
              </a:xfrm>
              <a:prstGeom prst="rect">
                <a:avLst/>
              </a:prstGeom>
            </p:spPr>
          </p:pic>
          <p:pic>
            <p:nvPicPr>
              <p:cNvPr id="767" name="Picture 766">
                <a:extLst>
                  <a:ext uri="{FF2B5EF4-FFF2-40B4-BE49-F238E27FC236}">
                    <a16:creationId xmlns:a16="http://schemas.microsoft.com/office/drawing/2014/main" id="{4373BA50-3BB9-49C8-8F23-36672DFC3925}"/>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904935"/>
                <a:ext cx="276005" cy="274320"/>
              </a:xfrm>
              <a:prstGeom prst="rect">
                <a:avLst/>
              </a:prstGeom>
            </p:spPr>
          </p:pic>
          <p:pic>
            <p:nvPicPr>
              <p:cNvPr id="768" name="Picture 767">
                <a:extLst>
                  <a:ext uri="{FF2B5EF4-FFF2-40B4-BE49-F238E27FC236}">
                    <a16:creationId xmlns:a16="http://schemas.microsoft.com/office/drawing/2014/main" id="{24229B17-CE37-432C-9017-FAC7E97BF8AC}"/>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904935"/>
                <a:ext cx="276005" cy="274320"/>
              </a:xfrm>
              <a:prstGeom prst="rect">
                <a:avLst/>
              </a:prstGeom>
            </p:spPr>
          </p:pic>
          <p:pic>
            <p:nvPicPr>
              <p:cNvPr id="769" name="Picture 768">
                <a:extLst>
                  <a:ext uri="{FF2B5EF4-FFF2-40B4-BE49-F238E27FC236}">
                    <a16:creationId xmlns:a16="http://schemas.microsoft.com/office/drawing/2014/main" id="{B4E5A6A1-306D-4B68-A79B-29F6B0E40131}"/>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229928"/>
                <a:ext cx="274320" cy="274320"/>
              </a:xfrm>
              <a:prstGeom prst="rect">
                <a:avLst/>
              </a:prstGeom>
            </p:spPr>
          </p:pic>
          <p:pic>
            <p:nvPicPr>
              <p:cNvPr id="770" name="Picture 769">
                <a:extLst>
                  <a:ext uri="{FF2B5EF4-FFF2-40B4-BE49-F238E27FC236}">
                    <a16:creationId xmlns:a16="http://schemas.microsoft.com/office/drawing/2014/main" id="{9A1F47E8-EE34-458E-A6E5-B915E7FF96D1}"/>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229928"/>
                <a:ext cx="274320" cy="274320"/>
              </a:xfrm>
              <a:prstGeom prst="rect">
                <a:avLst/>
              </a:prstGeom>
            </p:spPr>
          </p:pic>
          <p:pic>
            <p:nvPicPr>
              <p:cNvPr id="771" name="Picture 770">
                <a:extLst>
                  <a:ext uri="{FF2B5EF4-FFF2-40B4-BE49-F238E27FC236}">
                    <a16:creationId xmlns:a16="http://schemas.microsoft.com/office/drawing/2014/main" id="{E063539B-8C38-4C93-8AFE-F5CF681C176E}"/>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229928"/>
                <a:ext cx="272648" cy="274320"/>
              </a:xfrm>
              <a:prstGeom prst="rect">
                <a:avLst/>
              </a:prstGeom>
            </p:spPr>
          </p:pic>
          <p:pic>
            <p:nvPicPr>
              <p:cNvPr id="772" name="Picture 771">
                <a:extLst>
                  <a:ext uri="{FF2B5EF4-FFF2-40B4-BE49-F238E27FC236}">
                    <a16:creationId xmlns:a16="http://schemas.microsoft.com/office/drawing/2014/main" id="{B854A7EC-E760-4DC3-B1E5-9A74ADFAFFDF}"/>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229928"/>
                <a:ext cx="276005" cy="274320"/>
              </a:xfrm>
              <a:prstGeom prst="rect">
                <a:avLst/>
              </a:prstGeom>
            </p:spPr>
          </p:pic>
          <p:pic>
            <p:nvPicPr>
              <p:cNvPr id="773" name="Picture 772">
                <a:extLst>
                  <a:ext uri="{FF2B5EF4-FFF2-40B4-BE49-F238E27FC236}">
                    <a16:creationId xmlns:a16="http://schemas.microsoft.com/office/drawing/2014/main" id="{DF2F67DE-FE88-4FDE-B401-4A4D1A5F2F72}"/>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229928"/>
                <a:ext cx="276005" cy="274320"/>
              </a:xfrm>
              <a:prstGeom prst="rect">
                <a:avLst/>
              </a:prstGeom>
            </p:spPr>
          </p:pic>
          <p:pic>
            <p:nvPicPr>
              <p:cNvPr id="774" name="Picture 773">
                <a:extLst>
                  <a:ext uri="{FF2B5EF4-FFF2-40B4-BE49-F238E27FC236}">
                    <a16:creationId xmlns:a16="http://schemas.microsoft.com/office/drawing/2014/main" id="{66179696-DFA5-4C4C-A8BB-6A51D4526F40}"/>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554921"/>
                <a:ext cx="274320" cy="274320"/>
              </a:xfrm>
              <a:prstGeom prst="rect">
                <a:avLst/>
              </a:prstGeom>
            </p:spPr>
          </p:pic>
          <p:pic>
            <p:nvPicPr>
              <p:cNvPr id="775" name="Picture 774">
                <a:extLst>
                  <a:ext uri="{FF2B5EF4-FFF2-40B4-BE49-F238E27FC236}">
                    <a16:creationId xmlns:a16="http://schemas.microsoft.com/office/drawing/2014/main" id="{E5ECF8C6-3AE5-4EE0-A397-F92C1F06E457}"/>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554921"/>
                <a:ext cx="274320" cy="274320"/>
              </a:xfrm>
              <a:prstGeom prst="rect">
                <a:avLst/>
              </a:prstGeom>
            </p:spPr>
          </p:pic>
          <p:pic>
            <p:nvPicPr>
              <p:cNvPr id="776" name="Picture 775">
                <a:extLst>
                  <a:ext uri="{FF2B5EF4-FFF2-40B4-BE49-F238E27FC236}">
                    <a16:creationId xmlns:a16="http://schemas.microsoft.com/office/drawing/2014/main" id="{3C1478EA-0051-43E2-9CCB-FC597D6095A2}"/>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554921"/>
                <a:ext cx="272648" cy="274320"/>
              </a:xfrm>
              <a:prstGeom prst="rect">
                <a:avLst/>
              </a:prstGeom>
            </p:spPr>
          </p:pic>
          <p:pic>
            <p:nvPicPr>
              <p:cNvPr id="777" name="Picture 776">
                <a:extLst>
                  <a:ext uri="{FF2B5EF4-FFF2-40B4-BE49-F238E27FC236}">
                    <a16:creationId xmlns:a16="http://schemas.microsoft.com/office/drawing/2014/main" id="{56BBCE2F-418B-49CF-B33C-9742A306D581}"/>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554921"/>
                <a:ext cx="276005" cy="274320"/>
              </a:xfrm>
              <a:prstGeom prst="rect">
                <a:avLst/>
              </a:prstGeom>
            </p:spPr>
          </p:pic>
          <p:pic>
            <p:nvPicPr>
              <p:cNvPr id="778" name="Picture 777">
                <a:extLst>
                  <a:ext uri="{FF2B5EF4-FFF2-40B4-BE49-F238E27FC236}">
                    <a16:creationId xmlns:a16="http://schemas.microsoft.com/office/drawing/2014/main" id="{0DC86FF6-BC1A-49E2-BC7A-1BDA4A1A7B9A}"/>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554921"/>
                <a:ext cx="276005" cy="274320"/>
              </a:xfrm>
              <a:prstGeom prst="rect">
                <a:avLst/>
              </a:prstGeom>
            </p:spPr>
          </p:pic>
          <p:pic>
            <p:nvPicPr>
              <p:cNvPr id="779" name="Picture 778">
                <a:extLst>
                  <a:ext uri="{FF2B5EF4-FFF2-40B4-BE49-F238E27FC236}">
                    <a16:creationId xmlns:a16="http://schemas.microsoft.com/office/drawing/2014/main" id="{A441EE2C-61DF-42B7-B7B5-770BA09E1A45}"/>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879914"/>
                <a:ext cx="274320" cy="274320"/>
              </a:xfrm>
              <a:prstGeom prst="rect">
                <a:avLst/>
              </a:prstGeom>
            </p:spPr>
          </p:pic>
          <p:pic>
            <p:nvPicPr>
              <p:cNvPr id="780" name="Picture 779">
                <a:extLst>
                  <a:ext uri="{FF2B5EF4-FFF2-40B4-BE49-F238E27FC236}">
                    <a16:creationId xmlns:a16="http://schemas.microsoft.com/office/drawing/2014/main" id="{E61B0C4F-40C3-4987-9720-1093704479D0}"/>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879914"/>
                <a:ext cx="274320" cy="274320"/>
              </a:xfrm>
              <a:prstGeom prst="rect">
                <a:avLst/>
              </a:prstGeom>
            </p:spPr>
          </p:pic>
          <p:pic>
            <p:nvPicPr>
              <p:cNvPr id="781" name="Picture 780">
                <a:extLst>
                  <a:ext uri="{FF2B5EF4-FFF2-40B4-BE49-F238E27FC236}">
                    <a16:creationId xmlns:a16="http://schemas.microsoft.com/office/drawing/2014/main" id="{A7F416BE-05AF-473B-B680-0B861A49A725}"/>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879914"/>
                <a:ext cx="272648" cy="274320"/>
              </a:xfrm>
              <a:prstGeom prst="rect">
                <a:avLst/>
              </a:prstGeom>
            </p:spPr>
          </p:pic>
          <p:pic>
            <p:nvPicPr>
              <p:cNvPr id="782" name="Picture 781">
                <a:extLst>
                  <a:ext uri="{FF2B5EF4-FFF2-40B4-BE49-F238E27FC236}">
                    <a16:creationId xmlns:a16="http://schemas.microsoft.com/office/drawing/2014/main" id="{CD584815-1243-4E81-A1F3-3D17F3AB6F4C}"/>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879914"/>
                <a:ext cx="276005" cy="274320"/>
              </a:xfrm>
              <a:prstGeom prst="rect">
                <a:avLst/>
              </a:prstGeom>
            </p:spPr>
          </p:pic>
          <p:pic>
            <p:nvPicPr>
              <p:cNvPr id="783" name="Picture 782">
                <a:extLst>
                  <a:ext uri="{FF2B5EF4-FFF2-40B4-BE49-F238E27FC236}">
                    <a16:creationId xmlns:a16="http://schemas.microsoft.com/office/drawing/2014/main" id="{D716E28A-B7A4-4CB5-B0B8-D9529CBE7396}"/>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879914"/>
                <a:ext cx="276005" cy="274320"/>
              </a:xfrm>
              <a:prstGeom prst="rect">
                <a:avLst/>
              </a:prstGeom>
            </p:spPr>
          </p:pic>
          <p:pic>
            <p:nvPicPr>
              <p:cNvPr id="784" name="Picture 783">
                <a:extLst>
                  <a:ext uri="{FF2B5EF4-FFF2-40B4-BE49-F238E27FC236}">
                    <a16:creationId xmlns:a16="http://schemas.microsoft.com/office/drawing/2014/main" id="{090EAA92-EC03-406E-BCD1-BB216E5DC013}"/>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204907"/>
                <a:ext cx="274320" cy="274320"/>
              </a:xfrm>
              <a:prstGeom prst="rect">
                <a:avLst/>
              </a:prstGeom>
            </p:spPr>
          </p:pic>
          <p:pic>
            <p:nvPicPr>
              <p:cNvPr id="785" name="Picture 784">
                <a:extLst>
                  <a:ext uri="{FF2B5EF4-FFF2-40B4-BE49-F238E27FC236}">
                    <a16:creationId xmlns:a16="http://schemas.microsoft.com/office/drawing/2014/main" id="{98A447F5-288E-4C4B-96F8-46878EC922C6}"/>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204907"/>
                <a:ext cx="274320" cy="274320"/>
              </a:xfrm>
              <a:prstGeom prst="rect">
                <a:avLst/>
              </a:prstGeom>
            </p:spPr>
          </p:pic>
          <p:pic>
            <p:nvPicPr>
              <p:cNvPr id="786" name="Picture 785">
                <a:extLst>
                  <a:ext uri="{FF2B5EF4-FFF2-40B4-BE49-F238E27FC236}">
                    <a16:creationId xmlns:a16="http://schemas.microsoft.com/office/drawing/2014/main" id="{663A44C2-D06D-494C-8B27-9CE4B0ED94FE}"/>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204907"/>
                <a:ext cx="272648" cy="274320"/>
              </a:xfrm>
              <a:prstGeom prst="rect">
                <a:avLst/>
              </a:prstGeom>
            </p:spPr>
          </p:pic>
          <p:pic>
            <p:nvPicPr>
              <p:cNvPr id="787" name="Picture 786">
                <a:extLst>
                  <a:ext uri="{FF2B5EF4-FFF2-40B4-BE49-F238E27FC236}">
                    <a16:creationId xmlns:a16="http://schemas.microsoft.com/office/drawing/2014/main" id="{3D6B7DB4-62F5-4483-98B9-301D0B93CDAC}"/>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204907"/>
                <a:ext cx="276005" cy="274320"/>
              </a:xfrm>
              <a:prstGeom prst="rect">
                <a:avLst/>
              </a:prstGeom>
            </p:spPr>
          </p:pic>
          <p:pic>
            <p:nvPicPr>
              <p:cNvPr id="788" name="Picture 787">
                <a:extLst>
                  <a:ext uri="{FF2B5EF4-FFF2-40B4-BE49-F238E27FC236}">
                    <a16:creationId xmlns:a16="http://schemas.microsoft.com/office/drawing/2014/main" id="{E2E981F1-CE22-4E33-90EF-1DC000845FE9}"/>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204907"/>
                <a:ext cx="276005" cy="274320"/>
              </a:xfrm>
              <a:prstGeom prst="rect">
                <a:avLst/>
              </a:prstGeom>
            </p:spPr>
          </p:pic>
          <p:pic>
            <p:nvPicPr>
              <p:cNvPr id="789" name="Picture 788">
                <a:extLst>
                  <a:ext uri="{FF2B5EF4-FFF2-40B4-BE49-F238E27FC236}">
                    <a16:creationId xmlns:a16="http://schemas.microsoft.com/office/drawing/2014/main" id="{0E815BE6-0C00-4D22-BEA2-02A4B29E26F5}"/>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529900"/>
                <a:ext cx="274320" cy="274320"/>
              </a:xfrm>
              <a:prstGeom prst="rect">
                <a:avLst/>
              </a:prstGeom>
            </p:spPr>
          </p:pic>
          <p:pic>
            <p:nvPicPr>
              <p:cNvPr id="790" name="Picture 789">
                <a:extLst>
                  <a:ext uri="{FF2B5EF4-FFF2-40B4-BE49-F238E27FC236}">
                    <a16:creationId xmlns:a16="http://schemas.microsoft.com/office/drawing/2014/main" id="{D2069B5B-E1E5-44B6-A0E7-D757AF7549D4}"/>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529900"/>
                <a:ext cx="274320" cy="274320"/>
              </a:xfrm>
              <a:prstGeom prst="rect">
                <a:avLst/>
              </a:prstGeom>
            </p:spPr>
          </p:pic>
          <p:pic>
            <p:nvPicPr>
              <p:cNvPr id="791" name="Picture 790">
                <a:extLst>
                  <a:ext uri="{FF2B5EF4-FFF2-40B4-BE49-F238E27FC236}">
                    <a16:creationId xmlns:a16="http://schemas.microsoft.com/office/drawing/2014/main" id="{A3F9ECEE-8F5B-4F18-ACC8-0B6F3B7DF0ED}"/>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529900"/>
                <a:ext cx="272648" cy="274320"/>
              </a:xfrm>
              <a:prstGeom prst="rect">
                <a:avLst/>
              </a:prstGeom>
            </p:spPr>
          </p:pic>
          <p:pic>
            <p:nvPicPr>
              <p:cNvPr id="792" name="Picture 791">
                <a:extLst>
                  <a:ext uri="{FF2B5EF4-FFF2-40B4-BE49-F238E27FC236}">
                    <a16:creationId xmlns:a16="http://schemas.microsoft.com/office/drawing/2014/main" id="{9EA847FA-44AF-4B0E-99E6-B500F2AD8C22}"/>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529900"/>
                <a:ext cx="276005" cy="274320"/>
              </a:xfrm>
              <a:prstGeom prst="rect">
                <a:avLst/>
              </a:prstGeom>
            </p:spPr>
          </p:pic>
          <p:pic>
            <p:nvPicPr>
              <p:cNvPr id="793" name="Picture 792">
                <a:extLst>
                  <a:ext uri="{FF2B5EF4-FFF2-40B4-BE49-F238E27FC236}">
                    <a16:creationId xmlns:a16="http://schemas.microsoft.com/office/drawing/2014/main" id="{917AABD8-B291-45F1-993C-CCD03464E108}"/>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529900"/>
                <a:ext cx="276005" cy="274320"/>
              </a:xfrm>
              <a:prstGeom prst="rect">
                <a:avLst/>
              </a:prstGeom>
            </p:spPr>
          </p:pic>
          <p:pic>
            <p:nvPicPr>
              <p:cNvPr id="794" name="Picture 793">
                <a:extLst>
                  <a:ext uri="{FF2B5EF4-FFF2-40B4-BE49-F238E27FC236}">
                    <a16:creationId xmlns:a16="http://schemas.microsoft.com/office/drawing/2014/main" id="{B50BC979-70BC-4C7A-BA34-B201C2079DD8}"/>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854893"/>
                <a:ext cx="274320" cy="274320"/>
              </a:xfrm>
              <a:prstGeom prst="rect">
                <a:avLst/>
              </a:prstGeom>
            </p:spPr>
          </p:pic>
          <p:pic>
            <p:nvPicPr>
              <p:cNvPr id="795" name="Picture 794">
                <a:extLst>
                  <a:ext uri="{FF2B5EF4-FFF2-40B4-BE49-F238E27FC236}">
                    <a16:creationId xmlns:a16="http://schemas.microsoft.com/office/drawing/2014/main" id="{5FA59BED-3AFC-4E03-AC8B-11E31B8A244D}"/>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854893"/>
                <a:ext cx="274320" cy="274320"/>
              </a:xfrm>
              <a:prstGeom prst="rect">
                <a:avLst/>
              </a:prstGeom>
            </p:spPr>
          </p:pic>
          <p:pic>
            <p:nvPicPr>
              <p:cNvPr id="796" name="Picture 795">
                <a:extLst>
                  <a:ext uri="{FF2B5EF4-FFF2-40B4-BE49-F238E27FC236}">
                    <a16:creationId xmlns:a16="http://schemas.microsoft.com/office/drawing/2014/main" id="{C2F0688F-0E42-4A5A-A59C-E1221F783C7D}"/>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854893"/>
                <a:ext cx="272648" cy="274320"/>
              </a:xfrm>
              <a:prstGeom prst="rect">
                <a:avLst/>
              </a:prstGeom>
            </p:spPr>
          </p:pic>
          <p:pic>
            <p:nvPicPr>
              <p:cNvPr id="797" name="Picture 796">
                <a:extLst>
                  <a:ext uri="{FF2B5EF4-FFF2-40B4-BE49-F238E27FC236}">
                    <a16:creationId xmlns:a16="http://schemas.microsoft.com/office/drawing/2014/main" id="{31C000B6-91AA-4372-B8CB-94CDF893BCD7}"/>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854893"/>
                <a:ext cx="276005" cy="274320"/>
              </a:xfrm>
              <a:prstGeom prst="rect">
                <a:avLst/>
              </a:prstGeom>
            </p:spPr>
          </p:pic>
          <p:pic>
            <p:nvPicPr>
              <p:cNvPr id="798" name="Picture 797">
                <a:extLst>
                  <a:ext uri="{FF2B5EF4-FFF2-40B4-BE49-F238E27FC236}">
                    <a16:creationId xmlns:a16="http://schemas.microsoft.com/office/drawing/2014/main" id="{7F16001F-F57A-4F9E-BF69-F704F1E39894}"/>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854893"/>
                <a:ext cx="276005" cy="274320"/>
              </a:xfrm>
              <a:prstGeom prst="rect">
                <a:avLst/>
              </a:prstGeom>
            </p:spPr>
          </p:pic>
          <p:pic>
            <p:nvPicPr>
              <p:cNvPr id="799" name="Picture 798">
                <a:extLst>
                  <a:ext uri="{FF2B5EF4-FFF2-40B4-BE49-F238E27FC236}">
                    <a16:creationId xmlns:a16="http://schemas.microsoft.com/office/drawing/2014/main" id="{DFFC1226-F460-4B70-9878-A4A91342E659}"/>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179886"/>
                <a:ext cx="274320" cy="274320"/>
              </a:xfrm>
              <a:prstGeom prst="rect">
                <a:avLst/>
              </a:prstGeom>
            </p:spPr>
          </p:pic>
          <p:pic>
            <p:nvPicPr>
              <p:cNvPr id="800" name="Picture 799">
                <a:extLst>
                  <a:ext uri="{FF2B5EF4-FFF2-40B4-BE49-F238E27FC236}">
                    <a16:creationId xmlns:a16="http://schemas.microsoft.com/office/drawing/2014/main" id="{40548DF6-5CE8-4733-A7F4-CD23D0EFBC6D}"/>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179886"/>
                <a:ext cx="274320" cy="274320"/>
              </a:xfrm>
              <a:prstGeom prst="rect">
                <a:avLst/>
              </a:prstGeom>
            </p:spPr>
          </p:pic>
          <p:pic>
            <p:nvPicPr>
              <p:cNvPr id="801" name="Picture 800">
                <a:extLst>
                  <a:ext uri="{FF2B5EF4-FFF2-40B4-BE49-F238E27FC236}">
                    <a16:creationId xmlns:a16="http://schemas.microsoft.com/office/drawing/2014/main" id="{49F03B37-B291-4555-B1CD-F2D3923F6D03}"/>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179886"/>
                <a:ext cx="272648" cy="274320"/>
              </a:xfrm>
              <a:prstGeom prst="rect">
                <a:avLst/>
              </a:prstGeom>
            </p:spPr>
          </p:pic>
          <p:pic>
            <p:nvPicPr>
              <p:cNvPr id="802" name="Picture 801">
                <a:extLst>
                  <a:ext uri="{FF2B5EF4-FFF2-40B4-BE49-F238E27FC236}">
                    <a16:creationId xmlns:a16="http://schemas.microsoft.com/office/drawing/2014/main" id="{0937FF72-F16C-48D4-A087-C032067FDD46}"/>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179886"/>
                <a:ext cx="276005" cy="274320"/>
              </a:xfrm>
              <a:prstGeom prst="rect">
                <a:avLst/>
              </a:prstGeom>
            </p:spPr>
          </p:pic>
          <p:pic>
            <p:nvPicPr>
              <p:cNvPr id="803" name="Picture 802">
                <a:extLst>
                  <a:ext uri="{FF2B5EF4-FFF2-40B4-BE49-F238E27FC236}">
                    <a16:creationId xmlns:a16="http://schemas.microsoft.com/office/drawing/2014/main" id="{BB20AB13-A674-4167-8B9F-DBC5B1199A37}"/>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179886"/>
                <a:ext cx="276005" cy="274320"/>
              </a:xfrm>
              <a:prstGeom prst="rect">
                <a:avLst/>
              </a:prstGeom>
            </p:spPr>
          </p:pic>
          <p:pic>
            <p:nvPicPr>
              <p:cNvPr id="804" name="Picture 803">
                <a:extLst>
                  <a:ext uri="{FF2B5EF4-FFF2-40B4-BE49-F238E27FC236}">
                    <a16:creationId xmlns:a16="http://schemas.microsoft.com/office/drawing/2014/main" id="{4E3A9156-173D-4661-8ACE-07CC00B443A7}"/>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504879"/>
                <a:ext cx="274320" cy="274320"/>
              </a:xfrm>
              <a:prstGeom prst="rect">
                <a:avLst/>
              </a:prstGeom>
            </p:spPr>
          </p:pic>
          <p:pic>
            <p:nvPicPr>
              <p:cNvPr id="805" name="Picture 804">
                <a:extLst>
                  <a:ext uri="{FF2B5EF4-FFF2-40B4-BE49-F238E27FC236}">
                    <a16:creationId xmlns:a16="http://schemas.microsoft.com/office/drawing/2014/main" id="{4FAC73B3-E89F-4464-867D-BB833074285A}"/>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504879"/>
                <a:ext cx="274320" cy="274320"/>
              </a:xfrm>
              <a:prstGeom prst="rect">
                <a:avLst/>
              </a:prstGeom>
            </p:spPr>
          </p:pic>
          <p:pic>
            <p:nvPicPr>
              <p:cNvPr id="806" name="Picture 805">
                <a:extLst>
                  <a:ext uri="{FF2B5EF4-FFF2-40B4-BE49-F238E27FC236}">
                    <a16:creationId xmlns:a16="http://schemas.microsoft.com/office/drawing/2014/main" id="{63A6C5D8-2DB4-4194-86D5-9C3C323C59D3}"/>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504879"/>
                <a:ext cx="272648" cy="274320"/>
              </a:xfrm>
              <a:prstGeom prst="rect">
                <a:avLst/>
              </a:prstGeom>
            </p:spPr>
          </p:pic>
          <p:pic>
            <p:nvPicPr>
              <p:cNvPr id="807" name="Picture 806">
                <a:extLst>
                  <a:ext uri="{FF2B5EF4-FFF2-40B4-BE49-F238E27FC236}">
                    <a16:creationId xmlns:a16="http://schemas.microsoft.com/office/drawing/2014/main" id="{B470AF84-596D-4492-90F3-3B4D4801DA48}"/>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504879"/>
                <a:ext cx="276005" cy="274320"/>
              </a:xfrm>
              <a:prstGeom prst="rect">
                <a:avLst/>
              </a:prstGeom>
            </p:spPr>
          </p:pic>
          <p:pic>
            <p:nvPicPr>
              <p:cNvPr id="808" name="Picture 807">
                <a:extLst>
                  <a:ext uri="{FF2B5EF4-FFF2-40B4-BE49-F238E27FC236}">
                    <a16:creationId xmlns:a16="http://schemas.microsoft.com/office/drawing/2014/main" id="{05F42B72-5C27-4449-B37E-61D302E6278F}"/>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504879"/>
                <a:ext cx="276005" cy="274320"/>
              </a:xfrm>
              <a:prstGeom prst="rect">
                <a:avLst/>
              </a:prstGeom>
            </p:spPr>
          </p:pic>
          <p:pic>
            <p:nvPicPr>
              <p:cNvPr id="809" name="Picture 808">
                <a:extLst>
                  <a:ext uri="{FF2B5EF4-FFF2-40B4-BE49-F238E27FC236}">
                    <a16:creationId xmlns:a16="http://schemas.microsoft.com/office/drawing/2014/main" id="{66885942-39C0-49D3-8356-2EF3C147E96F}"/>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829872"/>
                <a:ext cx="274320" cy="274320"/>
              </a:xfrm>
              <a:prstGeom prst="rect">
                <a:avLst/>
              </a:prstGeom>
            </p:spPr>
          </p:pic>
          <p:pic>
            <p:nvPicPr>
              <p:cNvPr id="810" name="Picture 809">
                <a:extLst>
                  <a:ext uri="{FF2B5EF4-FFF2-40B4-BE49-F238E27FC236}">
                    <a16:creationId xmlns:a16="http://schemas.microsoft.com/office/drawing/2014/main" id="{74BB156A-82CD-4924-B47E-652CC73545E9}"/>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829872"/>
                <a:ext cx="274320" cy="274320"/>
              </a:xfrm>
              <a:prstGeom prst="rect">
                <a:avLst/>
              </a:prstGeom>
            </p:spPr>
          </p:pic>
          <p:pic>
            <p:nvPicPr>
              <p:cNvPr id="811" name="Picture 810">
                <a:extLst>
                  <a:ext uri="{FF2B5EF4-FFF2-40B4-BE49-F238E27FC236}">
                    <a16:creationId xmlns:a16="http://schemas.microsoft.com/office/drawing/2014/main" id="{50E1ECBA-5586-4C00-A052-D9E67BA8AB09}"/>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829872"/>
                <a:ext cx="272648" cy="274320"/>
              </a:xfrm>
              <a:prstGeom prst="rect">
                <a:avLst/>
              </a:prstGeom>
            </p:spPr>
          </p:pic>
          <p:pic>
            <p:nvPicPr>
              <p:cNvPr id="812" name="Picture 811">
                <a:extLst>
                  <a:ext uri="{FF2B5EF4-FFF2-40B4-BE49-F238E27FC236}">
                    <a16:creationId xmlns:a16="http://schemas.microsoft.com/office/drawing/2014/main" id="{96031BB4-96FE-47EE-811E-CC612FCEC2A9}"/>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829872"/>
                <a:ext cx="276005" cy="274320"/>
              </a:xfrm>
              <a:prstGeom prst="rect">
                <a:avLst/>
              </a:prstGeom>
            </p:spPr>
          </p:pic>
          <p:pic>
            <p:nvPicPr>
              <p:cNvPr id="813" name="Picture 812">
                <a:extLst>
                  <a:ext uri="{FF2B5EF4-FFF2-40B4-BE49-F238E27FC236}">
                    <a16:creationId xmlns:a16="http://schemas.microsoft.com/office/drawing/2014/main" id="{A5792C8D-0FD2-4C49-8842-A9C81A91EDE2}"/>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829872"/>
                <a:ext cx="276005" cy="274320"/>
              </a:xfrm>
              <a:prstGeom prst="rect">
                <a:avLst/>
              </a:prstGeom>
            </p:spPr>
          </p:pic>
          <p:pic>
            <p:nvPicPr>
              <p:cNvPr id="814" name="Picture 813">
                <a:extLst>
                  <a:ext uri="{FF2B5EF4-FFF2-40B4-BE49-F238E27FC236}">
                    <a16:creationId xmlns:a16="http://schemas.microsoft.com/office/drawing/2014/main" id="{B4FD9B7E-8CD1-4B38-9FDF-151A76132746}"/>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154865"/>
                <a:ext cx="274320" cy="274320"/>
              </a:xfrm>
              <a:prstGeom prst="rect">
                <a:avLst/>
              </a:prstGeom>
            </p:spPr>
          </p:pic>
          <p:pic>
            <p:nvPicPr>
              <p:cNvPr id="815" name="Picture 814">
                <a:extLst>
                  <a:ext uri="{FF2B5EF4-FFF2-40B4-BE49-F238E27FC236}">
                    <a16:creationId xmlns:a16="http://schemas.microsoft.com/office/drawing/2014/main" id="{BA1DBFAC-6947-4AA0-B1D9-0BC8B6F90D24}"/>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6154865"/>
                <a:ext cx="274320" cy="274320"/>
              </a:xfrm>
              <a:prstGeom prst="rect">
                <a:avLst/>
              </a:prstGeom>
            </p:spPr>
          </p:pic>
          <p:pic>
            <p:nvPicPr>
              <p:cNvPr id="816" name="Picture 815">
                <a:extLst>
                  <a:ext uri="{FF2B5EF4-FFF2-40B4-BE49-F238E27FC236}">
                    <a16:creationId xmlns:a16="http://schemas.microsoft.com/office/drawing/2014/main" id="{9B653C0F-5BC8-4791-BAA9-D152D4A58D2D}"/>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154865"/>
                <a:ext cx="272648" cy="274320"/>
              </a:xfrm>
              <a:prstGeom prst="rect">
                <a:avLst/>
              </a:prstGeom>
            </p:spPr>
          </p:pic>
          <p:pic>
            <p:nvPicPr>
              <p:cNvPr id="817" name="Picture 816">
                <a:extLst>
                  <a:ext uri="{FF2B5EF4-FFF2-40B4-BE49-F238E27FC236}">
                    <a16:creationId xmlns:a16="http://schemas.microsoft.com/office/drawing/2014/main" id="{ECC836B4-D309-4B5B-B584-4692E7BD7F9E}"/>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154865"/>
                <a:ext cx="276005" cy="274320"/>
              </a:xfrm>
              <a:prstGeom prst="rect">
                <a:avLst/>
              </a:prstGeom>
            </p:spPr>
          </p:pic>
          <p:pic>
            <p:nvPicPr>
              <p:cNvPr id="818" name="Picture 817">
                <a:extLst>
                  <a:ext uri="{FF2B5EF4-FFF2-40B4-BE49-F238E27FC236}">
                    <a16:creationId xmlns:a16="http://schemas.microsoft.com/office/drawing/2014/main" id="{6B4C6A11-006B-4935-86EB-FB89F262D0BA}"/>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154865"/>
                <a:ext cx="276005" cy="274320"/>
              </a:xfrm>
              <a:prstGeom prst="rect">
                <a:avLst/>
              </a:prstGeom>
            </p:spPr>
          </p:pic>
          <p:pic>
            <p:nvPicPr>
              <p:cNvPr id="819" name="Picture 818">
                <a:extLst>
                  <a:ext uri="{FF2B5EF4-FFF2-40B4-BE49-F238E27FC236}">
                    <a16:creationId xmlns:a16="http://schemas.microsoft.com/office/drawing/2014/main" id="{B65BA0B0-AA6C-4248-81AA-FF94315FB9C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479859"/>
                <a:ext cx="274320" cy="274320"/>
              </a:xfrm>
              <a:prstGeom prst="rect">
                <a:avLst/>
              </a:prstGeom>
            </p:spPr>
          </p:pic>
          <p:pic>
            <p:nvPicPr>
              <p:cNvPr id="820" name="Picture 819">
                <a:extLst>
                  <a:ext uri="{FF2B5EF4-FFF2-40B4-BE49-F238E27FC236}">
                    <a16:creationId xmlns:a16="http://schemas.microsoft.com/office/drawing/2014/main" id="{557A2630-EBDC-4562-80BD-B33F647D6088}"/>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6479859"/>
                <a:ext cx="274320" cy="274320"/>
              </a:xfrm>
              <a:prstGeom prst="rect">
                <a:avLst/>
              </a:prstGeom>
            </p:spPr>
          </p:pic>
          <p:pic>
            <p:nvPicPr>
              <p:cNvPr id="821" name="Picture 820">
                <a:extLst>
                  <a:ext uri="{FF2B5EF4-FFF2-40B4-BE49-F238E27FC236}">
                    <a16:creationId xmlns:a16="http://schemas.microsoft.com/office/drawing/2014/main" id="{6B2E8255-7508-4786-865B-27E5D2C56A9D}"/>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479859"/>
                <a:ext cx="272648" cy="274320"/>
              </a:xfrm>
              <a:prstGeom prst="rect">
                <a:avLst/>
              </a:prstGeom>
            </p:spPr>
          </p:pic>
          <p:pic>
            <p:nvPicPr>
              <p:cNvPr id="822" name="Picture 821">
                <a:extLst>
                  <a:ext uri="{FF2B5EF4-FFF2-40B4-BE49-F238E27FC236}">
                    <a16:creationId xmlns:a16="http://schemas.microsoft.com/office/drawing/2014/main" id="{1BC67BB4-FDEF-4E74-AAC3-BF749F629AD2}"/>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479859"/>
                <a:ext cx="276005" cy="274320"/>
              </a:xfrm>
              <a:prstGeom prst="rect">
                <a:avLst/>
              </a:prstGeom>
            </p:spPr>
          </p:pic>
          <p:pic>
            <p:nvPicPr>
              <p:cNvPr id="823" name="Picture 822">
                <a:extLst>
                  <a:ext uri="{FF2B5EF4-FFF2-40B4-BE49-F238E27FC236}">
                    <a16:creationId xmlns:a16="http://schemas.microsoft.com/office/drawing/2014/main" id="{73303793-4B7A-4CEE-B444-AB356B4DDC29}"/>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479859"/>
                <a:ext cx="276005" cy="274320"/>
              </a:xfrm>
              <a:prstGeom prst="rect">
                <a:avLst/>
              </a:prstGeom>
            </p:spPr>
          </p:pic>
          <p:pic>
            <p:nvPicPr>
              <p:cNvPr id="824" name="Picture 823">
                <a:extLst>
                  <a:ext uri="{FF2B5EF4-FFF2-40B4-BE49-F238E27FC236}">
                    <a16:creationId xmlns:a16="http://schemas.microsoft.com/office/drawing/2014/main" id="{4F14A5D3-CA52-432E-935F-F0398F429721}"/>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1604963"/>
                <a:ext cx="274320" cy="274320"/>
              </a:xfrm>
              <a:prstGeom prst="rect">
                <a:avLst/>
              </a:prstGeom>
            </p:spPr>
          </p:pic>
          <p:pic>
            <p:nvPicPr>
              <p:cNvPr id="825" name="Picture 824">
                <a:extLst>
                  <a:ext uri="{FF2B5EF4-FFF2-40B4-BE49-F238E27FC236}">
                    <a16:creationId xmlns:a16="http://schemas.microsoft.com/office/drawing/2014/main" id="{06C95D87-28BB-4C58-82B7-D04C11D19A59}"/>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604963"/>
                <a:ext cx="274320" cy="274320"/>
              </a:xfrm>
              <a:prstGeom prst="rect">
                <a:avLst/>
              </a:prstGeom>
            </p:spPr>
          </p:pic>
          <p:pic>
            <p:nvPicPr>
              <p:cNvPr id="826" name="Picture 825">
                <a:extLst>
                  <a:ext uri="{FF2B5EF4-FFF2-40B4-BE49-F238E27FC236}">
                    <a16:creationId xmlns:a16="http://schemas.microsoft.com/office/drawing/2014/main" id="{05C4AFFD-05AF-4DEF-8F09-AAA854E10E0D}"/>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1604963"/>
                <a:ext cx="272648" cy="274320"/>
              </a:xfrm>
              <a:prstGeom prst="rect">
                <a:avLst/>
              </a:prstGeom>
            </p:spPr>
          </p:pic>
          <p:pic>
            <p:nvPicPr>
              <p:cNvPr id="827" name="Picture 826">
                <a:extLst>
                  <a:ext uri="{FF2B5EF4-FFF2-40B4-BE49-F238E27FC236}">
                    <a16:creationId xmlns:a16="http://schemas.microsoft.com/office/drawing/2014/main" id="{9D34905A-360F-46B2-BA36-4A7990FAA976}"/>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604963"/>
                <a:ext cx="276005" cy="274320"/>
              </a:xfrm>
              <a:prstGeom prst="rect">
                <a:avLst/>
              </a:prstGeom>
            </p:spPr>
          </p:pic>
          <p:pic>
            <p:nvPicPr>
              <p:cNvPr id="828" name="Picture 827">
                <a:extLst>
                  <a:ext uri="{FF2B5EF4-FFF2-40B4-BE49-F238E27FC236}">
                    <a16:creationId xmlns:a16="http://schemas.microsoft.com/office/drawing/2014/main" id="{13A56DFF-7EB9-4B88-88C1-26D474478910}"/>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604963"/>
                <a:ext cx="276005" cy="274320"/>
              </a:xfrm>
              <a:prstGeom prst="rect">
                <a:avLst/>
              </a:prstGeom>
            </p:spPr>
          </p:pic>
          <p:pic>
            <p:nvPicPr>
              <p:cNvPr id="829" name="Picture 828">
                <a:extLst>
                  <a:ext uri="{FF2B5EF4-FFF2-40B4-BE49-F238E27FC236}">
                    <a16:creationId xmlns:a16="http://schemas.microsoft.com/office/drawing/2014/main" id="{1F214A10-3E9A-4047-8051-4B531C873C6D}"/>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1929956"/>
                <a:ext cx="274320" cy="274320"/>
              </a:xfrm>
              <a:prstGeom prst="rect">
                <a:avLst/>
              </a:prstGeom>
            </p:spPr>
          </p:pic>
          <p:pic>
            <p:nvPicPr>
              <p:cNvPr id="830" name="Picture 829">
                <a:extLst>
                  <a:ext uri="{FF2B5EF4-FFF2-40B4-BE49-F238E27FC236}">
                    <a16:creationId xmlns:a16="http://schemas.microsoft.com/office/drawing/2014/main" id="{295CFD7D-B2B6-42B2-A3B9-B95550560ED7}"/>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929956"/>
                <a:ext cx="274320" cy="274320"/>
              </a:xfrm>
              <a:prstGeom prst="rect">
                <a:avLst/>
              </a:prstGeom>
            </p:spPr>
          </p:pic>
          <p:pic>
            <p:nvPicPr>
              <p:cNvPr id="831" name="Picture 830">
                <a:extLst>
                  <a:ext uri="{FF2B5EF4-FFF2-40B4-BE49-F238E27FC236}">
                    <a16:creationId xmlns:a16="http://schemas.microsoft.com/office/drawing/2014/main" id="{8C711E6B-CEB1-4B65-B830-5785E333D4F6}"/>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1929956"/>
                <a:ext cx="272648" cy="274320"/>
              </a:xfrm>
              <a:prstGeom prst="rect">
                <a:avLst/>
              </a:prstGeom>
            </p:spPr>
          </p:pic>
          <p:pic>
            <p:nvPicPr>
              <p:cNvPr id="832" name="Picture 831">
                <a:extLst>
                  <a:ext uri="{FF2B5EF4-FFF2-40B4-BE49-F238E27FC236}">
                    <a16:creationId xmlns:a16="http://schemas.microsoft.com/office/drawing/2014/main" id="{A7E6298B-F556-479F-93BD-4E527C8D42EF}"/>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929956"/>
                <a:ext cx="276005" cy="274320"/>
              </a:xfrm>
              <a:prstGeom prst="rect">
                <a:avLst/>
              </a:prstGeom>
            </p:spPr>
          </p:pic>
          <p:pic>
            <p:nvPicPr>
              <p:cNvPr id="833" name="Picture 832">
                <a:extLst>
                  <a:ext uri="{FF2B5EF4-FFF2-40B4-BE49-F238E27FC236}">
                    <a16:creationId xmlns:a16="http://schemas.microsoft.com/office/drawing/2014/main" id="{81C68CAE-22DB-4F11-81A0-4A67CE2A87BF}"/>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929956"/>
                <a:ext cx="276005" cy="274320"/>
              </a:xfrm>
              <a:prstGeom prst="rect">
                <a:avLst/>
              </a:prstGeom>
            </p:spPr>
          </p:pic>
          <p:pic>
            <p:nvPicPr>
              <p:cNvPr id="834" name="Picture 833">
                <a:extLst>
                  <a:ext uri="{FF2B5EF4-FFF2-40B4-BE49-F238E27FC236}">
                    <a16:creationId xmlns:a16="http://schemas.microsoft.com/office/drawing/2014/main" id="{B3BA1CC3-8EA4-4852-AF01-BE2B12FCCFC8}"/>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254949"/>
                <a:ext cx="274320" cy="274320"/>
              </a:xfrm>
              <a:prstGeom prst="rect">
                <a:avLst/>
              </a:prstGeom>
            </p:spPr>
          </p:pic>
          <p:pic>
            <p:nvPicPr>
              <p:cNvPr id="835" name="Picture 834">
                <a:extLst>
                  <a:ext uri="{FF2B5EF4-FFF2-40B4-BE49-F238E27FC236}">
                    <a16:creationId xmlns:a16="http://schemas.microsoft.com/office/drawing/2014/main" id="{8953D08C-3879-4801-A236-BD08BE37F6F4}"/>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254949"/>
                <a:ext cx="274320" cy="274320"/>
              </a:xfrm>
              <a:prstGeom prst="rect">
                <a:avLst/>
              </a:prstGeom>
            </p:spPr>
          </p:pic>
          <p:pic>
            <p:nvPicPr>
              <p:cNvPr id="836" name="Picture 835">
                <a:extLst>
                  <a:ext uri="{FF2B5EF4-FFF2-40B4-BE49-F238E27FC236}">
                    <a16:creationId xmlns:a16="http://schemas.microsoft.com/office/drawing/2014/main" id="{5835BC8C-0890-4F55-8943-AA066D688AF6}"/>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254949"/>
                <a:ext cx="272648" cy="274320"/>
              </a:xfrm>
              <a:prstGeom prst="rect">
                <a:avLst/>
              </a:prstGeom>
            </p:spPr>
          </p:pic>
          <p:pic>
            <p:nvPicPr>
              <p:cNvPr id="837" name="Picture 836">
                <a:extLst>
                  <a:ext uri="{FF2B5EF4-FFF2-40B4-BE49-F238E27FC236}">
                    <a16:creationId xmlns:a16="http://schemas.microsoft.com/office/drawing/2014/main" id="{89E9B44F-F511-40D1-B311-7B8DEA4FFCB8}"/>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254949"/>
                <a:ext cx="276005" cy="274320"/>
              </a:xfrm>
              <a:prstGeom prst="rect">
                <a:avLst/>
              </a:prstGeom>
            </p:spPr>
          </p:pic>
          <p:pic>
            <p:nvPicPr>
              <p:cNvPr id="838" name="Picture 837">
                <a:extLst>
                  <a:ext uri="{FF2B5EF4-FFF2-40B4-BE49-F238E27FC236}">
                    <a16:creationId xmlns:a16="http://schemas.microsoft.com/office/drawing/2014/main" id="{B2CD0806-7B27-48E0-8A2E-75CD144918CD}"/>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254949"/>
                <a:ext cx="276005" cy="274320"/>
              </a:xfrm>
              <a:prstGeom prst="rect">
                <a:avLst/>
              </a:prstGeom>
            </p:spPr>
          </p:pic>
          <p:pic>
            <p:nvPicPr>
              <p:cNvPr id="839" name="Picture 838">
                <a:extLst>
                  <a:ext uri="{FF2B5EF4-FFF2-40B4-BE49-F238E27FC236}">
                    <a16:creationId xmlns:a16="http://schemas.microsoft.com/office/drawing/2014/main" id="{B6ED8F23-AEDF-4E54-AC48-14FFE3F82617}"/>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579942"/>
                <a:ext cx="274320" cy="274320"/>
              </a:xfrm>
              <a:prstGeom prst="rect">
                <a:avLst/>
              </a:prstGeom>
            </p:spPr>
          </p:pic>
          <p:pic>
            <p:nvPicPr>
              <p:cNvPr id="840" name="Picture 839">
                <a:extLst>
                  <a:ext uri="{FF2B5EF4-FFF2-40B4-BE49-F238E27FC236}">
                    <a16:creationId xmlns:a16="http://schemas.microsoft.com/office/drawing/2014/main" id="{1E7B4C2D-CB15-4C23-8576-FD37720DAA54}"/>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579942"/>
                <a:ext cx="274320" cy="274320"/>
              </a:xfrm>
              <a:prstGeom prst="rect">
                <a:avLst/>
              </a:prstGeom>
            </p:spPr>
          </p:pic>
          <p:pic>
            <p:nvPicPr>
              <p:cNvPr id="841" name="Picture 840">
                <a:extLst>
                  <a:ext uri="{FF2B5EF4-FFF2-40B4-BE49-F238E27FC236}">
                    <a16:creationId xmlns:a16="http://schemas.microsoft.com/office/drawing/2014/main" id="{F8907944-FA09-43ED-BFF3-45CF3C85656F}"/>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579942"/>
                <a:ext cx="272648" cy="274320"/>
              </a:xfrm>
              <a:prstGeom prst="rect">
                <a:avLst/>
              </a:prstGeom>
            </p:spPr>
          </p:pic>
          <p:pic>
            <p:nvPicPr>
              <p:cNvPr id="842" name="Picture 841">
                <a:extLst>
                  <a:ext uri="{FF2B5EF4-FFF2-40B4-BE49-F238E27FC236}">
                    <a16:creationId xmlns:a16="http://schemas.microsoft.com/office/drawing/2014/main" id="{5137952E-7F90-475C-B4C5-A1EB2CF455AA}"/>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579942"/>
                <a:ext cx="276005" cy="274320"/>
              </a:xfrm>
              <a:prstGeom prst="rect">
                <a:avLst/>
              </a:prstGeom>
            </p:spPr>
          </p:pic>
          <p:pic>
            <p:nvPicPr>
              <p:cNvPr id="843" name="Picture 842">
                <a:extLst>
                  <a:ext uri="{FF2B5EF4-FFF2-40B4-BE49-F238E27FC236}">
                    <a16:creationId xmlns:a16="http://schemas.microsoft.com/office/drawing/2014/main" id="{ED169E75-558F-4149-9C8E-7B3004161E4C}"/>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579942"/>
                <a:ext cx="276005" cy="274320"/>
              </a:xfrm>
              <a:prstGeom prst="rect">
                <a:avLst/>
              </a:prstGeom>
            </p:spPr>
          </p:pic>
          <p:pic>
            <p:nvPicPr>
              <p:cNvPr id="844" name="Picture 843">
                <a:extLst>
                  <a:ext uri="{FF2B5EF4-FFF2-40B4-BE49-F238E27FC236}">
                    <a16:creationId xmlns:a16="http://schemas.microsoft.com/office/drawing/2014/main" id="{ECB313DF-7BC6-40B7-9F7E-F6A55D998469}"/>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904935"/>
                <a:ext cx="274320" cy="274320"/>
              </a:xfrm>
              <a:prstGeom prst="rect">
                <a:avLst/>
              </a:prstGeom>
            </p:spPr>
          </p:pic>
          <p:pic>
            <p:nvPicPr>
              <p:cNvPr id="845" name="Picture 844">
                <a:extLst>
                  <a:ext uri="{FF2B5EF4-FFF2-40B4-BE49-F238E27FC236}">
                    <a16:creationId xmlns:a16="http://schemas.microsoft.com/office/drawing/2014/main" id="{1C0311D6-959F-4821-B327-0A8E4E53C866}"/>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904935"/>
                <a:ext cx="274320" cy="274320"/>
              </a:xfrm>
              <a:prstGeom prst="rect">
                <a:avLst/>
              </a:prstGeom>
            </p:spPr>
          </p:pic>
          <p:pic>
            <p:nvPicPr>
              <p:cNvPr id="846" name="Picture 845">
                <a:extLst>
                  <a:ext uri="{FF2B5EF4-FFF2-40B4-BE49-F238E27FC236}">
                    <a16:creationId xmlns:a16="http://schemas.microsoft.com/office/drawing/2014/main" id="{852BF6C7-3A1F-46F3-B333-A6A0F8FD9ED0}"/>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904935"/>
                <a:ext cx="272648" cy="274320"/>
              </a:xfrm>
              <a:prstGeom prst="rect">
                <a:avLst/>
              </a:prstGeom>
            </p:spPr>
          </p:pic>
          <p:pic>
            <p:nvPicPr>
              <p:cNvPr id="847" name="Picture 846">
                <a:extLst>
                  <a:ext uri="{FF2B5EF4-FFF2-40B4-BE49-F238E27FC236}">
                    <a16:creationId xmlns:a16="http://schemas.microsoft.com/office/drawing/2014/main" id="{5054C9AC-B7CC-4D82-A212-74F8748DEE75}"/>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904935"/>
                <a:ext cx="276005" cy="274320"/>
              </a:xfrm>
              <a:prstGeom prst="rect">
                <a:avLst/>
              </a:prstGeom>
            </p:spPr>
          </p:pic>
          <p:pic>
            <p:nvPicPr>
              <p:cNvPr id="848" name="Picture 847">
                <a:extLst>
                  <a:ext uri="{FF2B5EF4-FFF2-40B4-BE49-F238E27FC236}">
                    <a16:creationId xmlns:a16="http://schemas.microsoft.com/office/drawing/2014/main" id="{1FBB80DB-DAC7-4645-ACA3-DA8C847F206E}"/>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904935"/>
                <a:ext cx="276005" cy="274320"/>
              </a:xfrm>
              <a:prstGeom prst="rect">
                <a:avLst/>
              </a:prstGeom>
            </p:spPr>
          </p:pic>
          <p:pic>
            <p:nvPicPr>
              <p:cNvPr id="849" name="Picture 848">
                <a:extLst>
                  <a:ext uri="{FF2B5EF4-FFF2-40B4-BE49-F238E27FC236}">
                    <a16:creationId xmlns:a16="http://schemas.microsoft.com/office/drawing/2014/main" id="{F3E5CBDE-421E-45B6-87DF-880CF2CE0C0C}"/>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229928"/>
                <a:ext cx="274320" cy="274320"/>
              </a:xfrm>
              <a:prstGeom prst="rect">
                <a:avLst/>
              </a:prstGeom>
            </p:spPr>
          </p:pic>
          <p:pic>
            <p:nvPicPr>
              <p:cNvPr id="850" name="Picture 849">
                <a:extLst>
                  <a:ext uri="{FF2B5EF4-FFF2-40B4-BE49-F238E27FC236}">
                    <a16:creationId xmlns:a16="http://schemas.microsoft.com/office/drawing/2014/main" id="{8C241087-8173-4DC8-8E09-A0BE3688311F}"/>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229928"/>
                <a:ext cx="274320" cy="274320"/>
              </a:xfrm>
              <a:prstGeom prst="rect">
                <a:avLst/>
              </a:prstGeom>
            </p:spPr>
          </p:pic>
          <p:pic>
            <p:nvPicPr>
              <p:cNvPr id="851" name="Picture 850">
                <a:extLst>
                  <a:ext uri="{FF2B5EF4-FFF2-40B4-BE49-F238E27FC236}">
                    <a16:creationId xmlns:a16="http://schemas.microsoft.com/office/drawing/2014/main" id="{D771F309-1200-4CF4-BB66-EDF1C24BC5A5}"/>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229928"/>
                <a:ext cx="272648" cy="274320"/>
              </a:xfrm>
              <a:prstGeom prst="rect">
                <a:avLst/>
              </a:prstGeom>
            </p:spPr>
          </p:pic>
          <p:pic>
            <p:nvPicPr>
              <p:cNvPr id="852" name="Picture 851">
                <a:extLst>
                  <a:ext uri="{FF2B5EF4-FFF2-40B4-BE49-F238E27FC236}">
                    <a16:creationId xmlns:a16="http://schemas.microsoft.com/office/drawing/2014/main" id="{D7334AE0-B260-4193-B099-1E7D778B7A69}"/>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229928"/>
                <a:ext cx="276005" cy="274320"/>
              </a:xfrm>
              <a:prstGeom prst="rect">
                <a:avLst/>
              </a:prstGeom>
            </p:spPr>
          </p:pic>
          <p:pic>
            <p:nvPicPr>
              <p:cNvPr id="853" name="Picture 852">
                <a:extLst>
                  <a:ext uri="{FF2B5EF4-FFF2-40B4-BE49-F238E27FC236}">
                    <a16:creationId xmlns:a16="http://schemas.microsoft.com/office/drawing/2014/main" id="{3C91FCD8-1803-4A60-ADAD-9C6B03A99F38}"/>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229928"/>
                <a:ext cx="276005" cy="274320"/>
              </a:xfrm>
              <a:prstGeom prst="rect">
                <a:avLst/>
              </a:prstGeom>
            </p:spPr>
          </p:pic>
          <p:pic>
            <p:nvPicPr>
              <p:cNvPr id="854" name="Picture 853">
                <a:extLst>
                  <a:ext uri="{FF2B5EF4-FFF2-40B4-BE49-F238E27FC236}">
                    <a16:creationId xmlns:a16="http://schemas.microsoft.com/office/drawing/2014/main" id="{7DFC66E5-D340-4624-AEB8-917952CF384B}"/>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554921"/>
                <a:ext cx="274320" cy="274320"/>
              </a:xfrm>
              <a:prstGeom prst="rect">
                <a:avLst/>
              </a:prstGeom>
            </p:spPr>
          </p:pic>
          <p:pic>
            <p:nvPicPr>
              <p:cNvPr id="855" name="Picture 854">
                <a:extLst>
                  <a:ext uri="{FF2B5EF4-FFF2-40B4-BE49-F238E27FC236}">
                    <a16:creationId xmlns:a16="http://schemas.microsoft.com/office/drawing/2014/main" id="{83F66667-D5E0-467F-95DB-72CBAE9F47AB}"/>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554921"/>
                <a:ext cx="274320" cy="274320"/>
              </a:xfrm>
              <a:prstGeom prst="rect">
                <a:avLst/>
              </a:prstGeom>
            </p:spPr>
          </p:pic>
          <p:pic>
            <p:nvPicPr>
              <p:cNvPr id="856" name="Picture 855">
                <a:extLst>
                  <a:ext uri="{FF2B5EF4-FFF2-40B4-BE49-F238E27FC236}">
                    <a16:creationId xmlns:a16="http://schemas.microsoft.com/office/drawing/2014/main" id="{DD585E37-4519-41A3-8A97-5CADC2BAFB97}"/>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554921"/>
                <a:ext cx="272648" cy="274320"/>
              </a:xfrm>
              <a:prstGeom prst="rect">
                <a:avLst/>
              </a:prstGeom>
            </p:spPr>
          </p:pic>
          <p:pic>
            <p:nvPicPr>
              <p:cNvPr id="857" name="Picture 856">
                <a:extLst>
                  <a:ext uri="{FF2B5EF4-FFF2-40B4-BE49-F238E27FC236}">
                    <a16:creationId xmlns:a16="http://schemas.microsoft.com/office/drawing/2014/main" id="{E1C68DE8-951C-485C-9CF4-E3627A55BE7E}"/>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554921"/>
                <a:ext cx="276005" cy="274320"/>
              </a:xfrm>
              <a:prstGeom prst="rect">
                <a:avLst/>
              </a:prstGeom>
            </p:spPr>
          </p:pic>
          <p:pic>
            <p:nvPicPr>
              <p:cNvPr id="858" name="Picture 857">
                <a:extLst>
                  <a:ext uri="{FF2B5EF4-FFF2-40B4-BE49-F238E27FC236}">
                    <a16:creationId xmlns:a16="http://schemas.microsoft.com/office/drawing/2014/main" id="{168DF851-5DC8-48CF-92D9-C2CE8562DDF4}"/>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554921"/>
                <a:ext cx="276005" cy="274320"/>
              </a:xfrm>
              <a:prstGeom prst="rect">
                <a:avLst/>
              </a:prstGeom>
            </p:spPr>
          </p:pic>
          <p:pic>
            <p:nvPicPr>
              <p:cNvPr id="859" name="Picture 858">
                <a:extLst>
                  <a:ext uri="{FF2B5EF4-FFF2-40B4-BE49-F238E27FC236}">
                    <a16:creationId xmlns:a16="http://schemas.microsoft.com/office/drawing/2014/main" id="{4DDE55D7-FE80-42FE-88C0-E9BF032CD55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879914"/>
                <a:ext cx="274320" cy="274320"/>
              </a:xfrm>
              <a:prstGeom prst="rect">
                <a:avLst/>
              </a:prstGeom>
            </p:spPr>
          </p:pic>
          <p:pic>
            <p:nvPicPr>
              <p:cNvPr id="860" name="Picture 859">
                <a:extLst>
                  <a:ext uri="{FF2B5EF4-FFF2-40B4-BE49-F238E27FC236}">
                    <a16:creationId xmlns:a16="http://schemas.microsoft.com/office/drawing/2014/main" id="{802623F9-D1A2-4840-AEC8-B921E7F8234A}"/>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879914"/>
                <a:ext cx="274320" cy="274320"/>
              </a:xfrm>
              <a:prstGeom prst="rect">
                <a:avLst/>
              </a:prstGeom>
            </p:spPr>
          </p:pic>
          <p:pic>
            <p:nvPicPr>
              <p:cNvPr id="861" name="Picture 860">
                <a:extLst>
                  <a:ext uri="{FF2B5EF4-FFF2-40B4-BE49-F238E27FC236}">
                    <a16:creationId xmlns:a16="http://schemas.microsoft.com/office/drawing/2014/main" id="{2296134D-2E31-4FB6-A57D-3CB5F84336B4}"/>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879914"/>
                <a:ext cx="272648" cy="274320"/>
              </a:xfrm>
              <a:prstGeom prst="rect">
                <a:avLst/>
              </a:prstGeom>
            </p:spPr>
          </p:pic>
          <p:pic>
            <p:nvPicPr>
              <p:cNvPr id="862" name="Picture 861">
                <a:extLst>
                  <a:ext uri="{FF2B5EF4-FFF2-40B4-BE49-F238E27FC236}">
                    <a16:creationId xmlns:a16="http://schemas.microsoft.com/office/drawing/2014/main" id="{5F6921F1-B399-4E96-88EE-0FDB39D0175E}"/>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879914"/>
                <a:ext cx="276005" cy="274320"/>
              </a:xfrm>
              <a:prstGeom prst="rect">
                <a:avLst/>
              </a:prstGeom>
            </p:spPr>
          </p:pic>
          <p:pic>
            <p:nvPicPr>
              <p:cNvPr id="863" name="Picture 862">
                <a:extLst>
                  <a:ext uri="{FF2B5EF4-FFF2-40B4-BE49-F238E27FC236}">
                    <a16:creationId xmlns:a16="http://schemas.microsoft.com/office/drawing/2014/main" id="{578B04E8-4FA5-4FCD-BDB3-4080669305E4}"/>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879914"/>
                <a:ext cx="276005" cy="274320"/>
              </a:xfrm>
              <a:prstGeom prst="rect">
                <a:avLst/>
              </a:prstGeom>
            </p:spPr>
          </p:pic>
          <p:pic>
            <p:nvPicPr>
              <p:cNvPr id="864" name="Picture 863">
                <a:extLst>
                  <a:ext uri="{FF2B5EF4-FFF2-40B4-BE49-F238E27FC236}">
                    <a16:creationId xmlns:a16="http://schemas.microsoft.com/office/drawing/2014/main" id="{B332D6CA-89A0-4EE6-88AD-DE22F19D8E2C}"/>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204907"/>
                <a:ext cx="274320" cy="274320"/>
              </a:xfrm>
              <a:prstGeom prst="rect">
                <a:avLst/>
              </a:prstGeom>
            </p:spPr>
          </p:pic>
          <p:pic>
            <p:nvPicPr>
              <p:cNvPr id="865" name="Picture 864">
                <a:extLst>
                  <a:ext uri="{FF2B5EF4-FFF2-40B4-BE49-F238E27FC236}">
                    <a16:creationId xmlns:a16="http://schemas.microsoft.com/office/drawing/2014/main" id="{E4136B23-A93C-46DB-9F8E-3AC4B4E12CAD}"/>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204907"/>
                <a:ext cx="274320" cy="274320"/>
              </a:xfrm>
              <a:prstGeom prst="rect">
                <a:avLst/>
              </a:prstGeom>
            </p:spPr>
          </p:pic>
          <p:pic>
            <p:nvPicPr>
              <p:cNvPr id="866" name="Picture 865">
                <a:extLst>
                  <a:ext uri="{FF2B5EF4-FFF2-40B4-BE49-F238E27FC236}">
                    <a16:creationId xmlns:a16="http://schemas.microsoft.com/office/drawing/2014/main" id="{2646609E-85C2-4028-B9EE-2D1E080D4970}"/>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204907"/>
                <a:ext cx="272648" cy="274320"/>
              </a:xfrm>
              <a:prstGeom prst="rect">
                <a:avLst/>
              </a:prstGeom>
            </p:spPr>
          </p:pic>
          <p:pic>
            <p:nvPicPr>
              <p:cNvPr id="867" name="Picture 866">
                <a:extLst>
                  <a:ext uri="{FF2B5EF4-FFF2-40B4-BE49-F238E27FC236}">
                    <a16:creationId xmlns:a16="http://schemas.microsoft.com/office/drawing/2014/main" id="{D5FE0967-ECE2-45EC-86AC-0C88C6E49452}"/>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204907"/>
                <a:ext cx="276005" cy="274320"/>
              </a:xfrm>
              <a:prstGeom prst="rect">
                <a:avLst/>
              </a:prstGeom>
            </p:spPr>
          </p:pic>
          <p:pic>
            <p:nvPicPr>
              <p:cNvPr id="868" name="Picture 867">
                <a:extLst>
                  <a:ext uri="{FF2B5EF4-FFF2-40B4-BE49-F238E27FC236}">
                    <a16:creationId xmlns:a16="http://schemas.microsoft.com/office/drawing/2014/main" id="{5442A4B3-CA72-451E-96E4-AC3927F30220}"/>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204907"/>
                <a:ext cx="276005" cy="274320"/>
              </a:xfrm>
              <a:prstGeom prst="rect">
                <a:avLst/>
              </a:prstGeom>
            </p:spPr>
          </p:pic>
          <p:pic>
            <p:nvPicPr>
              <p:cNvPr id="869" name="Picture 868">
                <a:extLst>
                  <a:ext uri="{FF2B5EF4-FFF2-40B4-BE49-F238E27FC236}">
                    <a16:creationId xmlns:a16="http://schemas.microsoft.com/office/drawing/2014/main" id="{07F08695-1608-4D9C-8D52-62E570806283}"/>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529900"/>
                <a:ext cx="274320" cy="274320"/>
              </a:xfrm>
              <a:prstGeom prst="rect">
                <a:avLst/>
              </a:prstGeom>
            </p:spPr>
          </p:pic>
          <p:pic>
            <p:nvPicPr>
              <p:cNvPr id="870" name="Picture 869">
                <a:extLst>
                  <a:ext uri="{FF2B5EF4-FFF2-40B4-BE49-F238E27FC236}">
                    <a16:creationId xmlns:a16="http://schemas.microsoft.com/office/drawing/2014/main" id="{9185484D-CFB3-44AD-9B0A-4451357812A2}"/>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529900"/>
                <a:ext cx="274320" cy="274320"/>
              </a:xfrm>
              <a:prstGeom prst="rect">
                <a:avLst/>
              </a:prstGeom>
            </p:spPr>
          </p:pic>
          <p:pic>
            <p:nvPicPr>
              <p:cNvPr id="871" name="Picture 870">
                <a:extLst>
                  <a:ext uri="{FF2B5EF4-FFF2-40B4-BE49-F238E27FC236}">
                    <a16:creationId xmlns:a16="http://schemas.microsoft.com/office/drawing/2014/main" id="{1B501326-EE59-44D3-B20D-5591F5FC86C3}"/>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529900"/>
                <a:ext cx="272648" cy="274320"/>
              </a:xfrm>
              <a:prstGeom prst="rect">
                <a:avLst/>
              </a:prstGeom>
            </p:spPr>
          </p:pic>
          <p:pic>
            <p:nvPicPr>
              <p:cNvPr id="872" name="Picture 871">
                <a:extLst>
                  <a:ext uri="{FF2B5EF4-FFF2-40B4-BE49-F238E27FC236}">
                    <a16:creationId xmlns:a16="http://schemas.microsoft.com/office/drawing/2014/main" id="{59ABA926-2D66-410D-B2CD-79F2F3CA79F1}"/>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529900"/>
                <a:ext cx="276005" cy="274320"/>
              </a:xfrm>
              <a:prstGeom prst="rect">
                <a:avLst/>
              </a:prstGeom>
            </p:spPr>
          </p:pic>
          <p:pic>
            <p:nvPicPr>
              <p:cNvPr id="873" name="Picture 872">
                <a:extLst>
                  <a:ext uri="{FF2B5EF4-FFF2-40B4-BE49-F238E27FC236}">
                    <a16:creationId xmlns:a16="http://schemas.microsoft.com/office/drawing/2014/main" id="{5175487D-FEB0-4288-BA0B-255A6F271EF0}"/>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529900"/>
                <a:ext cx="276005" cy="274320"/>
              </a:xfrm>
              <a:prstGeom prst="rect">
                <a:avLst/>
              </a:prstGeom>
            </p:spPr>
          </p:pic>
          <p:pic>
            <p:nvPicPr>
              <p:cNvPr id="874" name="Picture 873">
                <a:extLst>
                  <a:ext uri="{FF2B5EF4-FFF2-40B4-BE49-F238E27FC236}">
                    <a16:creationId xmlns:a16="http://schemas.microsoft.com/office/drawing/2014/main" id="{B8CCCD7F-FB40-47DD-8A13-C3DC0D427892}"/>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854893"/>
                <a:ext cx="274320" cy="274320"/>
              </a:xfrm>
              <a:prstGeom prst="rect">
                <a:avLst/>
              </a:prstGeom>
            </p:spPr>
          </p:pic>
          <p:pic>
            <p:nvPicPr>
              <p:cNvPr id="875" name="Picture 874">
                <a:extLst>
                  <a:ext uri="{FF2B5EF4-FFF2-40B4-BE49-F238E27FC236}">
                    <a16:creationId xmlns:a16="http://schemas.microsoft.com/office/drawing/2014/main" id="{1225A1DC-396A-46A0-AF57-ACA7E9EAB95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854893"/>
                <a:ext cx="274320" cy="274320"/>
              </a:xfrm>
              <a:prstGeom prst="rect">
                <a:avLst/>
              </a:prstGeom>
            </p:spPr>
          </p:pic>
          <p:pic>
            <p:nvPicPr>
              <p:cNvPr id="876" name="Picture 875">
                <a:extLst>
                  <a:ext uri="{FF2B5EF4-FFF2-40B4-BE49-F238E27FC236}">
                    <a16:creationId xmlns:a16="http://schemas.microsoft.com/office/drawing/2014/main" id="{BA13752A-361F-4FD9-BBA6-758003847610}"/>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854893"/>
                <a:ext cx="272648" cy="274320"/>
              </a:xfrm>
              <a:prstGeom prst="rect">
                <a:avLst/>
              </a:prstGeom>
            </p:spPr>
          </p:pic>
          <p:pic>
            <p:nvPicPr>
              <p:cNvPr id="877" name="Picture 876">
                <a:extLst>
                  <a:ext uri="{FF2B5EF4-FFF2-40B4-BE49-F238E27FC236}">
                    <a16:creationId xmlns:a16="http://schemas.microsoft.com/office/drawing/2014/main" id="{120C2F48-0FE5-45F8-BE59-28E689D44CF3}"/>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854893"/>
                <a:ext cx="276005" cy="274320"/>
              </a:xfrm>
              <a:prstGeom prst="rect">
                <a:avLst/>
              </a:prstGeom>
            </p:spPr>
          </p:pic>
          <p:pic>
            <p:nvPicPr>
              <p:cNvPr id="878" name="Picture 877">
                <a:extLst>
                  <a:ext uri="{FF2B5EF4-FFF2-40B4-BE49-F238E27FC236}">
                    <a16:creationId xmlns:a16="http://schemas.microsoft.com/office/drawing/2014/main" id="{520928AF-1563-4E9A-8A41-46DB43E72C01}"/>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854893"/>
                <a:ext cx="276005" cy="274320"/>
              </a:xfrm>
              <a:prstGeom prst="rect">
                <a:avLst/>
              </a:prstGeom>
            </p:spPr>
          </p:pic>
          <p:pic>
            <p:nvPicPr>
              <p:cNvPr id="879" name="Picture 878">
                <a:extLst>
                  <a:ext uri="{FF2B5EF4-FFF2-40B4-BE49-F238E27FC236}">
                    <a16:creationId xmlns:a16="http://schemas.microsoft.com/office/drawing/2014/main" id="{F5975088-3673-4975-BA92-13FD8C86EAC0}"/>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179886"/>
                <a:ext cx="274320" cy="274320"/>
              </a:xfrm>
              <a:prstGeom prst="rect">
                <a:avLst/>
              </a:prstGeom>
            </p:spPr>
          </p:pic>
          <p:pic>
            <p:nvPicPr>
              <p:cNvPr id="880" name="Picture 879">
                <a:extLst>
                  <a:ext uri="{FF2B5EF4-FFF2-40B4-BE49-F238E27FC236}">
                    <a16:creationId xmlns:a16="http://schemas.microsoft.com/office/drawing/2014/main" id="{AC79407E-163E-4AB8-9D67-F15B543EE79E}"/>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179886"/>
                <a:ext cx="274320" cy="274320"/>
              </a:xfrm>
              <a:prstGeom prst="rect">
                <a:avLst/>
              </a:prstGeom>
            </p:spPr>
          </p:pic>
          <p:pic>
            <p:nvPicPr>
              <p:cNvPr id="881" name="Picture 880">
                <a:extLst>
                  <a:ext uri="{FF2B5EF4-FFF2-40B4-BE49-F238E27FC236}">
                    <a16:creationId xmlns:a16="http://schemas.microsoft.com/office/drawing/2014/main" id="{FCE7BE7C-2DC0-4BFC-9343-465CC492A84D}"/>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179886"/>
                <a:ext cx="272648" cy="274320"/>
              </a:xfrm>
              <a:prstGeom prst="rect">
                <a:avLst/>
              </a:prstGeom>
            </p:spPr>
          </p:pic>
          <p:pic>
            <p:nvPicPr>
              <p:cNvPr id="882" name="Picture 881">
                <a:extLst>
                  <a:ext uri="{FF2B5EF4-FFF2-40B4-BE49-F238E27FC236}">
                    <a16:creationId xmlns:a16="http://schemas.microsoft.com/office/drawing/2014/main" id="{3C0DDE61-8F3B-4F07-BAFA-4DE43117D4FD}"/>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179886"/>
                <a:ext cx="276005" cy="274320"/>
              </a:xfrm>
              <a:prstGeom prst="rect">
                <a:avLst/>
              </a:prstGeom>
            </p:spPr>
          </p:pic>
          <p:pic>
            <p:nvPicPr>
              <p:cNvPr id="883" name="Picture 882">
                <a:extLst>
                  <a:ext uri="{FF2B5EF4-FFF2-40B4-BE49-F238E27FC236}">
                    <a16:creationId xmlns:a16="http://schemas.microsoft.com/office/drawing/2014/main" id="{42D364A7-1A6A-4188-B247-A90EE749AFF5}"/>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179886"/>
                <a:ext cx="276005" cy="274320"/>
              </a:xfrm>
              <a:prstGeom prst="rect">
                <a:avLst/>
              </a:prstGeom>
            </p:spPr>
          </p:pic>
          <p:pic>
            <p:nvPicPr>
              <p:cNvPr id="884" name="Picture 883">
                <a:extLst>
                  <a:ext uri="{FF2B5EF4-FFF2-40B4-BE49-F238E27FC236}">
                    <a16:creationId xmlns:a16="http://schemas.microsoft.com/office/drawing/2014/main" id="{34C5AB56-2979-4CF8-9458-3D50BA4D938E}"/>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504879"/>
                <a:ext cx="274320" cy="274320"/>
              </a:xfrm>
              <a:prstGeom prst="rect">
                <a:avLst/>
              </a:prstGeom>
            </p:spPr>
          </p:pic>
          <p:pic>
            <p:nvPicPr>
              <p:cNvPr id="885" name="Picture 884">
                <a:extLst>
                  <a:ext uri="{FF2B5EF4-FFF2-40B4-BE49-F238E27FC236}">
                    <a16:creationId xmlns:a16="http://schemas.microsoft.com/office/drawing/2014/main" id="{915A0DA9-00A4-43E0-976B-E29E05C033BD}"/>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504879"/>
                <a:ext cx="274320" cy="274320"/>
              </a:xfrm>
              <a:prstGeom prst="rect">
                <a:avLst/>
              </a:prstGeom>
            </p:spPr>
          </p:pic>
          <p:pic>
            <p:nvPicPr>
              <p:cNvPr id="886" name="Picture 885">
                <a:extLst>
                  <a:ext uri="{FF2B5EF4-FFF2-40B4-BE49-F238E27FC236}">
                    <a16:creationId xmlns:a16="http://schemas.microsoft.com/office/drawing/2014/main" id="{83A70FD7-793A-43A9-8C46-0BE9DDBE2BB2}"/>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504879"/>
                <a:ext cx="272648" cy="274320"/>
              </a:xfrm>
              <a:prstGeom prst="rect">
                <a:avLst/>
              </a:prstGeom>
            </p:spPr>
          </p:pic>
          <p:pic>
            <p:nvPicPr>
              <p:cNvPr id="887" name="Picture 886">
                <a:extLst>
                  <a:ext uri="{FF2B5EF4-FFF2-40B4-BE49-F238E27FC236}">
                    <a16:creationId xmlns:a16="http://schemas.microsoft.com/office/drawing/2014/main" id="{DE7ED452-775E-4F3E-BFC2-E2C5DB4AE7D0}"/>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504879"/>
                <a:ext cx="276005" cy="274320"/>
              </a:xfrm>
              <a:prstGeom prst="rect">
                <a:avLst/>
              </a:prstGeom>
            </p:spPr>
          </p:pic>
          <p:pic>
            <p:nvPicPr>
              <p:cNvPr id="888" name="Picture 887">
                <a:extLst>
                  <a:ext uri="{FF2B5EF4-FFF2-40B4-BE49-F238E27FC236}">
                    <a16:creationId xmlns:a16="http://schemas.microsoft.com/office/drawing/2014/main" id="{900A09F5-2875-4063-B7FD-53B3D2DD78CD}"/>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504879"/>
                <a:ext cx="276005" cy="274320"/>
              </a:xfrm>
              <a:prstGeom prst="rect">
                <a:avLst/>
              </a:prstGeom>
            </p:spPr>
          </p:pic>
          <p:pic>
            <p:nvPicPr>
              <p:cNvPr id="889" name="Picture 888">
                <a:extLst>
                  <a:ext uri="{FF2B5EF4-FFF2-40B4-BE49-F238E27FC236}">
                    <a16:creationId xmlns:a16="http://schemas.microsoft.com/office/drawing/2014/main" id="{A22AA4EC-1B09-4AD3-B31A-F583E3206EB5}"/>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829872"/>
                <a:ext cx="274320" cy="274320"/>
              </a:xfrm>
              <a:prstGeom prst="rect">
                <a:avLst/>
              </a:prstGeom>
            </p:spPr>
          </p:pic>
          <p:pic>
            <p:nvPicPr>
              <p:cNvPr id="890" name="Picture 889">
                <a:extLst>
                  <a:ext uri="{FF2B5EF4-FFF2-40B4-BE49-F238E27FC236}">
                    <a16:creationId xmlns:a16="http://schemas.microsoft.com/office/drawing/2014/main" id="{B5171424-D561-42CF-B04C-DE9F00D187AA}"/>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829872"/>
                <a:ext cx="274320" cy="274320"/>
              </a:xfrm>
              <a:prstGeom prst="rect">
                <a:avLst/>
              </a:prstGeom>
            </p:spPr>
          </p:pic>
          <p:pic>
            <p:nvPicPr>
              <p:cNvPr id="891" name="Picture 890">
                <a:extLst>
                  <a:ext uri="{FF2B5EF4-FFF2-40B4-BE49-F238E27FC236}">
                    <a16:creationId xmlns:a16="http://schemas.microsoft.com/office/drawing/2014/main" id="{FFF4F705-EB6A-43E9-BAA7-611A7EEAFFAD}"/>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829872"/>
                <a:ext cx="272648" cy="274320"/>
              </a:xfrm>
              <a:prstGeom prst="rect">
                <a:avLst/>
              </a:prstGeom>
            </p:spPr>
          </p:pic>
          <p:pic>
            <p:nvPicPr>
              <p:cNvPr id="892" name="Picture 891">
                <a:extLst>
                  <a:ext uri="{FF2B5EF4-FFF2-40B4-BE49-F238E27FC236}">
                    <a16:creationId xmlns:a16="http://schemas.microsoft.com/office/drawing/2014/main" id="{F29E5C05-B217-41E5-B9A5-15E2898F939F}"/>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829872"/>
                <a:ext cx="276005" cy="274320"/>
              </a:xfrm>
              <a:prstGeom prst="rect">
                <a:avLst/>
              </a:prstGeom>
            </p:spPr>
          </p:pic>
          <p:pic>
            <p:nvPicPr>
              <p:cNvPr id="893" name="Picture 892">
                <a:extLst>
                  <a:ext uri="{FF2B5EF4-FFF2-40B4-BE49-F238E27FC236}">
                    <a16:creationId xmlns:a16="http://schemas.microsoft.com/office/drawing/2014/main" id="{4E3FC9BA-C050-4487-9832-559531FAABD5}"/>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829872"/>
                <a:ext cx="276005" cy="274320"/>
              </a:xfrm>
              <a:prstGeom prst="rect">
                <a:avLst/>
              </a:prstGeom>
            </p:spPr>
          </p:pic>
          <p:pic>
            <p:nvPicPr>
              <p:cNvPr id="894" name="Picture 893">
                <a:extLst>
                  <a:ext uri="{FF2B5EF4-FFF2-40B4-BE49-F238E27FC236}">
                    <a16:creationId xmlns:a16="http://schemas.microsoft.com/office/drawing/2014/main" id="{D856193C-04D9-4A14-8287-ED0D52080533}"/>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154865"/>
                <a:ext cx="274320" cy="274320"/>
              </a:xfrm>
              <a:prstGeom prst="rect">
                <a:avLst/>
              </a:prstGeom>
            </p:spPr>
          </p:pic>
          <p:pic>
            <p:nvPicPr>
              <p:cNvPr id="895" name="Picture 894">
                <a:extLst>
                  <a:ext uri="{FF2B5EF4-FFF2-40B4-BE49-F238E27FC236}">
                    <a16:creationId xmlns:a16="http://schemas.microsoft.com/office/drawing/2014/main" id="{EC8A8872-87BA-4A25-9046-280FB2A8949F}"/>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6154865"/>
                <a:ext cx="274320" cy="274320"/>
              </a:xfrm>
              <a:prstGeom prst="rect">
                <a:avLst/>
              </a:prstGeom>
            </p:spPr>
          </p:pic>
          <p:pic>
            <p:nvPicPr>
              <p:cNvPr id="896" name="Picture 895">
                <a:extLst>
                  <a:ext uri="{FF2B5EF4-FFF2-40B4-BE49-F238E27FC236}">
                    <a16:creationId xmlns:a16="http://schemas.microsoft.com/office/drawing/2014/main" id="{578BE8C8-8BE6-47A5-A6A2-52874D908F1F}"/>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6154865"/>
                <a:ext cx="272648" cy="274320"/>
              </a:xfrm>
              <a:prstGeom prst="rect">
                <a:avLst/>
              </a:prstGeom>
            </p:spPr>
          </p:pic>
          <p:pic>
            <p:nvPicPr>
              <p:cNvPr id="897" name="Picture 896">
                <a:extLst>
                  <a:ext uri="{FF2B5EF4-FFF2-40B4-BE49-F238E27FC236}">
                    <a16:creationId xmlns:a16="http://schemas.microsoft.com/office/drawing/2014/main" id="{78B7208E-464E-47F3-8157-240035E19E91}"/>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6154865"/>
                <a:ext cx="276005" cy="274320"/>
              </a:xfrm>
              <a:prstGeom prst="rect">
                <a:avLst/>
              </a:prstGeom>
            </p:spPr>
          </p:pic>
          <p:pic>
            <p:nvPicPr>
              <p:cNvPr id="898" name="Picture 897">
                <a:extLst>
                  <a:ext uri="{FF2B5EF4-FFF2-40B4-BE49-F238E27FC236}">
                    <a16:creationId xmlns:a16="http://schemas.microsoft.com/office/drawing/2014/main" id="{194CB4EC-3DDF-42D3-91EE-6D1B37194DFC}"/>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6154865"/>
                <a:ext cx="276005" cy="274320"/>
              </a:xfrm>
              <a:prstGeom prst="rect">
                <a:avLst/>
              </a:prstGeom>
            </p:spPr>
          </p:pic>
        </p:grpSp>
        <p:grpSp>
          <p:nvGrpSpPr>
            <p:cNvPr id="741" name="Group 740">
              <a:extLst>
                <a:ext uri="{FF2B5EF4-FFF2-40B4-BE49-F238E27FC236}">
                  <a16:creationId xmlns:a16="http://schemas.microsoft.com/office/drawing/2014/main" id="{5199F087-4658-4DB1-B3B3-924688CFE399}"/>
                </a:ext>
              </a:extLst>
            </p:cNvPr>
            <p:cNvGrpSpPr/>
            <p:nvPr/>
          </p:nvGrpSpPr>
          <p:grpSpPr>
            <a:xfrm>
              <a:off x="6045017" y="6479859"/>
              <a:ext cx="1372365" cy="274320"/>
              <a:chOff x="6045017" y="6479859"/>
              <a:chExt cx="1372365" cy="274320"/>
            </a:xfrm>
          </p:grpSpPr>
          <p:pic>
            <p:nvPicPr>
              <p:cNvPr id="744" name="Picture 743">
                <a:extLst>
                  <a:ext uri="{FF2B5EF4-FFF2-40B4-BE49-F238E27FC236}">
                    <a16:creationId xmlns:a16="http://schemas.microsoft.com/office/drawing/2014/main" id="{0CA852C7-4083-49F7-8429-E5D078D656CF}"/>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479859"/>
                <a:ext cx="274320" cy="274320"/>
              </a:xfrm>
              <a:prstGeom prst="rect">
                <a:avLst/>
              </a:prstGeom>
            </p:spPr>
          </p:pic>
          <p:pic>
            <p:nvPicPr>
              <p:cNvPr id="745" name="Picture 744">
                <a:extLst>
                  <a:ext uri="{FF2B5EF4-FFF2-40B4-BE49-F238E27FC236}">
                    <a16:creationId xmlns:a16="http://schemas.microsoft.com/office/drawing/2014/main" id="{47435CE0-971E-4BE4-83BD-8A3A99DE3179}"/>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6479859"/>
                <a:ext cx="274320" cy="274320"/>
              </a:xfrm>
              <a:prstGeom prst="rect">
                <a:avLst/>
              </a:prstGeom>
            </p:spPr>
          </p:pic>
          <p:pic>
            <p:nvPicPr>
              <p:cNvPr id="746" name="Picture 745">
                <a:extLst>
                  <a:ext uri="{FF2B5EF4-FFF2-40B4-BE49-F238E27FC236}">
                    <a16:creationId xmlns:a16="http://schemas.microsoft.com/office/drawing/2014/main" id="{CD4405E3-78F3-4714-BC46-900D8EE962F2}"/>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6479859"/>
                <a:ext cx="272648" cy="274320"/>
              </a:xfrm>
              <a:prstGeom prst="rect">
                <a:avLst/>
              </a:prstGeom>
            </p:spPr>
          </p:pic>
          <p:pic>
            <p:nvPicPr>
              <p:cNvPr id="747" name="Picture 746">
                <a:extLst>
                  <a:ext uri="{FF2B5EF4-FFF2-40B4-BE49-F238E27FC236}">
                    <a16:creationId xmlns:a16="http://schemas.microsoft.com/office/drawing/2014/main" id="{16A14C89-54C2-4060-A53B-01F357FF4106}"/>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6479859"/>
                <a:ext cx="276005" cy="274320"/>
              </a:xfrm>
              <a:prstGeom prst="rect">
                <a:avLst/>
              </a:prstGeom>
            </p:spPr>
          </p:pic>
          <p:pic>
            <p:nvPicPr>
              <p:cNvPr id="748" name="Picture 747">
                <a:extLst>
                  <a:ext uri="{FF2B5EF4-FFF2-40B4-BE49-F238E27FC236}">
                    <a16:creationId xmlns:a16="http://schemas.microsoft.com/office/drawing/2014/main" id="{B032F7B8-767C-4DAB-A28C-9FC3D3B3018F}"/>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6479859"/>
                <a:ext cx="276005" cy="274320"/>
              </a:xfrm>
              <a:prstGeom prst="rect">
                <a:avLst/>
              </a:prstGeom>
            </p:spPr>
          </p:pic>
        </p:grpSp>
      </p:grpSp>
      <p:grpSp>
        <p:nvGrpSpPr>
          <p:cNvPr id="3" name="Group 2"/>
          <p:cNvGrpSpPr/>
          <p:nvPr/>
        </p:nvGrpSpPr>
        <p:grpSpPr>
          <a:xfrm>
            <a:off x="21350" y="1657416"/>
            <a:ext cx="2801115" cy="5149216"/>
            <a:chOff x="4616267" y="1604963"/>
            <a:chExt cx="2801115" cy="5149216"/>
          </a:xfrm>
        </p:grpSpPr>
        <p:grpSp>
          <p:nvGrpSpPr>
            <p:cNvPr id="170" name="Group 169"/>
            <p:cNvGrpSpPr/>
            <p:nvPr/>
          </p:nvGrpSpPr>
          <p:grpSpPr>
            <a:xfrm>
              <a:off x="4616267" y="1604963"/>
              <a:ext cx="1372365" cy="274320"/>
              <a:chOff x="4616267" y="1604963"/>
              <a:chExt cx="1372365" cy="274320"/>
            </a:xfrm>
          </p:grpSpPr>
          <p:pic>
            <p:nvPicPr>
              <p:cNvPr id="171" name="Picture 17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604963"/>
                <a:ext cx="274320" cy="274320"/>
              </a:xfrm>
              <a:prstGeom prst="rect">
                <a:avLst/>
              </a:prstGeom>
            </p:spPr>
          </p:pic>
          <p:pic>
            <p:nvPicPr>
              <p:cNvPr id="172" name="Picture 17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604963"/>
                <a:ext cx="274320" cy="274320"/>
              </a:xfrm>
              <a:prstGeom prst="rect">
                <a:avLst/>
              </a:prstGeom>
            </p:spPr>
          </p:pic>
          <p:pic>
            <p:nvPicPr>
              <p:cNvPr id="173" name="Picture 17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604963"/>
                <a:ext cx="272648" cy="274320"/>
              </a:xfrm>
              <a:prstGeom prst="rect">
                <a:avLst/>
              </a:prstGeom>
            </p:spPr>
          </p:pic>
          <p:pic>
            <p:nvPicPr>
              <p:cNvPr id="174" name="Picture 17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604963"/>
                <a:ext cx="276005" cy="274320"/>
              </a:xfrm>
              <a:prstGeom prst="rect">
                <a:avLst/>
              </a:prstGeom>
            </p:spPr>
          </p:pic>
          <p:pic>
            <p:nvPicPr>
              <p:cNvPr id="175" name="Picture 17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604963"/>
                <a:ext cx="276005" cy="274320"/>
              </a:xfrm>
              <a:prstGeom prst="rect">
                <a:avLst/>
              </a:prstGeom>
            </p:spPr>
          </p:pic>
        </p:grpSp>
        <p:grpSp>
          <p:nvGrpSpPr>
            <p:cNvPr id="176" name="Group 175"/>
            <p:cNvGrpSpPr/>
            <p:nvPr/>
          </p:nvGrpSpPr>
          <p:grpSpPr>
            <a:xfrm>
              <a:off x="4616267" y="1604963"/>
              <a:ext cx="2801115" cy="5149216"/>
              <a:chOff x="4616267" y="1604963"/>
              <a:chExt cx="2801115" cy="5149216"/>
            </a:xfrm>
          </p:grpSpPr>
          <p:pic>
            <p:nvPicPr>
              <p:cNvPr id="177" name="Picture 17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178" name="Picture 17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179" name="Picture 17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180" name="Picture 17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181" name="Picture 18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pic>
            <p:nvPicPr>
              <p:cNvPr id="182" name="Picture 18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254949"/>
                <a:ext cx="274320" cy="274320"/>
              </a:xfrm>
              <a:prstGeom prst="rect">
                <a:avLst/>
              </a:prstGeom>
            </p:spPr>
          </p:pic>
          <p:pic>
            <p:nvPicPr>
              <p:cNvPr id="183" name="Picture 18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254949"/>
                <a:ext cx="274320" cy="274320"/>
              </a:xfrm>
              <a:prstGeom prst="rect">
                <a:avLst/>
              </a:prstGeom>
            </p:spPr>
          </p:pic>
          <p:pic>
            <p:nvPicPr>
              <p:cNvPr id="184" name="Picture 18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254949"/>
                <a:ext cx="272648" cy="274320"/>
              </a:xfrm>
              <a:prstGeom prst="rect">
                <a:avLst/>
              </a:prstGeom>
            </p:spPr>
          </p:pic>
          <p:pic>
            <p:nvPicPr>
              <p:cNvPr id="185" name="Picture 18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254949"/>
                <a:ext cx="276005" cy="274320"/>
              </a:xfrm>
              <a:prstGeom prst="rect">
                <a:avLst/>
              </a:prstGeom>
            </p:spPr>
          </p:pic>
          <p:pic>
            <p:nvPicPr>
              <p:cNvPr id="186" name="Picture 18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254949"/>
                <a:ext cx="276005" cy="274320"/>
              </a:xfrm>
              <a:prstGeom prst="rect">
                <a:avLst/>
              </a:prstGeom>
            </p:spPr>
          </p:pic>
          <p:pic>
            <p:nvPicPr>
              <p:cNvPr id="187" name="Picture 18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579942"/>
                <a:ext cx="274320" cy="274320"/>
              </a:xfrm>
              <a:prstGeom prst="rect">
                <a:avLst/>
              </a:prstGeom>
            </p:spPr>
          </p:pic>
          <p:pic>
            <p:nvPicPr>
              <p:cNvPr id="188" name="Picture 18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579942"/>
                <a:ext cx="274320" cy="274320"/>
              </a:xfrm>
              <a:prstGeom prst="rect">
                <a:avLst/>
              </a:prstGeom>
            </p:spPr>
          </p:pic>
          <p:pic>
            <p:nvPicPr>
              <p:cNvPr id="189" name="Picture 18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579942"/>
                <a:ext cx="272648" cy="274320"/>
              </a:xfrm>
              <a:prstGeom prst="rect">
                <a:avLst/>
              </a:prstGeom>
            </p:spPr>
          </p:pic>
          <p:pic>
            <p:nvPicPr>
              <p:cNvPr id="190" name="Picture 18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579942"/>
                <a:ext cx="276005" cy="274320"/>
              </a:xfrm>
              <a:prstGeom prst="rect">
                <a:avLst/>
              </a:prstGeom>
            </p:spPr>
          </p:pic>
          <p:pic>
            <p:nvPicPr>
              <p:cNvPr id="191" name="Picture 19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579942"/>
                <a:ext cx="276005" cy="274320"/>
              </a:xfrm>
              <a:prstGeom prst="rect">
                <a:avLst/>
              </a:prstGeom>
            </p:spPr>
          </p:pic>
          <p:pic>
            <p:nvPicPr>
              <p:cNvPr id="192" name="Picture 19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904935"/>
                <a:ext cx="274320" cy="274320"/>
              </a:xfrm>
              <a:prstGeom prst="rect">
                <a:avLst/>
              </a:prstGeom>
            </p:spPr>
          </p:pic>
          <p:pic>
            <p:nvPicPr>
              <p:cNvPr id="193" name="Picture 19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904935"/>
                <a:ext cx="274320" cy="274320"/>
              </a:xfrm>
              <a:prstGeom prst="rect">
                <a:avLst/>
              </a:prstGeom>
            </p:spPr>
          </p:pic>
          <p:pic>
            <p:nvPicPr>
              <p:cNvPr id="194" name="Picture 19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904935"/>
                <a:ext cx="272648" cy="274320"/>
              </a:xfrm>
              <a:prstGeom prst="rect">
                <a:avLst/>
              </a:prstGeom>
            </p:spPr>
          </p:pic>
          <p:pic>
            <p:nvPicPr>
              <p:cNvPr id="195" name="Picture 19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904935"/>
                <a:ext cx="276005" cy="274320"/>
              </a:xfrm>
              <a:prstGeom prst="rect">
                <a:avLst/>
              </a:prstGeom>
            </p:spPr>
          </p:pic>
          <p:pic>
            <p:nvPicPr>
              <p:cNvPr id="196" name="Picture 19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904935"/>
                <a:ext cx="276005" cy="274320"/>
              </a:xfrm>
              <a:prstGeom prst="rect">
                <a:avLst/>
              </a:prstGeom>
            </p:spPr>
          </p:pic>
          <p:pic>
            <p:nvPicPr>
              <p:cNvPr id="197" name="Picture 19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229928"/>
                <a:ext cx="274320" cy="274320"/>
              </a:xfrm>
              <a:prstGeom prst="rect">
                <a:avLst/>
              </a:prstGeom>
            </p:spPr>
          </p:pic>
          <p:pic>
            <p:nvPicPr>
              <p:cNvPr id="198" name="Picture 19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229928"/>
                <a:ext cx="274320" cy="274320"/>
              </a:xfrm>
              <a:prstGeom prst="rect">
                <a:avLst/>
              </a:prstGeom>
            </p:spPr>
          </p:pic>
          <p:pic>
            <p:nvPicPr>
              <p:cNvPr id="199" name="Picture 19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229928"/>
                <a:ext cx="272648" cy="274320"/>
              </a:xfrm>
              <a:prstGeom prst="rect">
                <a:avLst/>
              </a:prstGeom>
            </p:spPr>
          </p:pic>
          <p:pic>
            <p:nvPicPr>
              <p:cNvPr id="200" name="Picture 19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229928"/>
                <a:ext cx="276005" cy="274320"/>
              </a:xfrm>
              <a:prstGeom prst="rect">
                <a:avLst/>
              </a:prstGeom>
            </p:spPr>
          </p:pic>
          <p:pic>
            <p:nvPicPr>
              <p:cNvPr id="201" name="Picture 20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229928"/>
                <a:ext cx="276005" cy="274320"/>
              </a:xfrm>
              <a:prstGeom prst="rect">
                <a:avLst/>
              </a:prstGeom>
            </p:spPr>
          </p:pic>
          <p:pic>
            <p:nvPicPr>
              <p:cNvPr id="202" name="Picture 20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554921"/>
                <a:ext cx="274320" cy="274320"/>
              </a:xfrm>
              <a:prstGeom prst="rect">
                <a:avLst/>
              </a:prstGeom>
            </p:spPr>
          </p:pic>
          <p:pic>
            <p:nvPicPr>
              <p:cNvPr id="203" name="Picture 20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554921"/>
                <a:ext cx="274320" cy="274320"/>
              </a:xfrm>
              <a:prstGeom prst="rect">
                <a:avLst/>
              </a:prstGeom>
            </p:spPr>
          </p:pic>
          <p:pic>
            <p:nvPicPr>
              <p:cNvPr id="204" name="Picture 20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554921"/>
                <a:ext cx="272648" cy="274320"/>
              </a:xfrm>
              <a:prstGeom prst="rect">
                <a:avLst/>
              </a:prstGeom>
            </p:spPr>
          </p:pic>
          <p:pic>
            <p:nvPicPr>
              <p:cNvPr id="205" name="Picture 20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554921"/>
                <a:ext cx="276005" cy="274320"/>
              </a:xfrm>
              <a:prstGeom prst="rect">
                <a:avLst/>
              </a:prstGeom>
            </p:spPr>
          </p:pic>
          <p:pic>
            <p:nvPicPr>
              <p:cNvPr id="206" name="Picture 20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554921"/>
                <a:ext cx="276005" cy="274320"/>
              </a:xfrm>
              <a:prstGeom prst="rect">
                <a:avLst/>
              </a:prstGeom>
            </p:spPr>
          </p:pic>
          <p:pic>
            <p:nvPicPr>
              <p:cNvPr id="207" name="Picture 20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879914"/>
                <a:ext cx="274320" cy="274320"/>
              </a:xfrm>
              <a:prstGeom prst="rect">
                <a:avLst/>
              </a:prstGeom>
            </p:spPr>
          </p:pic>
          <p:pic>
            <p:nvPicPr>
              <p:cNvPr id="208" name="Picture 20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879914"/>
                <a:ext cx="274320" cy="274320"/>
              </a:xfrm>
              <a:prstGeom prst="rect">
                <a:avLst/>
              </a:prstGeom>
            </p:spPr>
          </p:pic>
          <p:pic>
            <p:nvPicPr>
              <p:cNvPr id="209" name="Picture 20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879914"/>
                <a:ext cx="272648" cy="274320"/>
              </a:xfrm>
              <a:prstGeom prst="rect">
                <a:avLst/>
              </a:prstGeom>
            </p:spPr>
          </p:pic>
          <p:pic>
            <p:nvPicPr>
              <p:cNvPr id="210" name="Picture 20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879914"/>
                <a:ext cx="276005" cy="274320"/>
              </a:xfrm>
              <a:prstGeom prst="rect">
                <a:avLst/>
              </a:prstGeom>
            </p:spPr>
          </p:pic>
          <p:pic>
            <p:nvPicPr>
              <p:cNvPr id="211" name="Picture 21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879914"/>
                <a:ext cx="276005" cy="274320"/>
              </a:xfrm>
              <a:prstGeom prst="rect">
                <a:avLst/>
              </a:prstGeom>
            </p:spPr>
          </p:pic>
          <p:pic>
            <p:nvPicPr>
              <p:cNvPr id="212" name="Picture 21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204907"/>
                <a:ext cx="274320" cy="274320"/>
              </a:xfrm>
              <a:prstGeom prst="rect">
                <a:avLst/>
              </a:prstGeom>
            </p:spPr>
          </p:pic>
          <p:pic>
            <p:nvPicPr>
              <p:cNvPr id="213" name="Picture 21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204907"/>
                <a:ext cx="274320" cy="274320"/>
              </a:xfrm>
              <a:prstGeom prst="rect">
                <a:avLst/>
              </a:prstGeom>
            </p:spPr>
          </p:pic>
          <p:pic>
            <p:nvPicPr>
              <p:cNvPr id="214" name="Picture 21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204907"/>
                <a:ext cx="272648" cy="274320"/>
              </a:xfrm>
              <a:prstGeom prst="rect">
                <a:avLst/>
              </a:prstGeom>
            </p:spPr>
          </p:pic>
          <p:pic>
            <p:nvPicPr>
              <p:cNvPr id="215" name="Picture 21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204907"/>
                <a:ext cx="276005" cy="274320"/>
              </a:xfrm>
              <a:prstGeom prst="rect">
                <a:avLst/>
              </a:prstGeom>
            </p:spPr>
          </p:pic>
          <p:pic>
            <p:nvPicPr>
              <p:cNvPr id="216" name="Picture 21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204907"/>
                <a:ext cx="276005" cy="274320"/>
              </a:xfrm>
              <a:prstGeom prst="rect">
                <a:avLst/>
              </a:prstGeom>
            </p:spPr>
          </p:pic>
          <p:pic>
            <p:nvPicPr>
              <p:cNvPr id="217" name="Picture 21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529900"/>
                <a:ext cx="274320" cy="274320"/>
              </a:xfrm>
              <a:prstGeom prst="rect">
                <a:avLst/>
              </a:prstGeom>
            </p:spPr>
          </p:pic>
          <p:pic>
            <p:nvPicPr>
              <p:cNvPr id="218" name="Picture 21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529900"/>
                <a:ext cx="274320" cy="274320"/>
              </a:xfrm>
              <a:prstGeom prst="rect">
                <a:avLst/>
              </a:prstGeom>
            </p:spPr>
          </p:pic>
          <p:pic>
            <p:nvPicPr>
              <p:cNvPr id="219" name="Picture 21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529900"/>
                <a:ext cx="272648" cy="274320"/>
              </a:xfrm>
              <a:prstGeom prst="rect">
                <a:avLst/>
              </a:prstGeom>
            </p:spPr>
          </p:pic>
          <p:pic>
            <p:nvPicPr>
              <p:cNvPr id="220" name="Picture 21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529900"/>
                <a:ext cx="276005" cy="274320"/>
              </a:xfrm>
              <a:prstGeom prst="rect">
                <a:avLst/>
              </a:prstGeom>
            </p:spPr>
          </p:pic>
          <p:pic>
            <p:nvPicPr>
              <p:cNvPr id="221" name="Picture 22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529900"/>
                <a:ext cx="276005" cy="274320"/>
              </a:xfrm>
              <a:prstGeom prst="rect">
                <a:avLst/>
              </a:prstGeom>
            </p:spPr>
          </p:pic>
          <p:pic>
            <p:nvPicPr>
              <p:cNvPr id="222" name="Picture 22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854893"/>
                <a:ext cx="274320" cy="274320"/>
              </a:xfrm>
              <a:prstGeom prst="rect">
                <a:avLst/>
              </a:prstGeom>
            </p:spPr>
          </p:pic>
          <p:pic>
            <p:nvPicPr>
              <p:cNvPr id="223" name="Picture 22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854893"/>
                <a:ext cx="274320" cy="274320"/>
              </a:xfrm>
              <a:prstGeom prst="rect">
                <a:avLst/>
              </a:prstGeom>
            </p:spPr>
          </p:pic>
          <p:pic>
            <p:nvPicPr>
              <p:cNvPr id="224" name="Picture 22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854893"/>
                <a:ext cx="272648" cy="274320"/>
              </a:xfrm>
              <a:prstGeom prst="rect">
                <a:avLst/>
              </a:prstGeom>
            </p:spPr>
          </p:pic>
          <p:pic>
            <p:nvPicPr>
              <p:cNvPr id="225" name="Picture 22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854893"/>
                <a:ext cx="276005" cy="274320"/>
              </a:xfrm>
              <a:prstGeom prst="rect">
                <a:avLst/>
              </a:prstGeom>
            </p:spPr>
          </p:pic>
          <p:pic>
            <p:nvPicPr>
              <p:cNvPr id="226" name="Picture 225"/>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854893"/>
                <a:ext cx="276005" cy="274320"/>
              </a:xfrm>
              <a:prstGeom prst="rect">
                <a:avLst/>
              </a:prstGeom>
            </p:spPr>
          </p:pic>
          <p:pic>
            <p:nvPicPr>
              <p:cNvPr id="227" name="Picture 22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179886"/>
                <a:ext cx="274320" cy="274320"/>
              </a:xfrm>
              <a:prstGeom prst="rect">
                <a:avLst/>
              </a:prstGeom>
            </p:spPr>
          </p:pic>
          <p:pic>
            <p:nvPicPr>
              <p:cNvPr id="228" name="Picture 22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179886"/>
                <a:ext cx="274320" cy="274320"/>
              </a:xfrm>
              <a:prstGeom prst="rect">
                <a:avLst/>
              </a:prstGeom>
            </p:spPr>
          </p:pic>
          <p:pic>
            <p:nvPicPr>
              <p:cNvPr id="229" name="Picture 22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179886"/>
                <a:ext cx="272648" cy="274320"/>
              </a:xfrm>
              <a:prstGeom prst="rect">
                <a:avLst/>
              </a:prstGeom>
            </p:spPr>
          </p:pic>
          <p:pic>
            <p:nvPicPr>
              <p:cNvPr id="230" name="Picture 22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179886"/>
                <a:ext cx="276005" cy="274320"/>
              </a:xfrm>
              <a:prstGeom prst="rect">
                <a:avLst/>
              </a:prstGeom>
            </p:spPr>
          </p:pic>
          <p:pic>
            <p:nvPicPr>
              <p:cNvPr id="231" name="Picture 23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179886"/>
                <a:ext cx="276005" cy="274320"/>
              </a:xfrm>
              <a:prstGeom prst="rect">
                <a:avLst/>
              </a:prstGeom>
            </p:spPr>
          </p:pic>
          <p:pic>
            <p:nvPicPr>
              <p:cNvPr id="232" name="Picture 23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504879"/>
                <a:ext cx="274320" cy="274320"/>
              </a:xfrm>
              <a:prstGeom prst="rect">
                <a:avLst/>
              </a:prstGeom>
            </p:spPr>
          </p:pic>
          <p:pic>
            <p:nvPicPr>
              <p:cNvPr id="233" name="Picture 23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504879"/>
                <a:ext cx="274320" cy="274320"/>
              </a:xfrm>
              <a:prstGeom prst="rect">
                <a:avLst/>
              </a:prstGeom>
            </p:spPr>
          </p:pic>
          <p:pic>
            <p:nvPicPr>
              <p:cNvPr id="234" name="Picture 23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504879"/>
                <a:ext cx="272648" cy="274320"/>
              </a:xfrm>
              <a:prstGeom prst="rect">
                <a:avLst/>
              </a:prstGeom>
            </p:spPr>
          </p:pic>
          <p:pic>
            <p:nvPicPr>
              <p:cNvPr id="235" name="Picture 23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504879"/>
                <a:ext cx="276005" cy="274320"/>
              </a:xfrm>
              <a:prstGeom prst="rect">
                <a:avLst/>
              </a:prstGeom>
            </p:spPr>
          </p:pic>
          <p:pic>
            <p:nvPicPr>
              <p:cNvPr id="236" name="Picture 23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504879"/>
                <a:ext cx="276005" cy="274320"/>
              </a:xfrm>
              <a:prstGeom prst="rect">
                <a:avLst/>
              </a:prstGeom>
            </p:spPr>
          </p:pic>
          <p:pic>
            <p:nvPicPr>
              <p:cNvPr id="237" name="Picture 23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829872"/>
                <a:ext cx="274320" cy="274320"/>
              </a:xfrm>
              <a:prstGeom prst="rect">
                <a:avLst/>
              </a:prstGeom>
            </p:spPr>
          </p:pic>
          <p:pic>
            <p:nvPicPr>
              <p:cNvPr id="238" name="Picture 23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829872"/>
                <a:ext cx="274320" cy="274320"/>
              </a:xfrm>
              <a:prstGeom prst="rect">
                <a:avLst/>
              </a:prstGeom>
            </p:spPr>
          </p:pic>
          <p:pic>
            <p:nvPicPr>
              <p:cNvPr id="239" name="Picture 23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829872"/>
                <a:ext cx="272648" cy="274320"/>
              </a:xfrm>
              <a:prstGeom prst="rect">
                <a:avLst/>
              </a:prstGeom>
            </p:spPr>
          </p:pic>
          <p:pic>
            <p:nvPicPr>
              <p:cNvPr id="240" name="Picture 23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829872"/>
                <a:ext cx="276005" cy="274320"/>
              </a:xfrm>
              <a:prstGeom prst="rect">
                <a:avLst/>
              </a:prstGeom>
            </p:spPr>
          </p:pic>
          <p:pic>
            <p:nvPicPr>
              <p:cNvPr id="241" name="Picture 24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829872"/>
                <a:ext cx="276005" cy="274320"/>
              </a:xfrm>
              <a:prstGeom prst="rect">
                <a:avLst/>
              </a:prstGeom>
            </p:spPr>
          </p:pic>
          <p:pic>
            <p:nvPicPr>
              <p:cNvPr id="242" name="Picture 24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154865"/>
                <a:ext cx="274320" cy="274320"/>
              </a:xfrm>
              <a:prstGeom prst="rect">
                <a:avLst/>
              </a:prstGeom>
            </p:spPr>
          </p:pic>
          <p:pic>
            <p:nvPicPr>
              <p:cNvPr id="243" name="Picture 24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6154865"/>
                <a:ext cx="274320" cy="274320"/>
              </a:xfrm>
              <a:prstGeom prst="rect">
                <a:avLst/>
              </a:prstGeom>
            </p:spPr>
          </p:pic>
          <p:pic>
            <p:nvPicPr>
              <p:cNvPr id="244" name="Picture 24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154865"/>
                <a:ext cx="272648" cy="274320"/>
              </a:xfrm>
              <a:prstGeom prst="rect">
                <a:avLst/>
              </a:prstGeom>
            </p:spPr>
          </p:pic>
          <p:pic>
            <p:nvPicPr>
              <p:cNvPr id="245" name="Picture 24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154865"/>
                <a:ext cx="276005" cy="274320"/>
              </a:xfrm>
              <a:prstGeom prst="rect">
                <a:avLst/>
              </a:prstGeom>
            </p:spPr>
          </p:pic>
          <p:pic>
            <p:nvPicPr>
              <p:cNvPr id="246" name="Picture 245"/>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154865"/>
                <a:ext cx="276005" cy="274320"/>
              </a:xfrm>
              <a:prstGeom prst="rect">
                <a:avLst/>
              </a:prstGeom>
            </p:spPr>
          </p:pic>
          <p:pic>
            <p:nvPicPr>
              <p:cNvPr id="247" name="Picture 24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479859"/>
                <a:ext cx="274320" cy="274320"/>
              </a:xfrm>
              <a:prstGeom prst="rect">
                <a:avLst/>
              </a:prstGeom>
            </p:spPr>
          </p:pic>
          <p:pic>
            <p:nvPicPr>
              <p:cNvPr id="248" name="Picture 24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6479859"/>
                <a:ext cx="274320" cy="274320"/>
              </a:xfrm>
              <a:prstGeom prst="rect">
                <a:avLst/>
              </a:prstGeom>
            </p:spPr>
          </p:pic>
          <p:pic>
            <p:nvPicPr>
              <p:cNvPr id="249" name="Picture 24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479859"/>
                <a:ext cx="272648" cy="274320"/>
              </a:xfrm>
              <a:prstGeom prst="rect">
                <a:avLst/>
              </a:prstGeom>
            </p:spPr>
          </p:pic>
          <p:pic>
            <p:nvPicPr>
              <p:cNvPr id="250" name="Picture 24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479859"/>
                <a:ext cx="276005" cy="274320"/>
              </a:xfrm>
              <a:prstGeom prst="rect">
                <a:avLst/>
              </a:prstGeom>
            </p:spPr>
          </p:pic>
          <p:pic>
            <p:nvPicPr>
              <p:cNvPr id="251" name="Picture 25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479859"/>
                <a:ext cx="276005" cy="274320"/>
              </a:xfrm>
              <a:prstGeom prst="rect">
                <a:avLst/>
              </a:prstGeom>
            </p:spPr>
          </p:pic>
          <p:pic>
            <p:nvPicPr>
              <p:cNvPr id="252" name="Picture 25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1604963"/>
                <a:ext cx="274320" cy="274320"/>
              </a:xfrm>
              <a:prstGeom prst="rect">
                <a:avLst/>
              </a:prstGeom>
            </p:spPr>
          </p:pic>
          <p:pic>
            <p:nvPicPr>
              <p:cNvPr id="253" name="Picture 25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604963"/>
                <a:ext cx="274320" cy="274320"/>
              </a:xfrm>
              <a:prstGeom prst="rect">
                <a:avLst/>
              </a:prstGeom>
            </p:spPr>
          </p:pic>
          <p:pic>
            <p:nvPicPr>
              <p:cNvPr id="254" name="Picture 25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1604963"/>
                <a:ext cx="272648" cy="274320"/>
              </a:xfrm>
              <a:prstGeom prst="rect">
                <a:avLst/>
              </a:prstGeom>
            </p:spPr>
          </p:pic>
          <p:pic>
            <p:nvPicPr>
              <p:cNvPr id="255" name="Picture 25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604963"/>
                <a:ext cx="276005" cy="274320"/>
              </a:xfrm>
              <a:prstGeom prst="rect">
                <a:avLst/>
              </a:prstGeom>
            </p:spPr>
          </p:pic>
          <p:pic>
            <p:nvPicPr>
              <p:cNvPr id="256" name="Picture 255"/>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604963"/>
                <a:ext cx="276005" cy="274320"/>
              </a:xfrm>
              <a:prstGeom prst="rect">
                <a:avLst/>
              </a:prstGeom>
            </p:spPr>
          </p:pic>
          <p:pic>
            <p:nvPicPr>
              <p:cNvPr id="257" name="Picture 25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1929956"/>
                <a:ext cx="274320" cy="274320"/>
              </a:xfrm>
              <a:prstGeom prst="rect">
                <a:avLst/>
              </a:prstGeom>
            </p:spPr>
          </p:pic>
          <p:pic>
            <p:nvPicPr>
              <p:cNvPr id="258" name="Picture 25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929956"/>
                <a:ext cx="274320" cy="274320"/>
              </a:xfrm>
              <a:prstGeom prst="rect">
                <a:avLst/>
              </a:prstGeom>
            </p:spPr>
          </p:pic>
          <p:pic>
            <p:nvPicPr>
              <p:cNvPr id="259" name="Picture 25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1929956"/>
                <a:ext cx="272648" cy="274320"/>
              </a:xfrm>
              <a:prstGeom prst="rect">
                <a:avLst/>
              </a:prstGeom>
            </p:spPr>
          </p:pic>
          <p:pic>
            <p:nvPicPr>
              <p:cNvPr id="260" name="Picture 25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929956"/>
                <a:ext cx="276005" cy="274320"/>
              </a:xfrm>
              <a:prstGeom prst="rect">
                <a:avLst/>
              </a:prstGeom>
            </p:spPr>
          </p:pic>
          <p:pic>
            <p:nvPicPr>
              <p:cNvPr id="261" name="Picture 26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929956"/>
                <a:ext cx="276005" cy="274320"/>
              </a:xfrm>
              <a:prstGeom prst="rect">
                <a:avLst/>
              </a:prstGeom>
            </p:spPr>
          </p:pic>
          <p:pic>
            <p:nvPicPr>
              <p:cNvPr id="262" name="Picture 26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254949"/>
                <a:ext cx="274320" cy="274320"/>
              </a:xfrm>
              <a:prstGeom prst="rect">
                <a:avLst/>
              </a:prstGeom>
            </p:spPr>
          </p:pic>
          <p:pic>
            <p:nvPicPr>
              <p:cNvPr id="263" name="Picture 26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254949"/>
                <a:ext cx="274320" cy="274320"/>
              </a:xfrm>
              <a:prstGeom prst="rect">
                <a:avLst/>
              </a:prstGeom>
            </p:spPr>
          </p:pic>
          <p:pic>
            <p:nvPicPr>
              <p:cNvPr id="264" name="Picture 26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254949"/>
                <a:ext cx="272648" cy="274320"/>
              </a:xfrm>
              <a:prstGeom prst="rect">
                <a:avLst/>
              </a:prstGeom>
            </p:spPr>
          </p:pic>
          <p:pic>
            <p:nvPicPr>
              <p:cNvPr id="265" name="Picture 26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254949"/>
                <a:ext cx="276005" cy="274320"/>
              </a:xfrm>
              <a:prstGeom prst="rect">
                <a:avLst/>
              </a:prstGeom>
            </p:spPr>
          </p:pic>
          <p:pic>
            <p:nvPicPr>
              <p:cNvPr id="266" name="Picture 26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254949"/>
                <a:ext cx="276005" cy="274320"/>
              </a:xfrm>
              <a:prstGeom prst="rect">
                <a:avLst/>
              </a:prstGeom>
            </p:spPr>
          </p:pic>
          <p:pic>
            <p:nvPicPr>
              <p:cNvPr id="267" name="Picture 26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579942"/>
                <a:ext cx="274320" cy="274320"/>
              </a:xfrm>
              <a:prstGeom prst="rect">
                <a:avLst/>
              </a:prstGeom>
            </p:spPr>
          </p:pic>
          <p:pic>
            <p:nvPicPr>
              <p:cNvPr id="268" name="Picture 26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579942"/>
                <a:ext cx="274320" cy="274320"/>
              </a:xfrm>
              <a:prstGeom prst="rect">
                <a:avLst/>
              </a:prstGeom>
            </p:spPr>
          </p:pic>
          <p:pic>
            <p:nvPicPr>
              <p:cNvPr id="269" name="Picture 26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579942"/>
                <a:ext cx="272648" cy="274320"/>
              </a:xfrm>
              <a:prstGeom prst="rect">
                <a:avLst/>
              </a:prstGeom>
            </p:spPr>
          </p:pic>
          <p:pic>
            <p:nvPicPr>
              <p:cNvPr id="270" name="Picture 26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579942"/>
                <a:ext cx="276005" cy="274320"/>
              </a:xfrm>
              <a:prstGeom prst="rect">
                <a:avLst/>
              </a:prstGeom>
            </p:spPr>
          </p:pic>
          <p:pic>
            <p:nvPicPr>
              <p:cNvPr id="271" name="Picture 27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579942"/>
                <a:ext cx="276005" cy="274320"/>
              </a:xfrm>
              <a:prstGeom prst="rect">
                <a:avLst/>
              </a:prstGeom>
            </p:spPr>
          </p:pic>
          <p:pic>
            <p:nvPicPr>
              <p:cNvPr id="272" name="Picture 27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904935"/>
                <a:ext cx="274320" cy="274320"/>
              </a:xfrm>
              <a:prstGeom prst="rect">
                <a:avLst/>
              </a:prstGeom>
            </p:spPr>
          </p:pic>
          <p:pic>
            <p:nvPicPr>
              <p:cNvPr id="273" name="Picture 27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904935"/>
                <a:ext cx="274320" cy="274320"/>
              </a:xfrm>
              <a:prstGeom prst="rect">
                <a:avLst/>
              </a:prstGeom>
            </p:spPr>
          </p:pic>
          <p:pic>
            <p:nvPicPr>
              <p:cNvPr id="274" name="Picture 27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904935"/>
                <a:ext cx="272648" cy="274320"/>
              </a:xfrm>
              <a:prstGeom prst="rect">
                <a:avLst/>
              </a:prstGeom>
            </p:spPr>
          </p:pic>
          <p:pic>
            <p:nvPicPr>
              <p:cNvPr id="275" name="Picture 27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904935"/>
                <a:ext cx="276005" cy="274320"/>
              </a:xfrm>
              <a:prstGeom prst="rect">
                <a:avLst/>
              </a:prstGeom>
            </p:spPr>
          </p:pic>
          <p:pic>
            <p:nvPicPr>
              <p:cNvPr id="276" name="Picture 275"/>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904935"/>
                <a:ext cx="276005" cy="274320"/>
              </a:xfrm>
              <a:prstGeom prst="rect">
                <a:avLst/>
              </a:prstGeom>
            </p:spPr>
          </p:pic>
          <p:pic>
            <p:nvPicPr>
              <p:cNvPr id="277" name="Picture 27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229928"/>
                <a:ext cx="274320" cy="274320"/>
              </a:xfrm>
              <a:prstGeom prst="rect">
                <a:avLst/>
              </a:prstGeom>
            </p:spPr>
          </p:pic>
          <p:pic>
            <p:nvPicPr>
              <p:cNvPr id="278" name="Picture 27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229928"/>
                <a:ext cx="274320" cy="274320"/>
              </a:xfrm>
              <a:prstGeom prst="rect">
                <a:avLst/>
              </a:prstGeom>
            </p:spPr>
          </p:pic>
          <p:pic>
            <p:nvPicPr>
              <p:cNvPr id="279" name="Picture 27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229928"/>
                <a:ext cx="272648" cy="274320"/>
              </a:xfrm>
              <a:prstGeom prst="rect">
                <a:avLst/>
              </a:prstGeom>
            </p:spPr>
          </p:pic>
          <p:pic>
            <p:nvPicPr>
              <p:cNvPr id="285" name="Picture 28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229928"/>
                <a:ext cx="276005" cy="274320"/>
              </a:xfrm>
              <a:prstGeom prst="rect">
                <a:avLst/>
              </a:prstGeom>
            </p:spPr>
          </p:pic>
          <p:pic>
            <p:nvPicPr>
              <p:cNvPr id="291" name="Picture 29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229928"/>
                <a:ext cx="276005" cy="274320"/>
              </a:xfrm>
              <a:prstGeom prst="rect">
                <a:avLst/>
              </a:prstGeom>
            </p:spPr>
          </p:pic>
          <p:pic>
            <p:nvPicPr>
              <p:cNvPr id="297" name="Picture 29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554921"/>
                <a:ext cx="274320" cy="274320"/>
              </a:xfrm>
              <a:prstGeom prst="rect">
                <a:avLst/>
              </a:prstGeom>
            </p:spPr>
          </p:pic>
          <p:pic>
            <p:nvPicPr>
              <p:cNvPr id="303" name="Picture 30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554921"/>
                <a:ext cx="274320" cy="274320"/>
              </a:xfrm>
              <a:prstGeom prst="rect">
                <a:avLst/>
              </a:prstGeom>
            </p:spPr>
          </p:pic>
          <p:pic>
            <p:nvPicPr>
              <p:cNvPr id="309" name="Picture 30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554921"/>
                <a:ext cx="272648" cy="274320"/>
              </a:xfrm>
              <a:prstGeom prst="rect">
                <a:avLst/>
              </a:prstGeom>
            </p:spPr>
          </p:pic>
          <p:pic>
            <p:nvPicPr>
              <p:cNvPr id="315" name="Picture 31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554921"/>
                <a:ext cx="276005" cy="274320"/>
              </a:xfrm>
              <a:prstGeom prst="rect">
                <a:avLst/>
              </a:prstGeom>
            </p:spPr>
          </p:pic>
          <p:pic>
            <p:nvPicPr>
              <p:cNvPr id="321" name="Picture 32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554921"/>
                <a:ext cx="276005" cy="274320"/>
              </a:xfrm>
              <a:prstGeom prst="rect">
                <a:avLst/>
              </a:prstGeom>
            </p:spPr>
          </p:pic>
          <p:pic>
            <p:nvPicPr>
              <p:cNvPr id="327" name="Picture 32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879914"/>
                <a:ext cx="274320" cy="274320"/>
              </a:xfrm>
              <a:prstGeom prst="rect">
                <a:avLst/>
              </a:prstGeom>
            </p:spPr>
          </p:pic>
          <p:pic>
            <p:nvPicPr>
              <p:cNvPr id="333" name="Picture 33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879914"/>
                <a:ext cx="274320" cy="274320"/>
              </a:xfrm>
              <a:prstGeom prst="rect">
                <a:avLst/>
              </a:prstGeom>
            </p:spPr>
          </p:pic>
          <p:pic>
            <p:nvPicPr>
              <p:cNvPr id="339" name="Picture 33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879914"/>
                <a:ext cx="272648" cy="274320"/>
              </a:xfrm>
              <a:prstGeom prst="rect">
                <a:avLst/>
              </a:prstGeom>
            </p:spPr>
          </p:pic>
          <p:pic>
            <p:nvPicPr>
              <p:cNvPr id="345" name="Picture 34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879914"/>
                <a:ext cx="276005" cy="274320"/>
              </a:xfrm>
              <a:prstGeom prst="rect">
                <a:avLst/>
              </a:prstGeom>
            </p:spPr>
          </p:pic>
          <p:pic>
            <p:nvPicPr>
              <p:cNvPr id="351" name="Picture 35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879914"/>
                <a:ext cx="276005" cy="274320"/>
              </a:xfrm>
              <a:prstGeom prst="rect">
                <a:avLst/>
              </a:prstGeom>
            </p:spPr>
          </p:pic>
          <p:pic>
            <p:nvPicPr>
              <p:cNvPr id="357" name="Picture 35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204907"/>
                <a:ext cx="274320" cy="274320"/>
              </a:xfrm>
              <a:prstGeom prst="rect">
                <a:avLst/>
              </a:prstGeom>
            </p:spPr>
          </p:pic>
          <p:pic>
            <p:nvPicPr>
              <p:cNvPr id="363" name="Picture 36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204907"/>
                <a:ext cx="274320" cy="274320"/>
              </a:xfrm>
              <a:prstGeom prst="rect">
                <a:avLst/>
              </a:prstGeom>
            </p:spPr>
          </p:pic>
          <p:pic>
            <p:nvPicPr>
              <p:cNvPr id="369" name="Picture 36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204907"/>
                <a:ext cx="272648" cy="274320"/>
              </a:xfrm>
              <a:prstGeom prst="rect">
                <a:avLst/>
              </a:prstGeom>
            </p:spPr>
          </p:pic>
          <p:pic>
            <p:nvPicPr>
              <p:cNvPr id="375" name="Picture 37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204907"/>
                <a:ext cx="276005" cy="274320"/>
              </a:xfrm>
              <a:prstGeom prst="rect">
                <a:avLst/>
              </a:prstGeom>
            </p:spPr>
          </p:pic>
          <p:pic>
            <p:nvPicPr>
              <p:cNvPr id="381" name="Picture 38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204907"/>
                <a:ext cx="276005" cy="274320"/>
              </a:xfrm>
              <a:prstGeom prst="rect">
                <a:avLst/>
              </a:prstGeom>
            </p:spPr>
          </p:pic>
          <p:pic>
            <p:nvPicPr>
              <p:cNvPr id="387" name="Picture 38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529900"/>
                <a:ext cx="274320" cy="274320"/>
              </a:xfrm>
              <a:prstGeom prst="rect">
                <a:avLst/>
              </a:prstGeom>
            </p:spPr>
          </p:pic>
          <p:pic>
            <p:nvPicPr>
              <p:cNvPr id="393" name="Picture 39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529900"/>
                <a:ext cx="274320" cy="274320"/>
              </a:xfrm>
              <a:prstGeom prst="rect">
                <a:avLst/>
              </a:prstGeom>
            </p:spPr>
          </p:pic>
          <p:pic>
            <p:nvPicPr>
              <p:cNvPr id="399" name="Picture 39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529900"/>
                <a:ext cx="272648" cy="274320"/>
              </a:xfrm>
              <a:prstGeom prst="rect">
                <a:avLst/>
              </a:prstGeom>
            </p:spPr>
          </p:pic>
          <p:pic>
            <p:nvPicPr>
              <p:cNvPr id="405" name="Picture 40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529900"/>
                <a:ext cx="276005" cy="274320"/>
              </a:xfrm>
              <a:prstGeom prst="rect">
                <a:avLst/>
              </a:prstGeom>
            </p:spPr>
          </p:pic>
          <p:pic>
            <p:nvPicPr>
              <p:cNvPr id="411" name="Picture 41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529900"/>
                <a:ext cx="276005" cy="274320"/>
              </a:xfrm>
              <a:prstGeom prst="rect">
                <a:avLst/>
              </a:prstGeom>
            </p:spPr>
          </p:pic>
          <p:pic>
            <p:nvPicPr>
              <p:cNvPr id="417" name="Picture 41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854893"/>
                <a:ext cx="274320" cy="274320"/>
              </a:xfrm>
              <a:prstGeom prst="rect">
                <a:avLst/>
              </a:prstGeom>
            </p:spPr>
          </p:pic>
          <p:pic>
            <p:nvPicPr>
              <p:cNvPr id="423" name="Picture 42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854893"/>
                <a:ext cx="274320" cy="274320"/>
              </a:xfrm>
              <a:prstGeom prst="rect">
                <a:avLst/>
              </a:prstGeom>
            </p:spPr>
          </p:pic>
          <p:pic>
            <p:nvPicPr>
              <p:cNvPr id="429" name="Picture 42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854893"/>
                <a:ext cx="272648" cy="274320"/>
              </a:xfrm>
              <a:prstGeom prst="rect">
                <a:avLst/>
              </a:prstGeom>
            </p:spPr>
          </p:pic>
          <p:pic>
            <p:nvPicPr>
              <p:cNvPr id="435" name="Picture 43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854893"/>
                <a:ext cx="276005" cy="274320"/>
              </a:xfrm>
              <a:prstGeom prst="rect">
                <a:avLst/>
              </a:prstGeom>
            </p:spPr>
          </p:pic>
          <p:pic>
            <p:nvPicPr>
              <p:cNvPr id="441" name="Picture 44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854893"/>
                <a:ext cx="276005" cy="274320"/>
              </a:xfrm>
              <a:prstGeom prst="rect">
                <a:avLst/>
              </a:prstGeom>
            </p:spPr>
          </p:pic>
          <p:pic>
            <p:nvPicPr>
              <p:cNvPr id="447" name="Picture 44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179886"/>
                <a:ext cx="274320" cy="274320"/>
              </a:xfrm>
              <a:prstGeom prst="rect">
                <a:avLst/>
              </a:prstGeom>
            </p:spPr>
          </p:pic>
          <p:pic>
            <p:nvPicPr>
              <p:cNvPr id="453" name="Picture 45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179886"/>
                <a:ext cx="274320" cy="274320"/>
              </a:xfrm>
              <a:prstGeom prst="rect">
                <a:avLst/>
              </a:prstGeom>
            </p:spPr>
          </p:pic>
          <p:pic>
            <p:nvPicPr>
              <p:cNvPr id="459" name="Picture 45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179886"/>
                <a:ext cx="272648" cy="274320"/>
              </a:xfrm>
              <a:prstGeom prst="rect">
                <a:avLst/>
              </a:prstGeom>
            </p:spPr>
          </p:pic>
          <p:pic>
            <p:nvPicPr>
              <p:cNvPr id="465" name="Picture 46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179886"/>
                <a:ext cx="276005" cy="274320"/>
              </a:xfrm>
              <a:prstGeom prst="rect">
                <a:avLst/>
              </a:prstGeom>
            </p:spPr>
          </p:pic>
          <p:pic>
            <p:nvPicPr>
              <p:cNvPr id="467" name="Picture 466"/>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179886"/>
                <a:ext cx="276005" cy="274320"/>
              </a:xfrm>
              <a:prstGeom prst="rect">
                <a:avLst/>
              </a:prstGeom>
            </p:spPr>
          </p:pic>
          <p:pic>
            <p:nvPicPr>
              <p:cNvPr id="470" name="Picture 469"/>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504879"/>
                <a:ext cx="274320" cy="274320"/>
              </a:xfrm>
              <a:prstGeom prst="rect">
                <a:avLst/>
              </a:prstGeom>
            </p:spPr>
          </p:pic>
          <p:pic>
            <p:nvPicPr>
              <p:cNvPr id="473" name="Picture 47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504879"/>
                <a:ext cx="274320" cy="274320"/>
              </a:xfrm>
              <a:prstGeom prst="rect">
                <a:avLst/>
              </a:prstGeom>
            </p:spPr>
          </p:pic>
          <p:pic>
            <p:nvPicPr>
              <p:cNvPr id="474" name="Picture 47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504879"/>
                <a:ext cx="272648" cy="274320"/>
              </a:xfrm>
              <a:prstGeom prst="rect">
                <a:avLst/>
              </a:prstGeom>
            </p:spPr>
          </p:pic>
          <p:pic>
            <p:nvPicPr>
              <p:cNvPr id="475" name="Picture 47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504879"/>
                <a:ext cx="276005" cy="274320"/>
              </a:xfrm>
              <a:prstGeom prst="rect">
                <a:avLst/>
              </a:prstGeom>
            </p:spPr>
          </p:pic>
          <p:pic>
            <p:nvPicPr>
              <p:cNvPr id="476" name="Picture 47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504879"/>
                <a:ext cx="276005" cy="274320"/>
              </a:xfrm>
              <a:prstGeom prst="rect">
                <a:avLst/>
              </a:prstGeom>
            </p:spPr>
          </p:pic>
          <p:pic>
            <p:nvPicPr>
              <p:cNvPr id="477" name="Picture 47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829872"/>
                <a:ext cx="274320" cy="274320"/>
              </a:xfrm>
              <a:prstGeom prst="rect">
                <a:avLst/>
              </a:prstGeom>
            </p:spPr>
          </p:pic>
          <p:pic>
            <p:nvPicPr>
              <p:cNvPr id="478" name="Picture 47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829872"/>
                <a:ext cx="274320" cy="274320"/>
              </a:xfrm>
              <a:prstGeom prst="rect">
                <a:avLst/>
              </a:prstGeom>
            </p:spPr>
          </p:pic>
          <p:pic>
            <p:nvPicPr>
              <p:cNvPr id="479" name="Picture 47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829872"/>
                <a:ext cx="272648" cy="274320"/>
              </a:xfrm>
              <a:prstGeom prst="rect">
                <a:avLst/>
              </a:prstGeom>
            </p:spPr>
          </p:pic>
          <p:pic>
            <p:nvPicPr>
              <p:cNvPr id="480" name="Picture 47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829872"/>
                <a:ext cx="276005" cy="274320"/>
              </a:xfrm>
              <a:prstGeom prst="rect">
                <a:avLst/>
              </a:prstGeom>
            </p:spPr>
          </p:pic>
          <p:pic>
            <p:nvPicPr>
              <p:cNvPr id="481" name="Picture 48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829872"/>
                <a:ext cx="276005" cy="274320"/>
              </a:xfrm>
              <a:prstGeom prst="rect">
                <a:avLst/>
              </a:prstGeom>
            </p:spPr>
          </p:pic>
          <p:pic>
            <p:nvPicPr>
              <p:cNvPr id="482" name="Picture 48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154865"/>
                <a:ext cx="274320" cy="274320"/>
              </a:xfrm>
              <a:prstGeom prst="rect">
                <a:avLst/>
              </a:prstGeom>
            </p:spPr>
          </p:pic>
          <p:pic>
            <p:nvPicPr>
              <p:cNvPr id="483" name="Picture 48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6154865"/>
                <a:ext cx="274320" cy="274320"/>
              </a:xfrm>
              <a:prstGeom prst="rect">
                <a:avLst/>
              </a:prstGeom>
            </p:spPr>
          </p:pic>
          <p:pic>
            <p:nvPicPr>
              <p:cNvPr id="484" name="Picture 48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6154865"/>
                <a:ext cx="272648" cy="274320"/>
              </a:xfrm>
              <a:prstGeom prst="rect">
                <a:avLst/>
              </a:prstGeom>
            </p:spPr>
          </p:pic>
          <p:pic>
            <p:nvPicPr>
              <p:cNvPr id="485" name="Picture 48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6154865"/>
                <a:ext cx="276005" cy="274320"/>
              </a:xfrm>
              <a:prstGeom prst="rect">
                <a:avLst/>
              </a:prstGeom>
            </p:spPr>
          </p:pic>
          <p:pic>
            <p:nvPicPr>
              <p:cNvPr id="486" name="Picture 485"/>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6154865"/>
                <a:ext cx="276005" cy="274320"/>
              </a:xfrm>
              <a:prstGeom prst="rect">
                <a:avLst/>
              </a:prstGeom>
            </p:spPr>
          </p:pic>
        </p:grpSp>
        <p:grpSp>
          <p:nvGrpSpPr>
            <p:cNvPr id="487" name="Group 486"/>
            <p:cNvGrpSpPr/>
            <p:nvPr/>
          </p:nvGrpSpPr>
          <p:grpSpPr>
            <a:xfrm>
              <a:off x="6045017" y="6479859"/>
              <a:ext cx="1372365" cy="274320"/>
              <a:chOff x="6045017" y="6479859"/>
              <a:chExt cx="1372365" cy="274320"/>
            </a:xfrm>
          </p:grpSpPr>
          <p:pic>
            <p:nvPicPr>
              <p:cNvPr id="488" name="Picture 48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479859"/>
                <a:ext cx="274320" cy="274320"/>
              </a:xfrm>
              <a:prstGeom prst="rect">
                <a:avLst/>
              </a:prstGeom>
            </p:spPr>
          </p:pic>
          <p:pic>
            <p:nvPicPr>
              <p:cNvPr id="489" name="Picture 488"/>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6479859"/>
                <a:ext cx="274320" cy="274320"/>
              </a:xfrm>
              <a:prstGeom prst="rect">
                <a:avLst/>
              </a:prstGeom>
            </p:spPr>
          </p:pic>
          <p:pic>
            <p:nvPicPr>
              <p:cNvPr id="490" name="Picture 489"/>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6479859"/>
                <a:ext cx="272648" cy="274320"/>
              </a:xfrm>
              <a:prstGeom prst="rect">
                <a:avLst/>
              </a:prstGeom>
            </p:spPr>
          </p:pic>
          <p:pic>
            <p:nvPicPr>
              <p:cNvPr id="491" name="Picture 490"/>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6479859"/>
                <a:ext cx="276005" cy="274320"/>
              </a:xfrm>
              <a:prstGeom prst="rect">
                <a:avLst/>
              </a:prstGeom>
            </p:spPr>
          </p:pic>
          <p:pic>
            <p:nvPicPr>
              <p:cNvPr id="492" name="Picture 491"/>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6479859"/>
                <a:ext cx="276005" cy="274320"/>
              </a:xfrm>
              <a:prstGeom prst="rect">
                <a:avLst/>
              </a:prstGeom>
            </p:spPr>
          </p:pic>
        </p:grpSp>
      </p:grpSp>
      <p:grpSp>
        <p:nvGrpSpPr>
          <p:cNvPr id="495" name="Group 494"/>
          <p:cNvGrpSpPr/>
          <p:nvPr/>
        </p:nvGrpSpPr>
        <p:grpSpPr>
          <a:xfrm>
            <a:off x="6402648" y="1657416"/>
            <a:ext cx="2801115" cy="5149216"/>
            <a:chOff x="4616267" y="1604963"/>
            <a:chExt cx="2801115" cy="5149216"/>
          </a:xfrm>
        </p:grpSpPr>
        <p:grpSp>
          <p:nvGrpSpPr>
            <p:cNvPr id="496" name="Group 495"/>
            <p:cNvGrpSpPr/>
            <p:nvPr/>
          </p:nvGrpSpPr>
          <p:grpSpPr>
            <a:xfrm>
              <a:off x="4616267" y="1604963"/>
              <a:ext cx="1372365" cy="274320"/>
              <a:chOff x="4616267" y="1604963"/>
              <a:chExt cx="1372365" cy="274320"/>
            </a:xfrm>
          </p:grpSpPr>
          <p:pic>
            <p:nvPicPr>
              <p:cNvPr id="656" name="Picture 65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604963"/>
                <a:ext cx="274320" cy="274320"/>
              </a:xfrm>
              <a:prstGeom prst="rect">
                <a:avLst/>
              </a:prstGeom>
            </p:spPr>
          </p:pic>
          <p:pic>
            <p:nvPicPr>
              <p:cNvPr id="657" name="Picture 65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604963"/>
                <a:ext cx="274320" cy="274320"/>
              </a:xfrm>
              <a:prstGeom prst="rect">
                <a:avLst/>
              </a:prstGeom>
            </p:spPr>
          </p:pic>
          <p:pic>
            <p:nvPicPr>
              <p:cNvPr id="658" name="Picture 65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604963"/>
                <a:ext cx="272648" cy="274320"/>
              </a:xfrm>
              <a:prstGeom prst="rect">
                <a:avLst/>
              </a:prstGeom>
            </p:spPr>
          </p:pic>
          <p:pic>
            <p:nvPicPr>
              <p:cNvPr id="659" name="Picture 65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604963"/>
                <a:ext cx="276005" cy="274320"/>
              </a:xfrm>
              <a:prstGeom prst="rect">
                <a:avLst/>
              </a:prstGeom>
            </p:spPr>
          </p:pic>
          <p:pic>
            <p:nvPicPr>
              <p:cNvPr id="660" name="Picture 65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604963"/>
                <a:ext cx="276005" cy="274320"/>
              </a:xfrm>
              <a:prstGeom prst="rect">
                <a:avLst/>
              </a:prstGeom>
            </p:spPr>
          </p:pic>
        </p:grpSp>
        <p:grpSp>
          <p:nvGrpSpPr>
            <p:cNvPr id="497" name="Group 496"/>
            <p:cNvGrpSpPr/>
            <p:nvPr/>
          </p:nvGrpSpPr>
          <p:grpSpPr>
            <a:xfrm>
              <a:off x="4616267" y="1604963"/>
              <a:ext cx="2801115" cy="5149216"/>
              <a:chOff x="4616267" y="1604963"/>
              <a:chExt cx="2801115" cy="5149216"/>
            </a:xfrm>
          </p:grpSpPr>
          <p:pic>
            <p:nvPicPr>
              <p:cNvPr id="506" name="Picture 50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507" name="Picture 50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508" name="Picture 50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509" name="Picture 50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510" name="Picture 50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pic>
            <p:nvPicPr>
              <p:cNvPr id="511" name="Picture 51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254949"/>
                <a:ext cx="274320" cy="274320"/>
              </a:xfrm>
              <a:prstGeom prst="rect">
                <a:avLst/>
              </a:prstGeom>
            </p:spPr>
          </p:pic>
          <p:pic>
            <p:nvPicPr>
              <p:cNvPr id="512" name="Picture 51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254949"/>
                <a:ext cx="274320" cy="274320"/>
              </a:xfrm>
              <a:prstGeom prst="rect">
                <a:avLst/>
              </a:prstGeom>
            </p:spPr>
          </p:pic>
          <p:pic>
            <p:nvPicPr>
              <p:cNvPr id="513" name="Picture 51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254949"/>
                <a:ext cx="272648" cy="274320"/>
              </a:xfrm>
              <a:prstGeom prst="rect">
                <a:avLst/>
              </a:prstGeom>
            </p:spPr>
          </p:pic>
          <p:pic>
            <p:nvPicPr>
              <p:cNvPr id="514" name="Picture 51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254949"/>
                <a:ext cx="276005" cy="274320"/>
              </a:xfrm>
              <a:prstGeom prst="rect">
                <a:avLst/>
              </a:prstGeom>
            </p:spPr>
          </p:pic>
          <p:pic>
            <p:nvPicPr>
              <p:cNvPr id="515" name="Picture 51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254949"/>
                <a:ext cx="276005" cy="274320"/>
              </a:xfrm>
              <a:prstGeom prst="rect">
                <a:avLst/>
              </a:prstGeom>
            </p:spPr>
          </p:pic>
          <p:pic>
            <p:nvPicPr>
              <p:cNvPr id="516" name="Picture 51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579942"/>
                <a:ext cx="274320" cy="274320"/>
              </a:xfrm>
              <a:prstGeom prst="rect">
                <a:avLst/>
              </a:prstGeom>
            </p:spPr>
          </p:pic>
          <p:pic>
            <p:nvPicPr>
              <p:cNvPr id="517" name="Picture 51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579942"/>
                <a:ext cx="274320" cy="274320"/>
              </a:xfrm>
              <a:prstGeom prst="rect">
                <a:avLst/>
              </a:prstGeom>
            </p:spPr>
          </p:pic>
          <p:pic>
            <p:nvPicPr>
              <p:cNvPr id="518" name="Picture 51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579942"/>
                <a:ext cx="272648" cy="274320"/>
              </a:xfrm>
              <a:prstGeom prst="rect">
                <a:avLst/>
              </a:prstGeom>
            </p:spPr>
          </p:pic>
          <p:pic>
            <p:nvPicPr>
              <p:cNvPr id="519" name="Picture 51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579942"/>
                <a:ext cx="276005" cy="274320"/>
              </a:xfrm>
              <a:prstGeom prst="rect">
                <a:avLst/>
              </a:prstGeom>
            </p:spPr>
          </p:pic>
          <p:pic>
            <p:nvPicPr>
              <p:cNvPr id="520" name="Picture 51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579942"/>
                <a:ext cx="276005" cy="274320"/>
              </a:xfrm>
              <a:prstGeom prst="rect">
                <a:avLst/>
              </a:prstGeom>
            </p:spPr>
          </p:pic>
          <p:pic>
            <p:nvPicPr>
              <p:cNvPr id="521" name="Picture 52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904935"/>
                <a:ext cx="274320" cy="274320"/>
              </a:xfrm>
              <a:prstGeom prst="rect">
                <a:avLst/>
              </a:prstGeom>
            </p:spPr>
          </p:pic>
          <p:pic>
            <p:nvPicPr>
              <p:cNvPr id="522" name="Picture 52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904935"/>
                <a:ext cx="274320" cy="274320"/>
              </a:xfrm>
              <a:prstGeom prst="rect">
                <a:avLst/>
              </a:prstGeom>
            </p:spPr>
          </p:pic>
          <p:pic>
            <p:nvPicPr>
              <p:cNvPr id="523" name="Picture 52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904935"/>
                <a:ext cx="272648" cy="274320"/>
              </a:xfrm>
              <a:prstGeom prst="rect">
                <a:avLst/>
              </a:prstGeom>
            </p:spPr>
          </p:pic>
          <p:pic>
            <p:nvPicPr>
              <p:cNvPr id="524" name="Picture 52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904935"/>
                <a:ext cx="276005" cy="274320"/>
              </a:xfrm>
              <a:prstGeom prst="rect">
                <a:avLst/>
              </a:prstGeom>
            </p:spPr>
          </p:pic>
          <p:pic>
            <p:nvPicPr>
              <p:cNvPr id="525" name="Picture 52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904935"/>
                <a:ext cx="276005" cy="274320"/>
              </a:xfrm>
              <a:prstGeom prst="rect">
                <a:avLst/>
              </a:prstGeom>
            </p:spPr>
          </p:pic>
          <p:pic>
            <p:nvPicPr>
              <p:cNvPr id="526" name="Picture 52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229928"/>
                <a:ext cx="274320" cy="274320"/>
              </a:xfrm>
              <a:prstGeom prst="rect">
                <a:avLst/>
              </a:prstGeom>
            </p:spPr>
          </p:pic>
          <p:pic>
            <p:nvPicPr>
              <p:cNvPr id="527" name="Picture 52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229928"/>
                <a:ext cx="274320" cy="274320"/>
              </a:xfrm>
              <a:prstGeom prst="rect">
                <a:avLst/>
              </a:prstGeom>
            </p:spPr>
          </p:pic>
          <p:pic>
            <p:nvPicPr>
              <p:cNvPr id="528" name="Picture 52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229928"/>
                <a:ext cx="272648" cy="274320"/>
              </a:xfrm>
              <a:prstGeom prst="rect">
                <a:avLst/>
              </a:prstGeom>
            </p:spPr>
          </p:pic>
          <p:pic>
            <p:nvPicPr>
              <p:cNvPr id="529" name="Picture 52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229928"/>
                <a:ext cx="276005" cy="274320"/>
              </a:xfrm>
              <a:prstGeom prst="rect">
                <a:avLst/>
              </a:prstGeom>
            </p:spPr>
          </p:pic>
          <p:pic>
            <p:nvPicPr>
              <p:cNvPr id="530" name="Picture 52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229928"/>
                <a:ext cx="276005" cy="274320"/>
              </a:xfrm>
              <a:prstGeom prst="rect">
                <a:avLst/>
              </a:prstGeom>
            </p:spPr>
          </p:pic>
          <p:pic>
            <p:nvPicPr>
              <p:cNvPr id="531" name="Picture 53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554921"/>
                <a:ext cx="274320" cy="274320"/>
              </a:xfrm>
              <a:prstGeom prst="rect">
                <a:avLst/>
              </a:prstGeom>
            </p:spPr>
          </p:pic>
          <p:pic>
            <p:nvPicPr>
              <p:cNvPr id="532" name="Picture 53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554921"/>
                <a:ext cx="274320" cy="274320"/>
              </a:xfrm>
              <a:prstGeom prst="rect">
                <a:avLst/>
              </a:prstGeom>
            </p:spPr>
          </p:pic>
          <p:pic>
            <p:nvPicPr>
              <p:cNvPr id="533" name="Picture 53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554921"/>
                <a:ext cx="272648" cy="274320"/>
              </a:xfrm>
              <a:prstGeom prst="rect">
                <a:avLst/>
              </a:prstGeom>
            </p:spPr>
          </p:pic>
          <p:pic>
            <p:nvPicPr>
              <p:cNvPr id="534" name="Picture 53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554921"/>
                <a:ext cx="276005" cy="274320"/>
              </a:xfrm>
              <a:prstGeom prst="rect">
                <a:avLst/>
              </a:prstGeom>
            </p:spPr>
          </p:pic>
          <p:pic>
            <p:nvPicPr>
              <p:cNvPr id="535" name="Picture 53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554921"/>
                <a:ext cx="276005" cy="274320"/>
              </a:xfrm>
              <a:prstGeom prst="rect">
                <a:avLst/>
              </a:prstGeom>
            </p:spPr>
          </p:pic>
          <p:pic>
            <p:nvPicPr>
              <p:cNvPr id="536" name="Picture 53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879914"/>
                <a:ext cx="274320" cy="274320"/>
              </a:xfrm>
              <a:prstGeom prst="rect">
                <a:avLst/>
              </a:prstGeom>
            </p:spPr>
          </p:pic>
          <p:pic>
            <p:nvPicPr>
              <p:cNvPr id="537" name="Picture 53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879914"/>
                <a:ext cx="274320" cy="274320"/>
              </a:xfrm>
              <a:prstGeom prst="rect">
                <a:avLst/>
              </a:prstGeom>
            </p:spPr>
          </p:pic>
          <p:pic>
            <p:nvPicPr>
              <p:cNvPr id="538" name="Picture 53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879914"/>
                <a:ext cx="272648" cy="274320"/>
              </a:xfrm>
              <a:prstGeom prst="rect">
                <a:avLst/>
              </a:prstGeom>
            </p:spPr>
          </p:pic>
          <p:pic>
            <p:nvPicPr>
              <p:cNvPr id="539" name="Picture 53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879914"/>
                <a:ext cx="276005" cy="274320"/>
              </a:xfrm>
              <a:prstGeom prst="rect">
                <a:avLst/>
              </a:prstGeom>
            </p:spPr>
          </p:pic>
          <p:pic>
            <p:nvPicPr>
              <p:cNvPr id="540" name="Picture 53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879914"/>
                <a:ext cx="276005" cy="274320"/>
              </a:xfrm>
              <a:prstGeom prst="rect">
                <a:avLst/>
              </a:prstGeom>
            </p:spPr>
          </p:pic>
          <p:pic>
            <p:nvPicPr>
              <p:cNvPr id="541" name="Picture 54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204907"/>
                <a:ext cx="274320" cy="274320"/>
              </a:xfrm>
              <a:prstGeom prst="rect">
                <a:avLst/>
              </a:prstGeom>
            </p:spPr>
          </p:pic>
          <p:pic>
            <p:nvPicPr>
              <p:cNvPr id="542" name="Picture 54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204907"/>
                <a:ext cx="274320" cy="274320"/>
              </a:xfrm>
              <a:prstGeom prst="rect">
                <a:avLst/>
              </a:prstGeom>
            </p:spPr>
          </p:pic>
          <p:pic>
            <p:nvPicPr>
              <p:cNvPr id="543" name="Picture 54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204907"/>
                <a:ext cx="272648" cy="274320"/>
              </a:xfrm>
              <a:prstGeom prst="rect">
                <a:avLst/>
              </a:prstGeom>
            </p:spPr>
          </p:pic>
          <p:pic>
            <p:nvPicPr>
              <p:cNvPr id="544" name="Picture 54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204907"/>
                <a:ext cx="276005" cy="274320"/>
              </a:xfrm>
              <a:prstGeom prst="rect">
                <a:avLst/>
              </a:prstGeom>
            </p:spPr>
          </p:pic>
          <p:pic>
            <p:nvPicPr>
              <p:cNvPr id="545" name="Picture 54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204907"/>
                <a:ext cx="276005" cy="274320"/>
              </a:xfrm>
              <a:prstGeom prst="rect">
                <a:avLst/>
              </a:prstGeom>
            </p:spPr>
          </p:pic>
          <p:pic>
            <p:nvPicPr>
              <p:cNvPr id="546" name="Picture 54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529900"/>
                <a:ext cx="274320" cy="274320"/>
              </a:xfrm>
              <a:prstGeom prst="rect">
                <a:avLst/>
              </a:prstGeom>
            </p:spPr>
          </p:pic>
          <p:pic>
            <p:nvPicPr>
              <p:cNvPr id="547" name="Picture 54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529900"/>
                <a:ext cx="274320" cy="274320"/>
              </a:xfrm>
              <a:prstGeom prst="rect">
                <a:avLst/>
              </a:prstGeom>
            </p:spPr>
          </p:pic>
          <p:pic>
            <p:nvPicPr>
              <p:cNvPr id="548" name="Picture 54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529900"/>
                <a:ext cx="272648" cy="274320"/>
              </a:xfrm>
              <a:prstGeom prst="rect">
                <a:avLst/>
              </a:prstGeom>
            </p:spPr>
          </p:pic>
          <p:pic>
            <p:nvPicPr>
              <p:cNvPr id="549" name="Picture 54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529900"/>
                <a:ext cx="276005" cy="274320"/>
              </a:xfrm>
              <a:prstGeom prst="rect">
                <a:avLst/>
              </a:prstGeom>
            </p:spPr>
          </p:pic>
          <p:pic>
            <p:nvPicPr>
              <p:cNvPr id="550" name="Picture 54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529900"/>
                <a:ext cx="276005" cy="274320"/>
              </a:xfrm>
              <a:prstGeom prst="rect">
                <a:avLst/>
              </a:prstGeom>
            </p:spPr>
          </p:pic>
          <p:pic>
            <p:nvPicPr>
              <p:cNvPr id="551" name="Picture 55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854893"/>
                <a:ext cx="274320" cy="274320"/>
              </a:xfrm>
              <a:prstGeom prst="rect">
                <a:avLst/>
              </a:prstGeom>
            </p:spPr>
          </p:pic>
          <p:pic>
            <p:nvPicPr>
              <p:cNvPr id="552" name="Picture 55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854893"/>
                <a:ext cx="274320" cy="274320"/>
              </a:xfrm>
              <a:prstGeom prst="rect">
                <a:avLst/>
              </a:prstGeom>
            </p:spPr>
          </p:pic>
          <p:pic>
            <p:nvPicPr>
              <p:cNvPr id="553" name="Picture 55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854893"/>
                <a:ext cx="272648" cy="274320"/>
              </a:xfrm>
              <a:prstGeom prst="rect">
                <a:avLst/>
              </a:prstGeom>
            </p:spPr>
          </p:pic>
          <p:pic>
            <p:nvPicPr>
              <p:cNvPr id="554" name="Picture 55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854893"/>
                <a:ext cx="276005" cy="274320"/>
              </a:xfrm>
              <a:prstGeom prst="rect">
                <a:avLst/>
              </a:prstGeom>
            </p:spPr>
          </p:pic>
          <p:pic>
            <p:nvPicPr>
              <p:cNvPr id="555" name="Picture 55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854893"/>
                <a:ext cx="276005" cy="274320"/>
              </a:xfrm>
              <a:prstGeom prst="rect">
                <a:avLst/>
              </a:prstGeom>
            </p:spPr>
          </p:pic>
          <p:pic>
            <p:nvPicPr>
              <p:cNvPr id="556" name="Picture 55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179886"/>
                <a:ext cx="274320" cy="274320"/>
              </a:xfrm>
              <a:prstGeom prst="rect">
                <a:avLst/>
              </a:prstGeom>
            </p:spPr>
          </p:pic>
          <p:pic>
            <p:nvPicPr>
              <p:cNvPr id="557" name="Picture 55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179886"/>
                <a:ext cx="274320" cy="274320"/>
              </a:xfrm>
              <a:prstGeom prst="rect">
                <a:avLst/>
              </a:prstGeom>
            </p:spPr>
          </p:pic>
          <p:pic>
            <p:nvPicPr>
              <p:cNvPr id="558" name="Picture 557"/>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179886"/>
                <a:ext cx="272648" cy="274320"/>
              </a:xfrm>
              <a:prstGeom prst="rect">
                <a:avLst/>
              </a:prstGeom>
            </p:spPr>
          </p:pic>
          <p:pic>
            <p:nvPicPr>
              <p:cNvPr id="559" name="Picture 55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179886"/>
                <a:ext cx="276005" cy="274320"/>
              </a:xfrm>
              <a:prstGeom prst="rect">
                <a:avLst/>
              </a:prstGeom>
            </p:spPr>
          </p:pic>
          <p:pic>
            <p:nvPicPr>
              <p:cNvPr id="560" name="Picture 55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179886"/>
                <a:ext cx="276005" cy="274320"/>
              </a:xfrm>
              <a:prstGeom prst="rect">
                <a:avLst/>
              </a:prstGeom>
            </p:spPr>
          </p:pic>
          <p:pic>
            <p:nvPicPr>
              <p:cNvPr id="561" name="Picture 56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504879"/>
                <a:ext cx="274320" cy="274320"/>
              </a:xfrm>
              <a:prstGeom prst="rect">
                <a:avLst/>
              </a:prstGeom>
            </p:spPr>
          </p:pic>
          <p:pic>
            <p:nvPicPr>
              <p:cNvPr id="562" name="Picture 56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504879"/>
                <a:ext cx="274320" cy="274320"/>
              </a:xfrm>
              <a:prstGeom prst="rect">
                <a:avLst/>
              </a:prstGeom>
            </p:spPr>
          </p:pic>
          <p:pic>
            <p:nvPicPr>
              <p:cNvPr id="563" name="Picture 56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504879"/>
                <a:ext cx="272648" cy="274320"/>
              </a:xfrm>
              <a:prstGeom prst="rect">
                <a:avLst/>
              </a:prstGeom>
            </p:spPr>
          </p:pic>
          <p:pic>
            <p:nvPicPr>
              <p:cNvPr id="564" name="Picture 56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504879"/>
                <a:ext cx="276005" cy="274320"/>
              </a:xfrm>
              <a:prstGeom prst="rect">
                <a:avLst/>
              </a:prstGeom>
            </p:spPr>
          </p:pic>
          <p:pic>
            <p:nvPicPr>
              <p:cNvPr id="565" name="Picture 56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504879"/>
                <a:ext cx="276005" cy="274320"/>
              </a:xfrm>
              <a:prstGeom prst="rect">
                <a:avLst/>
              </a:prstGeom>
            </p:spPr>
          </p:pic>
          <p:pic>
            <p:nvPicPr>
              <p:cNvPr id="566" name="Picture 56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829872"/>
                <a:ext cx="274320" cy="274320"/>
              </a:xfrm>
              <a:prstGeom prst="rect">
                <a:avLst/>
              </a:prstGeom>
            </p:spPr>
          </p:pic>
          <p:pic>
            <p:nvPicPr>
              <p:cNvPr id="567" name="Picture 56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829872"/>
                <a:ext cx="274320" cy="274320"/>
              </a:xfrm>
              <a:prstGeom prst="rect">
                <a:avLst/>
              </a:prstGeom>
            </p:spPr>
          </p:pic>
          <p:pic>
            <p:nvPicPr>
              <p:cNvPr id="568" name="Picture 56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829872"/>
                <a:ext cx="272648" cy="274320"/>
              </a:xfrm>
              <a:prstGeom prst="rect">
                <a:avLst/>
              </a:prstGeom>
            </p:spPr>
          </p:pic>
          <p:pic>
            <p:nvPicPr>
              <p:cNvPr id="569" name="Picture 56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829872"/>
                <a:ext cx="276005" cy="274320"/>
              </a:xfrm>
              <a:prstGeom prst="rect">
                <a:avLst/>
              </a:prstGeom>
            </p:spPr>
          </p:pic>
          <p:pic>
            <p:nvPicPr>
              <p:cNvPr id="570" name="Picture 56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829872"/>
                <a:ext cx="276005" cy="274320"/>
              </a:xfrm>
              <a:prstGeom prst="rect">
                <a:avLst/>
              </a:prstGeom>
            </p:spPr>
          </p:pic>
          <p:pic>
            <p:nvPicPr>
              <p:cNvPr id="571" name="Picture 57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154865"/>
                <a:ext cx="274320" cy="274320"/>
              </a:xfrm>
              <a:prstGeom prst="rect">
                <a:avLst/>
              </a:prstGeom>
            </p:spPr>
          </p:pic>
          <p:pic>
            <p:nvPicPr>
              <p:cNvPr id="572" name="Picture 57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6154865"/>
                <a:ext cx="274320" cy="274320"/>
              </a:xfrm>
              <a:prstGeom prst="rect">
                <a:avLst/>
              </a:prstGeom>
            </p:spPr>
          </p:pic>
          <p:pic>
            <p:nvPicPr>
              <p:cNvPr id="573" name="Picture 57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154865"/>
                <a:ext cx="272648" cy="274320"/>
              </a:xfrm>
              <a:prstGeom prst="rect">
                <a:avLst/>
              </a:prstGeom>
            </p:spPr>
          </p:pic>
          <p:pic>
            <p:nvPicPr>
              <p:cNvPr id="574" name="Picture 57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154865"/>
                <a:ext cx="276005" cy="274320"/>
              </a:xfrm>
              <a:prstGeom prst="rect">
                <a:avLst/>
              </a:prstGeom>
            </p:spPr>
          </p:pic>
          <p:pic>
            <p:nvPicPr>
              <p:cNvPr id="575" name="Picture 57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154865"/>
                <a:ext cx="276005" cy="274320"/>
              </a:xfrm>
              <a:prstGeom prst="rect">
                <a:avLst/>
              </a:prstGeom>
            </p:spPr>
          </p:pic>
          <p:pic>
            <p:nvPicPr>
              <p:cNvPr id="576" name="Picture 57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479859"/>
                <a:ext cx="274320" cy="274320"/>
              </a:xfrm>
              <a:prstGeom prst="rect">
                <a:avLst/>
              </a:prstGeom>
            </p:spPr>
          </p:pic>
          <p:pic>
            <p:nvPicPr>
              <p:cNvPr id="577" name="Picture 57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6479859"/>
                <a:ext cx="274320" cy="274320"/>
              </a:xfrm>
              <a:prstGeom prst="rect">
                <a:avLst/>
              </a:prstGeom>
            </p:spPr>
          </p:pic>
          <p:pic>
            <p:nvPicPr>
              <p:cNvPr id="578" name="Picture 57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479859"/>
                <a:ext cx="272648" cy="274320"/>
              </a:xfrm>
              <a:prstGeom prst="rect">
                <a:avLst/>
              </a:prstGeom>
            </p:spPr>
          </p:pic>
          <p:pic>
            <p:nvPicPr>
              <p:cNvPr id="579" name="Picture 57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479859"/>
                <a:ext cx="276005" cy="274320"/>
              </a:xfrm>
              <a:prstGeom prst="rect">
                <a:avLst/>
              </a:prstGeom>
            </p:spPr>
          </p:pic>
          <p:pic>
            <p:nvPicPr>
              <p:cNvPr id="580" name="Picture 57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479859"/>
                <a:ext cx="276005" cy="274320"/>
              </a:xfrm>
              <a:prstGeom prst="rect">
                <a:avLst/>
              </a:prstGeom>
            </p:spPr>
          </p:pic>
          <p:pic>
            <p:nvPicPr>
              <p:cNvPr id="581" name="Picture 58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1604963"/>
                <a:ext cx="274320" cy="274320"/>
              </a:xfrm>
              <a:prstGeom prst="rect">
                <a:avLst/>
              </a:prstGeom>
            </p:spPr>
          </p:pic>
          <p:pic>
            <p:nvPicPr>
              <p:cNvPr id="582" name="Picture 58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604963"/>
                <a:ext cx="274320" cy="274320"/>
              </a:xfrm>
              <a:prstGeom prst="rect">
                <a:avLst/>
              </a:prstGeom>
            </p:spPr>
          </p:pic>
          <p:pic>
            <p:nvPicPr>
              <p:cNvPr id="583" name="Picture 58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1604963"/>
                <a:ext cx="272648" cy="274320"/>
              </a:xfrm>
              <a:prstGeom prst="rect">
                <a:avLst/>
              </a:prstGeom>
            </p:spPr>
          </p:pic>
          <p:pic>
            <p:nvPicPr>
              <p:cNvPr id="584" name="Picture 58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604963"/>
                <a:ext cx="276005" cy="274320"/>
              </a:xfrm>
              <a:prstGeom prst="rect">
                <a:avLst/>
              </a:prstGeom>
            </p:spPr>
          </p:pic>
          <p:pic>
            <p:nvPicPr>
              <p:cNvPr id="585" name="Picture 58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604963"/>
                <a:ext cx="276005" cy="274320"/>
              </a:xfrm>
              <a:prstGeom prst="rect">
                <a:avLst/>
              </a:prstGeom>
            </p:spPr>
          </p:pic>
          <p:pic>
            <p:nvPicPr>
              <p:cNvPr id="586" name="Picture 58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1929956"/>
                <a:ext cx="274320" cy="274320"/>
              </a:xfrm>
              <a:prstGeom prst="rect">
                <a:avLst/>
              </a:prstGeom>
            </p:spPr>
          </p:pic>
          <p:pic>
            <p:nvPicPr>
              <p:cNvPr id="587" name="Picture 58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929956"/>
                <a:ext cx="274320" cy="274320"/>
              </a:xfrm>
              <a:prstGeom prst="rect">
                <a:avLst/>
              </a:prstGeom>
            </p:spPr>
          </p:pic>
          <p:pic>
            <p:nvPicPr>
              <p:cNvPr id="588" name="Picture 587"/>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1929956"/>
                <a:ext cx="272648" cy="274320"/>
              </a:xfrm>
              <a:prstGeom prst="rect">
                <a:avLst/>
              </a:prstGeom>
            </p:spPr>
          </p:pic>
          <p:pic>
            <p:nvPicPr>
              <p:cNvPr id="589" name="Picture 58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929956"/>
                <a:ext cx="276005" cy="274320"/>
              </a:xfrm>
              <a:prstGeom prst="rect">
                <a:avLst/>
              </a:prstGeom>
            </p:spPr>
          </p:pic>
          <p:pic>
            <p:nvPicPr>
              <p:cNvPr id="590" name="Picture 58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929956"/>
                <a:ext cx="276005" cy="274320"/>
              </a:xfrm>
              <a:prstGeom prst="rect">
                <a:avLst/>
              </a:prstGeom>
            </p:spPr>
          </p:pic>
          <p:pic>
            <p:nvPicPr>
              <p:cNvPr id="591" name="Picture 59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254949"/>
                <a:ext cx="274320" cy="274320"/>
              </a:xfrm>
              <a:prstGeom prst="rect">
                <a:avLst/>
              </a:prstGeom>
            </p:spPr>
          </p:pic>
          <p:pic>
            <p:nvPicPr>
              <p:cNvPr id="592" name="Picture 59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254949"/>
                <a:ext cx="274320" cy="274320"/>
              </a:xfrm>
              <a:prstGeom prst="rect">
                <a:avLst/>
              </a:prstGeom>
            </p:spPr>
          </p:pic>
          <p:pic>
            <p:nvPicPr>
              <p:cNvPr id="593" name="Picture 59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254949"/>
                <a:ext cx="272648" cy="274320"/>
              </a:xfrm>
              <a:prstGeom prst="rect">
                <a:avLst/>
              </a:prstGeom>
            </p:spPr>
          </p:pic>
          <p:pic>
            <p:nvPicPr>
              <p:cNvPr id="594" name="Picture 59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254949"/>
                <a:ext cx="276005" cy="274320"/>
              </a:xfrm>
              <a:prstGeom prst="rect">
                <a:avLst/>
              </a:prstGeom>
            </p:spPr>
          </p:pic>
          <p:pic>
            <p:nvPicPr>
              <p:cNvPr id="595" name="Picture 59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254949"/>
                <a:ext cx="276005" cy="274320"/>
              </a:xfrm>
              <a:prstGeom prst="rect">
                <a:avLst/>
              </a:prstGeom>
            </p:spPr>
          </p:pic>
          <p:pic>
            <p:nvPicPr>
              <p:cNvPr id="596" name="Picture 59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579942"/>
                <a:ext cx="274320" cy="274320"/>
              </a:xfrm>
              <a:prstGeom prst="rect">
                <a:avLst/>
              </a:prstGeom>
            </p:spPr>
          </p:pic>
          <p:pic>
            <p:nvPicPr>
              <p:cNvPr id="597" name="Picture 59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579942"/>
                <a:ext cx="274320" cy="274320"/>
              </a:xfrm>
              <a:prstGeom prst="rect">
                <a:avLst/>
              </a:prstGeom>
            </p:spPr>
          </p:pic>
          <p:pic>
            <p:nvPicPr>
              <p:cNvPr id="598" name="Picture 59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579942"/>
                <a:ext cx="272648" cy="274320"/>
              </a:xfrm>
              <a:prstGeom prst="rect">
                <a:avLst/>
              </a:prstGeom>
            </p:spPr>
          </p:pic>
          <p:pic>
            <p:nvPicPr>
              <p:cNvPr id="599" name="Picture 59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579942"/>
                <a:ext cx="276005" cy="274320"/>
              </a:xfrm>
              <a:prstGeom prst="rect">
                <a:avLst/>
              </a:prstGeom>
            </p:spPr>
          </p:pic>
          <p:pic>
            <p:nvPicPr>
              <p:cNvPr id="600" name="Picture 59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579942"/>
                <a:ext cx="276005" cy="274320"/>
              </a:xfrm>
              <a:prstGeom prst="rect">
                <a:avLst/>
              </a:prstGeom>
            </p:spPr>
          </p:pic>
          <p:pic>
            <p:nvPicPr>
              <p:cNvPr id="601" name="Picture 60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904935"/>
                <a:ext cx="274320" cy="274320"/>
              </a:xfrm>
              <a:prstGeom prst="rect">
                <a:avLst/>
              </a:prstGeom>
            </p:spPr>
          </p:pic>
          <p:pic>
            <p:nvPicPr>
              <p:cNvPr id="602" name="Picture 60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904935"/>
                <a:ext cx="274320" cy="274320"/>
              </a:xfrm>
              <a:prstGeom prst="rect">
                <a:avLst/>
              </a:prstGeom>
            </p:spPr>
          </p:pic>
          <p:pic>
            <p:nvPicPr>
              <p:cNvPr id="603" name="Picture 60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904935"/>
                <a:ext cx="272648" cy="274320"/>
              </a:xfrm>
              <a:prstGeom prst="rect">
                <a:avLst/>
              </a:prstGeom>
            </p:spPr>
          </p:pic>
          <p:pic>
            <p:nvPicPr>
              <p:cNvPr id="604" name="Picture 60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904935"/>
                <a:ext cx="276005" cy="274320"/>
              </a:xfrm>
              <a:prstGeom prst="rect">
                <a:avLst/>
              </a:prstGeom>
            </p:spPr>
          </p:pic>
          <p:pic>
            <p:nvPicPr>
              <p:cNvPr id="605" name="Picture 60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904935"/>
                <a:ext cx="276005" cy="274320"/>
              </a:xfrm>
              <a:prstGeom prst="rect">
                <a:avLst/>
              </a:prstGeom>
            </p:spPr>
          </p:pic>
          <p:pic>
            <p:nvPicPr>
              <p:cNvPr id="606" name="Picture 60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229928"/>
                <a:ext cx="274320" cy="274320"/>
              </a:xfrm>
              <a:prstGeom prst="rect">
                <a:avLst/>
              </a:prstGeom>
            </p:spPr>
          </p:pic>
          <p:pic>
            <p:nvPicPr>
              <p:cNvPr id="607" name="Picture 60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229928"/>
                <a:ext cx="274320" cy="274320"/>
              </a:xfrm>
              <a:prstGeom prst="rect">
                <a:avLst/>
              </a:prstGeom>
            </p:spPr>
          </p:pic>
          <p:pic>
            <p:nvPicPr>
              <p:cNvPr id="608" name="Picture 60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229928"/>
                <a:ext cx="272648" cy="274320"/>
              </a:xfrm>
              <a:prstGeom prst="rect">
                <a:avLst/>
              </a:prstGeom>
            </p:spPr>
          </p:pic>
          <p:pic>
            <p:nvPicPr>
              <p:cNvPr id="609" name="Picture 60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229928"/>
                <a:ext cx="276005" cy="274320"/>
              </a:xfrm>
              <a:prstGeom prst="rect">
                <a:avLst/>
              </a:prstGeom>
            </p:spPr>
          </p:pic>
          <p:pic>
            <p:nvPicPr>
              <p:cNvPr id="610" name="Picture 60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229928"/>
                <a:ext cx="276005" cy="274320"/>
              </a:xfrm>
              <a:prstGeom prst="rect">
                <a:avLst/>
              </a:prstGeom>
            </p:spPr>
          </p:pic>
          <p:pic>
            <p:nvPicPr>
              <p:cNvPr id="611" name="Picture 61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554921"/>
                <a:ext cx="274320" cy="274320"/>
              </a:xfrm>
              <a:prstGeom prst="rect">
                <a:avLst/>
              </a:prstGeom>
            </p:spPr>
          </p:pic>
          <p:pic>
            <p:nvPicPr>
              <p:cNvPr id="612" name="Picture 61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554921"/>
                <a:ext cx="274320" cy="274320"/>
              </a:xfrm>
              <a:prstGeom prst="rect">
                <a:avLst/>
              </a:prstGeom>
            </p:spPr>
          </p:pic>
          <p:pic>
            <p:nvPicPr>
              <p:cNvPr id="613" name="Picture 61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554921"/>
                <a:ext cx="272648" cy="274320"/>
              </a:xfrm>
              <a:prstGeom prst="rect">
                <a:avLst/>
              </a:prstGeom>
            </p:spPr>
          </p:pic>
          <p:pic>
            <p:nvPicPr>
              <p:cNvPr id="614" name="Picture 61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554921"/>
                <a:ext cx="276005" cy="274320"/>
              </a:xfrm>
              <a:prstGeom prst="rect">
                <a:avLst/>
              </a:prstGeom>
            </p:spPr>
          </p:pic>
          <p:pic>
            <p:nvPicPr>
              <p:cNvPr id="615" name="Picture 61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554921"/>
                <a:ext cx="276005" cy="274320"/>
              </a:xfrm>
              <a:prstGeom prst="rect">
                <a:avLst/>
              </a:prstGeom>
            </p:spPr>
          </p:pic>
          <p:pic>
            <p:nvPicPr>
              <p:cNvPr id="616" name="Picture 61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879914"/>
                <a:ext cx="274320" cy="274320"/>
              </a:xfrm>
              <a:prstGeom prst="rect">
                <a:avLst/>
              </a:prstGeom>
            </p:spPr>
          </p:pic>
          <p:pic>
            <p:nvPicPr>
              <p:cNvPr id="617" name="Picture 61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879914"/>
                <a:ext cx="274320" cy="274320"/>
              </a:xfrm>
              <a:prstGeom prst="rect">
                <a:avLst/>
              </a:prstGeom>
            </p:spPr>
          </p:pic>
          <p:pic>
            <p:nvPicPr>
              <p:cNvPr id="618" name="Picture 617"/>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879914"/>
                <a:ext cx="272648" cy="274320"/>
              </a:xfrm>
              <a:prstGeom prst="rect">
                <a:avLst/>
              </a:prstGeom>
            </p:spPr>
          </p:pic>
          <p:pic>
            <p:nvPicPr>
              <p:cNvPr id="619" name="Picture 61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879914"/>
                <a:ext cx="276005" cy="274320"/>
              </a:xfrm>
              <a:prstGeom prst="rect">
                <a:avLst/>
              </a:prstGeom>
            </p:spPr>
          </p:pic>
          <p:pic>
            <p:nvPicPr>
              <p:cNvPr id="620" name="Picture 61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879914"/>
                <a:ext cx="276005" cy="274320"/>
              </a:xfrm>
              <a:prstGeom prst="rect">
                <a:avLst/>
              </a:prstGeom>
            </p:spPr>
          </p:pic>
          <p:pic>
            <p:nvPicPr>
              <p:cNvPr id="621" name="Picture 62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204907"/>
                <a:ext cx="274320" cy="274320"/>
              </a:xfrm>
              <a:prstGeom prst="rect">
                <a:avLst/>
              </a:prstGeom>
            </p:spPr>
          </p:pic>
          <p:pic>
            <p:nvPicPr>
              <p:cNvPr id="622" name="Picture 62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204907"/>
                <a:ext cx="274320" cy="274320"/>
              </a:xfrm>
              <a:prstGeom prst="rect">
                <a:avLst/>
              </a:prstGeom>
            </p:spPr>
          </p:pic>
          <p:pic>
            <p:nvPicPr>
              <p:cNvPr id="623" name="Picture 62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204907"/>
                <a:ext cx="272648" cy="274320"/>
              </a:xfrm>
              <a:prstGeom prst="rect">
                <a:avLst/>
              </a:prstGeom>
            </p:spPr>
          </p:pic>
          <p:pic>
            <p:nvPicPr>
              <p:cNvPr id="624" name="Picture 62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204907"/>
                <a:ext cx="276005" cy="274320"/>
              </a:xfrm>
              <a:prstGeom prst="rect">
                <a:avLst/>
              </a:prstGeom>
            </p:spPr>
          </p:pic>
          <p:pic>
            <p:nvPicPr>
              <p:cNvPr id="625" name="Picture 62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204907"/>
                <a:ext cx="276005" cy="274320"/>
              </a:xfrm>
              <a:prstGeom prst="rect">
                <a:avLst/>
              </a:prstGeom>
            </p:spPr>
          </p:pic>
          <p:pic>
            <p:nvPicPr>
              <p:cNvPr id="626" name="Picture 62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529900"/>
                <a:ext cx="274320" cy="274320"/>
              </a:xfrm>
              <a:prstGeom prst="rect">
                <a:avLst/>
              </a:prstGeom>
            </p:spPr>
          </p:pic>
          <p:pic>
            <p:nvPicPr>
              <p:cNvPr id="627" name="Picture 62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529900"/>
                <a:ext cx="274320" cy="274320"/>
              </a:xfrm>
              <a:prstGeom prst="rect">
                <a:avLst/>
              </a:prstGeom>
            </p:spPr>
          </p:pic>
          <p:pic>
            <p:nvPicPr>
              <p:cNvPr id="628" name="Picture 62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529900"/>
                <a:ext cx="272648" cy="274320"/>
              </a:xfrm>
              <a:prstGeom prst="rect">
                <a:avLst/>
              </a:prstGeom>
            </p:spPr>
          </p:pic>
          <p:pic>
            <p:nvPicPr>
              <p:cNvPr id="629" name="Picture 62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529900"/>
                <a:ext cx="276005" cy="274320"/>
              </a:xfrm>
              <a:prstGeom prst="rect">
                <a:avLst/>
              </a:prstGeom>
            </p:spPr>
          </p:pic>
          <p:pic>
            <p:nvPicPr>
              <p:cNvPr id="630" name="Picture 62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529900"/>
                <a:ext cx="276005" cy="274320"/>
              </a:xfrm>
              <a:prstGeom prst="rect">
                <a:avLst/>
              </a:prstGeom>
            </p:spPr>
          </p:pic>
          <p:pic>
            <p:nvPicPr>
              <p:cNvPr id="631" name="Picture 63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854893"/>
                <a:ext cx="274320" cy="274320"/>
              </a:xfrm>
              <a:prstGeom prst="rect">
                <a:avLst/>
              </a:prstGeom>
            </p:spPr>
          </p:pic>
          <p:pic>
            <p:nvPicPr>
              <p:cNvPr id="632" name="Picture 63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854893"/>
                <a:ext cx="274320" cy="274320"/>
              </a:xfrm>
              <a:prstGeom prst="rect">
                <a:avLst/>
              </a:prstGeom>
            </p:spPr>
          </p:pic>
          <p:pic>
            <p:nvPicPr>
              <p:cNvPr id="633" name="Picture 63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854893"/>
                <a:ext cx="272648" cy="274320"/>
              </a:xfrm>
              <a:prstGeom prst="rect">
                <a:avLst/>
              </a:prstGeom>
            </p:spPr>
          </p:pic>
          <p:pic>
            <p:nvPicPr>
              <p:cNvPr id="634" name="Picture 63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854893"/>
                <a:ext cx="276005" cy="274320"/>
              </a:xfrm>
              <a:prstGeom prst="rect">
                <a:avLst/>
              </a:prstGeom>
            </p:spPr>
          </p:pic>
          <p:pic>
            <p:nvPicPr>
              <p:cNvPr id="635" name="Picture 63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854893"/>
                <a:ext cx="276005" cy="274320"/>
              </a:xfrm>
              <a:prstGeom prst="rect">
                <a:avLst/>
              </a:prstGeom>
            </p:spPr>
          </p:pic>
          <p:pic>
            <p:nvPicPr>
              <p:cNvPr id="636" name="Picture 63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179886"/>
                <a:ext cx="274320" cy="274320"/>
              </a:xfrm>
              <a:prstGeom prst="rect">
                <a:avLst/>
              </a:prstGeom>
            </p:spPr>
          </p:pic>
          <p:pic>
            <p:nvPicPr>
              <p:cNvPr id="637" name="Picture 63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179886"/>
                <a:ext cx="274320" cy="274320"/>
              </a:xfrm>
              <a:prstGeom prst="rect">
                <a:avLst/>
              </a:prstGeom>
            </p:spPr>
          </p:pic>
          <p:pic>
            <p:nvPicPr>
              <p:cNvPr id="638" name="Picture 637"/>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179886"/>
                <a:ext cx="272648" cy="274320"/>
              </a:xfrm>
              <a:prstGeom prst="rect">
                <a:avLst/>
              </a:prstGeom>
            </p:spPr>
          </p:pic>
          <p:pic>
            <p:nvPicPr>
              <p:cNvPr id="639" name="Picture 63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179886"/>
                <a:ext cx="276005" cy="274320"/>
              </a:xfrm>
              <a:prstGeom prst="rect">
                <a:avLst/>
              </a:prstGeom>
            </p:spPr>
          </p:pic>
          <p:pic>
            <p:nvPicPr>
              <p:cNvPr id="640" name="Picture 63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179886"/>
                <a:ext cx="276005" cy="274320"/>
              </a:xfrm>
              <a:prstGeom prst="rect">
                <a:avLst/>
              </a:prstGeom>
            </p:spPr>
          </p:pic>
          <p:pic>
            <p:nvPicPr>
              <p:cNvPr id="641" name="Picture 64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504879"/>
                <a:ext cx="274320" cy="274320"/>
              </a:xfrm>
              <a:prstGeom prst="rect">
                <a:avLst/>
              </a:prstGeom>
            </p:spPr>
          </p:pic>
          <p:pic>
            <p:nvPicPr>
              <p:cNvPr id="642" name="Picture 64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504879"/>
                <a:ext cx="274320" cy="274320"/>
              </a:xfrm>
              <a:prstGeom prst="rect">
                <a:avLst/>
              </a:prstGeom>
            </p:spPr>
          </p:pic>
          <p:pic>
            <p:nvPicPr>
              <p:cNvPr id="643" name="Picture 64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504879"/>
                <a:ext cx="272648" cy="274320"/>
              </a:xfrm>
              <a:prstGeom prst="rect">
                <a:avLst/>
              </a:prstGeom>
            </p:spPr>
          </p:pic>
          <p:pic>
            <p:nvPicPr>
              <p:cNvPr id="644" name="Picture 64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504879"/>
                <a:ext cx="276005" cy="274320"/>
              </a:xfrm>
              <a:prstGeom prst="rect">
                <a:avLst/>
              </a:prstGeom>
            </p:spPr>
          </p:pic>
          <p:pic>
            <p:nvPicPr>
              <p:cNvPr id="645" name="Picture 64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504879"/>
                <a:ext cx="276005" cy="274320"/>
              </a:xfrm>
              <a:prstGeom prst="rect">
                <a:avLst/>
              </a:prstGeom>
            </p:spPr>
          </p:pic>
          <p:pic>
            <p:nvPicPr>
              <p:cNvPr id="646" name="Picture 64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829872"/>
                <a:ext cx="274320" cy="274320"/>
              </a:xfrm>
              <a:prstGeom prst="rect">
                <a:avLst/>
              </a:prstGeom>
            </p:spPr>
          </p:pic>
          <p:pic>
            <p:nvPicPr>
              <p:cNvPr id="647" name="Picture 64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829872"/>
                <a:ext cx="274320" cy="274320"/>
              </a:xfrm>
              <a:prstGeom prst="rect">
                <a:avLst/>
              </a:prstGeom>
            </p:spPr>
          </p:pic>
          <p:pic>
            <p:nvPicPr>
              <p:cNvPr id="648" name="Picture 64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829872"/>
                <a:ext cx="272648" cy="274320"/>
              </a:xfrm>
              <a:prstGeom prst="rect">
                <a:avLst/>
              </a:prstGeom>
            </p:spPr>
          </p:pic>
          <p:pic>
            <p:nvPicPr>
              <p:cNvPr id="649" name="Picture 64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829872"/>
                <a:ext cx="276005" cy="274320"/>
              </a:xfrm>
              <a:prstGeom prst="rect">
                <a:avLst/>
              </a:prstGeom>
            </p:spPr>
          </p:pic>
          <p:pic>
            <p:nvPicPr>
              <p:cNvPr id="650" name="Picture 64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829872"/>
                <a:ext cx="276005" cy="274320"/>
              </a:xfrm>
              <a:prstGeom prst="rect">
                <a:avLst/>
              </a:prstGeom>
            </p:spPr>
          </p:pic>
          <p:pic>
            <p:nvPicPr>
              <p:cNvPr id="651" name="Picture 65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154865"/>
                <a:ext cx="274320" cy="274320"/>
              </a:xfrm>
              <a:prstGeom prst="rect">
                <a:avLst/>
              </a:prstGeom>
            </p:spPr>
          </p:pic>
          <p:pic>
            <p:nvPicPr>
              <p:cNvPr id="652" name="Picture 65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6154865"/>
                <a:ext cx="274320" cy="274320"/>
              </a:xfrm>
              <a:prstGeom prst="rect">
                <a:avLst/>
              </a:prstGeom>
            </p:spPr>
          </p:pic>
          <p:pic>
            <p:nvPicPr>
              <p:cNvPr id="653" name="Picture 65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6154865"/>
                <a:ext cx="272648" cy="274320"/>
              </a:xfrm>
              <a:prstGeom prst="rect">
                <a:avLst/>
              </a:prstGeom>
            </p:spPr>
          </p:pic>
          <p:pic>
            <p:nvPicPr>
              <p:cNvPr id="654" name="Picture 65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6154865"/>
                <a:ext cx="276005" cy="274320"/>
              </a:xfrm>
              <a:prstGeom prst="rect">
                <a:avLst/>
              </a:prstGeom>
            </p:spPr>
          </p:pic>
          <p:pic>
            <p:nvPicPr>
              <p:cNvPr id="655" name="Picture 65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6154865"/>
                <a:ext cx="276005" cy="274320"/>
              </a:xfrm>
              <a:prstGeom prst="rect">
                <a:avLst/>
              </a:prstGeom>
            </p:spPr>
          </p:pic>
        </p:grpSp>
        <p:grpSp>
          <p:nvGrpSpPr>
            <p:cNvPr id="498" name="Group 497"/>
            <p:cNvGrpSpPr/>
            <p:nvPr/>
          </p:nvGrpSpPr>
          <p:grpSpPr>
            <a:xfrm>
              <a:off x="6045017" y="6479859"/>
              <a:ext cx="1372365" cy="274320"/>
              <a:chOff x="6045017" y="6479859"/>
              <a:chExt cx="1372365" cy="274320"/>
            </a:xfrm>
          </p:grpSpPr>
          <p:pic>
            <p:nvPicPr>
              <p:cNvPr id="501" name="Picture 50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479859"/>
                <a:ext cx="274320" cy="274320"/>
              </a:xfrm>
              <a:prstGeom prst="rect">
                <a:avLst/>
              </a:prstGeom>
            </p:spPr>
          </p:pic>
          <p:pic>
            <p:nvPicPr>
              <p:cNvPr id="502" name="Picture 50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6479859"/>
                <a:ext cx="274320" cy="274320"/>
              </a:xfrm>
              <a:prstGeom prst="rect">
                <a:avLst/>
              </a:prstGeom>
            </p:spPr>
          </p:pic>
          <p:pic>
            <p:nvPicPr>
              <p:cNvPr id="503" name="Picture 50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6479859"/>
                <a:ext cx="272648" cy="274320"/>
              </a:xfrm>
              <a:prstGeom prst="rect">
                <a:avLst/>
              </a:prstGeom>
            </p:spPr>
          </p:pic>
          <p:pic>
            <p:nvPicPr>
              <p:cNvPr id="504" name="Picture 50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6479859"/>
                <a:ext cx="276005" cy="274320"/>
              </a:xfrm>
              <a:prstGeom prst="rect">
                <a:avLst/>
              </a:prstGeom>
            </p:spPr>
          </p:pic>
          <p:pic>
            <p:nvPicPr>
              <p:cNvPr id="505" name="Picture 50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6479859"/>
                <a:ext cx="276005" cy="274320"/>
              </a:xfrm>
              <a:prstGeom prst="rect">
                <a:avLst/>
              </a:prstGeom>
            </p:spPr>
          </p:pic>
        </p:grpSp>
      </p:grpSp>
      <p:sp>
        <p:nvSpPr>
          <p:cNvPr id="2" name="Title 1"/>
          <p:cNvSpPr>
            <a:spLocks noGrp="1"/>
          </p:cNvSpPr>
          <p:nvPr>
            <p:ph type="title"/>
          </p:nvPr>
        </p:nvSpPr>
        <p:spPr/>
        <p:txBody>
          <a:bodyPr/>
          <a:lstStyle/>
          <a:p>
            <a:r>
              <a:rPr lang="en-US" b="1" dirty="0"/>
              <a:t>Quantity = Quality</a:t>
            </a:r>
            <a:endParaRPr lang="en-US" dirty="0"/>
          </a:p>
        </p:txBody>
      </p:sp>
      <p:grpSp>
        <p:nvGrpSpPr>
          <p:cNvPr id="10" name="Group 9"/>
          <p:cNvGrpSpPr/>
          <p:nvPr/>
        </p:nvGrpSpPr>
        <p:grpSpPr>
          <a:xfrm>
            <a:off x="1741848" y="1030003"/>
            <a:ext cx="3041419" cy="646331"/>
            <a:chOff x="3779576" y="1902940"/>
            <a:chExt cx="3041419" cy="646331"/>
          </a:xfrm>
        </p:grpSpPr>
        <p:pic>
          <p:nvPicPr>
            <p:cNvPr id="661" name="Picture 660"/>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79576" y="1978029"/>
              <a:ext cx="465110" cy="462270"/>
            </a:xfrm>
            <a:prstGeom prst="rect">
              <a:avLst/>
            </a:prstGeom>
          </p:spPr>
        </p:pic>
        <p:sp>
          <p:nvSpPr>
            <p:cNvPr id="9" name="Rectangle 8"/>
            <p:cNvSpPr/>
            <p:nvPr/>
          </p:nvSpPr>
          <p:spPr>
            <a:xfrm>
              <a:off x="5596258" y="1994001"/>
              <a:ext cx="1224737" cy="369332"/>
            </a:xfrm>
            <a:prstGeom prst="rect">
              <a:avLst/>
            </a:prstGeom>
          </p:spPr>
          <p:txBody>
            <a:bodyPr wrap="square">
              <a:spAutoFit/>
            </a:bodyPr>
            <a:lstStyle/>
            <a:p>
              <a:r>
                <a:rPr lang="en-US" i="1" dirty="0" err="1">
                  <a:latin typeface="Segoe UI Semilight" panose="020B0402040204020203" pitchFamily="34" charset="0"/>
                  <a:cs typeface="Segoe UI Semilight" panose="020B0402040204020203" pitchFamily="34" charset="0"/>
                </a:rPr>
                <a:t>K</a:t>
              </a:r>
              <a:r>
                <a:rPr lang="en-US" i="1" baseline="-25000" dirty="0" err="1">
                  <a:latin typeface="Segoe UI Semilight" panose="020B0402040204020203" pitchFamily="34" charset="0"/>
                  <a:cs typeface="Segoe UI Semilight" panose="020B0402040204020203" pitchFamily="34" charset="0"/>
                </a:rPr>
                <a:t>sat</a:t>
              </a:r>
              <a:r>
                <a:rPr lang="en-US" i="1" dirty="0">
                  <a:latin typeface="Segoe UI Semilight" panose="020B0402040204020203" pitchFamily="34" charset="0"/>
                  <a:cs typeface="Segoe UI Semilight" panose="020B0402040204020203" pitchFamily="34" charset="0"/>
                </a:rPr>
                <a:t> ↓ 10x</a:t>
              </a:r>
            </a:p>
          </p:txBody>
        </p:sp>
        <p:sp>
          <p:nvSpPr>
            <p:cNvPr id="662" name="Rectangle 661"/>
            <p:cNvSpPr/>
            <p:nvPr/>
          </p:nvSpPr>
          <p:spPr>
            <a:xfrm>
              <a:off x="4126001" y="1902940"/>
              <a:ext cx="1602205" cy="646331"/>
            </a:xfrm>
            <a:prstGeom prst="rect">
              <a:avLst/>
            </a:prstGeom>
          </p:spPr>
          <p:txBody>
            <a:bodyPr wrap="square">
              <a:spAutoFit/>
            </a:bodyPr>
            <a:lstStyle/>
            <a:p>
              <a:pPr algn="ctr"/>
              <a:r>
                <a:rPr lang="en-US" dirty="0">
                  <a:latin typeface="Segoe UI Semilight" panose="020B0402040204020203" pitchFamily="34" charset="0"/>
                  <a:cs typeface="Segoe UI Semilight" panose="020B0402040204020203" pitchFamily="34" charset="0"/>
                </a:rPr>
                <a:t>Highly Compacted</a:t>
              </a:r>
            </a:p>
          </p:txBody>
        </p:sp>
      </p:grpSp>
      <p:grpSp>
        <p:nvGrpSpPr>
          <p:cNvPr id="904" name="Group 903">
            <a:extLst>
              <a:ext uri="{FF2B5EF4-FFF2-40B4-BE49-F238E27FC236}">
                <a16:creationId xmlns:a16="http://schemas.microsoft.com/office/drawing/2014/main" id="{D7DE6F5A-BCC2-4C9C-91E5-BDF2CC24F4B2}"/>
              </a:ext>
            </a:extLst>
          </p:cNvPr>
          <p:cNvGrpSpPr/>
          <p:nvPr/>
        </p:nvGrpSpPr>
        <p:grpSpPr>
          <a:xfrm>
            <a:off x="9338104" y="1657416"/>
            <a:ext cx="2801115" cy="5149216"/>
            <a:chOff x="4616267" y="1604963"/>
            <a:chExt cx="2801115" cy="5149216"/>
          </a:xfrm>
        </p:grpSpPr>
        <p:grpSp>
          <p:nvGrpSpPr>
            <p:cNvPr id="905" name="Group 904">
              <a:extLst>
                <a:ext uri="{FF2B5EF4-FFF2-40B4-BE49-F238E27FC236}">
                  <a16:creationId xmlns:a16="http://schemas.microsoft.com/office/drawing/2014/main" id="{8415874B-7B16-4F7F-9928-F88C59D1EC24}"/>
                </a:ext>
              </a:extLst>
            </p:cNvPr>
            <p:cNvGrpSpPr/>
            <p:nvPr/>
          </p:nvGrpSpPr>
          <p:grpSpPr>
            <a:xfrm>
              <a:off x="4616267" y="1604963"/>
              <a:ext cx="1372365" cy="274320"/>
              <a:chOff x="4616267" y="1604963"/>
              <a:chExt cx="1372365" cy="274320"/>
            </a:xfrm>
          </p:grpSpPr>
          <p:pic>
            <p:nvPicPr>
              <p:cNvPr id="1063" name="Picture 1062">
                <a:extLst>
                  <a:ext uri="{FF2B5EF4-FFF2-40B4-BE49-F238E27FC236}">
                    <a16:creationId xmlns:a16="http://schemas.microsoft.com/office/drawing/2014/main" id="{672E7BA3-3EC0-4AD9-8EB4-9121E5E10B64}"/>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604963"/>
                <a:ext cx="274320" cy="274320"/>
              </a:xfrm>
              <a:prstGeom prst="rect">
                <a:avLst/>
              </a:prstGeom>
            </p:spPr>
          </p:pic>
          <p:pic>
            <p:nvPicPr>
              <p:cNvPr id="1064" name="Picture 1063">
                <a:extLst>
                  <a:ext uri="{FF2B5EF4-FFF2-40B4-BE49-F238E27FC236}">
                    <a16:creationId xmlns:a16="http://schemas.microsoft.com/office/drawing/2014/main" id="{5CD8D7FA-2E30-4887-A6A9-01BE8AF8B70C}"/>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604963"/>
                <a:ext cx="274320" cy="274320"/>
              </a:xfrm>
              <a:prstGeom prst="rect">
                <a:avLst/>
              </a:prstGeom>
            </p:spPr>
          </p:pic>
          <p:pic>
            <p:nvPicPr>
              <p:cNvPr id="1065" name="Picture 1064">
                <a:extLst>
                  <a:ext uri="{FF2B5EF4-FFF2-40B4-BE49-F238E27FC236}">
                    <a16:creationId xmlns:a16="http://schemas.microsoft.com/office/drawing/2014/main" id="{9C021284-D813-435B-8FAA-38034C9DE963}"/>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604963"/>
                <a:ext cx="272648" cy="274320"/>
              </a:xfrm>
              <a:prstGeom prst="rect">
                <a:avLst/>
              </a:prstGeom>
            </p:spPr>
          </p:pic>
          <p:pic>
            <p:nvPicPr>
              <p:cNvPr id="1066" name="Picture 1065">
                <a:extLst>
                  <a:ext uri="{FF2B5EF4-FFF2-40B4-BE49-F238E27FC236}">
                    <a16:creationId xmlns:a16="http://schemas.microsoft.com/office/drawing/2014/main" id="{1998AE84-DEFF-4AE0-B2B6-D2F922140DE4}"/>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604963"/>
                <a:ext cx="276005" cy="274320"/>
              </a:xfrm>
              <a:prstGeom prst="rect">
                <a:avLst/>
              </a:prstGeom>
            </p:spPr>
          </p:pic>
          <p:pic>
            <p:nvPicPr>
              <p:cNvPr id="1067" name="Picture 1066">
                <a:extLst>
                  <a:ext uri="{FF2B5EF4-FFF2-40B4-BE49-F238E27FC236}">
                    <a16:creationId xmlns:a16="http://schemas.microsoft.com/office/drawing/2014/main" id="{70927532-0E32-4369-A86D-396D1F476984}"/>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604963"/>
                <a:ext cx="276005" cy="274320"/>
              </a:xfrm>
              <a:prstGeom prst="rect">
                <a:avLst/>
              </a:prstGeom>
            </p:spPr>
          </p:pic>
        </p:grpSp>
        <p:grpSp>
          <p:nvGrpSpPr>
            <p:cNvPr id="906" name="Group 905">
              <a:extLst>
                <a:ext uri="{FF2B5EF4-FFF2-40B4-BE49-F238E27FC236}">
                  <a16:creationId xmlns:a16="http://schemas.microsoft.com/office/drawing/2014/main" id="{5C243D5B-D242-44F8-AE4C-94BFAD5EE253}"/>
                </a:ext>
              </a:extLst>
            </p:cNvPr>
            <p:cNvGrpSpPr/>
            <p:nvPr/>
          </p:nvGrpSpPr>
          <p:grpSpPr>
            <a:xfrm>
              <a:off x="4616267" y="1604963"/>
              <a:ext cx="2801115" cy="5149216"/>
              <a:chOff x="4616267" y="1604963"/>
              <a:chExt cx="2801115" cy="5149216"/>
            </a:xfrm>
          </p:grpSpPr>
          <p:pic>
            <p:nvPicPr>
              <p:cNvPr id="913" name="Picture 912">
                <a:extLst>
                  <a:ext uri="{FF2B5EF4-FFF2-40B4-BE49-F238E27FC236}">
                    <a16:creationId xmlns:a16="http://schemas.microsoft.com/office/drawing/2014/main" id="{181A6B3D-127E-4413-8DEA-39D39A4E42A9}"/>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914" name="Picture 913">
                <a:extLst>
                  <a:ext uri="{FF2B5EF4-FFF2-40B4-BE49-F238E27FC236}">
                    <a16:creationId xmlns:a16="http://schemas.microsoft.com/office/drawing/2014/main" id="{DC7EF2BB-0E69-48D5-B441-F009A86A5E41}"/>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915" name="Picture 914">
                <a:extLst>
                  <a:ext uri="{FF2B5EF4-FFF2-40B4-BE49-F238E27FC236}">
                    <a16:creationId xmlns:a16="http://schemas.microsoft.com/office/drawing/2014/main" id="{E1411E87-F37B-4B3C-95E6-A1DEDC03B0DC}"/>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916" name="Picture 915">
                <a:extLst>
                  <a:ext uri="{FF2B5EF4-FFF2-40B4-BE49-F238E27FC236}">
                    <a16:creationId xmlns:a16="http://schemas.microsoft.com/office/drawing/2014/main" id="{29099D63-B75B-4E02-A231-6C0FA1BA49C0}"/>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917" name="Picture 916">
                <a:extLst>
                  <a:ext uri="{FF2B5EF4-FFF2-40B4-BE49-F238E27FC236}">
                    <a16:creationId xmlns:a16="http://schemas.microsoft.com/office/drawing/2014/main" id="{DCFE5CFA-896D-42F7-B768-C5C4F07C366E}"/>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pic>
            <p:nvPicPr>
              <p:cNvPr id="918" name="Picture 917">
                <a:extLst>
                  <a:ext uri="{FF2B5EF4-FFF2-40B4-BE49-F238E27FC236}">
                    <a16:creationId xmlns:a16="http://schemas.microsoft.com/office/drawing/2014/main" id="{C3F50BDF-A679-4A4C-A696-B3770AF540B9}"/>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254949"/>
                <a:ext cx="274320" cy="274320"/>
              </a:xfrm>
              <a:prstGeom prst="rect">
                <a:avLst/>
              </a:prstGeom>
            </p:spPr>
          </p:pic>
          <p:pic>
            <p:nvPicPr>
              <p:cNvPr id="919" name="Picture 918">
                <a:extLst>
                  <a:ext uri="{FF2B5EF4-FFF2-40B4-BE49-F238E27FC236}">
                    <a16:creationId xmlns:a16="http://schemas.microsoft.com/office/drawing/2014/main" id="{18F91208-09D7-403C-B8EF-428D56186E7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254949"/>
                <a:ext cx="274320" cy="274320"/>
              </a:xfrm>
              <a:prstGeom prst="rect">
                <a:avLst/>
              </a:prstGeom>
            </p:spPr>
          </p:pic>
          <p:pic>
            <p:nvPicPr>
              <p:cNvPr id="920" name="Picture 919">
                <a:extLst>
                  <a:ext uri="{FF2B5EF4-FFF2-40B4-BE49-F238E27FC236}">
                    <a16:creationId xmlns:a16="http://schemas.microsoft.com/office/drawing/2014/main" id="{087D9952-A919-451A-9565-79D02EB7BFFF}"/>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254949"/>
                <a:ext cx="272648" cy="274320"/>
              </a:xfrm>
              <a:prstGeom prst="rect">
                <a:avLst/>
              </a:prstGeom>
            </p:spPr>
          </p:pic>
          <p:pic>
            <p:nvPicPr>
              <p:cNvPr id="921" name="Picture 920">
                <a:extLst>
                  <a:ext uri="{FF2B5EF4-FFF2-40B4-BE49-F238E27FC236}">
                    <a16:creationId xmlns:a16="http://schemas.microsoft.com/office/drawing/2014/main" id="{AD5ECDEF-3185-4CBE-A684-294DAD94D3DA}"/>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254949"/>
                <a:ext cx="276005" cy="274320"/>
              </a:xfrm>
              <a:prstGeom prst="rect">
                <a:avLst/>
              </a:prstGeom>
            </p:spPr>
          </p:pic>
          <p:pic>
            <p:nvPicPr>
              <p:cNvPr id="922" name="Picture 921">
                <a:extLst>
                  <a:ext uri="{FF2B5EF4-FFF2-40B4-BE49-F238E27FC236}">
                    <a16:creationId xmlns:a16="http://schemas.microsoft.com/office/drawing/2014/main" id="{32F1B828-569D-46AF-BE31-48EC61C978A8}"/>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254949"/>
                <a:ext cx="276005" cy="274320"/>
              </a:xfrm>
              <a:prstGeom prst="rect">
                <a:avLst/>
              </a:prstGeom>
            </p:spPr>
          </p:pic>
          <p:pic>
            <p:nvPicPr>
              <p:cNvPr id="923" name="Picture 922">
                <a:extLst>
                  <a:ext uri="{FF2B5EF4-FFF2-40B4-BE49-F238E27FC236}">
                    <a16:creationId xmlns:a16="http://schemas.microsoft.com/office/drawing/2014/main" id="{487FED9D-0303-40C4-95B9-ED859AFFDFBA}"/>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579942"/>
                <a:ext cx="274320" cy="274320"/>
              </a:xfrm>
              <a:prstGeom prst="rect">
                <a:avLst/>
              </a:prstGeom>
            </p:spPr>
          </p:pic>
          <p:pic>
            <p:nvPicPr>
              <p:cNvPr id="924" name="Picture 923">
                <a:extLst>
                  <a:ext uri="{FF2B5EF4-FFF2-40B4-BE49-F238E27FC236}">
                    <a16:creationId xmlns:a16="http://schemas.microsoft.com/office/drawing/2014/main" id="{32E5D809-C440-4690-B0B4-415AB6D0E34A}"/>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579942"/>
                <a:ext cx="274320" cy="274320"/>
              </a:xfrm>
              <a:prstGeom prst="rect">
                <a:avLst/>
              </a:prstGeom>
            </p:spPr>
          </p:pic>
          <p:pic>
            <p:nvPicPr>
              <p:cNvPr id="925" name="Picture 924">
                <a:extLst>
                  <a:ext uri="{FF2B5EF4-FFF2-40B4-BE49-F238E27FC236}">
                    <a16:creationId xmlns:a16="http://schemas.microsoft.com/office/drawing/2014/main" id="{E28F9F2B-79BD-4076-B467-B53C545D9A53}"/>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579942"/>
                <a:ext cx="272648" cy="274320"/>
              </a:xfrm>
              <a:prstGeom prst="rect">
                <a:avLst/>
              </a:prstGeom>
            </p:spPr>
          </p:pic>
          <p:pic>
            <p:nvPicPr>
              <p:cNvPr id="926" name="Picture 925">
                <a:extLst>
                  <a:ext uri="{FF2B5EF4-FFF2-40B4-BE49-F238E27FC236}">
                    <a16:creationId xmlns:a16="http://schemas.microsoft.com/office/drawing/2014/main" id="{EB2A79E0-6157-48FE-BF14-663ADB8BBF7F}"/>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579942"/>
                <a:ext cx="276005" cy="274320"/>
              </a:xfrm>
              <a:prstGeom prst="rect">
                <a:avLst/>
              </a:prstGeom>
            </p:spPr>
          </p:pic>
          <p:pic>
            <p:nvPicPr>
              <p:cNvPr id="927" name="Picture 926">
                <a:extLst>
                  <a:ext uri="{FF2B5EF4-FFF2-40B4-BE49-F238E27FC236}">
                    <a16:creationId xmlns:a16="http://schemas.microsoft.com/office/drawing/2014/main" id="{85AF7D4D-1DDD-4B8C-9340-BA721BDB3933}"/>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579942"/>
                <a:ext cx="276005" cy="274320"/>
              </a:xfrm>
              <a:prstGeom prst="rect">
                <a:avLst/>
              </a:prstGeom>
            </p:spPr>
          </p:pic>
          <p:pic>
            <p:nvPicPr>
              <p:cNvPr id="928" name="Picture 927">
                <a:extLst>
                  <a:ext uri="{FF2B5EF4-FFF2-40B4-BE49-F238E27FC236}">
                    <a16:creationId xmlns:a16="http://schemas.microsoft.com/office/drawing/2014/main" id="{D9C9359D-4DA5-4172-A209-46ABB499FB7C}"/>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904935"/>
                <a:ext cx="274320" cy="274320"/>
              </a:xfrm>
              <a:prstGeom prst="rect">
                <a:avLst/>
              </a:prstGeom>
            </p:spPr>
          </p:pic>
          <p:pic>
            <p:nvPicPr>
              <p:cNvPr id="929" name="Picture 928">
                <a:extLst>
                  <a:ext uri="{FF2B5EF4-FFF2-40B4-BE49-F238E27FC236}">
                    <a16:creationId xmlns:a16="http://schemas.microsoft.com/office/drawing/2014/main" id="{18CED074-8D27-47FB-A40C-1AD3FD70F5FD}"/>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904935"/>
                <a:ext cx="274320" cy="274320"/>
              </a:xfrm>
              <a:prstGeom prst="rect">
                <a:avLst/>
              </a:prstGeom>
            </p:spPr>
          </p:pic>
          <p:pic>
            <p:nvPicPr>
              <p:cNvPr id="930" name="Picture 929">
                <a:extLst>
                  <a:ext uri="{FF2B5EF4-FFF2-40B4-BE49-F238E27FC236}">
                    <a16:creationId xmlns:a16="http://schemas.microsoft.com/office/drawing/2014/main" id="{46DF4D71-6432-48CA-8209-B0E7EB3683CB}"/>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904935"/>
                <a:ext cx="272648" cy="274320"/>
              </a:xfrm>
              <a:prstGeom prst="rect">
                <a:avLst/>
              </a:prstGeom>
            </p:spPr>
          </p:pic>
          <p:pic>
            <p:nvPicPr>
              <p:cNvPr id="931" name="Picture 930">
                <a:extLst>
                  <a:ext uri="{FF2B5EF4-FFF2-40B4-BE49-F238E27FC236}">
                    <a16:creationId xmlns:a16="http://schemas.microsoft.com/office/drawing/2014/main" id="{C0512D96-7233-4B1C-A165-B508A31A8C85}"/>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904935"/>
                <a:ext cx="276005" cy="274320"/>
              </a:xfrm>
              <a:prstGeom prst="rect">
                <a:avLst/>
              </a:prstGeom>
            </p:spPr>
          </p:pic>
          <p:pic>
            <p:nvPicPr>
              <p:cNvPr id="932" name="Picture 931">
                <a:extLst>
                  <a:ext uri="{FF2B5EF4-FFF2-40B4-BE49-F238E27FC236}">
                    <a16:creationId xmlns:a16="http://schemas.microsoft.com/office/drawing/2014/main" id="{3197EBD0-3668-403D-9FBB-0168E0D72641}"/>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904935"/>
                <a:ext cx="276005" cy="274320"/>
              </a:xfrm>
              <a:prstGeom prst="rect">
                <a:avLst/>
              </a:prstGeom>
            </p:spPr>
          </p:pic>
          <p:pic>
            <p:nvPicPr>
              <p:cNvPr id="933" name="Picture 932">
                <a:extLst>
                  <a:ext uri="{FF2B5EF4-FFF2-40B4-BE49-F238E27FC236}">
                    <a16:creationId xmlns:a16="http://schemas.microsoft.com/office/drawing/2014/main" id="{DB3B5ED5-1F50-4DAC-913B-8A4335F1B56B}"/>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229928"/>
                <a:ext cx="274320" cy="274320"/>
              </a:xfrm>
              <a:prstGeom prst="rect">
                <a:avLst/>
              </a:prstGeom>
            </p:spPr>
          </p:pic>
          <p:pic>
            <p:nvPicPr>
              <p:cNvPr id="934" name="Picture 933">
                <a:extLst>
                  <a:ext uri="{FF2B5EF4-FFF2-40B4-BE49-F238E27FC236}">
                    <a16:creationId xmlns:a16="http://schemas.microsoft.com/office/drawing/2014/main" id="{DB676868-0AD7-4444-A0EF-006D54B8DBB8}"/>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229928"/>
                <a:ext cx="274320" cy="274320"/>
              </a:xfrm>
              <a:prstGeom prst="rect">
                <a:avLst/>
              </a:prstGeom>
            </p:spPr>
          </p:pic>
          <p:pic>
            <p:nvPicPr>
              <p:cNvPr id="935" name="Picture 934">
                <a:extLst>
                  <a:ext uri="{FF2B5EF4-FFF2-40B4-BE49-F238E27FC236}">
                    <a16:creationId xmlns:a16="http://schemas.microsoft.com/office/drawing/2014/main" id="{4A26E9FF-3F42-4D85-B40D-F934A8224AAD}"/>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229928"/>
                <a:ext cx="272648" cy="274320"/>
              </a:xfrm>
              <a:prstGeom prst="rect">
                <a:avLst/>
              </a:prstGeom>
            </p:spPr>
          </p:pic>
          <p:pic>
            <p:nvPicPr>
              <p:cNvPr id="936" name="Picture 935">
                <a:extLst>
                  <a:ext uri="{FF2B5EF4-FFF2-40B4-BE49-F238E27FC236}">
                    <a16:creationId xmlns:a16="http://schemas.microsoft.com/office/drawing/2014/main" id="{1A62E54F-5944-496A-89B9-D987703E6BB7}"/>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229928"/>
                <a:ext cx="276005" cy="274320"/>
              </a:xfrm>
              <a:prstGeom prst="rect">
                <a:avLst/>
              </a:prstGeom>
            </p:spPr>
          </p:pic>
          <p:pic>
            <p:nvPicPr>
              <p:cNvPr id="937" name="Picture 936">
                <a:extLst>
                  <a:ext uri="{FF2B5EF4-FFF2-40B4-BE49-F238E27FC236}">
                    <a16:creationId xmlns:a16="http://schemas.microsoft.com/office/drawing/2014/main" id="{F6ED1692-3AB9-4A24-99D7-DC55D2F7E952}"/>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229928"/>
                <a:ext cx="276005" cy="274320"/>
              </a:xfrm>
              <a:prstGeom prst="rect">
                <a:avLst/>
              </a:prstGeom>
            </p:spPr>
          </p:pic>
          <p:pic>
            <p:nvPicPr>
              <p:cNvPr id="938" name="Picture 937">
                <a:extLst>
                  <a:ext uri="{FF2B5EF4-FFF2-40B4-BE49-F238E27FC236}">
                    <a16:creationId xmlns:a16="http://schemas.microsoft.com/office/drawing/2014/main" id="{7A87E35A-C0B2-459C-A43A-8FD4A669763E}"/>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554921"/>
                <a:ext cx="274320" cy="274320"/>
              </a:xfrm>
              <a:prstGeom prst="rect">
                <a:avLst/>
              </a:prstGeom>
            </p:spPr>
          </p:pic>
          <p:pic>
            <p:nvPicPr>
              <p:cNvPr id="939" name="Picture 938">
                <a:extLst>
                  <a:ext uri="{FF2B5EF4-FFF2-40B4-BE49-F238E27FC236}">
                    <a16:creationId xmlns:a16="http://schemas.microsoft.com/office/drawing/2014/main" id="{953AD1A0-B28C-4565-8D93-5EE783CA3B86}"/>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554921"/>
                <a:ext cx="274320" cy="274320"/>
              </a:xfrm>
              <a:prstGeom prst="rect">
                <a:avLst/>
              </a:prstGeom>
            </p:spPr>
          </p:pic>
          <p:pic>
            <p:nvPicPr>
              <p:cNvPr id="940" name="Picture 939">
                <a:extLst>
                  <a:ext uri="{FF2B5EF4-FFF2-40B4-BE49-F238E27FC236}">
                    <a16:creationId xmlns:a16="http://schemas.microsoft.com/office/drawing/2014/main" id="{9A4F425A-7099-4F4C-A0DA-ED02FF8D7F10}"/>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554921"/>
                <a:ext cx="272648" cy="274320"/>
              </a:xfrm>
              <a:prstGeom prst="rect">
                <a:avLst/>
              </a:prstGeom>
            </p:spPr>
          </p:pic>
          <p:pic>
            <p:nvPicPr>
              <p:cNvPr id="941" name="Picture 940">
                <a:extLst>
                  <a:ext uri="{FF2B5EF4-FFF2-40B4-BE49-F238E27FC236}">
                    <a16:creationId xmlns:a16="http://schemas.microsoft.com/office/drawing/2014/main" id="{B64A1A75-D8F6-4886-A7C0-0827AEE2C75B}"/>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554921"/>
                <a:ext cx="276005" cy="274320"/>
              </a:xfrm>
              <a:prstGeom prst="rect">
                <a:avLst/>
              </a:prstGeom>
            </p:spPr>
          </p:pic>
          <p:pic>
            <p:nvPicPr>
              <p:cNvPr id="942" name="Picture 941">
                <a:extLst>
                  <a:ext uri="{FF2B5EF4-FFF2-40B4-BE49-F238E27FC236}">
                    <a16:creationId xmlns:a16="http://schemas.microsoft.com/office/drawing/2014/main" id="{655A8672-670B-4E93-A3DE-7F8EA3F1BA5B}"/>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554921"/>
                <a:ext cx="276005" cy="274320"/>
              </a:xfrm>
              <a:prstGeom prst="rect">
                <a:avLst/>
              </a:prstGeom>
            </p:spPr>
          </p:pic>
          <p:pic>
            <p:nvPicPr>
              <p:cNvPr id="943" name="Picture 942">
                <a:extLst>
                  <a:ext uri="{FF2B5EF4-FFF2-40B4-BE49-F238E27FC236}">
                    <a16:creationId xmlns:a16="http://schemas.microsoft.com/office/drawing/2014/main" id="{AD07435D-AEF7-4B9A-9D8B-C47DE11D99F9}"/>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879914"/>
                <a:ext cx="274320" cy="274320"/>
              </a:xfrm>
              <a:prstGeom prst="rect">
                <a:avLst/>
              </a:prstGeom>
            </p:spPr>
          </p:pic>
          <p:pic>
            <p:nvPicPr>
              <p:cNvPr id="944" name="Picture 943">
                <a:extLst>
                  <a:ext uri="{FF2B5EF4-FFF2-40B4-BE49-F238E27FC236}">
                    <a16:creationId xmlns:a16="http://schemas.microsoft.com/office/drawing/2014/main" id="{A2A780BF-15F3-4816-8EC3-EAC6EB6B620C}"/>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879914"/>
                <a:ext cx="274320" cy="274320"/>
              </a:xfrm>
              <a:prstGeom prst="rect">
                <a:avLst/>
              </a:prstGeom>
            </p:spPr>
          </p:pic>
          <p:pic>
            <p:nvPicPr>
              <p:cNvPr id="945" name="Picture 944">
                <a:extLst>
                  <a:ext uri="{FF2B5EF4-FFF2-40B4-BE49-F238E27FC236}">
                    <a16:creationId xmlns:a16="http://schemas.microsoft.com/office/drawing/2014/main" id="{1649BDB7-BDFA-4454-BF90-CFD7ECCD5FBE}"/>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879914"/>
                <a:ext cx="272648" cy="274320"/>
              </a:xfrm>
              <a:prstGeom prst="rect">
                <a:avLst/>
              </a:prstGeom>
            </p:spPr>
          </p:pic>
          <p:pic>
            <p:nvPicPr>
              <p:cNvPr id="946" name="Picture 945">
                <a:extLst>
                  <a:ext uri="{FF2B5EF4-FFF2-40B4-BE49-F238E27FC236}">
                    <a16:creationId xmlns:a16="http://schemas.microsoft.com/office/drawing/2014/main" id="{C1E4FE43-563C-4361-9497-7C11FE8BDA7F}"/>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879914"/>
                <a:ext cx="276005" cy="274320"/>
              </a:xfrm>
              <a:prstGeom prst="rect">
                <a:avLst/>
              </a:prstGeom>
            </p:spPr>
          </p:pic>
          <p:pic>
            <p:nvPicPr>
              <p:cNvPr id="947" name="Picture 946">
                <a:extLst>
                  <a:ext uri="{FF2B5EF4-FFF2-40B4-BE49-F238E27FC236}">
                    <a16:creationId xmlns:a16="http://schemas.microsoft.com/office/drawing/2014/main" id="{3CCCB3A8-53CB-4CA8-A9D1-0F2B49443C63}"/>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879914"/>
                <a:ext cx="276005" cy="274320"/>
              </a:xfrm>
              <a:prstGeom prst="rect">
                <a:avLst/>
              </a:prstGeom>
            </p:spPr>
          </p:pic>
          <p:pic>
            <p:nvPicPr>
              <p:cNvPr id="948" name="Picture 947">
                <a:extLst>
                  <a:ext uri="{FF2B5EF4-FFF2-40B4-BE49-F238E27FC236}">
                    <a16:creationId xmlns:a16="http://schemas.microsoft.com/office/drawing/2014/main" id="{69409BCF-6EA9-4A1D-BB57-9B734ED53B5B}"/>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204907"/>
                <a:ext cx="274320" cy="274320"/>
              </a:xfrm>
              <a:prstGeom prst="rect">
                <a:avLst/>
              </a:prstGeom>
            </p:spPr>
          </p:pic>
          <p:pic>
            <p:nvPicPr>
              <p:cNvPr id="949" name="Picture 948">
                <a:extLst>
                  <a:ext uri="{FF2B5EF4-FFF2-40B4-BE49-F238E27FC236}">
                    <a16:creationId xmlns:a16="http://schemas.microsoft.com/office/drawing/2014/main" id="{AD6CC32B-429D-4B87-A44C-01014F096E00}"/>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204907"/>
                <a:ext cx="274320" cy="274320"/>
              </a:xfrm>
              <a:prstGeom prst="rect">
                <a:avLst/>
              </a:prstGeom>
            </p:spPr>
          </p:pic>
          <p:pic>
            <p:nvPicPr>
              <p:cNvPr id="950" name="Picture 949">
                <a:extLst>
                  <a:ext uri="{FF2B5EF4-FFF2-40B4-BE49-F238E27FC236}">
                    <a16:creationId xmlns:a16="http://schemas.microsoft.com/office/drawing/2014/main" id="{CFD75386-0611-47BE-A70F-9635655E6642}"/>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204907"/>
                <a:ext cx="272648" cy="274320"/>
              </a:xfrm>
              <a:prstGeom prst="rect">
                <a:avLst/>
              </a:prstGeom>
            </p:spPr>
          </p:pic>
          <p:pic>
            <p:nvPicPr>
              <p:cNvPr id="951" name="Picture 950">
                <a:extLst>
                  <a:ext uri="{FF2B5EF4-FFF2-40B4-BE49-F238E27FC236}">
                    <a16:creationId xmlns:a16="http://schemas.microsoft.com/office/drawing/2014/main" id="{3CB131D9-68FC-4261-BA97-36C174FA5EE2}"/>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204907"/>
                <a:ext cx="276005" cy="274320"/>
              </a:xfrm>
              <a:prstGeom prst="rect">
                <a:avLst/>
              </a:prstGeom>
            </p:spPr>
          </p:pic>
          <p:pic>
            <p:nvPicPr>
              <p:cNvPr id="952" name="Picture 951">
                <a:extLst>
                  <a:ext uri="{FF2B5EF4-FFF2-40B4-BE49-F238E27FC236}">
                    <a16:creationId xmlns:a16="http://schemas.microsoft.com/office/drawing/2014/main" id="{8F9004C2-7381-45D9-AAC3-87E9C787193F}"/>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204907"/>
                <a:ext cx="276005" cy="274320"/>
              </a:xfrm>
              <a:prstGeom prst="rect">
                <a:avLst/>
              </a:prstGeom>
            </p:spPr>
          </p:pic>
          <p:pic>
            <p:nvPicPr>
              <p:cNvPr id="953" name="Picture 952">
                <a:extLst>
                  <a:ext uri="{FF2B5EF4-FFF2-40B4-BE49-F238E27FC236}">
                    <a16:creationId xmlns:a16="http://schemas.microsoft.com/office/drawing/2014/main" id="{ACF5A5E3-0A2C-403F-9D6F-6C4BC9ABEC09}"/>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529900"/>
                <a:ext cx="274320" cy="274320"/>
              </a:xfrm>
              <a:prstGeom prst="rect">
                <a:avLst/>
              </a:prstGeom>
            </p:spPr>
          </p:pic>
          <p:pic>
            <p:nvPicPr>
              <p:cNvPr id="954" name="Picture 953">
                <a:extLst>
                  <a:ext uri="{FF2B5EF4-FFF2-40B4-BE49-F238E27FC236}">
                    <a16:creationId xmlns:a16="http://schemas.microsoft.com/office/drawing/2014/main" id="{00EA897D-FD15-46B9-98A0-05C4C876549E}"/>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529900"/>
                <a:ext cx="274320" cy="274320"/>
              </a:xfrm>
              <a:prstGeom prst="rect">
                <a:avLst/>
              </a:prstGeom>
            </p:spPr>
          </p:pic>
          <p:pic>
            <p:nvPicPr>
              <p:cNvPr id="955" name="Picture 954">
                <a:extLst>
                  <a:ext uri="{FF2B5EF4-FFF2-40B4-BE49-F238E27FC236}">
                    <a16:creationId xmlns:a16="http://schemas.microsoft.com/office/drawing/2014/main" id="{8775C93F-B889-44D7-9C09-4570C78D2B88}"/>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529900"/>
                <a:ext cx="272648" cy="274320"/>
              </a:xfrm>
              <a:prstGeom prst="rect">
                <a:avLst/>
              </a:prstGeom>
            </p:spPr>
          </p:pic>
          <p:pic>
            <p:nvPicPr>
              <p:cNvPr id="956" name="Picture 955">
                <a:extLst>
                  <a:ext uri="{FF2B5EF4-FFF2-40B4-BE49-F238E27FC236}">
                    <a16:creationId xmlns:a16="http://schemas.microsoft.com/office/drawing/2014/main" id="{614AF6FB-0C65-44D6-B1BA-D09BAE90DF73}"/>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529900"/>
                <a:ext cx="276005" cy="274320"/>
              </a:xfrm>
              <a:prstGeom prst="rect">
                <a:avLst/>
              </a:prstGeom>
            </p:spPr>
          </p:pic>
          <p:pic>
            <p:nvPicPr>
              <p:cNvPr id="957" name="Picture 956">
                <a:extLst>
                  <a:ext uri="{FF2B5EF4-FFF2-40B4-BE49-F238E27FC236}">
                    <a16:creationId xmlns:a16="http://schemas.microsoft.com/office/drawing/2014/main" id="{7571EAAE-6879-4AC5-B6A2-BF2072C36BAA}"/>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529900"/>
                <a:ext cx="276005" cy="274320"/>
              </a:xfrm>
              <a:prstGeom prst="rect">
                <a:avLst/>
              </a:prstGeom>
            </p:spPr>
          </p:pic>
          <p:pic>
            <p:nvPicPr>
              <p:cNvPr id="958" name="Picture 957">
                <a:extLst>
                  <a:ext uri="{FF2B5EF4-FFF2-40B4-BE49-F238E27FC236}">
                    <a16:creationId xmlns:a16="http://schemas.microsoft.com/office/drawing/2014/main" id="{0848A247-AF81-4C9E-80B9-9B8DA81D30DC}"/>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854893"/>
                <a:ext cx="274320" cy="274320"/>
              </a:xfrm>
              <a:prstGeom prst="rect">
                <a:avLst/>
              </a:prstGeom>
            </p:spPr>
          </p:pic>
          <p:pic>
            <p:nvPicPr>
              <p:cNvPr id="959" name="Picture 958">
                <a:extLst>
                  <a:ext uri="{FF2B5EF4-FFF2-40B4-BE49-F238E27FC236}">
                    <a16:creationId xmlns:a16="http://schemas.microsoft.com/office/drawing/2014/main" id="{642FA3A7-7093-48C7-9045-D80F0F881438}"/>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854893"/>
                <a:ext cx="274320" cy="274320"/>
              </a:xfrm>
              <a:prstGeom prst="rect">
                <a:avLst/>
              </a:prstGeom>
            </p:spPr>
          </p:pic>
          <p:pic>
            <p:nvPicPr>
              <p:cNvPr id="960" name="Picture 959">
                <a:extLst>
                  <a:ext uri="{FF2B5EF4-FFF2-40B4-BE49-F238E27FC236}">
                    <a16:creationId xmlns:a16="http://schemas.microsoft.com/office/drawing/2014/main" id="{0A77FADC-B916-4D16-B369-21C580F44F9A}"/>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854893"/>
                <a:ext cx="272648" cy="274320"/>
              </a:xfrm>
              <a:prstGeom prst="rect">
                <a:avLst/>
              </a:prstGeom>
            </p:spPr>
          </p:pic>
          <p:pic>
            <p:nvPicPr>
              <p:cNvPr id="961" name="Picture 960">
                <a:extLst>
                  <a:ext uri="{FF2B5EF4-FFF2-40B4-BE49-F238E27FC236}">
                    <a16:creationId xmlns:a16="http://schemas.microsoft.com/office/drawing/2014/main" id="{E655DFA0-CAEB-47AB-8B35-E4948A37D213}"/>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854893"/>
                <a:ext cx="276005" cy="274320"/>
              </a:xfrm>
              <a:prstGeom prst="rect">
                <a:avLst/>
              </a:prstGeom>
            </p:spPr>
          </p:pic>
          <p:pic>
            <p:nvPicPr>
              <p:cNvPr id="962" name="Picture 961">
                <a:extLst>
                  <a:ext uri="{FF2B5EF4-FFF2-40B4-BE49-F238E27FC236}">
                    <a16:creationId xmlns:a16="http://schemas.microsoft.com/office/drawing/2014/main" id="{704EC90F-F809-48F7-A31F-B54FB52618E5}"/>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854893"/>
                <a:ext cx="276005" cy="274320"/>
              </a:xfrm>
              <a:prstGeom prst="rect">
                <a:avLst/>
              </a:prstGeom>
            </p:spPr>
          </p:pic>
          <p:pic>
            <p:nvPicPr>
              <p:cNvPr id="963" name="Picture 962">
                <a:extLst>
                  <a:ext uri="{FF2B5EF4-FFF2-40B4-BE49-F238E27FC236}">
                    <a16:creationId xmlns:a16="http://schemas.microsoft.com/office/drawing/2014/main" id="{26055695-7B14-4CB2-8994-435C1167FF2C}"/>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179886"/>
                <a:ext cx="274320" cy="274320"/>
              </a:xfrm>
              <a:prstGeom prst="rect">
                <a:avLst/>
              </a:prstGeom>
            </p:spPr>
          </p:pic>
          <p:pic>
            <p:nvPicPr>
              <p:cNvPr id="964" name="Picture 963">
                <a:extLst>
                  <a:ext uri="{FF2B5EF4-FFF2-40B4-BE49-F238E27FC236}">
                    <a16:creationId xmlns:a16="http://schemas.microsoft.com/office/drawing/2014/main" id="{D850818E-5202-4E5B-888C-2154FED3DCEF}"/>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179886"/>
                <a:ext cx="274320" cy="274320"/>
              </a:xfrm>
              <a:prstGeom prst="rect">
                <a:avLst/>
              </a:prstGeom>
            </p:spPr>
          </p:pic>
          <p:pic>
            <p:nvPicPr>
              <p:cNvPr id="965" name="Picture 964">
                <a:extLst>
                  <a:ext uri="{FF2B5EF4-FFF2-40B4-BE49-F238E27FC236}">
                    <a16:creationId xmlns:a16="http://schemas.microsoft.com/office/drawing/2014/main" id="{63D64FF8-13C5-4A1B-A5FD-ABFA1E05C9A2}"/>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179886"/>
                <a:ext cx="272648" cy="274320"/>
              </a:xfrm>
              <a:prstGeom prst="rect">
                <a:avLst/>
              </a:prstGeom>
            </p:spPr>
          </p:pic>
          <p:pic>
            <p:nvPicPr>
              <p:cNvPr id="966" name="Picture 965">
                <a:extLst>
                  <a:ext uri="{FF2B5EF4-FFF2-40B4-BE49-F238E27FC236}">
                    <a16:creationId xmlns:a16="http://schemas.microsoft.com/office/drawing/2014/main" id="{C5F8CCE2-A73E-4500-8E95-59F99A5EA6EA}"/>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179886"/>
                <a:ext cx="276005" cy="274320"/>
              </a:xfrm>
              <a:prstGeom prst="rect">
                <a:avLst/>
              </a:prstGeom>
            </p:spPr>
          </p:pic>
          <p:pic>
            <p:nvPicPr>
              <p:cNvPr id="967" name="Picture 966">
                <a:extLst>
                  <a:ext uri="{FF2B5EF4-FFF2-40B4-BE49-F238E27FC236}">
                    <a16:creationId xmlns:a16="http://schemas.microsoft.com/office/drawing/2014/main" id="{8F4BCB2A-A2D5-42EC-ADF0-33CB3B3DC165}"/>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179886"/>
                <a:ext cx="276005" cy="274320"/>
              </a:xfrm>
              <a:prstGeom prst="rect">
                <a:avLst/>
              </a:prstGeom>
            </p:spPr>
          </p:pic>
          <p:pic>
            <p:nvPicPr>
              <p:cNvPr id="968" name="Picture 967">
                <a:extLst>
                  <a:ext uri="{FF2B5EF4-FFF2-40B4-BE49-F238E27FC236}">
                    <a16:creationId xmlns:a16="http://schemas.microsoft.com/office/drawing/2014/main" id="{C372886F-D73F-4932-9CDA-08A1CE95C368}"/>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504879"/>
                <a:ext cx="274320" cy="274320"/>
              </a:xfrm>
              <a:prstGeom prst="rect">
                <a:avLst/>
              </a:prstGeom>
            </p:spPr>
          </p:pic>
          <p:pic>
            <p:nvPicPr>
              <p:cNvPr id="969" name="Picture 968">
                <a:extLst>
                  <a:ext uri="{FF2B5EF4-FFF2-40B4-BE49-F238E27FC236}">
                    <a16:creationId xmlns:a16="http://schemas.microsoft.com/office/drawing/2014/main" id="{6E95C9D9-13EE-424F-9F92-E8D2203FB9F7}"/>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504879"/>
                <a:ext cx="274320" cy="274320"/>
              </a:xfrm>
              <a:prstGeom prst="rect">
                <a:avLst/>
              </a:prstGeom>
            </p:spPr>
          </p:pic>
          <p:pic>
            <p:nvPicPr>
              <p:cNvPr id="970" name="Picture 969">
                <a:extLst>
                  <a:ext uri="{FF2B5EF4-FFF2-40B4-BE49-F238E27FC236}">
                    <a16:creationId xmlns:a16="http://schemas.microsoft.com/office/drawing/2014/main" id="{51784E6C-5B10-460B-8160-93C808FC9C28}"/>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504879"/>
                <a:ext cx="272648" cy="274320"/>
              </a:xfrm>
              <a:prstGeom prst="rect">
                <a:avLst/>
              </a:prstGeom>
            </p:spPr>
          </p:pic>
          <p:pic>
            <p:nvPicPr>
              <p:cNvPr id="971" name="Picture 970">
                <a:extLst>
                  <a:ext uri="{FF2B5EF4-FFF2-40B4-BE49-F238E27FC236}">
                    <a16:creationId xmlns:a16="http://schemas.microsoft.com/office/drawing/2014/main" id="{21CBDA8C-EF30-4B47-BEE0-34E1EECBF75C}"/>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504879"/>
                <a:ext cx="276005" cy="274320"/>
              </a:xfrm>
              <a:prstGeom prst="rect">
                <a:avLst/>
              </a:prstGeom>
            </p:spPr>
          </p:pic>
          <p:pic>
            <p:nvPicPr>
              <p:cNvPr id="972" name="Picture 971">
                <a:extLst>
                  <a:ext uri="{FF2B5EF4-FFF2-40B4-BE49-F238E27FC236}">
                    <a16:creationId xmlns:a16="http://schemas.microsoft.com/office/drawing/2014/main" id="{1CB02923-63BC-4791-8166-5980E34F5B8D}"/>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504879"/>
                <a:ext cx="276005" cy="274320"/>
              </a:xfrm>
              <a:prstGeom prst="rect">
                <a:avLst/>
              </a:prstGeom>
            </p:spPr>
          </p:pic>
          <p:pic>
            <p:nvPicPr>
              <p:cNvPr id="973" name="Picture 972">
                <a:extLst>
                  <a:ext uri="{FF2B5EF4-FFF2-40B4-BE49-F238E27FC236}">
                    <a16:creationId xmlns:a16="http://schemas.microsoft.com/office/drawing/2014/main" id="{7B21E758-7DA9-463C-8B7D-A0FF04AC1139}"/>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829872"/>
                <a:ext cx="274320" cy="274320"/>
              </a:xfrm>
              <a:prstGeom prst="rect">
                <a:avLst/>
              </a:prstGeom>
            </p:spPr>
          </p:pic>
          <p:pic>
            <p:nvPicPr>
              <p:cNvPr id="974" name="Picture 973">
                <a:extLst>
                  <a:ext uri="{FF2B5EF4-FFF2-40B4-BE49-F238E27FC236}">
                    <a16:creationId xmlns:a16="http://schemas.microsoft.com/office/drawing/2014/main" id="{7C0FE68D-2A5A-46A3-9C34-4BF72E7B3468}"/>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829872"/>
                <a:ext cx="274320" cy="274320"/>
              </a:xfrm>
              <a:prstGeom prst="rect">
                <a:avLst/>
              </a:prstGeom>
            </p:spPr>
          </p:pic>
          <p:pic>
            <p:nvPicPr>
              <p:cNvPr id="975" name="Picture 974">
                <a:extLst>
                  <a:ext uri="{FF2B5EF4-FFF2-40B4-BE49-F238E27FC236}">
                    <a16:creationId xmlns:a16="http://schemas.microsoft.com/office/drawing/2014/main" id="{32F53575-71D2-422D-8ECD-FD2245EAC10E}"/>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829872"/>
                <a:ext cx="272648" cy="274320"/>
              </a:xfrm>
              <a:prstGeom prst="rect">
                <a:avLst/>
              </a:prstGeom>
            </p:spPr>
          </p:pic>
          <p:pic>
            <p:nvPicPr>
              <p:cNvPr id="976" name="Picture 975">
                <a:extLst>
                  <a:ext uri="{FF2B5EF4-FFF2-40B4-BE49-F238E27FC236}">
                    <a16:creationId xmlns:a16="http://schemas.microsoft.com/office/drawing/2014/main" id="{8CC8F91C-7405-48AB-9B72-B1FF0E514CE2}"/>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829872"/>
                <a:ext cx="276005" cy="274320"/>
              </a:xfrm>
              <a:prstGeom prst="rect">
                <a:avLst/>
              </a:prstGeom>
            </p:spPr>
          </p:pic>
          <p:pic>
            <p:nvPicPr>
              <p:cNvPr id="977" name="Picture 976">
                <a:extLst>
                  <a:ext uri="{FF2B5EF4-FFF2-40B4-BE49-F238E27FC236}">
                    <a16:creationId xmlns:a16="http://schemas.microsoft.com/office/drawing/2014/main" id="{875BC699-B739-431F-B15E-04918AB5FA70}"/>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829872"/>
                <a:ext cx="276005" cy="274320"/>
              </a:xfrm>
              <a:prstGeom prst="rect">
                <a:avLst/>
              </a:prstGeom>
            </p:spPr>
          </p:pic>
          <p:pic>
            <p:nvPicPr>
              <p:cNvPr id="978" name="Picture 977">
                <a:extLst>
                  <a:ext uri="{FF2B5EF4-FFF2-40B4-BE49-F238E27FC236}">
                    <a16:creationId xmlns:a16="http://schemas.microsoft.com/office/drawing/2014/main" id="{2A4CED0F-1635-452A-AD4E-4C2AE543DA0D}"/>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154865"/>
                <a:ext cx="274320" cy="274320"/>
              </a:xfrm>
              <a:prstGeom prst="rect">
                <a:avLst/>
              </a:prstGeom>
            </p:spPr>
          </p:pic>
          <p:pic>
            <p:nvPicPr>
              <p:cNvPr id="979" name="Picture 978">
                <a:extLst>
                  <a:ext uri="{FF2B5EF4-FFF2-40B4-BE49-F238E27FC236}">
                    <a16:creationId xmlns:a16="http://schemas.microsoft.com/office/drawing/2014/main" id="{5949DCC9-4BD8-4C6E-B738-D93CB8024346}"/>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6154865"/>
                <a:ext cx="274320" cy="274320"/>
              </a:xfrm>
              <a:prstGeom prst="rect">
                <a:avLst/>
              </a:prstGeom>
            </p:spPr>
          </p:pic>
          <p:pic>
            <p:nvPicPr>
              <p:cNvPr id="980" name="Picture 979">
                <a:extLst>
                  <a:ext uri="{FF2B5EF4-FFF2-40B4-BE49-F238E27FC236}">
                    <a16:creationId xmlns:a16="http://schemas.microsoft.com/office/drawing/2014/main" id="{82F4C44D-3BE3-4313-B08A-EE33041AFF08}"/>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154865"/>
                <a:ext cx="272648" cy="274320"/>
              </a:xfrm>
              <a:prstGeom prst="rect">
                <a:avLst/>
              </a:prstGeom>
            </p:spPr>
          </p:pic>
          <p:pic>
            <p:nvPicPr>
              <p:cNvPr id="981" name="Picture 980">
                <a:extLst>
                  <a:ext uri="{FF2B5EF4-FFF2-40B4-BE49-F238E27FC236}">
                    <a16:creationId xmlns:a16="http://schemas.microsoft.com/office/drawing/2014/main" id="{F413D8E5-0CD0-4F1C-89D3-05D5CDD44CC8}"/>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154865"/>
                <a:ext cx="276005" cy="274320"/>
              </a:xfrm>
              <a:prstGeom prst="rect">
                <a:avLst/>
              </a:prstGeom>
            </p:spPr>
          </p:pic>
          <p:pic>
            <p:nvPicPr>
              <p:cNvPr id="982" name="Picture 981">
                <a:extLst>
                  <a:ext uri="{FF2B5EF4-FFF2-40B4-BE49-F238E27FC236}">
                    <a16:creationId xmlns:a16="http://schemas.microsoft.com/office/drawing/2014/main" id="{B7C42784-A037-4ECA-A071-5F338A3ED62D}"/>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154865"/>
                <a:ext cx="276005" cy="274320"/>
              </a:xfrm>
              <a:prstGeom prst="rect">
                <a:avLst/>
              </a:prstGeom>
            </p:spPr>
          </p:pic>
          <p:pic>
            <p:nvPicPr>
              <p:cNvPr id="983" name="Picture 982">
                <a:extLst>
                  <a:ext uri="{FF2B5EF4-FFF2-40B4-BE49-F238E27FC236}">
                    <a16:creationId xmlns:a16="http://schemas.microsoft.com/office/drawing/2014/main" id="{64E608F1-7AE1-4727-A173-FA9D18B6FCEC}"/>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479859"/>
                <a:ext cx="274320" cy="274320"/>
              </a:xfrm>
              <a:prstGeom prst="rect">
                <a:avLst/>
              </a:prstGeom>
            </p:spPr>
          </p:pic>
          <p:pic>
            <p:nvPicPr>
              <p:cNvPr id="984" name="Picture 983">
                <a:extLst>
                  <a:ext uri="{FF2B5EF4-FFF2-40B4-BE49-F238E27FC236}">
                    <a16:creationId xmlns:a16="http://schemas.microsoft.com/office/drawing/2014/main" id="{B744AF01-39A6-48D5-A266-83B32E365C5C}"/>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6479859"/>
                <a:ext cx="274320" cy="274320"/>
              </a:xfrm>
              <a:prstGeom prst="rect">
                <a:avLst/>
              </a:prstGeom>
            </p:spPr>
          </p:pic>
          <p:pic>
            <p:nvPicPr>
              <p:cNvPr id="985" name="Picture 984">
                <a:extLst>
                  <a:ext uri="{FF2B5EF4-FFF2-40B4-BE49-F238E27FC236}">
                    <a16:creationId xmlns:a16="http://schemas.microsoft.com/office/drawing/2014/main" id="{9F0114F2-4DFE-4B15-A9FA-33AFAA2193C0}"/>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479859"/>
                <a:ext cx="272648" cy="274320"/>
              </a:xfrm>
              <a:prstGeom prst="rect">
                <a:avLst/>
              </a:prstGeom>
            </p:spPr>
          </p:pic>
          <p:pic>
            <p:nvPicPr>
              <p:cNvPr id="986" name="Picture 985">
                <a:extLst>
                  <a:ext uri="{FF2B5EF4-FFF2-40B4-BE49-F238E27FC236}">
                    <a16:creationId xmlns:a16="http://schemas.microsoft.com/office/drawing/2014/main" id="{AE6110A5-06EC-470E-8350-69B8D96F350C}"/>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479859"/>
                <a:ext cx="276005" cy="274320"/>
              </a:xfrm>
              <a:prstGeom prst="rect">
                <a:avLst/>
              </a:prstGeom>
            </p:spPr>
          </p:pic>
          <p:pic>
            <p:nvPicPr>
              <p:cNvPr id="987" name="Picture 986">
                <a:extLst>
                  <a:ext uri="{FF2B5EF4-FFF2-40B4-BE49-F238E27FC236}">
                    <a16:creationId xmlns:a16="http://schemas.microsoft.com/office/drawing/2014/main" id="{5F9B61E8-53EC-47F7-8D9C-1ACF69F20B52}"/>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479859"/>
                <a:ext cx="276005" cy="274320"/>
              </a:xfrm>
              <a:prstGeom prst="rect">
                <a:avLst/>
              </a:prstGeom>
            </p:spPr>
          </p:pic>
          <p:pic>
            <p:nvPicPr>
              <p:cNvPr id="988" name="Picture 987">
                <a:extLst>
                  <a:ext uri="{FF2B5EF4-FFF2-40B4-BE49-F238E27FC236}">
                    <a16:creationId xmlns:a16="http://schemas.microsoft.com/office/drawing/2014/main" id="{373D6A86-F2B9-4811-9AF8-4D4C63453795}"/>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1604963"/>
                <a:ext cx="274320" cy="274320"/>
              </a:xfrm>
              <a:prstGeom prst="rect">
                <a:avLst/>
              </a:prstGeom>
            </p:spPr>
          </p:pic>
          <p:pic>
            <p:nvPicPr>
              <p:cNvPr id="989" name="Picture 988">
                <a:extLst>
                  <a:ext uri="{FF2B5EF4-FFF2-40B4-BE49-F238E27FC236}">
                    <a16:creationId xmlns:a16="http://schemas.microsoft.com/office/drawing/2014/main" id="{BDE74048-C439-4E57-8632-AB5C44C8352F}"/>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604963"/>
                <a:ext cx="274320" cy="274320"/>
              </a:xfrm>
              <a:prstGeom prst="rect">
                <a:avLst/>
              </a:prstGeom>
            </p:spPr>
          </p:pic>
          <p:pic>
            <p:nvPicPr>
              <p:cNvPr id="990" name="Picture 989">
                <a:extLst>
                  <a:ext uri="{FF2B5EF4-FFF2-40B4-BE49-F238E27FC236}">
                    <a16:creationId xmlns:a16="http://schemas.microsoft.com/office/drawing/2014/main" id="{5B7ABB73-25E9-4733-986E-220B2E6D13D2}"/>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1604963"/>
                <a:ext cx="272648" cy="274320"/>
              </a:xfrm>
              <a:prstGeom prst="rect">
                <a:avLst/>
              </a:prstGeom>
            </p:spPr>
          </p:pic>
          <p:pic>
            <p:nvPicPr>
              <p:cNvPr id="991" name="Picture 990">
                <a:extLst>
                  <a:ext uri="{FF2B5EF4-FFF2-40B4-BE49-F238E27FC236}">
                    <a16:creationId xmlns:a16="http://schemas.microsoft.com/office/drawing/2014/main" id="{A42C05A8-C0F5-40FD-A9B2-9770EF10C84A}"/>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604963"/>
                <a:ext cx="276005" cy="274320"/>
              </a:xfrm>
              <a:prstGeom prst="rect">
                <a:avLst/>
              </a:prstGeom>
            </p:spPr>
          </p:pic>
          <p:pic>
            <p:nvPicPr>
              <p:cNvPr id="992" name="Picture 991">
                <a:extLst>
                  <a:ext uri="{FF2B5EF4-FFF2-40B4-BE49-F238E27FC236}">
                    <a16:creationId xmlns:a16="http://schemas.microsoft.com/office/drawing/2014/main" id="{6AACDFBE-7F7F-4CCD-97EB-D703FC8FDD52}"/>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604963"/>
                <a:ext cx="276005" cy="274320"/>
              </a:xfrm>
              <a:prstGeom prst="rect">
                <a:avLst/>
              </a:prstGeom>
            </p:spPr>
          </p:pic>
          <p:pic>
            <p:nvPicPr>
              <p:cNvPr id="993" name="Picture 992">
                <a:extLst>
                  <a:ext uri="{FF2B5EF4-FFF2-40B4-BE49-F238E27FC236}">
                    <a16:creationId xmlns:a16="http://schemas.microsoft.com/office/drawing/2014/main" id="{126B01C2-41FA-41D3-BD1C-85C3CF7954C2}"/>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1929956"/>
                <a:ext cx="274320" cy="274320"/>
              </a:xfrm>
              <a:prstGeom prst="rect">
                <a:avLst/>
              </a:prstGeom>
            </p:spPr>
          </p:pic>
          <p:pic>
            <p:nvPicPr>
              <p:cNvPr id="994" name="Picture 993">
                <a:extLst>
                  <a:ext uri="{FF2B5EF4-FFF2-40B4-BE49-F238E27FC236}">
                    <a16:creationId xmlns:a16="http://schemas.microsoft.com/office/drawing/2014/main" id="{6A8890D2-53DB-44CE-B950-8D1671D0B9C4}"/>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929956"/>
                <a:ext cx="274320" cy="274320"/>
              </a:xfrm>
              <a:prstGeom prst="rect">
                <a:avLst/>
              </a:prstGeom>
            </p:spPr>
          </p:pic>
          <p:pic>
            <p:nvPicPr>
              <p:cNvPr id="995" name="Picture 994">
                <a:extLst>
                  <a:ext uri="{FF2B5EF4-FFF2-40B4-BE49-F238E27FC236}">
                    <a16:creationId xmlns:a16="http://schemas.microsoft.com/office/drawing/2014/main" id="{795AFF95-16D3-4EC6-938E-C427DCDBBC10}"/>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1929956"/>
                <a:ext cx="272648" cy="274320"/>
              </a:xfrm>
              <a:prstGeom prst="rect">
                <a:avLst/>
              </a:prstGeom>
            </p:spPr>
          </p:pic>
          <p:pic>
            <p:nvPicPr>
              <p:cNvPr id="996" name="Picture 995">
                <a:extLst>
                  <a:ext uri="{FF2B5EF4-FFF2-40B4-BE49-F238E27FC236}">
                    <a16:creationId xmlns:a16="http://schemas.microsoft.com/office/drawing/2014/main" id="{5F32585E-D182-4209-9D1C-F8CBE78C5226}"/>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929956"/>
                <a:ext cx="276005" cy="274320"/>
              </a:xfrm>
              <a:prstGeom prst="rect">
                <a:avLst/>
              </a:prstGeom>
            </p:spPr>
          </p:pic>
          <p:pic>
            <p:nvPicPr>
              <p:cNvPr id="997" name="Picture 996">
                <a:extLst>
                  <a:ext uri="{FF2B5EF4-FFF2-40B4-BE49-F238E27FC236}">
                    <a16:creationId xmlns:a16="http://schemas.microsoft.com/office/drawing/2014/main" id="{D94F92A6-A796-44D2-91C1-26EA019D0B45}"/>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929956"/>
                <a:ext cx="276005" cy="274320"/>
              </a:xfrm>
              <a:prstGeom prst="rect">
                <a:avLst/>
              </a:prstGeom>
            </p:spPr>
          </p:pic>
          <p:pic>
            <p:nvPicPr>
              <p:cNvPr id="998" name="Picture 997">
                <a:extLst>
                  <a:ext uri="{FF2B5EF4-FFF2-40B4-BE49-F238E27FC236}">
                    <a16:creationId xmlns:a16="http://schemas.microsoft.com/office/drawing/2014/main" id="{D0BC831A-256F-4723-89A5-0E118DBA10D2}"/>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254949"/>
                <a:ext cx="274320" cy="274320"/>
              </a:xfrm>
              <a:prstGeom prst="rect">
                <a:avLst/>
              </a:prstGeom>
            </p:spPr>
          </p:pic>
          <p:pic>
            <p:nvPicPr>
              <p:cNvPr id="999" name="Picture 998">
                <a:extLst>
                  <a:ext uri="{FF2B5EF4-FFF2-40B4-BE49-F238E27FC236}">
                    <a16:creationId xmlns:a16="http://schemas.microsoft.com/office/drawing/2014/main" id="{2FE8329C-142D-4A9B-B43A-1505CA79A6C1}"/>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254949"/>
                <a:ext cx="274320" cy="274320"/>
              </a:xfrm>
              <a:prstGeom prst="rect">
                <a:avLst/>
              </a:prstGeom>
            </p:spPr>
          </p:pic>
          <p:pic>
            <p:nvPicPr>
              <p:cNvPr id="1000" name="Picture 999">
                <a:extLst>
                  <a:ext uri="{FF2B5EF4-FFF2-40B4-BE49-F238E27FC236}">
                    <a16:creationId xmlns:a16="http://schemas.microsoft.com/office/drawing/2014/main" id="{5327C2F3-7E47-4447-A560-AA3A9F356FF1}"/>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254949"/>
                <a:ext cx="272648" cy="274320"/>
              </a:xfrm>
              <a:prstGeom prst="rect">
                <a:avLst/>
              </a:prstGeom>
            </p:spPr>
          </p:pic>
          <p:pic>
            <p:nvPicPr>
              <p:cNvPr id="1001" name="Picture 1000">
                <a:extLst>
                  <a:ext uri="{FF2B5EF4-FFF2-40B4-BE49-F238E27FC236}">
                    <a16:creationId xmlns:a16="http://schemas.microsoft.com/office/drawing/2014/main" id="{04DD7262-CBE7-4D14-B21F-4312A53AC804}"/>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254949"/>
                <a:ext cx="276005" cy="274320"/>
              </a:xfrm>
              <a:prstGeom prst="rect">
                <a:avLst/>
              </a:prstGeom>
            </p:spPr>
          </p:pic>
          <p:pic>
            <p:nvPicPr>
              <p:cNvPr id="1002" name="Picture 1001">
                <a:extLst>
                  <a:ext uri="{FF2B5EF4-FFF2-40B4-BE49-F238E27FC236}">
                    <a16:creationId xmlns:a16="http://schemas.microsoft.com/office/drawing/2014/main" id="{61A85BA3-C2A2-44C4-BD34-389B32D9F76B}"/>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254949"/>
                <a:ext cx="276005" cy="274320"/>
              </a:xfrm>
              <a:prstGeom prst="rect">
                <a:avLst/>
              </a:prstGeom>
            </p:spPr>
          </p:pic>
          <p:pic>
            <p:nvPicPr>
              <p:cNvPr id="1003" name="Picture 1002">
                <a:extLst>
                  <a:ext uri="{FF2B5EF4-FFF2-40B4-BE49-F238E27FC236}">
                    <a16:creationId xmlns:a16="http://schemas.microsoft.com/office/drawing/2014/main" id="{5BC15C2C-B76D-43BB-9105-20307A4030E9}"/>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579942"/>
                <a:ext cx="274320" cy="274320"/>
              </a:xfrm>
              <a:prstGeom prst="rect">
                <a:avLst/>
              </a:prstGeom>
            </p:spPr>
          </p:pic>
          <p:pic>
            <p:nvPicPr>
              <p:cNvPr id="1004" name="Picture 1003">
                <a:extLst>
                  <a:ext uri="{FF2B5EF4-FFF2-40B4-BE49-F238E27FC236}">
                    <a16:creationId xmlns:a16="http://schemas.microsoft.com/office/drawing/2014/main" id="{FAFD899F-CA55-44EB-BC73-27C97F6B6C6A}"/>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579942"/>
                <a:ext cx="274320" cy="274320"/>
              </a:xfrm>
              <a:prstGeom prst="rect">
                <a:avLst/>
              </a:prstGeom>
            </p:spPr>
          </p:pic>
          <p:pic>
            <p:nvPicPr>
              <p:cNvPr id="1005" name="Picture 1004">
                <a:extLst>
                  <a:ext uri="{FF2B5EF4-FFF2-40B4-BE49-F238E27FC236}">
                    <a16:creationId xmlns:a16="http://schemas.microsoft.com/office/drawing/2014/main" id="{2BBCB3B1-5940-4A73-9F5F-1625116C76B3}"/>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579942"/>
                <a:ext cx="272648" cy="274320"/>
              </a:xfrm>
              <a:prstGeom prst="rect">
                <a:avLst/>
              </a:prstGeom>
            </p:spPr>
          </p:pic>
          <p:pic>
            <p:nvPicPr>
              <p:cNvPr id="1006" name="Picture 1005">
                <a:extLst>
                  <a:ext uri="{FF2B5EF4-FFF2-40B4-BE49-F238E27FC236}">
                    <a16:creationId xmlns:a16="http://schemas.microsoft.com/office/drawing/2014/main" id="{482DF13C-500C-4643-ACA6-BD3C34AB7DC4}"/>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579942"/>
                <a:ext cx="276005" cy="274320"/>
              </a:xfrm>
              <a:prstGeom prst="rect">
                <a:avLst/>
              </a:prstGeom>
            </p:spPr>
          </p:pic>
          <p:pic>
            <p:nvPicPr>
              <p:cNvPr id="1007" name="Picture 1006">
                <a:extLst>
                  <a:ext uri="{FF2B5EF4-FFF2-40B4-BE49-F238E27FC236}">
                    <a16:creationId xmlns:a16="http://schemas.microsoft.com/office/drawing/2014/main" id="{71FB6199-E9F3-45E3-9CC4-75D8182E1351}"/>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579942"/>
                <a:ext cx="276005" cy="274320"/>
              </a:xfrm>
              <a:prstGeom prst="rect">
                <a:avLst/>
              </a:prstGeom>
            </p:spPr>
          </p:pic>
          <p:pic>
            <p:nvPicPr>
              <p:cNvPr id="1008" name="Picture 1007">
                <a:extLst>
                  <a:ext uri="{FF2B5EF4-FFF2-40B4-BE49-F238E27FC236}">
                    <a16:creationId xmlns:a16="http://schemas.microsoft.com/office/drawing/2014/main" id="{E14659F9-13CE-4A34-9DE2-4C58220BD4F0}"/>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904935"/>
                <a:ext cx="274320" cy="274320"/>
              </a:xfrm>
              <a:prstGeom prst="rect">
                <a:avLst/>
              </a:prstGeom>
            </p:spPr>
          </p:pic>
          <p:pic>
            <p:nvPicPr>
              <p:cNvPr id="1009" name="Picture 1008">
                <a:extLst>
                  <a:ext uri="{FF2B5EF4-FFF2-40B4-BE49-F238E27FC236}">
                    <a16:creationId xmlns:a16="http://schemas.microsoft.com/office/drawing/2014/main" id="{92E376B0-E492-4497-B30E-4BF7BC1C4DF3}"/>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904935"/>
                <a:ext cx="274320" cy="274320"/>
              </a:xfrm>
              <a:prstGeom prst="rect">
                <a:avLst/>
              </a:prstGeom>
            </p:spPr>
          </p:pic>
          <p:pic>
            <p:nvPicPr>
              <p:cNvPr id="1010" name="Picture 1009">
                <a:extLst>
                  <a:ext uri="{FF2B5EF4-FFF2-40B4-BE49-F238E27FC236}">
                    <a16:creationId xmlns:a16="http://schemas.microsoft.com/office/drawing/2014/main" id="{B873F53C-47E3-439E-A4B5-6CACBFBE63D3}"/>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904935"/>
                <a:ext cx="272648" cy="274320"/>
              </a:xfrm>
              <a:prstGeom prst="rect">
                <a:avLst/>
              </a:prstGeom>
            </p:spPr>
          </p:pic>
          <p:pic>
            <p:nvPicPr>
              <p:cNvPr id="1011" name="Picture 1010">
                <a:extLst>
                  <a:ext uri="{FF2B5EF4-FFF2-40B4-BE49-F238E27FC236}">
                    <a16:creationId xmlns:a16="http://schemas.microsoft.com/office/drawing/2014/main" id="{E099991C-6DDE-4CB8-A817-9BF33099A24E}"/>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904935"/>
                <a:ext cx="276005" cy="274320"/>
              </a:xfrm>
              <a:prstGeom prst="rect">
                <a:avLst/>
              </a:prstGeom>
            </p:spPr>
          </p:pic>
          <p:pic>
            <p:nvPicPr>
              <p:cNvPr id="1012" name="Picture 1011">
                <a:extLst>
                  <a:ext uri="{FF2B5EF4-FFF2-40B4-BE49-F238E27FC236}">
                    <a16:creationId xmlns:a16="http://schemas.microsoft.com/office/drawing/2014/main" id="{26050472-ED4F-40CC-B0A7-A16F00824DBB}"/>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904935"/>
                <a:ext cx="276005" cy="274320"/>
              </a:xfrm>
              <a:prstGeom prst="rect">
                <a:avLst/>
              </a:prstGeom>
            </p:spPr>
          </p:pic>
          <p:pic>
            <p:nvPicPr>
              <p:cNvPr id="1013" name="Picture 1012">
                <a:extLst>
                  <a:ext uri="{FF2B5EF4-FFF2-40B4-BE49-F238E27FC236}">
                    <a16:creationId xmlns:a16="http://schemas.microsoft.com/office/drawing/2014/main" id="{F49B6923-015B-4825-A5F1-DF7E9D6B4D23}"/>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229928"/>
                <a:ext cx="274320" cy="274320"/>
              </a:xfrm>
              <a:prstGeom prst="rect">
                <a:avLst/>
              </a:prstGeom>
            </p:spPr>
          </p:pic>
          <p:pic>
            <p:nvPicPr>
              <p:cNvPr id="1014" name="Picture 1013">
                <a:extLst>
                  <a:ext uri="{FF2B5EF4-FFF2-40B4-BE49-F238E27FC236}">
                    <a16:creationId xmlns:a16="http://schemas.microsoft.com/office/drawing/2014/main" id="{6A7D2677-56A4-463C-8DEB-D707197CDBE2}"/>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229928"/>
                <a:ext cx="274320" cy="274320"/>
              </a:xfrm>
              <a:prstGeom prst="rect">
                <a:avLst/>
              </a:prstGeom>
            </p:spPr>
          </p:pic>
          <p:pic>
            <p:nvPicPr>
              <p:cNvPr id="1015" name="Picture 1014">
                <a:extLst>
                  <a:ext uri="{FF2B5EF4-FFF2-40B4-BE49-F238E27FC236}">
                    <a16:creationId xmlns:a16="http://schemas.microsoft.com/office/drawing/2014/main" id="{F6F3FFE3-24AF-42D1-90B8-F49DB2543922}"/>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229928"/>
                <a:ext cx="272648" cy="274320"/>
              </a:xfrm>
              <a:prstGeom prst="rect">
                <a:avLst/>
              </a:prstGeom>
            </p:spPr>
          </p:pic>
          <p:pic>
            <p:nvPicPr>
              <p:cNvPr id="1016" name="Picture 1015">
                <a:extLst>
                  <a:ext uri="{FF2B5EF4-FFF2-40B4-BE49-F238E27FC236}">
                    <a16:creationId xmlns:a16="http://schemas.microsoft.com/office/drawing/2014/main" id="{C93BF3C7-A29D-4382-A61F-F5A0A47176C1}"/>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229928"/>
                <a:ext cx="276005" cy="274320"/>
              </a:xfrm>
              <a:prstGeom prst="rect">
                <a:avLst/>
              </a:prstGeom>
            </p:spPr>
          </p:pic>
          <p:pic>
            <p:nvPicPr>
              <p:cNvPr id="1017" name="Picture 1016">
                <a:extLst>
                  <a:ext uri="{FF2B5EF4-FFF2-40B4-BE49-F238E27FC236}">
                    <a16:creationId xmlns:a16="http://schemas.microsoft.com/office/drawing/2014/main" id="{D68F6FFE-3D10-42B3-B73A-E8D9A92F8F8E}"/>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229928"/>
                <a:ext cx="276005" cy="274320"/>
              </a:xfrm>
              <a:prstGeom prst="rect">
                <a:avLst/>
              </a:prstGeom>
            </p:spPr>
          </p:pic>
          <p:pic>
            <p:nvPicPr>
              <p:cNvPr id="1018" name="Picture 1017">
                <a:extLst>
                  <a:ext uri="{FF2B5EF4-FFF2-40B4-BE49-F238E27FC236}">
                    <a16:creationId xmlns:a16="http://schemas.microsoft.com/office/drawing/2014/main" id="{D78BE725-A341-43A7-91EF-CFD283C17CFB}"/>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554921"/>
                <a:ext cx="274320" cy="274320"/>
              </a:xfrm>
              <a:prstGeom prst="rect">
                <a:avLst/>
              </a:prstGeom>
            </p:spPr>
          </p:pic>
          <p:pic>
            <p:nvPicPr>
              <p:cNvPr id="1019" name="Picture 1018">
                <a:extLst>
                  <a:ext uri="{FF2B5EF4-FFF2-40B4-BE49-F238E27FC236}">
                    <a16:creationId xmlns:a16="http://schemas.microsoft.com/office/drawing/2014/main" id="{6487150E-E1EC-443B-A6BA-C24891007749}"/>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554921"/>
                <a:ext cx="274320" cy="274320"/>
              </a:xfrm>
              <a:prstGeom prst="rect">
                <a:avLst/>
              </a:prstGeom>
            </p:spPr>
          </p:pic>
          <p:pic>
            <p:nvPicPr>
              <p:cNvPr id="1020" name="Picture 1019">
                <a:extLst>
                  <a:ext uri="{FF2B5EF4-FFF2-40B4-BE49-F238E27FC236}">
                    <a16:creationId xmlns:a16="http://schemas.microsoft.com/office/drawing/2014/main" id="{E0074547-35D8-4CFE-99C0-F84673720435}"/>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554921"/>
                <a:ext cx="272648" cy="274320"/>
              </a:xfrm>
              <a:prstGeom prst="rect">
                <a:avLst/>
              </a:prstGeom>
            </p:spPr>
          </p:pic>
          <p:pic>
            <p:nvPicPr>
              <p:cNvPr id="1021" name="Picture 1020">
                <a:extLst>
                  <a:ext uri="{FF2B5EF4-FFF2-40B4-BE49-F238E27FC236}">
                    <a16:creationId xmlns:a16="http://schemas.microsoft.com/office/drawing/2014/main" id="{BB363B65-B48B-44F2-8BB4-547F0AFD3B30}"/>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554921"/>
                <a:ext cx="276005" cy="274320"/>
              </a:xfrm>
              <a:prstGeom prst="rect">
                <a:avLst/>
              </a:prstGeom>
            </p:spPr>
          </p:pic>
          <p:pic>
            <p:nvPicPr>
              <p:cNvPr id="1022" name="Picture 1021">
                <a:extLst>
                  <a:ext uri="{FF2B5EF4-FFF2-40B4-BE49-F238E27FC236}">
                    <a16:creationId xmlns:a16="http://schemas.microsoft.com/office/drawing/2014/main" id="{63DE3838-9FEA-4630-8F8C-2F1989F0B8D2}"/>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554921"/>
                <a:ext cx="276005" cy="274320"/>
              </a:xfrm>
              <a:prstGeom prst="rect">
                <a:avLst/>
              </a:prstGeom>
            </p:spPr>
          </p:pic>
          <p:pic>
            <p:nvPicPr>
              <p:cNvPr id="1023" name="Picture 1022">
                <a:extLst>
                  <a:ext uri="{FF2B5EF4-FFF2-40B4-BE49-F238E27FC236}">
                    <a16:creationId xmlns:a16="http://schemas.microsoft.com/office/drawing/2014/main" id="{88A3B663-6456-44FE-B6F7-F1A09BCB8184}"/>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879914"/>
                <a:ext cx="274320" cy="274320"/>
              </a:xfrm>
              <a:prstGeom prst="rect">
                <a:avLst/>
              </a:prstGeom>
            </p:spPr>
          </p:pic>
          <p:pic>
            <p:nvPicPr>
              <p:cNvPr id="1024" name="Picture 1023">
                <a:extLst>
                  <a:ext uri="{FF2B5EF4-FFF2-40B4-BE49-F238E27FC236}">
                    <a16:creationId xmlns:a16="http://schemas.microsoft.com/office/drawing/2014/main" id="{A8FBF35B-865E-433E-84FC-179454195449}"/>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879914"/>
                <a:ext cx="274320" cy="274320"/>
              </a:xfrm>
              <a:prstGeom prst="rect">
                <a:avLst/>
              </a:prstGeom>
            </p:spPr>
          </p:pic>
          <p:pic>
            <p:nvPicPr>
              <p:cNvPr id="1025" name="Picture 1024">
                <a:extLst>
                  <a:ext uri="{FF2B5EF4-FFF2-40B4-BE49-F238E27FC236}">
                    <a16:creationId xmlns:a16="http://schemas.microsoft.com/office/drawing/2014/main" id="{F1A16C13-0DA0-405F-8345-1D0071796458}"/>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879914"/>
                <a:ext cx="272648" cy="274320"/>
              </a:xfrm>
              <a:prstGeom prst="rect">
                <a:avLst/>
              </a:prstGeom>
            </p:spPr>
          </p:pic>
          <p:pic>
            <p:nvPicPr>
              <p:cNvPr id="1026" name="Picture 1025">
                <a:extLst>
                  <a:ext uri="{FF2B5EF4-FFF2-40B4-BE49-F238E27FC236}">
                    <a16:creationId xmlns:a16="http://schemas.microsoft.com/office/drawing/2014/main" id="{16B0AE72-F8D4-47D2-A657-346892CF5405}"/>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879914"/>
                <a:ext cx="276005" cy="274320"/>
              </a:xfrm>
              <a:prstGeom prst="rect">
                <a:avLst/>
              </a:prstGeom>
            </p:spPr>
          </p:pic>
          <p:pic>
            <p:nvPicPr>
              <p:cNvPr id="1027" name="Picture 1026">
                <a:extLst>
                  <a:ext uri="{FF2B5EF4-FFF2-40B4-BE49-F238E27FC236}">
                    <a16:creationId xmlns:a16="http://schemas.microsoft.com/office/drawing/2014/main" id="{DF9DB5D0-9EB9-4A87-B098-F71717213C32}"/>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879914"/>
                <a:ext cx="276005" cy="274320"/>
              </a:xfrm>
              <a:prstGeom prst="rect">
                <a:avLst/>
              </a:prstGeom>
            </p:spPr>
          </p:pic>
          <p:pic>
            <p:nvPicPr>
              <p:cNvPr id="1028" name="Picture 1027">
                <a:extLst>
                  <a:ext uri="{FF2B5EF4-FFF2-40B4-BE49-F238E27FC236}">
                    <a16:creationId xmlns:a16="http://schemas.microsoft.com/office/drawing/2014/main" id="{7FBC99B4-282D-414C-A153-7AF685BED65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204907"/>
                <a:ext cx="274320" cy="274320"/>
              </a:xfrm>
              <a:prstGeom prst="rect">
                <a:avLst/>
              </a:prstGeom>
            </p:spPr>
          </p:pic>
          <p:pic>
            <p:nvPicPr>
              <p:cNvPr id="1029" name="Picture 1028">
                <a:extLst>
                  <a:ext uri="{FF2B5EF4-FFF2-40B4-BE49-F238E27FC236}">
                    <a16:creationId xmlns:a16="http://schemas.microsoft.com/office/drawing/2014/main" id="{D0F28232-03F7-4C15-8277-7718962E0384}"/>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204907"/>
                <a:ext cx="274320" cy="274320"/>
              </a:xfrm>
              <a:prstGeom prst="rect">
                <a:avLst/>
              </a:prstGeom>
            </p:spPr>
          </p:pic>
          <p:pic>
            <p:nvPicPr>
              <p:cNvPr id="1030" name="Picture 1029">
                <a:extLst>
                  <a:ext uri="{FF2B5EF4-FFF2-40B4-BE49-F238E27FC236}">
                    <a16:creationId xmlns:a16="http://schemas.microsoft.com/office/drawing/2014/main" id="{C3875DA1-70EC-4EEE-9B31-AF34F7D331F9}"/>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204907"/>
                <a:ext cx="272648" cy="274320"/>
              </a:xfrm>
              <a:prstGeom prst="rect">
                <a:avLst/>
              </a:prstGeom>
            </p:spPr>
          </p:pic>
          <p:pic>
            <p:nvPicPr>
              <p:cNvPr id="1031" name="Picture 1030">
                <a:extLst>
                  <a:ext uri="{FF2B5EF4-FFF2-40B4-BE49-F238E27FC236}">
                    <a16:creationId xmlns:a16="http://schemas.microsoft.com/office/drawing/2014/main" id="{B74FE881-1B8D-493C-9C56-BA5081626309}"/>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204907"/>
                <a:ext cx="276005" cy="274320"/>
              </a:xfrm>
              <a:prstGeom prst="rect">
                <a:avLst/>
              </a:prstGeom>
            </p:spPr>
          </p:pic>
          <p:pic>
            <p:nvPicPr>
              <p:cNvPr id="1032" name="Picture 1031">
                <a:extLst>
                  <a:ext uri="{FF2B5EF4-FFF2-40B4-BE49-F238E27FC236}">
                    <a16:creationId xmlns:a16="http://schemas.microsoft.com/office/drawing/2014/main" id="{E29286E6-9ED6-4D3D-AD00-CC3A2B94B014}"/>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204907"/>
                <a:ext cx="276005" cy="274320"/>
              </a:xfrm>
              <a:prstGeom prst="rect">
                <a:avLst/>
              </a:prstGeom>
            </p:spPr>
          </p:pic>
          <p:pic>
            <p:nvPicPr>
              <p:cNvPr id="1033" name="Picture 1032">
                <a:extLst>
                  <a:ext uri="{FF2B5EF4-FFF2-40B4-BE49-F238E27FC236}">
                    <a16:creationId xmlns:a16="http://schemas.microsoft.com/office/drawing/2014/main" id="{1C9DB2F7-E30D-4064-BF9A-11606BB17FA9}"/>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529900"/>
                <a:ext cx="274320" cy="274320"/>
              </a:xfrm>
              <a:prstGeom prst="rect">
                <a:avLst/>
              </a:prstGeom>
            </p:spPr>
          </p:pic>
          <p:pic>
            <p:nvPicPr>
              <p:cNvPr id="1034" name="Picture 1033">
                <a:extLst>
                  <a:ext uri="{FF2B5EF4-FFF2-40B4-BE49-F238E27FC236}">
                    <a16:creationId xmlns:a16="http://schemas.microsoft.com/office/drawing/2014/main" id="{F740CA66-1725-4DD1-9CDC-091A0B4DA43E}"/>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529900"/>
                <a:ext cx="274320" cy="274320"/>
              </a:xfrm>
              <a:prstGeom prst="rect">
                <a:avLst/>
              </a:prstGeom>
            </p:spPr>
          </p:pic>
          <p:pic>
            <p:nvPicPr>
              <p:cNvPr id="1035" name="Picture 1034">
                <a:extLst>
                  <a:ext uri="{FF2B5EF4-FFF2-40B4-BE49-F238E27FC236}">
                    <a16:creationId xmlns:a16="http://schemas.microsoft.com/office/drawing/2014/main" id="{7FE3D1BA-2658-4F37-8E47-308DED96CFE4}"/>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529900"/>
                <a:ext cx="272648" cy="274320"/>
              </a:xfrm>
              <a:prstGeom prst="rect">
                <a:avLst/>
              </a:prstGeom>
            </p:spPr>
          </p:pic>
          <p:pic>
            <p:nvPicPr>
              <p:cNvPr id="1036" name="Picture 1035">
                <a:extLst>
                  <a:ext uri="{FF2B5EF4-FFF2-40B4-BE49-F238E27FC236}">
                    <a16:creationId xmlns:a16="http://schemas.microsoft.com/office/drawing/2014/main" id="{20817D59-8BB9-4A33-B68B-A886DB45CEBB}"/>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529900"/>
                <a:ext cx="276005" cy="274320"/>
              </a:xfrm>
              <a:prstGeom prst="rect">
                <a:avLst/>
              </a:prstGeom>
            </p:spPr>
          </p:pic>
          <p:pic>
            <p:nvPicPr>
              <p:cNvPr id="1037" name="Picture 1036">
                <a:extLst>
                  <a:ext uri="{FF2B5EF4-FFF2-40B4-BE49-F238E27FC236}">
                    <a16:creationId xmlns:a16="http://schemas.microsoft.com/office/drawing/2014/main" id="{B6079F45-E208-4A9A-86D1-D75C9B51D378}"/>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529900"/>
                <a:ext cx="276005" cy="274320"/>
              </a:xfrm>
              <a:prstGeom prst="rect">
                <a:avLst/>
              </a:prstGeom>
            </p:spPr>
          </p:pic>
          <p:pic>
            <p:nvPicPr>
              <p:cNvPr id="1038" name="Picture 1037">
                <a:extLst>
                  <a:ext uri="{FF2B5EF4-FFF2-40B4-BE49-F238E27FC236}">
                    <a16:creationId xmlns:a16="http://schemas.microsoft.com/office/drawing/2014/main" id="{02D9B6F9-AA8B-4364-9CFE-8589671CBBB7}"/>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854893"/>
                <a:ext cx="274320" cy="274320"/>
              </a:xfrm>
              <a:prstGeom prst="rect">
                <a:avLst/>
              </a:prstGeom>
            </p:spPr>
          </p:pic>
          <p:pic>
            <p:nvPicPr>
              <p:cNvPr id="1039" name="Picture 1038">
                <a:extLst>
                  <a:ext uri="{FF2B5EF4-FFF2-40B4-BE49-F238E27FC236}">
                    <a16:creationId xmlns:a16="http://schemas.microsoft.com/office/drawing/2014/main" id="{AE341B63-E5FF-4BF9-A12E-F30F4C85016D}"/>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854893"/>
                <a:ext cx="274320" cy="274320"/>
              </a:xfrm>
              <a:prstGeom prst="rect">
                <a:avLst/>
              </a:prstGeom>
            </p:spPr>
          </p:pic>
          <p:pic>
            <p:nvPicPr>
              <p:cNvPr id="1040" name="Picture 1039">
                <a:extLst>
                  <a:ext uri="{FF2B5EF4-FFF2-40B4-BE49-F238E27FC236}">
                    <a16:creationId xmlns:a16="http://schemas.microsoft.com/office/drawing/2014/main" id="{6841236B-969A-403D-BE70-A147833100A2}"/>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854893"/>
                <a:ext cx="272648" cy="274320"/>
              </a:xfrm>
              <a:prstGeom prst="rect">
                <a:avLst/>
              </a:prstGeom>
            </p:spPr>
          </p:pic>
          <p:pic>
            <p:nvPicPr>
              <p:cNvPr id="1041" name="Picture 1040">
                <a:extLst>
                  <a:ext uri="{FF2B5EF4-FFF2-40B4-BE49-F238E27FC236}">
                    <a16:creationId xmlns:a16="http://schemas.microsoft.com/office/drawing/2014/main" id="{3DF18AB0-E4DB-42FF-83EA-17895ED86703}"/>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854893"/>
                <a:ext cx="276005" cy="274320"/>
              </a:xfrm>
              <a:prstGeom prst="rect">
                <a:avLst/>
              </a:prstGeom>
            </p:spPr>
          </p:pic>
          <p:pic>
            <p:nvPicPr>
              <p:cNvPr id="1042" name="Picture 1041">
                <a:extLst>
                  <a:ext uri="{FF2B5EF4-FFF2-40B4-BE49-F238E27FC236}">
                    <a16:creationId xmlns:a16="http://schemas.microsoft.com/office/drawing/2014/main" id="{4B91ABE9-7DB6-4B6A-B39F-5482740B325A}"/>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854893"/>
                <a:ext cx="276005" cy="274320"/>
              </a:xfrm>
              <a:prstGeom prst="rect">
                <a:avLst/>
              </a:prstGeom>
            </p:spPr>
          </p:pic>
          <p:pic>
            <p:nvPicPr>
              <p:cNvPr id="1043" name="Picture 1042">
                <a:extLst>
                  <a:ext uri="{FF2B5EF4-FFF2-40B4-BE49-F238E27FC236}">
                    <a16:creationId xmlns:a16="http://schemas.microsoft.com/office/drawing/2014/main" id="{BA2A70D2-9141-47C9-BFCE-3B6FF399E859}"/>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179886"/>
                <a:ext cx="274320" cy="274320"/>
              </a:xfrm>
              <a:prstGeom prst="rect">
                <a:avLst/>
              </a:prstGeom>
            </p:spPr>
          </p:pic>
          <p:pic>
            <p:nvPicPr>
              <p:cNvPr id="1044" name="Picture 1043">
                <a:extLst>
                  <a:ext uri="{FF2B5EF4-FFF2-40B4-BE49-F238E27FC236}">
                    <a16:creationId xmlns:a16="http://schemas.microsoft.com/office/drawing/2014/main" id="{1FAB02A2-AD3E-4B25-8B15-76B3B933AFA8}"/>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179886"/>
                <a:ext cx="274320" cy="274320"/>
              </a:xfrm>
              <a:prstGeom prst="rect">
                <a:avLst/>
              </a:prstGeom>
            </p:spPr>
          </p:pic>
          <p:pic>
            <p:nvPicPr>
              <p:cNvPr id="1045" name="Picture 1044">
                <a:extLst>
                  <a:ext uri="{FF2B5EF4-FFF2-40B4-BE49-F238E27FC236}">
                    <a16:creationId xmlns:a16="http://schemas.microsoft.com/office/drawing/2014/main" id="{A9005C47-2A4B-468D-9B25-5520E8967D27}"/>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179886"/>
                <a:ext cx="272648" cy="274320"/>
              </a:xfrm>
              <a:prstGeom prst="rect">
                <a:avLst/>
              </a:prstGeom>
            </p:spPr>
          </p:pic>
          <p:pic>
            <p:nvPicPr>
              <p:cNvPr id="1046" name="Picture 1045">
                <a:extLst>
                  <a:ext uri="{FF2B5EF4-FFF2-40B4-BE49-F238E27FC236}">
                    <a16:creationId xmlns:a16="http://schemas.microsoft.com/office/drawing/2014/main" id="{52E80EEC-3F0C-4D5C-BD4E-AB74BFCCFCD1}"/>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179886"/>
                <a:ext cx="276005" cy="274320"/>
              </a:xfrm>
              <a:prstGeom prst="rect">
                <a:avLst/>
              </a:prstGeom>
            </p:spPr>
          </p:pic>
          <p:pic>
            <p:nvPicPr>
              <p:cNvPr id="1047" name="Picture 1046">
                <a:extLst>
                  <a:ext uri="{FF2B5EF4-FFF2-40B4-BE49-F238E27FC236}">
                    <a16:creationId xmlns:a16="http://schemas.microsoft.com/office/drawing/2014/main" id="{F8204C80-2065-43C3-8418-399BD4A486BD}"/>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179886"/>
                <a:ext cx="276005" cy="274320"/>
              </a:xfrm>
              <a:prstGeom prst="rect">
                <a:avLst/>
              </a:prstGeom>
            </p:spPr>
          </p:pic>
          <p:pic>
            <p:nvPicPr>
              <p:cNvPr id="1048" name="Picture 1047">
                <a:extLst>
                  <a:ext uri="{FF2B5EF4-FFF2-40B4-BE49-F238E27FC236}">
                    <a16:creationId xmlns:a16="http://schemas.microsoft.com/office/drawing/2014/main" id="{11014B50-7B66-45B8-B9DC-3FD3295FAE29}"/>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504879"/>
                <a:ext cx="274320" cy="274320"/>
              </a:xfrm>
              <a:prstGeom prst="rect">
                <a:avLst/>
              </a:prstGeom>
            </p:spPr>
          </p:pic>
          <p:pic>
            <p:nvPicPr>
              <p:cNvPr id="1049" name="Picture 1048">
                <a:extLst>
                  <a:ext uri="{FF2B5EF4-FFF2-40B4-BE49-F238E27FC236}">
                    <a16:creationId xmlns:a16="http://schemas.microsoft.com/office/drawing/2014/main" id="{98D80EEF-8128-4C44-8504-228D20D71FD9}"/>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504879"/>
                <a:ext cx="274320" cy="274320"/>
              </a:xfrm>
              <a:prstGeom prst="rect">
                <a:avLst/>
              </a:prstGeom>
            </p:spPr>
          </p:pic>
          <p:pic>
            <p:nvPicPr>
              <p:cNvPr id="1050" name="Picture 1049">
                <a:extLst>
                  <a:ext uri="{FF2B5EF4-FFF2-40B4-BE49-F238E27FC236}">
                    <a16:creationId xmlns:a16="http://schemas.microsoft.com/office/drawing/2014/main" id="{5823FD13-FF25-4C36-BFAD-6A33B4C455D4}"/>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504879"/>
                <a:ext cx="272648" cy="274320"/>
              </a:xfrm>
              <a:prstGeom prst="rect">
                <a:avLst/>
              </a:prstGeom>
            </p:spPr>
          </p:pic>
          <p:pic>
            <p:nvPicPr>
              <p:cNvPr id="1051" name="Picture 1050">
                <a:extLst>
                  <a:ext uri="{FF2B5EF4-FFF2-40B4-BE49-F238E27FC236}">
                    <a16:creationId xmlns:a16="http://schemas.microsoft.com/office/drawing/2014/main" id="{CB5ED8BD-84A7-4E20-9397-8209FF350984}"/>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504879"/>
                <a:ext cx="276005" cy="274320"/>
              </a:xfrm>
              <a:prstGeom prst="rect">
                <a:avLst/>
              </a:prstGeom>
            </p:spPr>
          </p:pic>
          <p:pic>
            <p:nvPicPr>
              <p:cNvPr id="1052" name="Picture 1051">
                <a:extLst>
                  <a:ext uri="{FF2B5EF4-FFF2-40B4-BE49-F238E27FC236}">
                    <a16:creationId xmlns:a16="http://schemas.microsoft.com/office/drawing/2014/main" id="{8A64AE47-C601-4F69-A32F-7D5E6DBE38EB}"/>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504879"/>
                <a:ext cx="276005" cy="274320"/>
              </a:xfrm>
              <a:prstGeom prst="rect">
                <a:avLst/>
              </a:prstGeom>
            </p:spPr>
          </p:pic>
          <p:pic>
            <p:nvPicPr>
              <p:cNvPr id="1053" name="Picture 1052">
                <a:extLst>
                  <a:ext uri="{FF2B5EF4-FFF2-40B4-BE49-F238E27FC236}">
                    <a16:creationId xmlns:a16="http://schemas.microsoft.com/office/drawing/2014/main" id="{B0508FC8-0B21-47C6-939E-5275917AEFD4}"/>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829872"/>
                <a:ext cx="274320" cy="274320"/>
              </a:xfrm>
              <a:prstGeom prst="rect">
                <a:avLst/>
              </a:prstGeom>
            </p:spPr>
          </p:pic>
          <p:pic>
            <p:nvPicPr>
              <p:cNvPr id="1054" name="Picture 1053">
                <a:extLst>
                  <a:ext uri="{FF2B5EF4-FFF2-40B4-BE49-F238E27FC236}">
                    <a16:creationId xmlns:a16="http://schemas.microsoft.com/office/drawing/2014/main" id="{336AF506-DF8D-404B-99E0-C99B1B0FD206}"/>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829872"/>
                <a:ext cx="274320" cy="274320"/>
              </a:xfrm>
              <a:prstGeom prst="rect">
                <a:avLst/>
              </a:prstGeom>
            </p:spPr>
          </p:pic>
          <p:pic>
            <p:nvPicPr>
              <p:cNvPr id="1055" name="Picture 1054">
                <a:extLst>
                  <a:ext uri="{FF2B5EF4-FFF2-40B4-BE49-F238E27FC236}">
                    <a16:creationId xmlns:a16="http://schemas.microsoft.com/office/drawing/2014/main" id="{EB60F3F4-2FD9-40DF-9529-CE36F367AFE9}"/>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829872"/>
                <a:ext cx="272648" cy="274320"/>
              </a:xfrm>
              <a:prstGeom prst="rect">
                <a:avLst/>
              </a:prstGeom>
            </p:spPr>
          </p:pic>
          <p:pic>
            <p:nvPicPr>
              <p:cNvPr id="1056" name="Picture 1055">
                <a:extLst>
                  <a:ext uri="{FF2B5EF4-FFF2-40B4-BE49-F238E27FC236}">
                    <a16:creationId xmlns:a16="http://schemas.microsoft.com/office/drawing/2014/main" id="{D6118F71-7F59-4280-A26D-BFF6AF2484C8}"/>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829872"/>
                <a:ext cx="276005" cy="274320"/>
              </a:xfrm>
              <a:prstGeom prst="rect">
                <a:avLst/>
              </a:prstGeom>
            </p:spPr>
          </p:pic>
          <p:pic>
            <p:nvPicPr>
              <p:cNvPr id="1057" name="Picture 1056">
                <a:extLst>
                  <a:ext uri="{FF2B5EF4-FFF2-40B4-BE49-F238E27FC236}">
                    <a16:creationId xmlns:a16="http://schemas.microsoft.com/office/drawing/2014/main" id="{9CEBD3AF-1E49-4C11-B60D-B1AFCE9C4E08}"/>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829872"/>
                <a:ext cx="276005" cy="274320"/>
              </a:xfrm>
              <a:prstGeom prst="rect">
                <a:avLst/>
              </a:prstGeom>
            </p:spPr>
          </p:pic>
          <p:pic>
            <p:nvPicPr>
              <p:cNvPr id="1058" name="Picture 1057">
                <a:extLst>
                  <a:ext uri="{FF2B5EF4-FFF2-40B4-BE49-F238E27FC236}">
                    <a16:creationId xmlns:a16="http://schemas.microsoft.com/office/drawing/2014/main" id="{DBD43BF7-0AC2-4188-853E-C92637899C85}"/>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154865"/>
                <a:ext cx="274320" cy="274320"/>
              </a:xfrm>
              <a:prstGeom prst="rect">
                <a:avLst/>
              </a:prstGeom>
            </p:spPr>
          </p:pic>
          <p:pic>
            <p:nvPicPr>
              <p:cNvPr id="1059" name="Picture 1058">
                <a:extLst>
                  <a:ext uri="{FF2B5EF4-FFF2-40B4-BE49-F238E27FC236}">
                    <a16:creationId xmlns:a16="http://schemas.microsoft.com/office/drawing/2014/main" id="{2B5582E7-7FAE-4778-9BC9-AAEC41840AA7}"/>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6154865"/>
                <a:ext cx="274320" cy="274320"/>
              </a:xfrm>
              <a:prstGeom prst="rect">
                <a:avLst/>
              </a:prstGeom>
            </p:spPr>
          </p:pic>
          <p:pic>
            <p:nvPicPr>
              <p:cNvPr id="1060" name="Picture 1059">
                <a:extLst>
                  <a:ext uri="{FF2B5EF4-FFF2-40B4-BE49-F238E27FC236}">
                    <a16:creationId xmlns:a16="http://schemas.microsoft.com/office/drawing/2014/main" id="{8027D77E-E9D0-4633-AB59-0E5C72EE0C02}"/>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6154865"/>
                <a:ext cx="272648" cy="274320"/>
              </a:xfrm>
              <a:prstGeom prst="rect">
                <a:avLst/>
              </a:prstGeom>
            </p:spPr>
          </p:pic>
          <p:pic>
            <p:nvPicPr>
              <p:cNvPr id="1061" name="Picture 1060">
                <a:extLst>
                  <a:ext uri="{FF2B5EF4-FFF2-40B4-BE49-F238E27FC236}">
                    <a16:creationId xmlns:a16="http://schemas.microsoft.com/office/drawing/2014/main" id="{BECDC29F-2182-4DEE-A866-70CB343A4401}"/>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6154865"/>
                <a:ext cx="276005" cy="274320"/>
              </a:xfrm>
              <a:prstGeom prst="rect">
                <a:avLst/>
              </a:prstGeom>
            </p:spPr>
          </p:pic>
          <p:pic>
            <p:nvPicPr>
              <p:cNvPr id="1062" name="Picture 1061">
                <a:extLst>
                  <a:ext uri="{FF2B5EF4-FFF2-40B4-BE49-F238E27FC236}">
                    <a16:creationId xmlns:a16="http://schemas.microsoft.com/office/drawing/2014/main" id="{3D75F3C4-FAF8-44C6-B01A-BAC02D18FA28}"/>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6154865"/>
                <a:ext cx="276005" cy="274320"/>
              </a:xfrm>
              <a:prstGeom prst="rect">
                <a:avLst/>
              </a:prstGeom>
            </p:spPr>
          </p:pic>
        </p:grpSp>
        <p:grpSp>
          <p:nvGrpSpPr>
            <p:cNvPr id="907" name="Group 906">
              <a:extLst>
                <a:ext uri="{FF2B5EF4-FFF2-40B4-BE49-F238E27FC236}">
                  <a16:creationId xmlns:a16="http://schemas.microsoft.com/office/drawing/2014/main" id="{7F90FC69-928C-4C8E-8519-F18A18923768}"/>
                </a:ext>
              </a:extLst>
            </p:cNvPr>
            <p:cNvGrpSpPr/>
            <p:nvPr/>
          </p:nvGrpSpPr>
          <p:grpSpPr>
            <a:xfrm>
              <a:off x="6045017" y="6479859"/>
              <a:ext cx="1372365" cy="274320"/>
              <a:chOff x="6045017" y="6479859"/>
              <a:chExt cx="1372365" cy="274320"/>
            </a:xfrm>
          </p:grpSpPr>
          <p:pic>
            <p:nvPicPr>
              <p:cNvPr id="908" name="Picture 907">
                <a:extLst>
                  <a:ext uri="{FF2B5EF4-FFF2-40B4-BE49-F238E27FC236}">
                    <a16:creationId xmlns:a16="http://schemas.microsoft.com/office/drawing/2014/main" id="{EC473DF5-BF33-4CAF-9972-31A49345F34F}"/>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479859"/>
                <a:ext cx="274320" cy="274320"/>
              </a:xfrm>
              <a:prstGeom prst="rect">
                <a:avLst/>
              </a:prstGeom>
            </p:spPr>
          </p:pic>
          <p:pic>
            <p:nvPicPr>
              <p:cNvPr id="909" name="Picture 908">
                <a:extLst>
                  <a:ext uri="{FF2B5EF4-FFF2-40B4-BE49-F238E27FC236}">
                    <a16:creationId xmlns:a16="http://schemas.microsoft.com/office/drawing/2014/main" id="{46CCBD59-EB69-4091-BDF8-0F95F2D7F286}"/>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6479859"/>
                <a:ext cx="274320" cy="274320"/>
              </a:xfrm>
              <a:prstGeom prst="rect">
                <a:avLst/>
              </a:prstGeom>
            </p:spPr>
          </p:pic>
          <p:pic>
            <p:nvPicPr>
              <p:cNvPr id="910" name="Picture 909">
                <a:extLst>
                  <a:ext uri="{FF2B5EF4-FFF2-40B4-BE49-F238E27FC236}">
                    <a16:creationId xmlns:a16="http://schemas.microsoft.com/office/drawing/2014/main" id="{E863E683-29B7-46BD-AF0E-3B4C94D76030}"/>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6479859"/>
                <a:ext cx="272648" cy="274320"/>
              </a:xfrm>
              <a:prstGeom prst="rect">
                <a:avLst/>
              </a:prstGeom>
            </p:spPr>
          </p:pic>
          <p:pic>
            <p:nvPicPr>
              <p:cNvPr id="911" name="Picture 910">
                <a:extLst>
                  <a:ext uri="{FF2B5EF4-FFF2-40B4-BE49-F238E27FC236}">
                    <a16:creationId xmlns:a16="http://schemas.microsoft.com/office/drawing/2014/main" id="{CC70F87C-3D89-4CD7-8E51-47BEC418CEF5}"/>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6479859"/>
                <a:ext cx="276005" cy="274320"/>
              </a:xfrm>
              <a:prstGeom prst="rect">
                <a:avLst/>
              </a:prstGeom>
            </p:spPr>
          </p:pic>
          <p:pic>
            <p:nvPicPr>
              <p:cNvPr id="912" name="Picture 911">
                <a:extLst>
                  <a:ext uri="{FF2B5EF4-FFF2-40B4-BE49-F238E27FC236}">
                    <a16:creationId xmlns:a16="http://schemas.microsoft.com/office/drawing/2014/main" id="{6C5BA04B-6A29-4657-BC91-A156F864A125}"/>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6479859"/>
                <a:ext cx="276005" cy="274320"/>
              </a:xfrm>
              <a:prstGeom prst="rect">
                <a:avLst/>
              </a:prstGeom>
            </p:spPr>
          </p:pic>
        </p:grpSp>
      </p:grpSp>
      <p:grpSp>
        <p:nvGrpSpPr>
          <p:cNvPr id="1068" name="Group 1067">
            <a:extLst>
              <a:ext uri="{FF2B5EF4-FFF2-40B4-BE49-F238E27FC236}">
                <a16:creationId xmlns:a16="http://schemas.microsoft.com/office/drawing/2014/main" id="{3741990E-B393-4DE2-B096-266F1600D003}"/>
              </a:ext>
            </a:extLst>
          </p:cNvPr>
          <p:cNvGrpSpPr/>
          <p:nvPr/>
        </p:nvGrpSpPr>
        <p:grpSpPr>
          <a:xfrm>
            <a:off x="8091481" y="1013061"/>
            <a:ext cx="3041419" cy="646331"/>
            <a:chOff x="3779576" y="1902940"/>
            <a:chExt cx="3041419" cy="646331"/>
          </a:xfrm>
        </p:grpSpPr>
        <p:pic>
          <p:nvPicPr>
            <p:cNvPr id="1069" name="Picture 1068">
              <a:extLst>
                <a:ext uri="{FF2B5EF4-FFF2-40B4-BE49-F238E27FC236}">
                  <a16:creationId xmlns:a16="http://schemas.microsoft.com/office/drawing/2014/main" id="{C68FE095-46B7-4A53-BD04-F8E69CE81F82}"/>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79576" y="1978029"/>
              <a:ext cx="465110" cy="462270"/>
            </a:xfrm>
            <a:prstGeom prst="rect">
              <a:avLst/>
            </a:prstGeom>
          </p:spPr>
        </p:pic>
        <p:sp>
          <p:nvSpPr>
            <p:cNvPr id="1070" name="Rectangle 1069">
              <a:extLst>
                <a:ext uri="{FF2B5EF4-FFF2-40B4-BE49-F238E27FC236}">
                  <a16:creationId xmlns:a16="http://schemas.microsoft.com/office/drawing/2014/main" id="{07F3950F-53F0-47AE-B1AC-366BD70D6533}"/>
                </a:ext>
              </a:extLst>
            </p:cNvPr>
            <p:cNvSpPr/>
            <p:nvPr/>
          </p:nvSpPr>
          <p:spPr>
            <a:xfrm>
              <a:off x="5596258" y="1994001"/>
              <a:ext cx="1224737" cy="369332"/>
            </a:xfrm>
            <a:prstGeom prst="rect">
              <a:avLst/>
            </a:prstGeom>
          </p:spPr>
          <p:txBody>
            <a:bodyPr wrap="square">
              <a:spAutoFit/>
            </a:bodyPr>
            <a:lstStyle/>
            <a:p>
              <a:r>
                <a:rPr lang="en-US" i="1" dirty="0" err="1">
                  <a:latin typeface="Segoe UI Semilight" panose="020B0402040204020203" pitchFamily="34" charset="0"/>
                  <a:cs typeface="Segoe UI Semilight" panose="020B0402040204020203" pitchFamily="34" charset="0"/>
                </a:rPr>
                <a:t>K</a:t>
              </a:r>
              <a:r>
                <a:rPr lang="en-US" i="1" baseline="-25000" dirty="0" err="1">
                  <a:latin typeface="Segoe UI Semilight" panose="020B0402040204020203" pitchFamily="34" charset="0"/>
                  <a:cs typeface="Segoe UI Semilight" panose="020B0402040204020203" pitchFamily="34" charset="0"/>
                </a:rPr>
                <a:t>sat</a:t>
              </a:r>
              <a:r>
                <a:rPr lang="en-US" i="1" dirty="0">
                  <a:latin typeface="Segoe UI Semilight" panose="020B0402040204020203" pitchFamily="34" charset="0"/>
                  <a:cs typeface="Segoe UI Semilight" panose="020B0402040204020203" pitchFamily="34" charset="0"/>
                </a:rPr>
                <a:t> ↓ 2x</a:t>
              </a:r>
            </a:p>
          </p:txBody>
        </p:sp>
        <p:sp>
          <p:nvSpPr>
            <p:cNvPr id="1071" name="Rectangle 1070">
              <a:extLst>
                <a:ext uri="{FF2B5EF4-FFF2-40B4-BE49-F238E27FC236}">
                  <a16:creationId xmlns:a16="http://schemas.microsoft.com/office/drawing/2014/main" id="{24E3974A-B524-449A-A98C-CF7315F42AA8}"/>
                </a:ext>
              </a:extLst>
            </p:cNvPr>
            <p:cNvSpPr/>
            <p:nvPr/>
          </p:nvSpPr>
          <p:spPr>
            <a:xfrm>
              <a:off x="4126001" y="1902940"/>
              <a:ext cx="1602205" cy="646331"/>
            </a:xfrm>
            <a:prstGeom prst="rect">
              <a:avLst/>
            </a:prstGeom>
          </p:spPr>
          <p:txBody>
            <a:bodyPr wrap="square">
              <a:spAutoFit/>
            </a:bodyPr>
            <a:lstStyle/>
            <a:p>
              <a:pPr algn="ctr"/>
              <a:r>
                <a:rPr lang="en-US" dirty="0">
                  <a:latin typeface="Segoe UI Semilight" panose="020B0402040204020203" pitchFamily="34" charset="0"/>
                  <a:cs typeface="Segoe UI Semilight" panose="020B0402040204020203" pitchFamily="34" charset="0"/>
                </a:rPr>
                <a:t>Moderately Compacted</a:t>
              </a:r>
            </a:p>
          </p:txBody>
        </p:sp>
      </p:grpSp>
      <p:sp>
        <p:nvSpPr>
          <p:cNvPr id="1072" name="Rectangle 1071">
            <a:extLst>
              <a:ext uri="{FF2B5EF4-FFF2-40B4-BE49-F238E27FC236}">
                <a16:creationId xmlns:a16="http://schemas.microsoft.com/office/drawing/2014/main" id="{1B41DB12-253B-4E8A-AFDF-1CC2CF0AD158}"/>
              </a:ext>
            </a:extLst>
          </p:cNvPr>
          <p:cNvSpPr/>
          <p:nvPr/>
        </p:nvSpPr>
        <p:spPr>
          <a:xfrm>
            <a:off x="4037098" y="3196271"/>
            <a:ext cx="4117804" cy="130517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a:solidFill>
                  <a:schemeClr val="tx1"/>
                </a:solidFill>
                <a:latin typeface="Segoe UI Semilight" panose="020B0402040204020203" pitchFamily="34" charset="0"/>
                <a:cs typeface="Segoe UI Semilight" panose="020B0402040204020203" pitchFamily="34" charset="0"/>
              </a:rPr>
              <a:t>96 simulations</a:t>
            </a:r>
          </a:p>
        </p:txBody>
      </p:sp>
      <p:sp>
        <p:nvSpPr>
          <p:cNvPr id="675" name="Oval 674">
            <a:extLst>
              <a:ext uri="{FF2B5EF4-FFF2-40B4-BE49-F238E27FC236}">
                <a16:creationId xmlns:a16="http://schemas.microsoft.com/office/drawing/2014/main" id="{11323389-0EAB-4822-A709-E772DFEE5F28}"/>
              </a:ext>
            </a:extLst>
          </p:cNvPr>
          <p:cNvSpPr/>
          <p:nvPr/>
        </p:nvSpPr>
        <p:spPr>
          <a:xfrm>
            <a:off x="11159460" y="210105"/>
            <a:ext cx="519813" cy="51981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Segoe UI Semibold" panose="020B0702040204020203" pitchFamily="34" charset="0"/>
                <a:cs typeface="Segoe UI Semibold" panose="020B0702040204020203" pitchFamily="34" charset="0"/>
              </a:rPr>
              <a:t>1</a:t>
            </a:r>
          </a:p>
        </p:txBody>
      </p:sp>
    </p:spTree>
    <p:extLst>
      <p:ext uri="{BB962C8B-B14F-4D97-AF65-F5344CB8AC3E}">
        <p14:creationId xmlns:p14="http://schemas.microsoft.com/office/powerpoint/2010/main" val="760994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C9569-7A1B-4356-A25B-65A11A8CB1E8}"/>
              </a:ext>
            </a:extLst>
          </p:cNvPr>
          <p:cNvSpPr>
            <a:spLocks noGrp="1"/>
          </p:cNvSpPr>
          <p:nvPr>
            <p:ph type="title"/>
          </p:nvPr>
        </p:nvSpPr>
        <p:spPr/>
        <p:txBody>
          <a:bodyPr/>
          <a:lstStyle/>
          <a:p>
            <a:r>
              <a:rPr lang="en-US" b="1" dirty="0"/>
              <a:t>Quantity = Quality</a:t>
            </a:r>
            <a:endParaRPr lang="en-US" dirty="0"/>
          </a:p>
        </p:txBody>
      </p:sp>
      <p:grpSp>
        <p:nvGrpSpPr>
          <p:cNvPr id="25" name="Group 24">
            <a:extLst>
              <a:ext uri="{FF2B5EF4-FFF2-40B4-BE49-F238E27FC236}">
                <a16:creationId xmlns:a16="http://schemas.microsoft.com/office/drawing/2014/main" id="{C854A9DD-FC4A-4597-AB3B-7DF0B67536DF}"/>
              </a:ext>
            </a:extLst>
          </p:cNvPr>
          <p:cNvGrpSpPr/>
          <p:nvPr/>
        </p:nvGrpSpPr>
        <p:grpSpPr>
          <a:xfrm>
            <a:off x="573348" y="3086165"/>
            <a:ext cx="2239293" cy="447609"/>
            <a:chOff x="573348" y="2467041"/>
            <a:chExt cx="1372365" cy="274320"/>
          </a:xfrm>
        </p:grpSpPr>
        <p:pic>
          <p:nvPicPr>
            <p:cNvPr id="4" name="Picture 3">
              <a:extLst>
                <a:ext uri="{FF2B5EF4-FFF2-40B4-BE49-F238E27FC236}">
                  <a16:creationId xmlns:a16="http://schemas.microsoft.com/office/drawing/2014/main" id="{4E6274EB-5A7D-4E47-8490-F5CA55F1BA74}"/>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3348" y="2467041"/>
              <a:ext cx="274320" cy="274320"/>
            </a:xfrm>
            <a:prstGeom prst="rect">
              <a:avLst/>
            </a:prstGeom>
          </p:spPr>
        </p:pic>
        <p:pic>
          <p:nvPicPr>
            <p:cNvPr id="5" name="Picture 4">
              <a:extLst>
                <a:ext uri="{FF2B5EF4-FFF2-40B4-BE49-F238E27FC236}">
                  <a16:creationId xmlns:a16="http://schemas.microsoft.com/office/drawing/2014/main" id="{E5719AEE-A6C3-4AD3-8B3D-F01F7E050747}"/>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71393" y="2467041"/>
              <a:ext cx="274320" cy="274320"/>
            </a:xfrm>
            <a:prstGeom prst="rect">
              <a:avLst/>
            </a:prstGeom>
          </p:spPr>
        </p:pic>
        <p:pic>
          <p:nvPicPr>
            <p:cNvPr id="6" name="Picture 5">
              <a:extLst>
                <a:ext uri="{FF2B5EF4-FFF2-40B4-BE49-F238E27FC236}">
                  <a16:creationId xmlns:a16="http://schemas.microsoft.com/office/drawing/2014/main" id="{D4A5B967-6E70-45E7-9738-FE1258E50306}"/>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7435" y="2467041"/>
              <a:ext cx="272648" cy="274320"/>
            </a:xfrm>
            <a:prstGeom prst="rect">
              <a:avLst/>
            </a:prstGeom>
          </p:spPr>
        </p:pic>
        <p:pic>
          <p:nvPicPr>
            <p:cNvPr id="7" name="Picture 6">
              <a:extLst>
                <a:ext uri="{FF2B5EF4-FFF2-40B4-BE49-F238E27FC236}">
                  <a16:creationId xmlns:a16="http://schemas.microsoft.com/office/drawing/2014/main" id="{A1FA9073-8233-4902-A7FA-5A819A2E1C1D}"/>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395622" y="2467041"/>
              <a:ext cx="276005" cy="274320"/>
            </a:xfrm>
            <a:prstGeom prst="rect">
              <a:avLst/>
            </a:prstGeom>
          </p:spPr>
        </p:pic>
        <p:pic>
          <p:nvPicPr>
            <p:cNvPr id="8" name="Picture 7">
              <a:extLst>
                <a:ext uri="{FF2B5EF4-FFF2-40B4-BE49-F238E27FC236}">
                  <a16:creationId xmlns:a16="http://schemas.microsoft.com/office/drawing/2014/main" id="{5F05D67D-3CE5-49A7-8A6F-72AABC42F682}"/>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19850" y="2467041"/>
              <a:ext cx="276005" cy="274320"/>
            </a:xfrm>
            <a:prstGeom prst="rect">
              <a:avLst/>
            </a:prstGeom>
          </p:spPr>
        </p:pic>
      </p:grpSp>
      <p:grpSp>
        <p:nvGrpSpPr>
          <p:cNvPr id="27" name="Group 26">
            <a:extLst>
              <a:ext uri="{FF2B5EF4-FFF2-40B4-BE49-F238E27FC236}">
                <a16:creationId xmlns:a16="http://schemas.microsoft.com/office/drawing/2014/main" id="{0ADB1562-3858-4238-AE8D-42D7B93B64C9}"/>
              </a:ext>
            </a:extLst>
          </p:cNvPr>
          <p:cNvGrpSpPr/>
          <p:nvPr/>
        </p:nvGrpSpPr>
        <p:grpSpPr>
          <a:xfrm>
            <a:off x="573348" y="3608771"/>
            <a:ext cx="2239293" cy="447609"/>
            <a:chOff x="573348" y="2827087"/>
            <a:chExt cx="1372365" cy="274320"/>
          </a:xfrm>
        </p:grpSpPr>
        <p:pic>
          <p:nvPicPr>
            <p:cNvPr id="9" name="Picture 8">
              <a:extLst>
                <a:ext uri="{FF2B5EF4-FFF2-40B4-BE49-F238E27FC236}">
                  <a16:creationId xmlns:a16="http://schemas.microsoft.com/office/drawing/2014/main" id="{6EA32579-F808-495B-B44A-5A24C00EA636}"/>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3348" y="2827087"/>
              <a:ext cx="274320" cy="274320"/>
            </a:xfrm>
            <a:prstGeom prst="rect">
              <a:avLst/>
            </a:prstGeom>
          </p:spPr>
        </p:pic>
        <p:pic>
          <p:nvPicPr>
            <p:cNvPr id="10" name="Picture 9">
              <a:extLst>
                <a:ext uri="{FF2B5EF4-FFF2-40B4-BE49-F238E27FC236}">
                  <a16:creationId xmlns:a16="http://schemas.microsoft.com/office/drawing/2014/main" id="{AEBFCD78-6143-4276-B409-A7FF06700236}"/>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71393" y="2827087"/>
              <a:ext cx="274320" cy="274320"/>
            </a:xfrm>
            <a:prstGeom prst="rect">
              <a:avLst/>
            </a:prstGeom>
          </p:spPr>
        </p:pic>
        <p:pic>
          <p:nvPicPr>
            <p:cNvPr id="11" name="Picture 10">
              <a:extLst>
                <a:ext uri="{FF2B5EF4-FFF2-40B4-BE49-F238E27FC236}">
                  <a16:creationId xmlns:a16="http://schemas.microsoft.com/office/drawing/2014/main" id="{F74FA16D-F0DB-4C4D-AD1B-17B58A5E85F1}"/>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7435" y="2827087"/>
              <a:ext cx="272648" cy="274320"/>
            </a:xfrm>
            <a:prstGeom prst="rect">
              <a:avLst/>
            </a:prstGeom>
          </p:spPr>
        </p:pic>
        <p:pic>
          <p:nvPicPr>
            <p:cNvPr id="12" name="Picture 11">
              <a:extLst>
                <a:ext uri="{FF2B5EF4-FFF2-40B4-BE49-F238E27FC236}">
                  <a16:creationId xmlns:a16="http://schemas.microsoft.com/office/drawing/2014/main" id="{0EBD579E-7650-4EBF-928F-C905613E0B88}"/>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95622" y="2827087"/>
              <a:ext cx="276005" cy="274320"/>
            </a:xfrm>
            <a:prstGeom prst="rect">
              <a:avLst/>
            </a:prstGeom>
          </p:spPr>
        </p:pic>
        <p:pic>
          <p:nvPicPr>
            <p:cNvPr id="13" name="Picture 12">
              <a:extLst>
                <a:ext uri="{FF2B5EF4-FFF2-40B4-BE49-F238E27FC236}">
                  <a16:creationId xmlns:a16="http://schemas.microsoft.com/office/drawing/2014/main" id="{7B7F3E62-B7FA-46EE-9E64-547CBCC6123B}"/>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19850" y="2827087"/>
              <a:ext cx="276005" cy="274320"/>
            </a:xfrm>
            <a:prstGeom prst="rect">
              <a:avLst/>
            </a:prstGeom>
          </p:spPr>
        </p:pic>
      </p:grpSp>
      <p:grpSp>
        <p:nvGrpSpPr>
          <p:cNvPr id="24" name="Group 23">
            <a:extLst>
              <a:ext uri="{FF2B5EF4-FFF2-40B4-BE49-F238E27FC236}">
                <a16:creationId xmlns:a16="http://schemas.microsoft.com/office/drawing/2014/main" id="{30218491-BCD3-4D1F-A98B-9808A8EAFC9C}"/>
              </a:ext>
            </a:extLst>
          </p:cNvPr>
          <p:cNvGrpSpPr/>
          <p:nvPr/>
        </p:nvGrpSpPr>
        <p:grpSpPr>
          <a:xfrm>
            <a:off x="9242621" y="3119534"/>
            <a:ext cx="2239293" cy="447609"/>
            <a:chOff x="3784796" y="2467041"/>
            <a:chExt cx="1372365" cy="274320"/>
          </a:xfrm>
        </p:grpSpPr>
        <p:pic>
          <p:nvPicPr>
            <p:cNvPr id="14" name="Picture 13">
              <a:extLst>
                <a:ext uri="{FF2B5EF4-FFF2-40B4-BE49-F238E27FC236}">
                  <a16:creationId xmlns:a16="http://schemas.microsoft.com/office/drawing/2014/main" id="{C59C4602-7969-4F6C-8FE3-68318416063A}"/>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84796" y="2467041"/>
              <a:ext cx="274320" cy="274320"/>
            </a:xfrm>
            <a:prstGeom prst="rect">
              <a:avLst/>
            </a:prstGeom>
          </p:spPr>
        </p:pic>
        <p:pic>
          <p:nvPicPr>
            <p:cNvPr id="15" name="Picture 14">
              <a:extLst>
                <a:ext uri="{FF2B5EF4-FFF2-40B4-BE49-F238E27FC236}">
                  <a16:creationId xmlns:a16="http://schemas.microsoft.com/office/drawing/2014/main" id="{4F661F99-54A9-4FC8-89AE-398D3DE05E9A}"/>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82841" y="2467041"/>
              <a:ext cx="274320" cy="274320"/>
            </a:xfrm>
            <a:prstGeom prst="rect">
              <a:avLst/>
            </a:prstGeom>
          </p:spPr>
        </p:pic>
        <p:pic>
          <p:nvPicPr>
            <p:cNvPr id="16" name="Picture 15">
              <a:extLst>
                <a:ext uri="{FF2B5EF4-FFF2-40B4-BE49-F238E27FC236}">
                  <a16:creationId xmlns:a16="http://schemas.microsoft.com/office/drawing/2014/main" id="{2A3DC58B-DC3A-4BFC-B379-2D42CC074F2C}"/>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058883" y="2467041"/>
              <a:ext cx="272648" cy="274320"/>
            </a:xfrm>
            <a:prstGeom prst="rect">
              <a:avLst/>
            </a:prstGeom>
          </p:spPr>
        </p:pic>
        <p:pic>
          <p:nvPicPr>
            <p:cNvPr id="17" name="Picture 16">
              <a:extLst>
                <a:ext uri="{FF2B5EF4-FFF2-40B4-BE49-F238E27FC236}">
                  <a16:creationId xmlns:a16="http://schemas.microsoft.com/office/drawing/2014/main" id="{17E230C9-C1AC-4FBB-B320-FBEB4D92A863}"/>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07070" y="2467041"/>
              <a:ext cx="276005" cy="274320"/>
            </a:xfrm>
            <a:prstGeom prst="rect">
              <a:avLst/>
            </a:prstGeom>
          </p:spPr>
        </p:pic>
        <p:pic>
          <p:nvPicPr>
            <p:cNvPr id="18" name="Picture 17">
              <a:extLst>
                <a:ext uri="{FF2B5EF4-FFF2-40B4-BE49-F238E27FC236}">
                  <a16:creationId xmlns:a16="http://schemas.microsoft.com/office/drawing/2014/main" id="{04C25EF3-632E-4117-9BE4-1C448F472878}"/>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31298" y="2467041"/>
              <a:ext cx="276005" cy="274320"/>
            </a:xfrm>
            <a:prstGeom prst="rect">
              <a:avLst/>
            </a:prstGeom>
          </p:spPr>
        </p:pic>
      </p:grpSp>
      <p:grpSp>
        <p:nvGrpSpPr>
          <p:cNvPr id="26" name="Group 25">
            <a:extLst>
              <a:ext uri="{FF2B5EF4-FFF2-40B4-BE49-F238E27FC236}">
                <a16:creationId xmlns:a16="http://schemas.microsoft.com/office/drawing/2014/main" id="{A9D6A5BB-0731-491C-B6A5-61F7BEFF908A}"/>
              </a:ext>
            </a:extLst>
          </p:cNvPr>
          <p:cNvGrpSpPr/>
          <p:nvPr/>
        </p:nvGrpSpPr>
        <p:grpSpPr>
          <a:xfrm>
            <a:off x="9242621" y="3642140"/>
            <a:ext cx="2239293" cy="447609"/>
            <a:chOff x="3785029" y="2852487"/>
            <a:chExt cx="1372365" cy="274320"/>
          </a:xfrm>
        </p:grpSpPr>
        <p:pic>
          <p:nvPicPr>
            <p:cNvPr id="19" name="Picture 18">
              <a:extLst>
                <a:ext uri="{FF2B5EF4-FFF2-40B4-BE49-F238E27FC236}">
                  <a16:creationId xmlns:a16="http://schemas.microsoft.com/office/drawing/2014/main" id="{9D6895A5-0ACC-4AED-8358-98C0B732EAB6}"/>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785029" y="2852487"/>
              <a:ext cx="274320" cy="274320"/>
            </a:xfrm>
            <a:prstGeom prst="rect">
              <a:avLst/>
            </a:prstGeom>
          </p:spPr>
        </p:pic>
        <p:pic>
          <p:nvPicPr>
            <p:cNvPr id="20" name="Picture 19">
              <a:extLst>
                <a:ext uri="{FF2B5EF4-FFF2-40B4-BE49-F238E27FC236}">
                  <a16:creationId xmlns:a16="http://schemas.microsoft.com/office/drawing/2014/main" id="{549046D6-5581-433E-9008-9B3EAA503EAD}"/>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83074" y="2852487"/>
              <a:ext cx="274320" cy="274320"/>
            </a:xfrm>
            <a:prstGeom prst="rect">
              <a:avLst/>
            </a:prstGeom>
          </p:spPr>
        </p:pic>
        <p:pic>
          <p:nvPicPr>
            <p:cNvPr id="21" name="Picture 20">
              <a:extLst>
                <a:ext uri="{FF2B5EF4-FFF2-40B4-BE49-F238E27FC236}">
                  <a16:creationId xmlns:a16="http://schemas.microsoft.com/office/drawing/2014/main" id="{A81F6B4E-EE18-456A-A72E-9CE6E2E0CF7B}"/>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059116" y="2852487"/>
              <a:ext cx="272648" cy="274320"/>
            </a:xfrm>
            <a:prstGeom prst="rect">
              <a:avLst/>
            </a:prstGeom>
          </p:spPr>
        </p:pic>
        <p:pic>
          <p:nvPicPr>
            <p:cNvPr id="22" name="Picture 21">
              <a:extLst>
                <a:ext uri="{FF2B5EF4-FFF2-40B4-BE49-F238E27FC236}">
                  <a16:creationId xmlns:a16="http://schemas.microsoft.com/office/drawing/2014/main" id="{F2DE1AA4-CEC0-40FA-AF92-0FF76114D78C}"/>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07303" y="2852487"/>
              <a:ext cx="276005" cy="274320"/>
            </a:xfrm>
            <a:prstGeom prst="rect">
              <a:avLst/>
            </a:prstGeom>
          </p:spPr>
        </p:pic>
        <p:pic>
          <p:nvPicPr>
            <p:cNvPr id="23" name="Picture 22">
              <a:extLst>
                <a:ext uri="{FF2B5EF4-FFF2-40B4-BE49-F238E27FC236}">
                  <a16:creationId xmlns:a16="http://schemas.microsoft.com/office/drawing/2014/main" id="{7A3DE291-9C88-473B-98BC-B0B1AD5F6274}"/>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331531" y="2852487"/>
              <a:ext cx="276005" cy="274320"/>
            </a:xfrm>
            <a:prstGeom prst="rect">
              <a:avLst/>
            </a:prstGeom>
          </p:spPr>
        </p:pic>
      </p:grpSp>
      <p:sp>
        <p:nvSpPr>
          <p:cNvPr id="29" name="Oval 28">
            <a:extLst>
              <a:ext uri="{FF2B5EF4-FFF2-40B4-BE49-F238E27FC236}">
                <a16:creationId xmlns:a16="http://schemas.microsoft.com/office/drawing/2014/main" id="{E446A955-65F4-454C-98C0-85EB618BAD1F}"/>
              </a:ext>
            </a:extLst>
          </p:cNvPr>
          <p:cNvSpPr/>
          <p:nvPr/>
        </p:nvSpPr>
        <p:spPr>
          <a:xfrm>
            <a:off x="11159460" y="210105"/>
            <a:ext cx="519813" cy="51981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Segoe UI Semibold" panose="020B0702040204020203" pitchFamily="34" charset="0"/>
                <a:cs typeface="Segoe UI Semibold" panose="020B0702040204020203" pitchFamily="34" charset="0"/>
              </a:rPr>
              <a:t>2</a:t>
            </a:r>
          </a:p>
        </p:txBody>
      </p:sp>
      <p:sp>
        <p:nvSpPr>
          <p:cNvPr id="30" name="TextBox 29">
            <a:extLst>
              <a:ext uri="{FF2B5EF4-FFF2-40B4-BE49-F238E27FC236}">
                <a16:creationId xmlns:a16="http://schemas.microsoft.com/office/drawing/2014/main" id="{F71E33A3-B522-4CD4-8B59-C469DAC40802}"/>
              </a:ext>
            </a:extLst>
          </p:cNvPr>
          <p:cNvSpPr txBox="1"/>
          <p:nvPr/>
        </p:nvSpPr>
        <p:spPr>
          <a:xfrm>
            <a:off x="1243017" y="2463891"/>
            <a:ext cx="1021818" cy="584775"/>
          </a:xfrm>
          <a:prstGeom prst="rect">
            <a:avLst/>
          </a:prstGeom>
          <a:noFill/>
        </p:spPr>
        <p:txBody>
          <a:bodyPr wrap="none" rtlCol="0">
            <a:spAutoFit/>
          </a:bodyPr>
          <a:lstStyle/>
          <a:p>
            <a:r>
              <a:rPr lang="en-US" sz="3200" dirty="0">
                <a:latin typeface="Segoe UI Semibold" panose="020B0702040204020203" pitchFamily="34" charset="0"/>
                <a:cs typeface="Segoe UI Semibold" panose="020B0702040204020203" pitchFamily="34" charset="0"/>
              </a:rPr>
              <a:t>WET</a:t>
            </a:r>
            <a:endParaRPr lang="en-US" dirty="0">
              <a:latin typeface="Segoe UI Semibold" panose="020B0702040204020203" pitchFamily="34" charset="0"/>
              <a:cs typeface="Segoe UI Semibold" panose="020B0702040204020203" pitchFamily="34" charset="0"/>
            </a:endParaRPr>
          </a:p>
        </p:txBody>
      </p:sp>
      <p:sp>
        <p:nvSpPr>
          <p:cNvPr id="31" name="TextBox 30">
            <a:extLst>
              <a:ext uri="{FF2B5EF4-FFF2-40B4-BE49-F238E27FC236}">
                <a16:creationId xmlns:a16="http://schemas.microsoft.com/office/drawing/2014/main" id="{E465DA42-5043-4D51-80BF-73E6A2A4EF0E}"/>
              </a:ext>
            </a:extLst>
          </p:cNvPr>
          <p:cNvSpPr txBox="1"/>
          <p:nvPr/>
        </p:nvSpPr>
        <p:spPr>
          <a:xfrm>
            <a:off x="9912290" y="2501390"/>
            <a:ext cx="965714" cy="584775"/>
          </a:xfrm>
          <a:prstGeom prst="rect">
            <a:avLst/>
          </a:prstGeom>
          <a:noFill/>
        </p:spPr>
        <p:txBody>
          <a:bodyPr wrap="none" rtlCol="0">
            <a:spAutoFit/>
          </a:bodyPr>
          <a:lstStyle/>
          <a:p>
            <a:r>
              <a:rPr lang="en-US" sz="3200" dirty="0">
                <a:latin typeface="Segoe UI Semibold" panose="020B0702040204020203" pitchFamily="34" charset="0"/>
                <a:cs typeface="Segoe UI Semibold" panose="020B0702040204020203" pitchFamily="34" charset="0"/>
              </a:rPr>
              <a:t>DRY</a:t>
            </a:r>
            <a:endParaRPr lang="en-US" dirty="0">
              <a:latin typeface="Segoe UI Semibold" panose="020B0702040204020203" pitchFamily="34" charset="0"/>
              <a:cs typeface="Segoe UI Semibold" panose="020B0702040204020203" pitchFamily="34" charset="0"/>
            </a:endParaRPr>
          </a:p>
        </p:txBody>
      </p:sp>
      <p:cxnSp>
        <p:nvCxnSpPr>
          <p:cNvPr id="33" name="Straight Arrow Connector 32">
            <a:extLst>
              <a:ext uri="{FF2B5EF4-FFF2-40B4-BE49-F238E27FC236}">
                <a16:creationId xmlns:a16="http://schemas.microsoft.com/office/drawing/2014/main" id="{EE57E0D8-DD79-4643-97B4-74E0C776780B}"/>
              </a:ext>
            </a:extLst>
          </p:cNvPr>
          <p:cNvCxnSpPr/>
          <p:nvPr/>
        </p:nvCxnSpPr>
        <p:spPr>
          <a:xfrm>
            <a:off x="3667125" y="3567143"/>
            <a:ext cx="4962525" cy="0"/>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288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6D2613-4E53-4264-AE58-3980C6906631}"/>
              </a:ext>
            </a:extLst>
          </p:cNvPr>
          <p:cNvPicPr>
            <a:picLocks noChangeAspect="1"/>
          </p:cNvPicPr>
          <p:nvPr/>
        </p:nvPicPr>
        <p:blipFill rotWithShape="1">
          <a:blip r:embed="rId3"/>
          <a:srcRect r="15150"/>
          <a:stretch/>
        </p:blipFill>
        <p:spPr>
          <a:xfrm>
            <a:off x="4073761" y="2084705"/>
            <a:ext cx="6665989" cy="4394858"/>
          </a:xfrm>
          <a:prstGeom prst="rect">
            <a:avLst/>
          </a:prstGeom>
        </p:spPr>
      </p:pic>
      <p:sp>
        <p:nvSpPr>
          <p:cNvPr id="3" name="Title 2"/>
          <p:cNvSpPr>
            <a:spLocks noGrp="1"/>
          </p:cNvSpPr>
          <p:nvPr>
            <p:ph type="title"/>
          </p:nvPr>
        </p:nvSpPr>
        <p:spPr/>
        <p:txBody>
          <a:bodyPr/>
          <a:lstStyle/>
          <a:p>
            <a:r>
              <a:rPr lang="en-US" b="1" dirty="0"/>
              <a:t>Quantity = Quality</a:t>
            </a:r>
            <a:endParaRPr lang="en-US" dirty="0"/>
          </a:p>
        </p:txBody>
      </p:sp>
      <p:sp>
        <p:nvSpPr>
          <p:cNvPr id="4" name="Slide Number Placeholder 3">
            <a:extLst>
              <a:ext uri="{FF2B5EF4-FFF2-40B4-BE49-F238E27FC236}">
                <a16:creationId xmlns:a16="http://schemas.microsoft.com/office/drawing/2014/main" id="{1B02DACE-C33D-48D6-8290-09E627C2ADF8}"/>
              </a:ext>
            </a:extLst>
          </p:cNvPr>
          <p:cNvSpPr>
            <a:spLocks noGrp="1"/>
          </p:cNvSpPr>
          <p:nvPr>
            <p:ph type="sldNum" sz="quarter" idx="4"/>
          </p:nvPr>
        </p:nvSpPr>
        <p:spPr/>
        <p:txBody>
          <a:bodyPr/>
          <a:lstStyle/>
          <a:p>
            <a:fld id="{917C65E0-2040-4647-8504-E04B12C9FEAF}" type="slidenum">
              <a:rPr lang="en-US" smtClean="0"/>
              <a:t>23</a:t>
            </a:fld>
            <a:endParaRPr lang="en-US"/>
          </a:p>
        </p:txBody>
      </p:sp>
      <p:sp>
        <p:nvSpPr>
          <p:cNvPr id="18" name="TextBox 17">
            <a:extLst>
              <a:ext uri="{FF2B5EF4-FFF2-40B4-BE49-F238E27FC236}">
                <a16:creationId xmlns:a16="http://schemas.microsoft.com/office/drawing/2014/main" id="{209DB996-8BE9-4CA2-AB1E-763C6973CC0A}"/>
              </a:ext>
            </a:extLst>
          </p:cNvPr>
          <p:cNvSpPr txBox="1"/>
          <p:nvPr/>
        </p:nvSpPr>
        <p:spPr>
          <a:xfrm>
            <a:off x="3334355" y="1465262"/>
            <a:ext cx="612668" cy="923330"/>
          </a:xfrm>
          <a:prstGeom prst="rect">
            <a:avLst/>
          </a:prstGeom>
          <a:noFill/>
        </p:spPr>
        <p:txBody>
          <a:bodyPr wrap="none" rtlCol="0">
            <a:spAutoFit/>
          </a:bodyPr>
          <a:lstStyle/>
          <a:p>
            <a:r>
              <a:rPr lang="en-US" sz="5400" dirty="0">
                <a:latin typeface="Segoe UI Semibold" panose="020B0702040204020203" pitchFamily="34" charset="0"/>
                <a:cs typeface="Segoe UI Semibold" panose="020B0702040204020203" pitchFamily="34" charset="0"/>
              </a:rPr>
              <a:t>X</a:t>
            </a:r>
          </a:p>
        </p:txBody>
      </p:sp>
      <p:sp>
        <p:nvSpPr>
          <p:cNvPr id="20" name="TextBox 19">
            <a:extLst>
              <a:ext uri="{FF2B5EF4-FFF2-40B4-BE49-F238E27FC236}">
                <a16:creationId xmlns:a16="http://schemas.microsoft.com/office/drawing/2014/main" id="{AD2AF28F-8724-4A51-BBD0-18D444F9541D}"/>
              </a:ext>
            </a:extLst>
          </p:cNvPr>
          <p:cNvSpPr txBox="1"/>
          <p:nvPr/>
        </p:nvSpPr>
        <p:spPr>
          <a:xfrm>
            <a:off x="4296687" y="1623143"/>
            <a:ext cx="6929718" cy="584775"/>
          </a:xfrm>
          <a:prstGeom prst="rect">
            <a:avLst/>
          </a:prstGeom>
          <a:noFill/>
        </p:spPr>
        <p:txBody>
          <a:bodyPr wrap="none" rtlCol="0">
            <a:spAutoFit/>
          </a:bodyPr>
          <a:lstStyle/>
          <a:p>
            <a:r>
              <a:rPr lang="en-US" sz="3200" dirty="0">
                <a:latin typeface="Segoe UI Semibold" panose="020B0702040204020203" pitchFamily="34" charset="0"/>
                <a:cs typeface="Segoe UI Semibold" panose="020B0702040204020203" pitchFamily="34" charset="0"/>
                <a:sym typeface="Wingdings" panose="05000000000000000000" pitchFamily="2" charset="2"/>
              </a:rPr>
              <a:t>50 Largest U.S. Cities (plus Madison)</a:t>
            </a:r>
            <a:endParaRPr lang="en-US" sz="3200" dirty="0">
              <a:latin typeface="Segoe UI Semibold" panose="020B0702040204020203" pitchFamily="34" charset="0"/>
              <a:cs typeface="Segoe UI Semibold" panose="020B0702040204020203" pitchFamily="34" charset="0"/>
            </a:endParaRPr>
          </a:p>
        </p:txBody>
      </p:sp>
      <p:grpSp>
        <p:nvGrpSpPr>
          <p:cNvPr id="32" name="Group 31">
            <a:extLst>
              <a:ext uri="{FF2B5EF4-FFF2-40B4-BE49-F238E27FC236}">
                <a16:creationId xmlns:a16="http://schemas.microsoft.com/office/drawing/2014/main" id="{EED8AA45-B644-443D-9A45-EAACC67D2803}"/>
              </a:ext>
            </a:extLst>
          </p:cNvPr>
          <p:cNvGrpSpPr/>
          <p:nvPr/>
        </p:nvGrpSpPr>
        <p:grpSpPr>
          <a:xfrm>
            <a:off x="256596" y="2606959"/>
            <a:ext cx="2808022" cy="2441139"/>
            <a:chOff x="110264" y="2141795"/>
            <a:chExt cx="2808022" cy="2441139"/>
          </a:xfrm>
        </p:grpSpPr>
        <p:grpSp>
          <p:nvGrpSpPr>
            <p:cNvPr id="6" name="Group 5">
              <a:extLst>
                <a:ext uri="{FF2B5EF4-FFF2-40B4-BE49-F238E27FC236}">
                  <a16:creationId xmlns:a16="http://schemas.microsoft.com/office/drawing/2014/main" id="{7E89C0B8-1781-4E62-BC3A-BD35CCF0BD6C}"/>
                </a:ext>
              </a:extLst>
            </p:cNvPr>
            <p:cNvGrpSpPr/>
            <p:nvPr/>
          </p:nvGrpSpPr>
          <p:grpSpPr>
            <a:xfrm>
              <a:off x="171732" y="2644626"/>
              <a:ext cx="2743200" cy="537917"/>
              <a:chOff x="4616267" y="1929956"/>
              <a:chExt cx="1372365" cy="274320"/>
            </a:xfrm>
          </p:grpSpPr>
          <p:pic>
            <p:nvPicPr>
              <p:cNvPr id="7" name="Picture 6">
                <a:extLst>
                  <a:ext uri="{FF2B5EF4-FFF2-40B4-BE49-F238E27FC236}">
                    <a16:creationId xmlns:a16="http://schemas.microsoft.com/office/drawing/2014/main" id="{F58A39ED-84FD-4F68-96F6-F3817DE62633}"/>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8" name="Picture 7">
                <a:extLst>
                  <a:ext uri="{FF2B5EF4-FFF2-40B4-BE49-F238E27FC236}">
                    <a16:creationId xmlns:a16="http://schemas.microsoft.com/office/drawing/2014/main" id="{9FABA779-F303-411F-8E55-4F75C4752409}"/>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9" name="Picture 8">
                <a:extLst>
                  <a:ext uri="{FF2B5EF4-FFF2-40B4-BE49-F238E27FC236}">
                    <a16:creationId xmlns:a16="http://schemas.microsoft.com/office/drawing/2014/main" id="{7FE4AA89-1F5D-46CB-9145-E2A17B8D23F3}"/>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10" name="Picture 9">
                <a:extLst>
                  <a:ext uri="{FF2B5EF4-FFF2-40B4-BE49-F238E27FC236}">
                    <a16:creationId xmlns:a16="http://schemas.microsoft.com/office/drawing/2014/main" id="{8D0AD139-22F8-4DEE-8AC9-8F029C4B2FDD}"/>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11" name="Picture 10">
                <a:extLst>
                  <a:ext uri="{FF2B5EF4-FFF2-40B4-BE49-F238E27FC236}">
                    <a16:creationId xmlns:a16="http://schemas.microsoft.com/office/drawing/2014/main" id="{6765964B-6255-450F-AE80-2A82F7A18751}"/>
                  </a:ext>
                </a:extLst>
              </p:cNvPr>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grpSp>
        <p:grpSp>
          <p:nvGrpSpPr>
            <p:cNvPr id="12" name="Group 11">
              <a:extLst>
                <a:ext uri="{FF2B5EF4-FFF2-40B4-BE49-F238E27FC236}">
                  <a16:creationId xmlns:a16="http://schemas.microsoft.com/office/drawing/2014/main" id="{2C27B45E-7037-40A8-B351-F43AB31C2CA1}"/>
                </a:ext>
              </a:extLst>
            </p:cNvPr>
            <p:cNvGrpSpPr>
              <a:grpSpLocks noChangeAspect="1"/>
            </p:cNvGrpSpPr>
            <p:nvPr/>
          </p:nvGrpSpPr>
          <p:grpSpPr>
            <a:xfrm>
              <a:off x="175086" y="4034600"/>
              <a:ext cx="2743200" cy="548334"/>
              <a:chOff x="4616267" y="1929956"/>
              <a:chExt cx="1372365" cy="274320"/>
            </a:xfrm>
          </p:grpSpPr>
          <p:pic>
            <p:nvPicPr>
              <p:cNvPr id="13" name="Picture 12">
                <a:extLst>
                  <a:ext uri="{FF2B5EF4-FFF2-40B4-BE49-F238E27FC236}">
                    <a16:creationId xmlns:a16="http://schemas.microsoft.com/office/drawing/2014/main" id="{DC7C9C82-3715-4772-B8FD-27ADA14D89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14" name="Picture 13">
                <a:extLst>
                  <a:ext uri="{FF2B5EF4-FFF2-40B4-BE49-F238E27FC236}">
                    <a16:creationId xmlns:a16="http://schemas.microsoft.com/office/drawing/2014/main" id="{21EFEBA9-D383-4DC6-B9C1-35A41FC54B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15" name="Picture 14">
                <a:extLst>
                  <a:ext uri="{FF2B5EF4-FFF2-40B4-BE49-F238E27FC236}">
                    <a16:creationId xmlns:a16="http://schemas.microsoft.com/office/drawing/2014/main" id="{9B6275BE-B896-4B14-AC57-B74D3A6C86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16" name="Picture 15">
                <a:extLst>
                  <a:ext uri="{FF2B5EF4-FFF2-40B4-BE49-F238E27FC236}">
                    <a16:creationId xmlns:a16="http://schemas.microsoft.com/office/drawing/2014/main" id="{6E517A55-F718-45C3-BF40-419502E470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17" name="Picture 16">
                <a:extLst>
                  <a:ext uri="{FF2B5EF4-FFF2-40B4-BE49-F238E27FC236}">
                    <a16:creationId xmlns:a16="http://schemas.microsoft.com/office/drawing/2014/main" id="{B654FA20-5B47-4843-B0AE-95955E18447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grpSp>
        <p:sp>
          <p:nvSpPr>
            <p:cNvPr id="23" name="TextBox 22">
              <a:extLst>
                <a:ext uri="{FF2B5EF4-FFF2-40B4-BE49-F238E27FC236}">
                  <a16:creationId xmlns:a16="http://schemas.microsoft.com/office/drawing/2014/main" id="{51DCD3BA-CAA6-43D6-8579-B9B5BD0F23C8}"/>
                </a:ext>
              </a:extLst>
            </p:cNvPr>
            <p:cNvSpPr txBox="1"/>
            <p:nvPr/>
          </p:nvSpPr>
          <p:spPr>
            <a:xfrm>
              <a:off x="110264" y="2141795"/>
              <a:ext cx="1436612" cy="523220"/>
            </a:xfrm>
            <a:prstGeom prst="rect">
              <a:avLst/>
            </a:prstGeom>
            <a:noFill/>
          </p:spPr>
          <p:txBody>
            <a:bodyPr wrap="none" rtlCol="0">
              <a:spAutoFit/>
            </a:bodyPr>
            <a:lstStyle/>
            <a:p>
              <a:r>
                <a:rPr lang="en-US" sz="2800" dirty="0">
                  <a:latin typeface="Segoe UI Semilight" panose="020B0402040204020203" pitchFamily="34" charset="0"/>
                  <a:cs typeface="Segoe UI Semilight" panose="020B0402040204020203" pitchFamily="34" charset="0"/>
                  <a:sym typeface="Wingdings" panose="05000000000000000000" pitchFamily="2" charset="2"/>
                </a:rPr>
                <a:t>Baseline</a:t>
              </a:r>
              <a:endParaRPr lang="en-US" sz="2800" dirty="0">
                <a:latin typeface="Segoe UI Semilight" panose="020B0402040204020203" pitchFamily="34" charset="0"/>
                <a:cs typeface="Segoe UI Semilight" panose="020B0402040204020203" pitchFamily="34" charset="0"/>
              </a:endParaRPr>
            </a:p>
          </p:txBody>
        </p:sp>
        <p:sp>
          <p:nvSpPr>
            <p:cNvPr id="24" name="TextBox 23">
              <a:extLst>
                <a:ext uri="{FF2B5EF4-FFF2-40B4-BE49-F238E27FC236}">
                  <a16:creationId xmlns:a16="http://schemas.microsoft.com/office/drawing/2014/main" id="{CE076219-8D55-46C8-9CAC-169FD68D8ABE}"/>
                </a:ext>
              </a:extLst>
            </p:cNvPr>
            <p:cNvSpPr txBox="1"/>
            <p:nvPr/>
          </p:nvSpPr>
          <p:spPr>
            <a:xfrm>
              <a:off x="110264" y="3506052"/>
              <a:ext cx="1997726" cy="523220"/>
            </a:xfrm>
            <a:prstGeom prst="rect">
              <a:avLst/>
            </a:prstGeom>
            <a:noFill/>
          </p:spPr>
          <p:txBody>
            <a:bodyPr wrap="none" rtlCol="0">
              <a:spAutoFit/>
            </a:bodyPr>
            <a:lstStyle/>
            <a:p>
              <a:r>
                <a:rPr lang="en-US" sz="2800" dirty="0">
                  <a:latin typeface="Segoe UI Semilight" panose="020B0402040204020203" pitchFamily="34" charset="0"/>
                  <a:cs typeface="Segoe UI Semilight" panose="020B0402040204020203" pitchFamily="34" charset="0"/>
                  <a:sym typeface="Wingdings" panose="05000000000000000000" pitchFamily="2" charset="2"/>
                </a:rPr>
                <a:t>Low-Impact</a:t>
              </a:r>
              <a:endParaRPr lang="en-US" sz="2800" dirty="0">
                <a:latin typeface="Segoe UI Semilight" panose="020B0402040204020203" pitchFamily="34" charset="0"/>
                <a:cs typeface="Segoe UI Semilight" panose="020B0402040204020203" pitchFamily="34" charset="0"/>
              </a:endParaRPr>
            </a:p>
          </p:txBody>
        </p:sp>
      </p:grpSp>
      <p:sp>
        <p:nvSpPr>
          <p:cNvPr id="30" name="TextBox 29">
            <a:extLst>
              <a:ext uri="{FF2B5EF4-FFF2-40B4-BE49-F238E27FC236}">
                <a16:creationId xmlns:a16="http://schemas.microsoft.com/office/drawing/2014/main" id="{E398102D-7A6F-4D81-A515-D53772725ACF}"/>
              </a:ext>
            </a:extLst>
          </p:cNvPr>
          <p:cNvSpPr txBox="1"/>
          <p:nvPr/>
        </p:nvSpPr>
        <p:spPr>
          <a:xfrm>
            <a:off x="10738086" y="5417663"/>
            <a:ext cx="1029449" cy="461665"/>
          </a:xfrm>
          <a:prstGeom prst="rect">
            <a:avLst/>
          </a:prstGeom>
          <a:noFill/>
        </p:spPr>
        <p:txBody>
          <a:bodyPr wrap="none" rtlCol="0">
            <a:spAutoFit/>
          </a:bodyPr>
          <a:lstStyle/>
          <a:p>
            <a:r>
              <a:rPr lang="en-US" sz="2400" i="1" dirty="0">
                <a:latin typeface="Segoe UI Semilight" panose="020B0402040204020203" pitchFamily="34" charset="0"/>
                <a:cs typeface="Segoe UI Semilight" panose="020B0402040204020203" pitchFamily="34" charset="0"/>
              </a:rPr>
              <a:t>humid</a:t>
            </a:r>
          </a:p>
        </p:txBody>
      </p:sp>
      <p:sp>
        <p:nvSpPr>
          <p:cNvPr id="31" name="TextBox 30">
            <a:extLst>
              <a:ext uri="{FF2B5EF4-FFF2-40B4-BE49-F238E27FC236}">
                <a16:creationId xmlns:a16="http://schemas.microsoft.com/office/drawing/2014/main" id="{F5433532-8AE0-4097-A764-45F550015573}"/>
              </a:ext>
            </a:extLst>
          </p:cNvPr>
          <p:cNvSpPr txBox="1"/>
          <p:nvPr/>
        </p:nvSpPr>
        <p:spPr>
          <a:xfrm>
            <a:off x="10738086" y="4515804"/>
            <a:ext cx="688009" cy="461665"/>
          </a:xfrm>
          <a:prstGeom prst="rect">
            <a:avLst/>
          </a:prstGeom>
          <a:noFill/>
        </p:spPr>
        <p:txBody>
          <a:bodyPr wrap="none" rtlCol="0">
            <a:spAutoFit/>
          </a:bodyPr>
          <a:lstStyle/>
          <a:p>
            <a:pPr algn="ctr"/>
            <a:r>
              <a:rPr lang="en-US" sz="2400" i="1" dirty="0">
                <a:latin typeface="Segoe UI Semilight" panose="020B0402040204020203" pitchFamily="34" charset="0"/>
                <a:cs typeface="Segoe UI Semilight" panose="020B0402040204020203" pitchFamily="34" charset="0"/>
              </a:rPr>
              <a:t>arid</a:t>
            </a:r>
          </a:p>
        </p:txBody>
      </p:sp>
      <p:sp>
        <p:nvSpPr>
          <p:cNvPr id="33" name="TextBox 32">
            <a:extLst>
              <a:ext uri="{FF2B5EF4-FFF2-40B4-BE49-F238E27FC236}">
                <a16:creationId xmlns:a16="http://schemas.microsoft.com/office/drawing/2014/main" id="{0B32909B-1662-43C0-970D-109DF197A175}"/>
              </a:ext>
            </a:extLst>
          </p:cNvPr>
          <p:cNvSpPr txBox="1"/>
          <p:nvPr/>
        </p:nvSpPr>
        <p:spPr>
          <a:xfrm>
            <a:off x="517506" y="1594690"/>
            <a:ext cx="2286203" cy="584775"/>
          </a:xfrm>
          <a:prstGeom prst="rect">
            <a:avLst/>
          </a:prstGeom>
          <a:noFill/>
        </p:spPr>
        <p:txBody>
          <a:bodyPr wrap="none" rtlCol="0">
            <a:spAutoFit/>
          </a:bodyPr>
          <a:lstStyle/>
          <a:p>
            <a:r>
              <a:rPr lang="en-US" sz="3200" dirty="0">
                <a:latin typeface="Segoe UI Semibold" panose="020B0702040204020203" pitchFamily="34" charset="0"/>
                <a:cs typeface="Segoe UI Semibold" panose="020B0702040204020203" pitchFamily="34" charset="0"/>
                <a:sym typeface="Wingdings" panose="05000000000000000000" pitchFamily="2" charset="2"/>
              </a:rPr>
              <a:t>2 Lot Types</a:t>
            </a:r>
            <a:endParaRPr lang="en-US" sz="3200" dirty="0">
              <a:latin typeface="Segoe UI Semibold" panose="020B0702040204020203" pitchFamily="34" charset="0"/>
              <a:cs typeface="Segoe UI Semibold" panose="020B0702040204020203" pitchFamily="34" charset="0"/>
            </a:endParaRPr>
          </a:p>
        </p:txBody>
      </p:sp>
      <p:sp>
        <p:nvSpPr>
          <p:cNvPr id="34" name="TextBox 33">
            <a:extLst>
              <a:ext uri="{FF2B5EF4-FFF2-40B4-BE49-F238E27FC236}">
                <a16:creationId xmlns:a16="http://schemas.microsoft.com/office/drawing/2014/main" id="{57155BC9-E92B-4AD3-AB41-FB4A514A2C81}"/>
              </a:ext>
            </a:extLst>
          </p:cNvPr>
          <p:cNvSpPr txBox="1"/>
          <p:nvPr/>
        </p:nvSpPr>
        <p:spPr>
          <a:xfrm>
            <a:off x="5605214" y="2102759"/>
            <a:ext cx="4012765" cy="461665"/>
          </a:xfrm>
          <a:prstGeom prst="rect">
            <a:avLst/>
          </a:prstGeom>
          <a:noFill/>
        </p:spPr>
        <p:txBody>
          <a:bodyPr wrap="none" rtlCol="0">
            <a:spAutoFit/>
          </a:bodyPr>
          <a:lstStyle/>
          <a:p>
            <a:r>
              <a:rPr lang="en-US" sz="2400" dirty="0">
                <a:latin typeface="Segoe UI Semilight" panose="020B0402040204020203" pitchFamily="34" charset="0"/>
                <a:cs typeface="Segoe UI Semilight" panose="020B0402040204020203" pitchFamily="34" charset="0"/>
              </a:rPr>
              <a:t>Hourly weather data WY2014</a:t>
            </a:r>
          </a:p>
        </p:txBody>
      </p:sp>
      <p:grpSp>
        <p:nvGrpSpPr>
          <p:cNvPr id="36" name="Group 35">
            <a:extLst>
              <a:ext uri="{FF2B5EF4-FFF2-40B4-BE49-F238E27FC236}">
                <a16:creationId xmlns:a16="http://schemas.microsoft.com/office/drawing/2014/main" id="{9CF0581F-9A82-4317-96D5-78C53DDBF844}"/>
              </a:ext>
            </a:extLst>
          </p:cNvPr>
          <p:cNvGrpSpPr/>
          <p:nvPr/>
        </p:nvGrpSpPr>
        <p:grpSpPr>
          <a:xfrm>
            <a:off x="9797402" y="4046461"/>
            <a:ext cx="980785" cy="1780290"/>
            <a:chOff x="10573686" y="3416900"/>
            <a:chExt cx="980785" cy="1780290"/>
          </a:xfrm>
        </p:grpSpPr>
        <p:sp>
          <p:nvSpPr>
            <p:cNvPr id="26" name="TextBox 25">
              <a:extLst>
                <a:ext uri="{FF2B5EF4-FFF2-40B4-BE49-F238E27FC236}">
                  <a16:creationId xmlns:a16="http://schemas.microsoft.com/office/drawing/2014/main" id="{9FF5E750-5C15-46AD-BE61-0F5116772BC4}"/>
                </a:ext>
              </a:extLst>
            </p:cNvPr>
            <p:cNvSpPr txBox="1"/>
            <p:nvPr/>
          </p:nvSpPr>
          <p:spPr>
            <a:xfrm>
              <a:off x="10650358" y="3416900"/>
              <a:ext cx="904113" cy="461665"/>
            </a:xfrm>
            <a:prstGeom prst="rect">
              <a:avLst/>
            </a:prstGeom>
            <a:solidFill>
              <a:schemeClr val="bg1"/>
            </a:solidFill>
          </p:spPr>
          <p:txBody>
            <a:bodyPr wrap="square" rtlCol="0">
              <a:spAutoFit/>
            </a:bodyPr>
            <a:lstStyle/>
            <a:p>
              <a:r>
                <a:rPr lang="en-US" sz="2400" dirty="0">
                  <a:latin typeface="Segoe UI Semibold" panose="020B0702040204020203" pitchFamily="34" charset="0"/>
                  <a:cs typeface="Segoe UI Semibold" panose="020B0702040204020203" pitchFamily="34" charset="0"/>
                </a:rPr>
                <a:t>ET</a:t>
              </a:r>
              <a:r>
                <a:rPr lang="en-US" sz="2400" baseline="-25000" dirty="0">
                  <a:latin typeface="Segoe UI Semibold" panose="020B0702040204020203" pitchFamily="34" charset="0"/>
                  <a:cs typeface="Segoe UI Semibold" panose="020B0702040204020203" pitchFamily="34" charset="0"/>
                </a:rPr>
                <a:t>0</a:t>
              </a:r>
              <a:r>
                <a:rPr lang="en-US" sz="2400" dirty="0">
                  <a:latin typeface="Segoe UI Semibold" panose="020B0702040204020203" pitchFamily="34" charset="0"/>
                  <a:cs typeface="Segoe UI Semibold" panose="020B0702040204020203" pitchFamily="34" charset="0"/>
                </a:rPr>
                <a:t>:P</a:t>
              </a:r>
            </a:p>
          </p:txBody>
        </p:sp>
        <p:pic>
          <p:nvPicPr>
            <p:cNvPr id="35" name="Picture 34">
              <a:extLst>
                <a:ext uri="{FF2B5EF4-FFF2-40B4-BE49-F238E27FC236}">
                  <a16:creationId xmlns:a16="http://schemas.microsoft.com/office/drawing/2014/main" id="{5020A148-3575-4DDB-BF8D-E24B8349D262}"/>
                </a:ext>
              </a:extLst>
            </p:cNvPr>
            <p:cNvPicPr>
              <a:picLocks noChangeAspect="1"/>
            </p:cNvPicPr>
            <p:nvPr/>
          </p:nvPicPr>
          <p:blipFill rotWithShape="1">
            <a:blip r:embed="rId3"/>
            <a:srcRect l="86688" t="40123" b="26400"/>
            <a:stretch/>
          </p:blipFill>
          <p:spPr>
            <a:xfrm>
              <a:off x="10573686" y="3828330"/>
              <a:ext cx="973009" cy="1368860"/>
            </a:xfrm>
            <a:prstGeom prst="rect">
              <a:avLst/>
            </a:prstGeom>
          </p:spPr>
        </p:pic>
      </p:grpSp>
      <p:sp>
        <p:nvSpPr>
          <p:cNvPr id="37" name="Rectangle 36">
            <a:extLst>
              <a:ext uri="{FF2B5EF4-FFF2-40B4-BE49-F238E27FC236}">
                <a16:creationId xmlns:a16="http://schemas.microsoft.com/office/drawing/2014/main" id="{DD4E4EDC-2E48-4366-9E3D-D2B9F24F1944}"/>
              </a:ext>
            </a:extLst>
          </p:cNvPr>
          <p:cNvSpPr/>
          <p:nvPr/>
        </p:nvSpPr>
        <p:spPr>
          <a:xfrm>
            <a:off x="4037098" y="3344911"/>
            <a:ext cx="4117804" cy="130517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a:solidFill>
                  <a:schemeClr val="tx1"/>
                </a:solidFill>
                <a:latin typeface="Segoe UI Semilight" panose="020B0402040204020203" pitchFamily="34" charset="0"/>
                <a:cs typeface="Segoe UI Semilight" panose="020B0402040204020203" pitchFamily="34" charset="0"/>
              </a:rPr>
              <a:t>102 simulations</a:t>
            </a:r>
          </a:p>
        </p:txBody>
      </p:sp>
      <p:sp>
        <p:nvSpPr>
          <p:cNvPr id="38" name="Oval 37">
            <a:extLst>
              <a:ext uri="{FF2B5EF4-FFF2-40B4-BE49-F238E27FC236}">
                <a16:creationId xmlns:a16="http://schemas.microsoft.com/office/drawing/2014/main" id="{D0AD89BB-9D84-46D5-A33D-9B9E8A7A7A07}"/>
              </a:ext>
            </a:extLst>
          </p:cNvPr>
          <p:cNvSpPr/>
          <p:nvPr/>
        </p:nvSpPr>
        <p:spPr>
          <a:xfrm>
            <a:off x="11159460" y="210105"/>
            <a:ext cx="519813" cy="51981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Segoe UI Semibold" panose="020B0702040204020203" pitchFamily="34" charset="0"/>
                <a:cs typeface="Segoe UI Semibold" panose="020B0702040204020203" pitchFamily="34" charset="0"/>
              </a:rPr>
              <a:t>2</a:t>
            </a:r>
          </a:p>
        </p:txBody>
      </p:sp>
    </p:spTree>
    <p:extLst>
      <p:ext uri="{BB962C8B-B14F-4D97-AF65-F5344CB8AC3E}">
        <p14:creationId xmlns:p14="http://schemas.microsoft.com/office/powerpoint/2010/main" val="125766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30" grpId="0"/>
      <p:bldP spid="31" grpId="0"/>
      <p:bldP spid="34" grpId="0"/>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519BA-AD34-4186-9D88-E3C37A4813B5}"/>
              </a:ext>
            </a:extLst>
          </p:cNvPr>
          <p:cNvSpPr>
            <a:spLocks noGrp="1"/>
          </p:cNvSpPr>
          <p:nvPr>
            <p:ph type="title"/>
          </p:nvPr>
        </p:nvSpPr>
        <p:spPr/>
        <p:txBody>
          <a:bodyPr/>
          <a:lstStyle/>
          <a:p>
            <a:r>
              <a:rPr lang="en-US" b="1" dirty="0"/>
              <a:t>Quantity = Quality</a:t>
            </a:r>
            <a:endParaRPr lang="en-US" dirty="0"/>
          </a:p>
        </p:txBody>
      </p:sp>
      <p:sp>
        <p:nvSpPr>
          <p:cNvPr id="3" name="Slide Number Placeholder 2">
            <a:extLst>
              <a:ext uri="{FF2B5EF4-FFF2-40B4-BE49-F238E27FC236}">
                <a16:creationId xmlns:a16="http://schemas.microsoft.com/office/drawing/2014/main" id="{73109085-C0B4-4170-96EF-A05F3059833C}"/>
              </a:ext>
            </a:extLst>
          </p:cNvPr>
          <p:cNvSpPr>
            <a:spLocks noGrp="1"/>
          </p:cNvSpPr>
          <p:nvPr>
            <p:ph type="sldNum" sz="quarter" idx="4"/>
          </p:nvPr>
        </p:nvSpPr>
        <p:spPr/>
        <p:txBody>
          <a:bodyPr/>
          <a:lstStyle/>
          <a:p>
            <a:fld id="{917C65E0-2040-4647-8504-E04B12C9FEAF}" type="slidenum">
              <a:rPr lang="en-US" smtClean="0"/>
              <a:t>24</a:t>
            </a:fld>
            <a:endParaRPr lang="en-US"/>
          </a:p>
        </p:txBody>
      </p:sp>
      <p:sp>
        <p:nvSpPr>
          <p:cNvPr id="7" name="Rectangle 6">
            <a:extLst>
              <a:ext uri="{FF2B5EF4-FFF2-40B4-BE49-F238E27FC236}">
                <a16:creationId xmlns:a16="http://schemas.microsoft.com/office/drawing/2014/main" id="{197D15E6-7B17-4ADB-AAC0-29B1C34CFCD1}"/>
              </a:ext>
            </a:extLst>
          </p:cNvPr>
          <p:cNvSpPr/>
          <p:nvPr/>
        </p:nvSpPr>
        <p:spPr>
          <a:xfrm>
            <a:off x="4650967" y="1217844"/>
            <a:ext cx="2890087" cy="461665"/>
          </a:xfrm>
          <a:prstGeom prst="rect">
            <a:avLst/>
          </a:prstGeom>
        </p:spPr>
        <p:txBody>
          <a:bodyPr wrap="none">
            <a:spAutoFit/>
          </a:bodyPr>
          <a:lstStyle/>
          <a:p>
            <a:pPr algn="ctr"/>
            <a:r>
              <a:rPr lang="en-US" sz="2400" dirty="0">
                <a:latin typeface="Segoe UI Semibold" panose="020B0702040204020203" pitchFamily="34" charset="0"/>
                <a:cs typeface="Segoe UI Semibold" panose="020B0702040204020203" pitchFamily="34" charset="0"/>
              </a:rPr>
              <a:t>Reduction in runoff</a:t>
            </a:r>
          </a:p>
        </p:txBody>
      </p:sp>
      <p:sp>
        <p:nvSpPr>
          <p:cNvPr id="11" name="Rectangle 10">
            <a:extLst>
              <a:ext uri="{FF2B5EF4-FFF2-40B4-BE49-F238E27FC236}">
                <a16:creationId xmlns:a16="http://schemas.microsoft.com/office/drawing/2014/main" id="{31121B66-505B-4E13-B3CB-221B63FBCC47}"/>
              </a:ext>
            </a:extLst>
          </p:cNvPr>
          <p:cNvSpPr/>
          <p:nvPr/>
        </p:nvSpPr>
        <p:spPr>
          <a:xfrm>
            <a:off x="3922586" y="1575741"/>
            <a:ext cx="4346831" cy="461665"/>
          </a:xfrm>
          <a:prstGeom prst="rect">
            <a:avLst/>
          </a:prstGeom>
        </p:spPr>
        <p:txBody>
          <a:bodyPr wrap="none">
            <a:spAutoFit/>
          </a:bodyPr>
          <a:lstStyle/>
          <a:p>
            <a:pPr algn="ctr"/>
            <a:r>
              <a:rPr lang="en-US" sz="2400" dirty="0">
                <a:latin typeface="Segoe UI Semilight" panose="020B0402040204020203" pitchFamily="34" charset="0"/>
                <a:cs typeface="Segoe UI Semilight" panose="020B0402040204020203" pitchFamily="34" charset="0"/>
              </a:rPr>
              <a:t>Estimates for WY1981 – WY2010</a:t>
            </a:r>
          </a:p>
        </p:txBody>
      </p:sp>
      <p:pic>
        <p:nvPicPr>
          <p:cNvPr id="10" name="Picture 9">
            <a:extLst>
              <a:ext uri="{FF2B5EF4-FFF2-40B4-BE49-F238E27FC236}">
                <a16:creationId xmlns:a16="http://schemas.microsoft.com/office/drawing/2014/main" id="{DBC0F58A-7408-459B-81D5-F43D847FB7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88" y="1998588"/>
            <a:ext cx="11887224" cy="4572009"/>
          </a:xfrm>
          <a:prstGeom prst="rect">
            <a:avLst/>
          </a:prstGeom>
        </p:spPr>
      </p:pic>
      <p:sp>
        <p:nvSpPr>
          <p:cNvPr id="8" name="Oval 7">
            <a:extLst>
              <a:ext uri="{FF2B5EF4-FFF2-40B4-BE49-F238E27FC236}">
                <a16:creationId xmlns:a16="http://schemas.microsoft.com/office/drawing/2014/main" id="{56376DDF-FB61-4C69-B429-3A31DB428FB5}"/>
              </a:ext>
            </a:extLst>
          </p:cNvPr>
          <p:cNvSpPr/>
          <p:nvPr/>
        </p:nvSpPr>
        <p:spPr>
          <a:xfrm>
            <a:off x="11159460" y="210105"/>
            <a:ext cx="519813" cy="51981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Segoe UI Semibold" panose="020B0702040204020203" pitchFamily="34" charset="0"/>
                <a:cs typeface="Segoe UI Semibold" panose="020B0702040204020203" pitchFamily="34" charset="0"/>
              </a:rPr>
              <a:t>2</a:t>
            </a:r>
          </a:p>
        </p:txBody>
      </p:sp>
    </p:spTree>
    <p:extLst>
      <p:ext uri="{BB962C8B-B14F-4D97-AF65-F5344CB8AC3E}">
        <p14:creationId xmlns:p14="http://schemas.microsoft.com/office/powerpoint/2010/main" val="621768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C9569-7A1B-4356-A25B-65A11A8CB1E8}"/>
              </a:ext>
            </a:extLst>
          </p:cNvPr>
          <p:cNvSpPr>
            <a:spLocks noGrp="1"/>
          </p:cNvSpPr>
          <p:nvPr>
            <p:ph type="title"/>
          </p:nvPr>
        </p:nvSpPr>
        <p:spPr/>
        <p:txBody>
          <a:bodyPr/>
          <a:lstStyle/>
          <a:p>
            <a:r>
              <a:rPr lang="en-US" b="1" dirty="0"/>
              <a:t>Quantity = Quality</a:t>
            </a:r>
            <a:endParaRPr lang="en-US" dirty="0"/>
          </a:p>
        </p:txBody>
      </p:sp>
      <p:sp>
        <p:nvSpPr>
          <p:cNvPr id="29" name="Oval 28">
            <a:extLst>
              <a:ext uri="{FF2B5EF4-FFF2-40B4-BE49-F238E27FC236}">
                <a16:creationId xmlns:a16="http://schemas.microsoft.com/office/drawing/2014/main" id="{E446A955-65F4-454C-98C0-85EB618BAD1F}"/>
              </a:ext>
            </a:extLst>
          </p:cNvPr>
          <p:cNvSpPr/>
          <p:nvPr/>
        </p:nvSpPr>
        <p:spPr>
          <a:xfrm>
            <a:off x="11159460" y="210105"/>
            <a:ext cx="519813" cy="51981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Segoe UI Semibold" panose="020B0702040204020203" pitchFamily="34" charset="0"/>
                <a:cs typeface="Segoe UI Semibold" panose="020B0702040204020203" pitchFamily="34" charset="0"/>
              </a:rPr>
              <a:t>3</a:t>
            </a:r>
          </a:p>
        </p:txBody>
      </p:sp>
      <p:pic>
        <p:nvPicPr>
          <p:cNvPr id="32" name="Picture 31">
            <a:extLst>
              <a:ext uri="{FF2B5EF4-FFF2-40B4-BE49-F238E27FC236}">
                <a16:creationId xmlns:a16="http://schemas.microsoft.com/office/drawing/2014/main" id="{C34D3C96-34CB-42BF-8E99-DCDBD9B052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7378" y="2677615"/>
            <a:ext cx="885314" cy="879909"/>
          </a:xfrm>
          <a:prstGeom prst="rect">
            <a:avLst/>
          </a:prstGeom>
        </p:spPr>
      </p:pic>
      <p:sp>
        <p:nvSpPr>
          <p:cNvPr id="34" name="TextBox 33">
            <a:extLst>
              <a:ext uri="{FF2B5EF4-FFF2-40B4-BE49-F238E27FC236}">
                <a16:creationId xmlns:a16="http://schemas.microsoft.com/office/drawing/2014/main" id="{6E3729EB-C874-4904-8691-24DE1C9D77DA}"/>
              </a:ext>
            </a:extLst>
          </p:cNvPr>
          <p:cNvSpPr txBox="1"/>
          <p:nvPr/>
        </p:nvSpPr>
        <p:spPr>
          <a:xfrm>
            <a:off x="6084507" y="2891184"/>
            <a:ext cx="2308709" cy="523220"/>
          </a:xfrm>
          <a:prstGeom prst="rect">
            <a:avLst/>
          </a:prstGeom>
          <a:noFill/>
        </p:spPr>
        <p:txBody>
          <a:bodyPr wrap="none" rtlCol="0">
            <a:spAutoFit/>
          </a:bodyPr>
          <a:lstStyle/>
          <a:p>
            <a:r>
              <a:rPr lang="en-US" sz="2800" dirty="0">
                <a:latin typeface="Segoe UI Semilight" panose="020B0402040204020203" pitchFamily="34" charset="0"/>
                <a:cs typeface="Segoe UI Semilight" panose="020B0402040204020203" pitchFamily="34" charset="0"/>
              </a:rPr>
              <a:t>Compaction ?</a:t>
            </a:r>
          </a:p>
        </p:txBody>
      </p:sp>
    </p:spTree>
    <p:extLst>
      <p:ext uri="{BB962C8B-B14F-4D97-AF65-F5344CB8AC3E}">
        <p14:creationId xmlns:p14="http://schemas.microsoft.com/office/powerpoint/2010/main" val="3238103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verland_flow">
            <a:hlinkClick r:id="" action="ppaction://media"/>
            <a:extLst>
              <a:ext uri="{FF2B5EF4-FFF2-40B4-BE49-F238E27FC236}">
                <a16:creationId xmlns:a16="http://schemas.microsoft.com/office/drawing/2014/main" id="{69C55A25-DC99-4137-B757-2D00146482E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206752" y="997754"/>
            <a:ext cx="7778496" cy="5833872"/>
          </a:xfrm>
          <a:prstGeom prst="rect">
            <a:avLst/>
          </a:prstGeom>
        </p:spPr>
      </p:pic>
      <p:sp>
        <p:nvSpPr>
          <p:cNvPr id="2" name="Title 1">
            <a:extLst>
              <a:ext uri="{FF2B5EF4-FFF2-40B4-BE49-F238E27FC236}">
                <a16:creationId xmlns:a16="http://schemas.microsoft.com/office/drawing/2014/main" id="{4B5E91EB-A472-47F8-8CB2-F338F50E78CB}"/>
              </a:ext>
            </a:extLst>
          </p:cNvPr>
          <p:cNvSpPr>
            <a:spLocks noGrp="1"/>
          </p:cNvSpPr>
          <p:nvPr>
            <p:ph type="title"/>
          </p:nvPr>
        </p:nvSpPr>
        <p:spPr/>
        <p:txBody>
          <a:bodyPr/>
          <a:lstStyle/>
          <a:p>
            <a:r>
              <a:rPr lang="en-US" dirty="0"/>
              <a:t>Overland Flow on Compacted Soil</a:t>
            </a:r>
          </a:p>
        </p:txBody>
      </p:sp>
    </p:spTree>
    <p:extLst>
      <p:ext uri="{BB962C8B-B14F-4D97-AF65-F5344CB8AC3E}">
        <p14:creationId xmlns:p14="http://schemas.microsoft.com/office/powerpoint/2010/main" val="15238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3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0BE611-3BDD-41CC-B2CF-60E5EDD0E099}"/>
              </a:ext>
            </a:extLst>
          </p:cNvPr>
          <p:cNvPicPr>
            <a:picLocks noChangeAspect="1"/>
          </p:cNvPicPr>
          <p:nvPr/>
        </p:nvPicPr>
        <p:blipFill>
          <a:blip r:embed="rId2"/>
          <a:stretch>
            <a:fillRect/>
          </a:stretch>
        </p:blipFill>
        <p:spPr>
          <a:xfrm>
            <a:off x="2618566" y="975635"/>
            <a:ext cx="7776989" cy="5839378"/>
          </a:xfrm>
          <a:prstGeom prst="rect">
            <a:avLst/>
          </a:prstGeom>
        </p:spPr>
      </p:pic>
      <p:sp>
        <p:nvSpPr>
          <p:cNvPr id="2" name="Title 1">
            <a:extLst>
              <a:ext uri="{FF2B5EF4-FFF2-40B4-BE49-F238E27FC236}">
                <a16:creationId xmlns:a16="http://schemas.microsoft.com/office/drawing/2014/main" id="{D318FB9D-268D-487E-9987-DFAFFBB4608D}"/>
              </a:ext>
            </a:extLst>
          </p:cNvPr>
          <p:cNvSpPr>
            <a:spLocks noGrp="1"/>
          </p:cNvSpPr>
          <p:nvPr>
            <p:ph type="title"/>
          </p:nvPr>
        </p:nvSpPr>
        <p:spPr/>
        <p:txBody>
          <a:bodyPr/>
          <a:lstStyle/>
          <a:p>
            <a:r>
              <a:rPr lang="en-US" b="1" dirty="0"/>
              <a:t>Quantity = Quality</a:t>
            </a:r>
            <a:endParaRPr lang="en-US" dirty="0"/>
          </a:p>
        </p:txBody>
      </p:sp>
      <p:cxnSp>
        <p:nvCxnSpPr>
          <p:cNvPr id="7" name="Straight Arrow Connector 6">
            <a:extLst>
              <a:ext uri="{FF2B5EF4-FFF2-40B4-BE49-F238E27FC236}">
                <a16:creationId xmlns:a16="http://schemas.microsoft.com/office/drawing/2014/main" id="{F791D2B1-CCA1-4A74-BF98-1C6960516E39}"/>
              </a:ext>
            </a:extLst>
          </p:cNvPr>
          <p:cNvCxnSpPr>
            <a:cxnSpLocks/>
          </p:cNvCxnSpPr>
          <p:nvPr/>
        </p:nvCxnSpPr>
        <p:spPr>
          <a:xfrm flipV="1">
            <a:off x="3047407" y="4695093"/>
            <a:ext cx="3678708" cy="307730"/>
          </a:xfrm>
          <a:prstGeom prst="straightConnector1">
            <a:avLst/>
          </a:prstGeom>
          <a:ln w="38100">
            <a:solidFill>
              <a:srgbClr val="A3142E"/>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A16391F-C9A8-4951-A846-935AE839009A}"/>
              </a:ext>
            </a:extLst>
          </p:cNvPr>
          <p:cNvSpPr txBox="1"/>
          <p:nvPr/>
        </p:nvSpPr>
        <p:spPr>
          <a:xfrm>
            <a:off x="420376" y="4803310"/>
            <a:ext cx="2627031" cy="830997"/>
          </a:xfrm>
          <a:prstGeom prst="rect">
            <a:avLst/>
          </a:prstGeom>
          <a:noFill/>
        </p:spPr>
        <p:txBody>
          <a:bodyPr wrap="square" rtlCol="0">
            <a:spAutoFit/>
          </a:bodyPr>
          <a:lstStyle/>
          <a:p>
            <a:pPr algn="ctr"/>
            <a:r>
              <a:rPr lang="en-US" sz="2400" dirty="0">
                <a:solidFill>
                  <a:srgbClr val="A3142E"/>
                </a:solidFill>
                <a:latin typeface="Segoe UI Semibold" panose="020B0702040204020203" pitchFamily="34" charset="0"/>
                <a:cs typeface="Segoe UI Semibold" panose="020B0702040204020203" pitchFamily="34" charset="0"/>
              </a:rPr>
              <a:t>Top Ranked Pixel</a:t>
            </a:r>
          </a:p>
          <a:p>
            <a:pPr algn="ctr"/>
            <a:r>
              <a:rPr lang="en-US" sz="2400" dirty="0">
                <a:solidFill>
                  <a:srgbClr val="A3142E"/>
                </a:solidFill>
                <a:latin typeface="Segoe UI Semibold" panose="020B0702040204020203" pitchFamily="34" charset="0"/>
                <a:cs typeface="Segoe UI Semibold" panose="020B0702040204020203" pitchFamily="34" charset="0"/>
              </a:rPr>
              <a:t>(0.04% of yard)</a:t>
            </a:r>
          </a:p>
        </p:txBody>
      </p:sp>
      <p:sp>
        <p:nvSpPr>
          <p:cNvPr id="6" name="Oval 5">
            <a:extLst>
              <a:ext uri="{FF2B5EF4-FFF2-40B4-BE49-F238E27FC236}">
                <a16:creationId xmlns:a16="http://schemas.microsoft.com/office/drawing/2014/main" id="{C7A1616B-6ACD-4019-B913-75547849136D}"/>
              </a:ext>
            </a:extLst>
          </p:cNvPr>
          <p:cNvSpPr/>
          <p:nvPr/>
        </p:nvSpPr>
        <p:spPr>
          <a:xfrm>
            <a:off x="11159460" y="210105"/>
            <a:ext cx="519813" cy="51981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Segoe UI Semibold" panose="020B0702040204020203" pitchFamily="34" charset="0"/>
                <a:cs typeface="Segoe UI Semibold" panose="020B0702040204020203" pitchFamily="34" charset="0"/>
              </a:rPr>
              <a:t>3</a:t>
            </a:r>
          </a:p>
        </p:txBody>
      </p:sp>
    </p:spTree>
    <p:extLst>
      <p:ext uri="{BB962C8B-B14F-4D97-AF65-F5344CB8AC3E}">
        <p14:creationId xmlns:p14="http://schemas.microsoft.com/office/powerpoint/2010/main" val="266741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D59F1DDF-F1FC-406F-8DE9-9B1E0CE05D2E}"/>
              </a:ext>
            </a:extLst>
          </p:cNvPr>
          <p:cNvSpPr txBox="1"/>
          <p:nvPr/>
        </p:nvSpPr>
        <p:spPr>
          <a:xfrm>
            <a:off x="9873351" y="1554335"/>
            <a:ext cx="1943161" cy="369332"/>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 Amended pixels</a:t>
            </a:r>
          </a:p>
        </p:txBody>
      </p:sp>
      <p:pic>
        <p:nvPicPr>
          <p:cNvPr id="18" name="Picture 17">
            <a:extLst>
              <a:ext uri="{FF2B5EF4-FFF2-40B4-BE49-F238E27FC236}">
                <a16:creationId xmlns:a16="http://schemas.microsoft.com/office/drawing/2014/main" id="{B7E90244-D624-4A68-A19F-318849D1C8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649" y="1052907"/>
            <a:ext cx="2857899" cy="5715798"/>
          </a:xfrm>
          <a:prstGeom prst="rect">
            <a:avLst/>
          </a:prstGeom>
        </p:spPr>
      </p:pic>
      <p:pic>
        <p:nvPicPr>
          <p:cNvPr id="16" name="Picture 15">
            <a:extLst>
              <a:ext uri="{FF2B5EF4-FFF2-40B4-BE49-F238E27FC236}">
                <a16:creationId xmlns:a16="http://schemas.microsoft.com/office/drawing/2014/main" id="{6B21AABA-0399-4E12-8825-7F55146963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8649" y="1052907"/>
            <a:ext cx="2857899" cy="5715798"/>
          </a:xfrm>
          <a:prstGeom prst="rect">
            <a:avLst/>
          </a:prstGeom>
        </p:spPr>
      </p:pic>
      <p:pic>
        <p:nvPicPr>
          <p:cNvPr id="14" name="Picture 13">
            <a:extLst>
              <a:ext uri="{FF2B5EF4-FFF2-40B4-BE49-F238E27FC236}">
                <a16:creationId xmlns:a16="http://schemas.microsoft.com/office/drawing/2014/main" id="{769F69A4-293C-4ECC-9B3A-58125340D7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8649" y="1052907"/>
            <a:ext cx="2857899" cy="5715798"/>
          </a:xfrm>
          <a:prstGeom prst="rect">
            <a:avLst/>
          </a:prstGeom>
        </p:spPr>
      </p:pic>
      <p:pic>
        <p:nvPicPr>
          <p:cNvPr id="21" name="Picture 20">
            <a:extLst>
              <a:ext uri="{FF2B5EF4-FFF2-40B4-BE49-F238E27FC236}">
                <a16:creationId xmlns:a16="http://schemas.microsoft.com/office/drawing/2014/main" id="{0DF8F02A-B0EE-48CF-90DE-C7DD0D3925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8649" y="1052907"/>
            <a:ext cx="2857899" cy="5715798"/>
          </a:xfrm>
          <a:prstGeom prst="rect">
            <a:avLst/>
          </a:prstGeom>
        </p:spPr>
      </p:pic>
      <p:pic>
        <p:nvPicPr>
          <p:cNvPr id="23" name="Picture 22">
            <a:extLst>
              <a:ext uri="{FF2B5EF4-FFF2-40B4-BE49-F238E27FC236}">
                <a16:creationId xmlns:a16="http://schemas.microsoft.com/office/drawing/2014/main" id="{2B52C931-404A-4E82-9423-9F67598F5B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18649" y="1052907"/>
            <a:ext cx="2857899" cy="5715798"/>
          </a:xfrm>
          <a:prstGeom prst="rect">
            <a:avLst/>
          </a:prstGeom>
        </p:spPr>
      </p:pic>
      <p:pic>
        <p:nvPicPr>
          <p:cNvPr id="25" name="Picture 24">
            <a:extLst>
              <a:ext uri="{FF2B5EF4-FFF2-40B4-BE49-F238E27FC236}">
                <a16:creationId xmlns:a16="http://schemas.microsoft.com/office/drawing/2014/main" id="{AF705DD6-7413-4249-ADCC-2705C1B204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18649" y="1052907"/>
            <a:ext cx="2857899" cy="5715798"/>
          </a:xfrm>
          <a:prstGeom prst="rect">
            <a:avLst/>
          </a:prstGeom>
        </p:spPr>
      </p:pic>
      <p:pic>
        <p:nvPicPr>
          <p:cNvPr id="27" name="Picture 26">
            <a:extLst>
              <a:ext uri="{FF2B5EF4-FFF2-40B4-BE49-F238E27FC236}">
                <a16:creationId xmlns:a16="http://schemas.microsoft.com/office/drawing/2014/main" id="{BDBDFBB8-2EFF-4501-8390-B4752BDB9EA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18649" y="1052907"/>
            <a:ext cx="2857899" cy="5715798"/>
          </a:xfrm>
          <a:prstGeom prst="rect">
            <a:avLst/>
          </a:prstGeom>
        </p:spPr>
      </p:pic>
      <p:pic>
        <p:nvPicPr>
          <p:cNvPr id="29" name="Picture 28">
            <a:extLst>
              <a:ext uri="{FF2B5EF4-FFF2-40B4-BE49-F238E27FC236}">
                <a16:creationId xmlns:a16="http://schemas.microsoft.com/office/drawing/2014/main" id="{86FCCEB7-45D5-4134-BD3B-9160F9F2BF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18649" y="1052907"/>
            <a:ext cx="2857899" cy="5715798"/>
          </a:xfrm>
          <a:prstGeom prst="rect">
            <a:avLst/>
          </a:prstGeom>
        </p:spPr>
      </p:pic>
      <p:pic>
        <p:nvPicPr>
          <p:cNvPr id="31" name="Picture 30">
            <a:extLst>
              <a:ext uri="{FF2B5EF4-FFF2-40B4-BE49-F238E27FC236}">
                <a16:creationId xmlns:a16="http://schemas.microsoft.com/office/drawing/2014/main" id="{461A8E94-240A-489F-AAFA-7BE19CB6B19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18649" y="1052907"/>
            <a:ext cx="2857899" cy="5715798"/>
          </a:xfrm>
          <a:prstGeom prst="rect">
            <a:avLst/>
          </a:prstGeom>
        </p:spPr>
      </p:pic>
      <p:pic>
        <p:nvPicPr>
          <p:cNvPr id="33" name="Picture 32">
            <a:extLst>
              <a:ext uri="{FF2B5EF4-FFF2-40B4-BE49-F238E27FC236}">
                <a16:creationId xmlns:a16="http://schemas.microsoft.com/office/drawing/2014/main" id="{608CFD92-3593-44E8-B0A1-2C88DCA614E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18649" y="1052907"/>
            <a:ext cx="2857899" cy="5715798"/>
          </a:xfrm>
          <a:prstGeom prst="rect">
            <a:avLst/>
          </a:prstGeom>
        </p:spPr>
      </p:pic>
      <p:pic>
        <p:nvPicPr>
          <p:cNvPr id="53" name="Picture 52">
            <a:extLst>
              <a:ext uri="{FF2B5EF4-FFF2-40B4-BE49-F238E27FC236}">
                <a16:creationId xmlns:a16="http://schemas.microsoft.com/office/drawing/2014/main" id="{39650A93-C773-440E-8483-274563859496}"/>
              </a:ext>
            </a:extLst>
          </p:cNvPr>
          <p:cNvPicPr>
            <a:picLocks noChangeAspect="1"/>
          </p:cNvPicPr>
          <p:nvPr/>
        </p:nvPicPr>
        <p:blipFill rotWithShape="1">
          <a:blip r:embed="rId13"/>
          <a:srcRect l="25221" r="26449"/>
          <a:stretch/>
        </p:blipFill>
        <p:spPr>
          <a:xfrm>
            <a:off x="5833189" y="893833"/>
            <a:ext cx="3825189" cy="5943600"/>
          </a:xfrm>
          <a:prstGeom prst="rect">
            <a:avLst/>
          </a:prstGeom>
        </p:spPr>
      </p:pic>
      <p:pic>
        <p:nvPicPr>
          <p:cNvPr id="54" name="Picture 53">
            <a:extLst>
              <a:ext uri="{FF2B5EF4-FFF2-40B4-BE49-F238E27FC236}">
                <a16:creationId xmlns:a16="http://schemas.microsoft.com/office/drawing/2014/main" id="{A942A7DB-DFAC-4692-B8A0-37E23B247BB9}"/>
              </a:ext>
            </a:extLst>
          </p:cNvPr>
          <p:cNvPicPr>
            <a:picLocks noChangeAspect="1"/>
          </p:cNvPicPr>
          <p:nvPr/>
        </p:nvPicPr>
        <p:blipFill rotWithShape="1">
          <a:blip r:embed="rId14"/>
          <a:srcRect l="24046" r="27164"/>
          <a:stretch/>
        </p:blipFill>
        <p:spPr>
          <a:xfrm>
            <a:off x="5742258" y="893833"/>
            <a:ext cx="3861618" cy="5943600"/>
          </a:xfrm>
          <a:prstGeom prst="rect">
            <a:avLst/>
          </a:prstGeom>
        </p:spPr>
      </p:pic>
      <p:pic>
        <p:nvPicPr>
          <p:cNvPr id="55" name="Picture 54">
            <a:extLst>
              <a:ext uri="{FF2B5EF4-FFF2-40B4-BE49-F238E27FC236}">
                <a16:creationId xmlns:a16="http://schemas.microsoft.com/office/drawing/2014/main" id="{CFEEE2F1-C384-483C-8B52-067EF41875EF}"/>
              </a:ext>
            </a:extLst>
          </p:cNvPr>
          <p:cNvPicPr>
            <a:picLocks noChangeAspect="1"/>
          </p:cNvPicPr>
          <p:nvPr/>
        </p:nvPicPr>
        <p:blipFill rotWithShape="1">
          <a:blip r:embed="rId15"/>
          <a:srcRect l="23542" r="28290"/>
          <a:stretch/>
        </p:blipFill>
        <p:spPr>
          <a:xfrm>
            <a:off x="5699631" y="893833"/>
            <a:ext cx="3812391" cy="5943600"/>
          </a:xfrm>
          <a:prstGeom prst="rect">
            <a:avLst/>
          </a:prstGeom>
        </p:spPr>
      </p:pic>
      <p:pic>
        <p:nvPicPr>
          <p:cNvPr id="56" name="Picture 55">
            <a:extLst>
              <a:ext uri="{FF2B5EF4-FFF2-40B4-BE49-F238E27FC236}">
                <a16:creationId xmlns:a16="http://schemas.microsoft.com/office/drawing/2014/main" id="{BC77BDF3-10F4-4EC3-B150-347D4ED193D1}"/>
              </a:ext>
            </a:extLst>
          </p:cNvPr>
          <p:cNvPicPr>
            <a:picLocks noChangeAspect="1"/>
          </p:cNvPicPr>
          <p:nvPr/>
        </p:nvPicPr>
        <p:blipFill rotWithShape="1">
          <a:blip r:embed="rId16"/>
          <a:srcRect l="24350" r="27483"/>
          <a:stretch/>
        </p:blipFill>
        <p:spPr>
          <a:xfrm>
            <a:off x="5759473" y="893833"/>
            <a:ext cx="3812391" cy="5943600"/>
          </a:xfrm>
          <a:prstGeom prst="rect">
            <a:avLst/>
          </a:prstGeom>
        </p:spPr>
      </p:pic>
      <p:pic>
        <p:nvPicPr>
          <p:cNvPr id="57" name="Picture 56">
            <a:extLst>
              <a:ext uri="{FF2B5EF4-FFF2-40B4-BE49-F238E27FC236}">
                <a16:creationId xmlns:a16="http://schemas.microsoft.com/office/drawing/2014/main" id="{72EB97B1-2D7C-48AC-88FF-DBCEB0BDB247}"/>
              </a:ext>
            </a:extLst>
          </p:cNvPr>
          <p:cNvPicPr>
            <a:picLocks noChangeAspect="1"/>
          </p:cNvPicPr>
          <p:nvPr/>
        </p:nvPicPr>
        <p:blipFill rotWithShape="1">
          <a:blip r:embed="rId17"/>
          <a:srcRect l="25221" r="27830"/>
          <a:stretch/>
        </p:blipFill>
        <p:spPr>
          <a:xfrm>
            <a:off x="5824691" y="893833"/>
            <a:ext cx="3715898" cy="5943600"/>
          </a:xfrm>
          <a:prstGeom prst="rect">
            <a:avLst/>
          </a:prstGeom>
        </p:spPr>
      </p:pic>
      <p:pic>
        <p:nvPicPr>
          <p:cNvPr id="58" name="Picture 57">
            <a:extLst>
              <a:ext uri="{FF2B5EF4-FFF2-40B4-BE49-F238E27FC236}">
                <a16:creationId xmlns:a16="http://schemas.microsoft.com/office/drawing/2014/main" id="{53F17F4E-33D0-4FD1-A542-C8CEF4B9AB8F}"/>
              </a:ext>
            </a:extLst>
          </p:cNvPr>
          <p:cNvPicPr>
            <a:picLocks noChangeAspect="1"/>
          </p:cNvPicPr>
          <p:nvPr/>
        </p:nvPicPr>
        <p:blipFill rotWithShape="1">
          <a:blip r:embed="rId18"/>
          <a:srcRect l="23542" r="28290"/>
          <a:stretch/>
        </p:blipFill>
        <p:spPr>
          <a:xfrm>
            <a:off x="5699630" y="893833"/>
            <a:ext cx="3812391" cy="5943600"/>
          </a:xfrm>
          <a:prstGeom prst="rect">
            <a:avLst/>
          </a:prstGeom>
        </p:spPr>
      </p:pic>
      <p:sp>
        <p:nvSpPr>
          <p:cNvPr id="3" name="Title 2"/>
          <p:cNvSpPr>
            <a:spLocks noGrp="1"/>
          </p:cNvSpPr>
          <p:nvPr>
            <p:ph type="title"/>
          </p:nvPr>
        </p:nvSpPr>
        <p:spPr/>
        <p:txBody>
          <a:bodyPr/>
          <a:lstStyle/>
          <a:p>
            <a:r>
              <a:rPr lang="en-US" b="1" dirty="0"/>
              <a:t>Quantity = Quality</a:t>
            </a:r>
            <a:endParaRPr lang="en-US" dirty="0"/>
          </a:p>
        </p:txBody>
      </p:sp>
      <p:pic>
        <p:nvPicPr>
          <p:cNvPr id="37" name="Picture 36">
            <a:extLst>
              <a:ext uri="{FF2B5EF4-FFF2-40B4-BE49-F238E27FC236}">
                <a16:creationId xmlns:a16="http://schemas.microsoft.com/office/drawing/2014/main" id="{564E247D-BE5E-4233-BFF3-302553EB3E0E}"/>
              </a:ext>
            </a:extLst>
          </p:cNvPr>
          <p:cNvPicPr>
            <a:picLocks noChangeAspect="1"/>
          </p:cNvPicPr>
          <p:nvPr/>
        </p:nvPicPr>
        <p:blipFill rotWithShape="1">
          <a:blip r:embed="rId19"/>
          <a:srcRect l="24761" r="27369"/>
          <a:stretch/>
        </p:blipFill>
        <p:spPr>
          <a:xfrm>
            <a:off x="5802100" y="893833"/>
            <a:ext cx="3788758" cy="5943600"/>
          </a:xfrm>
          <a:prstGeom prst="rect">
            <a:avLst/>
          </a:prstGeom>
        </p:spPr>
      </p:pic>
      <p:pic>
        <p:nvPicPr>
          <p:cNvPr id="50" name="Picture 49">
            <a:extLst>
              <a:ext uri="{FF2B5EF4-FFF2-40B4-BE49-F238E27FC236}">
                <a16:creationId xmlns:a16="http://schemas.microsoft.com/office/drawing/2014/main" id="{DC8A5633-2478-48F2-B1D1-6D93391D3989}"/>
              </a:ext>
            </a:extLst>
          </p:cNvPr>
          <p:cNvPicPr>
            <a:picLocks noChangeAspect="1"/>
          </p:cNvPicPr>
          <p:nvPr/>
        </p:nvPicPr>
        <p:blipFill rotWithShape="1">
          <a:blip r:embed="rId20"/>
          <a:srcRect l="24761" r="27140"/>
          <a:stretch/>
        </p:blipFill>
        <p:spPr>
          <a:xfrm>
            <a:off x="5796902" y="893833"/>
            <a:ext cx="3806974" cy="5943600"/>
          </a:xfrm>
          <a:prstGeom prst="rect">
            <a:avLst/>
          </a:prstGeom>
        </p:spPr>
      </p:pic>
      <p:pic>
        <p:nvPicPr>
          <p:cNvPr id="51" name="Picture 50">
            <a:extLst>
              <a:ext uri="{FF2B5EF4-FFF2-40B4-BE49-F238E27FC236}">
                <a16:creationId xmlns:a16="http://schemas.microsoft.com/office/drawing/2014/main" id="{200675EA-BDF5-432F-9FED-F7505CBD1320}"/>
              </a:ext>
            </a:extLst>
          </p:cNvPr>
          <p:cNvPicPr>
            <a:picLocks noChangeAspect="1"/>
          </p:cNvPicPr>
          <p:nvPr/>
        </p:nvPicPr>
        <p:blipFill rotWithShape="1">
          <a:blip r:embed="rId21"/>
          <a:srcRect l="24991" r="28196"/>
          <a:stretch/>
        </p:blipFill>
        <p:spPr>
          <a:xfrm>
            <a:off x="5820652" y="893833"/>
            <a:ext cx="3705095" cy="5943600"/>
          </a:xfrm>
          <a:prstGeom prst="rect">
            <a:avLst/>
          </a:prstGeom>
        </p:spPr>
      </p:pic>
      <p:pic>
        <p:nvPicPr>
          <p:cNvPr id="52" name="Picture 51">
            <a:extLst>
              <a:ext uri="{FF2B5EF4-FFF2-40B4-BE49-F238E27FC236}">
                <a16:creationId xmlns:a16="http://schemas.microsoft.com/office/drawing/2014/main" id="{DBDC61C7-EAC2-423A-96B0-355F343B6E79}"/>
              </a:ext>
            </a:extLst>
          </p:cNvPr>
          <p:cNvPicPr>
            <a:picLocks noChangeAspect="1"/>
          </p:cNvPicPr>
          <p:nvPr/>
        </p:nvPicPr>
        <p:blipFill rotWithShape="1">
          <a:blip r:embed="rId22"/>
          <a:srcRect l="25221" r="27370"/>
          <a:stretch/>
        </p:blipFill>
        <p:spPr>
          <a:xfrm>
            <a:off x="5839797" y="893833"/>
            <a:ext cx="3752327" cy="5943600"/>
          </a:xfrm>
          <a:prstGeom prst="rect">
            <a:avLst/>
          </a:prstGeom>
        </p:spPr>
      </p:pic>
      <p:sp>
        <p:nvSpPr>
          <p:cNvPr id="30" name="Rectangle 29">
            <a:extLst>
              <a:ext uri="{FF2B5EF4-FFF2-40B4-BE49-F238E27FC236}">
                <a16:creationId xmlns:a16="http://schemas.microsoft.com/office/drawing/2014/main" id="{F9507C60-A260-4AFD-8D81-FBFEA92E2DAE}"/>
              </a:ext>
            </a:extLst>
          </p:cNvPr>
          <p:cNvSpPr/>
          <p:nvPr/>
        </p:nvSpPr>
        <p:spPr>
          <a:xfrm>
            <a:off x="9787705" y="1729136"/>
            <a:ext cx="91440" cy="91440"/>
          </a:xfrm>
          <a:prstGeom prst="rect">
            <a:avLst/>
          </a:prstGeom>
          <a:solidFill>
            <a:srgbClr val="A31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3A3F973-EE15-4B0C-A5DD-1036DE09AB81}"/>
              </a:ext>
            </a:extLst>
          </p:cNvPr>
          <p:cNvSpPr/>
          <p:nvPr/>
        </p:nvSpPr>
        <p:spPr>
          <a:xfrm>
            <a:off x="11159460" y="210105"/>
            <a:ext cx="519813" cy="51981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Segoe UI Semibold" panose="020B0702040204020203" pitchFamily="34" charset="0"/>
                <a:cs typeface="Segoe UI Semibold" panose="020B0702040204020203" pitchFamily="34" charset="0"/>
              </a:rPr>
              <a:t>3</a:t>
            </a:r>
          </a:p>
        </p:txBody>
      </p:sp>
    </p:spTree>
    <p:extLst>
      <p:ext uri="{BB962C8B-B14F-4D97-AF65-F5344CB8AC3E}">
        <p14:creationId xmlns:p14="http://schemas.microsoft.com/office/powerpoint/2010/main" val="168397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37"/>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1500"/>
                                  </p:stCondLst>
                                  <p:childTnLst>
                                    <p:set>
                                      <p:cBhvr>
                                        <p:cTn id="13" dur="1" fill="hold">
                                          <p:stCondLst>
                                            <p:cond delay="0"/>
                                          </p:stCondLst>
                                        </p:cTn>
                                        <p:tgtEl>
                                          <p:spTgt spid="51"/>
                                        </p:tgtEl>
                                        <p:attrNameLst>
                                          <p:attrName>style.visibility</p:attrName>
                                        </p:attrNameLst>
                                      </p:cBhvr>
                                      <p:to>
                                        <p:strVal val="visible"/>
                                      </p:to>
                                    </p:set>
                                  </p:childTnLst>
                                </p:cTn>
                              </p:par>
                              <p:par>
                                <p:cTn id="14" presetID="1" presetClass="entr" presetSubtype="0" fill="hold" nodeType="withEffect">
                                  <p:stCondLst>
                                    <p:cond delay="150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xit" presetSubtype="0" fill="hold" nodeType="withEffect">
                                  <p:stCondLst>
                                    <p:cond delay="1500"/>
                                  </p:stCondLst>
                                  <p:childTnLst>
                                    <p:set>
                                      <p:cBhvr>
                                        <p:cTn id="17" dur="1" fill="hold">
                                          <p:stCondLst>
                                            <p:cond delay="0"/>
                                          </p:stCondLst>
                                        </p:cTn>
                                        <p:tgtEl>
                                          <p:spTgt spid="50"/>
                                        </p:tgtEl>
                                        <p:attrNameLst>
                                          <p:attrName>style.visibility</p:attrName>
                                        </p:attrNameLst>
                                      </p:cBhvr>
                                      <p:to>
                                        <p:strVal val="hidden"/>
                                      </p:to>
                                    </p:set>
                                  </p:childTnLst>
                                </p:cTn>
                              </p:par>
                            </p:childTnLst>
                          </p:cTn>
                        </p:par>
                        <p:par>
                          <p:cTn id="18" fill="hold">
                            <p:stCondLst>
                              <p:cond delay="1500"/>
                            </p:stCondLst>
                            <p:childTnLst>
                              <p:par>
                                <p:cTn id="19" presetID="1" presetClass="entr" presetSubtype="0" fill="hold" nodeType="afterEffect">
                                  <p:stCondLst>
                                    <p:cond delay="150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nodeType="withEffect">
                                  <p:stCondLst>
                                    <p:cond delay="150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xit" presetSubtype="0" fill="hold" nodeType="withEffect">
                                  <p:stCondLst>
                                    <p:cond delay="1500"/>
                                  </p:stCondLst>
                                  <p:childTnLst>
                                    <p:set>
                                      <p:cBhvr>
                                        <p:cTn id="24" dur="1" fill="hold">
                                          <p:stCondLst>
                                            <p:cond delay="0"/>
                                          </p:stCondLst>
                                        </p:cTn>
                                        <p:tgtEl>
                                          <p:spTgt spid="51"/>
                                        </p:tgtEl>
                                        <p:attrNameLst>
                                          <p:attrName>style.visibility</p:attrName>
                                        </p:attrNameLst>
                                      </p:cBhvr>
                                      <p:to>
                                        <p:strVal val="hidden"/>
                                      </p:to>
                                    </p:set>
                                  </p:childTnLst>
                                </p:cTn>
                              </p:par>
                            </p:childTnLst>
                          </p:cTn>
                        </p:par>
                        <p:par>
                          <p:cTn id="25" fill="hold">
                            <p:stCondLst>
                              <p:cond delay="3000"/>
                            </p:stCondLst>
                            <p:childTnLst>
                              <p:par>
                                <p:cTn id="26" presetID="1" presetClass="entr" presetSubtype="0" fill="hold" nodeType="afterEffect">
                                  <p:stCondLst>
                                    <p:cond delay="1500"/>
                                  </p:stCondLst>
                                  <p:childTnLst>
                                    <p:set>
                                      <p:cBhvr>
                                        <p:cTn id="27" dur="1" fill="hold">
                                          <p:stCondLst>
                                            <p:cond delay="0"/>
                                          </p:stCondLst>
                                        </p:cTn>
                                        <p:tgtEl>
                                          <p:spTgt spid="53"/>
                                        </p:tgtEl>
                                        <p:attrNameLst>
                                          <p:attrName>style.visibility</p:attrName>
                                        </p:attrNameLst>
                                      </p:cBhvr>
                                      <p:to>
                                        <p:strVal val="visible"/>
                                      </p:to>
                                    </p:set>
                                  </p:childTnLst>
                                </p:cTn>
                              </p:par>
                              <p:par>
                                <p:cTn id="28" presetID="1" presetClass="entr" presetSubtype="0" fill="hold" nodeType="withEffect">
                                  <p:stCondLst>
                                    <p:cond delay="1500"/>
                                  </p:stCondLst>
                                  <p:childTnLst>
                                    <p:set>
                                      <p:cBhvr>
                                        <p:cTn id="29" dur="1" fill="hold">
                                          <p:stCondLst>
                                            <p:cond delay="0"/>
                                          </p:stCondLst>
                                        </p:cTn>
                                        <p:tgtEl>
                                          <p:spTgt spid="23"/>
                                        </p:tgtEl>
                                        <p:attrNameLst>
                                          <p:attrName>style.visibility</p:attrName>
                                        </p:attrNameLst>
                                      </p:cBhvr>
                                      <p:to>
                                        <p:strVal val="visible"/>
                                      </p:to>
                                    </p:set>
                                  </p:childTnLst>
                                </p:cTn>
                              </p:par>
                              <p:par>
                                <p:cTn id="30" presetID="1" presetClass="exit" presetSubtype="0" fill="hold" nodeType="withEffect">
                                  <p:stCondLst>
                                    <p:cond delay="1500"/>
                                  </p:stCondLst>
                                  <p:childTnLst>
                                    <p:set>
                                      <p:cBhvr>
                                        <p:cTn id="31" dur="1" fill="hold">
                                          <p:stCondLst>
                                            <p:cond delay="0"/>
                                          </p:stCondLst>
                                        </p:cTn>
                                        <p:tgtEl>
                                          <p:spTgt spid="52"/>
                                        </p:tgtEl>
                                        <p:attrNameLst>
                                          <p:attrName>style.visibility</p:attrName>
                                        </p:attrNameLst>
                                      </p:cBhvr>
                                      <p:to>
                                        <p:strVal val="hidden"/>
                                      </p:to>
                                    </p:set>
                                  </p:childTnLst>
                                </p:cTn>
                              </p:par>
                            </p:childTnLst>
                          </p:cTn>
                        </p:par>
                        <p:par>
                          <p:cTn id="32" fill="hold">
                            <p:stCondLst>
                              <p:cond delay="4500"/>
                            </p:stCondLst>
                            <p:childTnLst>
                              <p:par>
                                <p:cTn id="33" presetID="1" presetClass="entr" presetSubtype="0" fill="hold" nodeType="afterEffect">
                                  <p:stCondLst>
                                    <p:cond delay="150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nodeType="withEffect">
                                  <p:stCondLst>
                                    <p:cond delay="150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xit" presetSubtype="0" fill="hold" nodeType="withEffect">
                                  <p:stCondLst>
                                    <p:cond delay="1500"/>
                                  </p:stCondLst>
                                  <p:childTnLst>
                                    <p:set>
                                      <p:cBhvr>
                                        <p:cTn id="38" dur="1" fill="hold">
                                          <p:stCondLst>
                                            <p:cond delay="0"/>
                                          </p:stCondLst>
                                        </p:cTn>
                                        <p:tgtEl>
                                          <p:spTgt spid="53"/>
                                        </p:tgtEl>
                                        <p:attrNameLst>
                                          <p:attrName>style.visibility</p:attrName>
                                        </p:attrNameLst>
                                      </p:cBhvr>
                                      <p:to>
                                        <p:strVal val="hidden"/>
                                      </p:to>
                                    </p:set>
                                  </p:childTnLst>
                                </p:cTn>
                              </p:par>
                            </p:childTnLst>
                          </p:cTn>
                        </p:par>
                        <p:par>
                          <p:cTn id="39" fill="hold">
                            <p:stCondLst>
                              <p:cond delay="6000"/>
                            </p:stCondLst>
                            <p:childTnLst>
                              <p:par>
                                <p:cTn id="40" presetID="1" presetClass="entr" presetSubtype="0" fill="hold" nodeType="afterEffect">
                                  <p:stCondLst>
                                    <p:cond delay="1500"/>
                                  </p:stCondLst>
                                  <p:childTnLst>
                                    <p:set>
                                      <p:cBhvr>
                                        <p:cTn id="41" dur="1" fill="hold">
                                          <p:stCondLst>
                                            <p:cond delay="0"/>
                                          </p:stCondLst>
                                        </p:cTn>
                                        <p:tgtEl>
                                          <p:spTgt spid="55"/>
                                        </p:tgtEl>
                                        <p:attrNameLst>
                                          <p:attrName>style.visibility</p:attrName>
                                        </p:attrNameLst>
                                      </p:cBhvr>
                                      <p:to>
                                        <p:strVal val="visible"/>
                                      </p:to>
                                    </p:set>
                                  </p:childTnLst>
                                </p:cTn>
                              </p:par>
                              <p:par>
                                <p:cTn id="42" presetID="1" presetClass="entr" presetSubtype="0" fill="hold" nodeType="withEffect">
                                  <p:stCondLst>
                                    <p:cond delay="1500"/>
                                  </p:stCondLst>
                                  <p:childTnLst>
                                    <p:set>
                                      <p:cBhvr>
                                        <p:cTn id="43" dur="1" fill="hold">
                                          <p:stCondLst>
                                            <p:cond delay="0"/>
                                          </p:stCondLst>
                                        </p:cTn>
                                        <p:tgtEl>
                                          <p:spTgt spid="27"/>
                                        </p:tgtEl>
                                        <p:attrNameLst>
                                          <p:attrName>style.visibility</p:attrName>
                                        </p:attrNameLst>
                                      </p:cBhvr>
                                      <p:to>
                                        <p:strVal val="visible"/>
                                      </p:to>
                                    </p:set>
                                  </p:childTnLst>
                                </p:cTn>
                              </p:par>
                              <p:par>
                                <p:cTn id="44" presetID="1" presetClass="exit" presetSubtype="0" fill="hold" nodeType="withEffect">
                                  <p:stCondLst>
                                    <p:cond delay="1500"/>
                                  </p:stCondLst>
                                  <p:childTnLst>
                                    <p:set>
                                      <p:cBhvr>
                                        <p:cTn id="45" dur="1" fill="hold">
                                          <p:stCondLst>
                                            <p:cond delay="0"/>
                                          </p:stCondLst>
                                        </p:cTn>
                                        <p:tgtEl>
                                          <p:spTgt spid="54"/>
                                        </p:tgtEl>
                                        <p:attrNameLst>
                                          <p:attrName>style.visibility</p:attrName>
                                        </p:attrNameLst>
                                      </p:cBhvr>
                                      <p:to>
                                        <p:strVal val="hidden"/>
                                      </p:to>
                                    </p:set>
                                  </p:childTnLst>
                                </p:cTn>
                              </p:par>
                            </p:childTnLst>
                          </p:cTn>
                        </p:par>
                        <p:par>
                          <p:cTn id="46" fill="hold">
                            <p:stCondLst>
                              <p:cond delay="7500"/>
                            </p:stCondLst>
                            <p:childTnLst>
                              <p:par>
                                <p:cTn id="47" presetID="1" presetClass="entr" presetSubtype="0" fill="hold" nodeType="afterEffect">
                                  <p:stCondLst>
                                    <p:cond delay="1500"/>
                                  </p:stCondLst>
                                  <p:childTnLst>
                                    <p:set>
                                      <p:cBhvr>
                                        <p:cTn id="48" dur="1" fill="hold">
                                          <p:stCondLst>
                                            <p:cond delay="0"/>
                                          </p:stCondLst>
                                        </p:cTn>
                                        <p:tgtEl>
                                          <p:spTgt spid="56"/>
                                        </p:tgtEl>
                                        <p:attrNameLst>
                                          <p:attrName>style.visibility</p:attrName>
                                        </p:attrNameLst>
                                      </p:cBhvr>
                                      <p:to>
                                        <p:strVal val="visible"/>
                                      </p:to>
                                    </p:set>
                                  </p:childTnLst>
                                </p:cTn>
                              </p:par>
                              <p:par>
                                <p:cTn id="49" presetID="1" presetClass="entr" presetSubtype="0" fill="hold" nodeType="withEffect">
                                  <p:stCondLst>
                                    <p:cond delay="150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xit" presetSubtype="0" fill="hold" nodeType="withEffect">
                                  <p:stCondLst>
                                    <p:cond delay="1500"/>
                                  </p:stCondLst>
                                  <p:childTnLst>
                                    <p:set>
                                      <p:cBhvr>
                                        <p:cTn id="52" dur="1" fill="hold">
                                          <p:stCondLst>
                                            <p:cond delay="0"/>
                                          </p:stCondLst>
                                        </p:cTn>
                                        <p:tgtEl>
                                          <p:spTgt spid="55"/>
                                        </p:tgtEl>
                                        <p:attrNameLst>
                                          <p:attrName>style.visibility</p:attrName>
                                        </p:attrNameLst>
                                      </p:cBhvr>
                                      <p:to>
                                        <p:strVal val="hidden"/>
                                      </p:to>
                                    </p:set>
                                  </p:childTnLst>
                                </p:cTn>
                              </p:par>
                            </p:childTnLst>
                          </p:cTn>
                        </p:par>
                        <p:par>
                          <p:cTn id="53" fill="hold">
                            <p:stCondLst>
                              <p:cond delay="9000"/>
                            </p:stCondLst>
                            <p:childTnLst>
                              <p:par>
                                <p:cTn id="54" presetID="1" presetClass="entr" presetSubtype="0" fill="hold" nodeType="afterEffect">
                                  <p:stCondLst>
                                    <p:cond delay="1500"/>
                                  </p:stCondLst>
                                  <p:childTnLst>
                                    <p:set>
                                      <p:cBhvr>
                                        <p:cTn id="55" dur="1" fill="hold">
                                          <p:stCondLst>
                                            <p:cond delay="0"/>
                                          </p:stCondLst>
                                        </p:cTn>
                                        <p:tgtEl>
                                          <p:spTgt spid="57"/>
                                        </p:tgtEl>
                                        <p:attrNameLst>
                                          <p:attrName>style.visibility</p:attrName>
                                        </p:attrNameLst>
                                      </p:cBhvr>
                                      <p:to>
                                        <p:strVal val="visible"/>
                                      </p:to>
                                    </p:set>
                                  </p:childTnLst>
                                </p:cTn>
                              </p:par>
                              <p:par>
                                <p:cTn id="56" presetID="1" presetClass="entr" presetSubtype="0" fill="hold" nodeType="withEffect">
                                  <p:stCondLst>
                                    <p:cond delay="1500"/>
                                  </p:stCondLst>
                                  <p:childTnLst>
                                    <p:set>
                                      <p:cBhvr>
                                        <p:cTn id="57" dur="1" fill="hold">
                                          <p:stCondLst>
                                            <p:cond delay="0"/>
                                          </p:stCondLst>
                                        </p:cTn>
                                        <p:tgtEl>
                                          <p:spTgt spid="31"/>
                                        </p:tgtEl>
                                        <p:attrNameLst>
                                          <p:attrName>style.visibility</p:attrName>
                                        </p:attrNameLst>
                                      </p:cBhvr>
                                      <p:to>
                                        <p:strVal val="visible"/>
                                      </p:to>
                                    </p:set>
                                  </p:childTnLst>
                                </p:cTn>
                              </p:par>
                              <p:par>
                                <p:cTn id="58" presetID="1" presetClass="exit" presetSubtype="0" fill="hold" nodeType="withEffect">
                                  <p:stCondLst>
                                    <p:cond delay="1500"/>
                                  </p:stCondLst>
                                  <p:childTnLst>
                                    <p:set>
                                      <p:cBhvr>
                                        <p:cTn id="59" dur="1" fill="hold">
                                          <p:stCondLst>
                                            <p:cond delay="0"/>
                                          </p:stCondLst>
                                        </p:cTn>
                                        <p:tgtEl>
                                          <p:spTgt spid="56"/>
                                        </p:tgtEl>
                                        <p:attrNameLst>
                                          <p:attrName>style.visibility</p:attrName>
                                        </p:attrNameLst>
                                      </p:cBhvr>
                                      <p:to>
                                        <p:strVal val="hidden"/>
                                      </p:to>
                                    </p:set>
                                  </p:childTnLst>
                                </p:cTn>
                              </p:par>
                            </p:childTnLst>
                          </p:cTn>
                        </p:par>
                        <p:par>
                          <p:cTn id="60" fill="hold">
                            <p:stCondLst>
                              <p:cond delay="10500"/>
                            </p:stCondLst>
                            <p:childTnLst>
                              <p:par>
                                <p:cTn id="61" presetID="1" presetClass="entr" presetSubtype="0" fill="hold" nodeType="afterEffect">
                                  <p:stCondLst>
                                    <p:cond delay="150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nodeType="withEffect">
                                  <p:stCondLst>
                                    <p:cond delay="150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xit" presetSubtype="0" fill="hold" nodeType="withEffect">
                                  <p:stCondLst>
                                    <p:cond delay="1500"/>
                                  </p:stCondLst>
                                  <p:childTnLst>
                                    <p:set>
                                      <p:cBhvr>
                                        <p:cTn id="66" dur="1" fill="hold">
                                          <p:stCondLst>
                                            <p:cond delay="0"/>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564E247D-BE5E-4233-BFF3-302553EB3E0E}"/>
              </a:ext>
            </a:extLst>
          </p:cNvPr>
          <p:cNvPicPr>
            <a:picLocks noChangeAspect="1"/>
          </p:cNvPicPr>
          <p:nvPr/>
        </p:nvPicPr>
        <p:blipFill rotWithShape="1">
          <a:blip r:embed="rId3"/>
          <a:srcRect l="24761" r="27369"/>
          <a:stretch/>
        </p:blipFill>
        <p:spPr>
          <a:xfrm>
            <a:off x="5778350" y="893833"/>
            <a:ext cx="3788758" cy="5943600"/>
          </a:xfrm>
          <a:prstGeom prst="rect">
            <a:avLst/>
          </a:prstGeom>
        </p:spPr>
      </p:pic>
      <p:pic>
        <p:nvPicPr>
          <p:cNvPr id="36" name="Picture 35">
            <a:extLst>
              <a:ext uri="{FF2B5EF4-FFF2-40B4-BE49-F238E27FC236}">
                <a16:creationId xmlns:a16="http://schemas.microsoft.com/office/drawing/2014/main" id="{D7F87A91-EA3F-4813-8236-F9B277EF3328}"/>
              </a:ext>
            </a:extLst>
          </p:cNvPr>
          <p:cNvPicPr>
            <a:picLocks noChangeAspect="1"/>
          </p:cNvPicPr>
          <p:nvPr/>
        </p:nvPicPr>
        <p:blipFill rotWithShape="1">
          <a:blip r:embed="rId4"/>
          <a:srcRect l="25045" r="28362"/>
          <a:stretch/>
        </p:blipFill>
        <p:spPr>
          <a:xfrm>
            <a:off x="5812962" y="893833"/>
            <a:ext cx="3687677" cy="5943600"/>
          </a:xfrm>
          <a:prstGeom prst="rect">
            <a:avLst/>
          </a:prstGeom>
        </p:spPr>
      </p:pic>
      <p:pic>
        <p:nvPicPr>
          <p:cNvPr id="40" name="Picture 39">
            <a:extLst>
              <a:ext uri="{FF2B5EF4-FFF2-40B4-BE49-F238E27FC236}">
                <a16:creationId xmlns:a16="http://schemas.microsoft.com/office/drawing/2014/main" id="{916C3D9B-AF18-43A4-8A89-3EB9588FDFDF}"/>
              </a:ext>
            </a:extLst>
          </p:cNvPr>
          <p:cNvPicPr>
            <a:picLocks noChangeAspect="1"/>
          </p:cNvPicPr>
          <p:nvPr/>
        </p:nvPicPr>
        <p:blipFill rotWithShape="1">
          <a:blip r:embed="rId5"/>
          <a:srcRect l="25045" r="28362"/>
          <a:stretch/>
        </p:blipFill>
        <p:spPr>
          <a:xfrm>
            <a:off x="5821389" y="893833"/>
            <a:ext cx="3687677" cy="5943600"/>
          </a:xfrm>
          <a:prstGeom prst="rect">
            <a:avLst/>
          </a:prstGeom>
        </p:spPr>
      </p:pic>
      <p:pic>
        <p:nvPicPr>
          <p:cNvPr id="41" name="Picture 40">
            <a:extLst>
              <a:ext uri="{FF2B5EF4-FFF2-40B4-BE49-F238E27FC236}">
                <a16:creationId xmlns:a16="http://schemas.microsoft.com/office/drawing/2014/main" id="{0C102FCC-BEB0-466E-B09D-1ED72861983B}"/>
              </a:ext>
            </a:extLst>
          </p:cNvPr>
          <p:cNvPicPr>
            <a:picLocks noChangeAspect="1"/>
          </p:cNvPicPr>
          <p:nvPr/>
        </p:nvPicPr>
        <p:blipFill rotWithShape="1">
          <a:blip r:embed="rId6"/>
          <a:srcRect l="24729" r="28046"/>
          <a:stretch/>
        </p:blipFill>
        <p:spPr>
          <a:xfrm>
            <a:off x="5787959" y="893833"/>
            <a:ext cx="3737682" cy="5943600"/>
          </a:xfrm>
          <a:prstGeom prst="rect">
            <a:avLst/>
          </a:prstGeom>
        </p:spPr>
      </p:pic>
      <p:pic>
        <p:nvPicPr>
          <p:cNvPr id="42" name="Picture 41">
            <a:extLst>
              <a:ext uri="{FF2B5EF4-FFF2-40B4-BE49-F238E27FC236}">
                <a16:creationId xmlns:a16="http://schemas.microsoft.com/office/drawing/2014/main" id="{AE458F0B-EDF9-44DE-8328-E943FDF065C9}"/>
              </a:ext>
            </a:extLst>
          </p:cNvPr>
          <p:cNvPicPr>
            <a:picLocks noChangeAspect="1"/>
          </p:cNvPicPr>
          <p:nvPr/>
        </p:nvPicPr>
        <p:blipFill rotWithShape="1">
          <a:blip r:embed="rId7"/>
          <a:srcRect l="25045" r="28046"/>
          <a:stretch/>
        </p:blipFill>
        <p:spPr>
          <a:xfrm>
            <a:off x="5808884" y="893833"/>
            <a:ext cx="3712685" cy="5943600"/>
          </a:xfrm>
          <a:prstGeom prst="rect">
            <a:avLst/>
          </a:prstGeom>
        </p:spPr>
      </p:pic>
      <p:pic>
        <p:nvPicPr>
          <p:cNvPr id="43" name="Picture 42">
            <a:extLst>
              <a:ext uri="{FF2B5EF4-FFF2-40B4-BE49-F238E27FC236}">
                <a16:creationId xmlns:a16="http://schemas.microsoft.com/office/drawing/2014/main" id="{1B63B554-D10A-4EF5-9F02-F83735BC1811}"/>
              </a:ext>
            </a:extLst>
          </p:cNvPr>
          <p:cNvPicPr>
            <a:picLocks noChangeAspect="1"/>
          </p:cNvPicPr>
          <p:nvPr/>
        </p:nvPicPr>
        <p:blipFill rotWithShape="1">
          <a:blip r:embed="rId8"/>
          <a:srcRect l="24954" r="28296"/>
          <a:stretch/>
        </p:blipFill>
        <p:spPr>
          <a:xfrm>
            <a:off x="5812966" y="893833"/>
            <a:ext cx="3700181" cy="5943600"/>
          </a:xfrm>
          <a:prstGeom prst="rect">
            <a:avLst/>
          </a:prstGeom>
        </p:spPr>
      </p:pic>
      <p:pic>
        <p:nvPicPr>
          <p:cNvPr id="44" name="Picture 43">
            <a:extLst>
              <a:ext uri="{FF2B5EF4-FFF2-40B4-BE49-F238E27FC236}">
                <a16:creationId xmlns:a16="http://schemas.microsoft.com/office/drawing/2014/main" id="{16990799-99A9-4D2B-8524-EAD8AA45EAD6}"/>
              </a:ext>
            </a:extLst>
          </p:cNvPr>
          <p:cNvPicPr>
            <a:picLocks noChangeAspect="1"/>
          </p:cNvPicPr>
          <p:nvPr/>
        </p:nvPicPr>
        <p:blipFill rotWithShape="1">
          <a:blip r:embed="rId9"/>
          <a:srcRect l="24098" r="28204"/>
          <a:stretch/>
        </p:blipFill>
        <p:spPr>
          <a:xfrm>
            <a:off x="5741524" y="893833"/>
            <a:ext cx="3775185" cy="5943600"/>
          </a:xfrm>
          <a:prstGeom prst="rect">
            <a:avLst/>
          </a:prstGeom>
        </p:spPr>
      </p:pic>
      <p:pic>
        <p:nvPicPr>
          <p:cNvPr id="45" name="Picture 44">
            <a:extLst>
              <a:ext uri="{FF2B5EF4-FFF2-40B4-BE49-F238E27FC236}">
                <a16:creationId xmlns:a16="http://schemas.microsoft.com/office/drawing/2014/main" id="{3AF00326-B259-4672-AFBB-102FC361C201}"/>
              </a:ext>
            </a:extLst>
          </p:cNvPr>
          <p:cNvPicPr>
            <a:picLocks noChangeAspect="1"/>
          </p:cNvPicPr>
          <p:nvPr/>
        </p:nvPicPr>
        <p:blipFill rotWithShape="1">
          <a:blip r:embed="rId10"/>
          <a:srcRect l="24571" r="28046"/>
          <a:stretch/>
        </p:blipFill>
        <p:spPr>
          <a:xfrm>
            <a:off x="5770755" y="893833"/>
            <a:ext cx="3750186" cy="5943600"/>
          </a:xfrm>
          <a:prstGeom prst="rect">
            <a:avLst/>
          </a:prstGeom>
        </p:spPr>
      </p:pic>
      <p:pic>
        <p:nvPicPr>
          <p:cNvPr id="46" name="Picture 45">
            <a:extLst>
              <a:ext uri="{FF2B5EF4-FFF2-40B4-BE49-F238E27FC236}">
                <a16:creationId xmlns:a16="http://schemas.microsoft.com/office/drawing/2014/main" id="{1A5ABE5B-7348-47E7-B886-E1E3FA881CFC}"/>
              </a:ext>
            </a:extLst>
          </p:cNvPr>
          <p:cNvPicPr>
            <a:picLocks noChangeAspect="1"/>
          </p:cNvPicPr>
          <p:nvPr/>
        </p:nvPicPr>
        <p:blipFill rotWithShape="1">
          <a:blip r:embed="rId11"/>
          <a:srcRect l="24729" r="28046"/>
          <a:stretch/>
        </p:blipFill>
        <p:spPr>
          <a:xfrm>
            <a:off x="5769489" y="893833"/>
            <a:ext cx="3737682" cy="5943600"/>
          </a:xfrm>
          <a:prstGeom prst="rect">
            <a:avLst/>
          </a:prstGeom>
        </p:spPr>
      </p:pic>
      <p:pic>
        <p:nvPicPr>
          <p:cNvPr id="47" name="Picture 46">
            <a:extLst>
              <a:ext uri="{FF2B5EF4-FFF2-40B4-BE49-F238E27FC236}">
                <a16:creationId xmlns:a16="http://schemas.microsoft.com/office/drawing/2014/main" id="{B31693C5-E868-484E-84A0-3689DF118E34}"/>
              </a:ext>
            </a:extLst>
          </p:cNvPr>
          <p:cNvPicPr>
            <a:picLocks noChangeAspect="1"/>
          </p:cNvPicPr>
          <p:nvPr/>
        </p:nvPicPr>
        <p:blipFill rotWithShape="1">
          <a:blip r:embed="rId12"/>
          <a:srcRect l="24572" r="28204"/>
          <a:stretch/>
        </p:blipFill>
        <p:spPr>
          <a:xfrm>
            <a:off x="5757614" y="893833"/>
            <a:ext cx="3737682" cy="5943600"/>
          </a:xfrm>
          <a:prstGeom prst="rect">
            <a:avLst/>
          </a:prstGeom>
        </p:spPr>
      </p:pic>
      <p:pic>
        <p:nvPicPr>
          <p:cNvPr id="48" name="Picture 47">
            <a:extLst>
              <a:ext uri="{FF2B5EF4-FFF2-40B4-BE49-F238E27FC236}">
                <a16:creationId xmlns:a16="http://schemas.microsoft.com/office/drawing/2014/main" id="{C4C38300-1832-4F5C-B075-ABE94898083B}"/>
              </a:ext>
            </a:extLst>
          </p:cNvPr>
          <p:cNvPicPr>
            <a:picLocks noChangeAspect="1"/>
          </p:cNvPicPr>
          <p:nvPr/>
        </p:nvPicPr>
        <p:blipFill rotWithShape="1">
          <a:blip r:embed="rId13"/>
          <a:srcRect l="24887" r="27888"/>
          <a:stretch/>
        </p:blipFill>
        <p:spPr>
          <a:xfrm>
            <a:off x="5783573" y="893833"/>
            <a:ext cx="3737682" cy="5943600"/>
          </a:xfrm>
          <a:prstGeom prst="rect">
            <a:avLst/>
          </a:prstGeom>
        </p:spPr>
      </p:pic>
      <p:pic>
        <p:nvPicPr>
          <p:cNvPr id="49" name="Picture 48">
            <a:extLst>
              <a:ext uri="{FF2B5EF4-FFF2-40B4-BE49-F238E27FC236}">
                <a16:creationId xmlns:a16="http://schemas.microsoft.com/office/drawing/2014/main" id="{0B855DA4-7745-44AD-9590-EEA7A7C96993}"/>
              </a:ext>
            </a:extLst>
          </p:cNvPr>
          <p:cNvPicPr>
            <a:picLocks noChangeAspect="1"/>
          </p:cNvPicPr>
          <p:nvPr/>
        </p:nvPicPr>
        <p:blipFill rotWithShape="1">
          <a:blip r:embed="rId14"/>
          <a:srcRect l="24572" r="27414"/>
          <a:stretch/>
        </p:blipFill>
        <p:spPr>
          <a:xfrm>
            <a:off x="5755114" y="893833"/>
            <a:ext cx="3800192" cy="5943600"/>
          </a:xfrm>
          <a:prstGeom prst="rect">
            <a:avLst/>
          </a:prstGeom>
        </p:spPr>
      </p:pic>
      <p:pic>
        <p:nvPicPr>
          <p:cNvPr id="11" name="Picture 10">
            <a:extLst>
              <a:ext uri="{FF2B5EF4-FFF2-40B4-BE49-F238E27FC236}">
                <a16:creationId xmlns:a16="http://schemas.microsoft.com/office/drawing/2014/main" id="{D7C2111B-01B5-476D-B246-D37E72FBB1B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18649" y="1052907"/>
            <a:ext cx="2857899" cy="5715798"/>
          </a:xfrm>
          <a:prstGeom prst="rect">
            <a:avLst/>
          </a:prstGeom>
        </p:spPr>
      </p:pic>
      <p:pic>
        <p:nvPicPr>
          <p:cNvPr id="13" name="Picture 12">
            <a:extLst>
              <a:ext uri="{FF2B5EF4-FFF2-40B4-BE49-F238E27FC236}">
                <a16:creationId xmlns:a16="http://schemas.microsoft.com/office/drawing/2014/main" id="{BC67C83D-F6F6-4229-957C-60D7E456B94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18649" y="1052907"/>
            <a:ext cx="2857899" cy="5715798"/>
          </a:xfrm>
          <a:prstGeom prst="rect">
            <a:avLst/>
          </a:prstGeom>
        </p:spPr>
      </p:pic>
      <p:pic>
        <p:nvPicPr>
          <p:cNvPr id="17" name="Picture 16">
            <a:extLst>
              <a:ext uri="{FF2B5EF4-FFF2-40B4-BE49-F238E27FC236}">
                <a16:creationId xmlns:a16="http://schemas.microsoft.com/office/drawing/2014/main" id="{84977795-7042-477C-BFCC-3D585D45FCF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18649" y="1052907"/>
            <a:ext cx="2857899" cy="5715798"/>
          </a:xfrm>
          <a:prstGeom prst="rect">
            <a:avLst/>
          </a:prstGeom>
        </p:spPr>
      </p:pic>
      <p:pic>
        <p:nvPicPr>
          <p:cNvPr id="20" name="Picture 19">
            <a:extLst>
              <a:ext uri="{FF2B5EF4-FFF2-40B4-BE49-F238E27FC236}">
                <a16:creationId xmlns:a16="http://schemas.microsoft.com/office/drawing/2014/main" id="{C86E8A6E-353B-42BC-BB19-114AA344190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318649" y="1052907"/>
            <a:ext cx="2857899" cy="5715798"/>
          </a:xfrm>
          <a:prstGeom prst="rect">
            <a:avLst/>
          </a:prstGeom>
        </p:spPr>
      </p:pic>
      <p:pic>
        <p:nvPicPr>
          <p:cNvPr id="24" name="Picture 23">
            <a:extLst>
              <a:ext uri="{FF2B5EF4-FFF2-40B4-BE49-F238E27FC236}">
                <a16:creationId xmlns:a16="http://schemas.microsoft.com/office/drawing/2014/main" id="{53D2B4EE-B986-4602-9842-729E45837C0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318649" y="1052907"/>
            <a:ext cx="2857899" cy="5715798"/>
          </a:xfrm>
          <a:prstGeom prst="rect">
            <a:avLst/>
          </a:prstGeom>
        </p:spPr>
      </p:pic>
      <p:pic>
        <p:nvPicPr>
          <p:cNvPr id="28" name="Picture 27">
            <a:extLst>
              <a:ext uri="{FF2B5EF4-FFF2-40B4-BE49-F238E27FC236}">
                <a16:creationId xmlns:a16="http://schemas.microsoft.com/office/drawing/2014/main" id="{F2DD1D83-9976-4177-B264-A830A8AAC909}"/>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318649" y="1052907"/>
            <a:ext cx="2857899" cy="5715798"/>
          </a:xfrm>
          <a:prstGeom prst="rect">
            <a:avLst/>
          </a:prstGeom>
        </p:spPr>
      </p:pic>
      <p:pic>
        <p:nvPicPr>
          <p:cNvPr id="32" name="Picture 31">
            <a:extLst>
              <a:ext uri="{FF2B5EF4-FFF2-40B4-BE49-F238E27FC236}">
                <a16:creationId xmlns:a16="http://schemas.microsoft.com/office/drawing/2014/main" id="{5464DCE8-2F4A-43C4-8978-24BD000D7F4A}"/>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318649" y="1052907"/>
            <a:ext cx="2857899" cy="5715798"/>
          </a:xfrm>
          <a:prstGeom prst="rect">
            <a:avLst/>
          </a:prstGeom>
        </p:spPr>
      </p:pic>
      <p:pic>
        <p:nvPicPr>
          <p:cNvPr id="35" name="Picture 34">
            <a:extLst>
              <a:ext uri="{FF2B5EF4-FFF2-40B4-BE49-F238E27FC236}">
                <a16:creationId xmlns:a16="http://schemas.microsoft.com/office/drawing/2014/main" id="{29F29889-B9A4-4932-9328-124518FACF3B}"/>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318649" y="1052907"/>
            <a:ext cx="2857899" cy="5715798"/>
          </a:xfrm>
          <a:prstGeom prst="rect">
            <a:avLst/>
          </a:prstGeom>
        </p:spPr>
      </p:pic>
      <p:pic>
        <p:nvPicPr>
          <p:cNvPr id="63" name="Picture 62">
            <a:extLst>
              <a:ext uri="{FF2B5EF4-FFF2-40B4-BE49-F238E27FC236}">
                <a16:creationId xmlns:a16="http://schemas.microsoft.com/office/drawing/2014/main" id="{C4D5A5B7-9953-4271-97E9-EDC496326CC6}"/>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318649" y="1052907"/>
            <a:ext cx="2857899" cy="5715798"/>
          </a:xfrm>
          <a:prstGeom prst="rect">
            <a:avLst/>
          </a:prstGeom>
        </p:spPr>
      </p:pic>
      <p:pic>
        <p:nvPicPr>
          <p:cNvPr id="65" name="Picture 64">
            <a:extLst>
              <a:ext uri="{FF2B5EF4-FFF2-40B4-BE49-F238E27FC236}">
                <a16:creationId xmlns:a16="http://schemas.microsoft.com/office/drawing/2014/main" id="{0048F55C-D2F0-426B-A216-1AB3DA09179E}"/>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318649" y="1052907"/>
            <a:ext cx="2857899" cy="5715798"/>
          </a:xfrm>
          <a:prstGeom prst="rect">
            <a:avLst/>
          </a:prstGeom>
        </p:spPr>
      </p:pic>
      <p:pic>
        <p:nvPicPr>
          <p:cNvPr id="67" name="Picture 66">
            <a:extLst>
              <a:ext uri="{FF2B5EF4-FFF2-40B4-BE49-F238E27FC236}">
                <a16:creationId xmlns:a16="http://schemas.microsoft.com/office/drawing/2014/main" id="{0594F512-7E56-4A60-9027-83AA66912409}"/>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318649" y="1052907"/>
            <a:ext cx="2857899" cy="5715798"/>
          </a:xfrm>
          <a:prstGeom prst="rect">
            <a:avLst/>
          </a:prstGeom>
        </p:spPr>
      </p:pic>
      <p:pic>
        <p:nvPicPr>
          <p:cNvPr id="69" name="Picture 68">
            <a:extLst>
              <a:ext uri="{FF2B5EF4-FFF2-40B4-BE49-F238E27FC236}">
                <a16:creationId xmlns:a16="http://schemas.microsoft.com/office/drawing/2014/main" id="{C2A0B811-9BE8-46A1-97EB-17D9F0A84250}"/>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318649" y="1052907"/>
            <a:ext cx="2857899" cy="5715798"/>
          </a:xfrm>
          <a:prstGeom prst="rect">
            <a:avLst/>
          </a:prstGeom>
        </p:spPr>
      </p:pic>
      <p:sp>
        <p:nvSpPr>
          <p:cNvPr id="34" name="TextBox 33">
            <a:extLst>
              <a:ext uri="{FF2B5EF4-FFF2-40B4-BE49-F238E27FC236}">
                <a16:creationId xmlns:a16="http://schemas.microsoft.com/office/drawing/2014/main" id="{DE57A710-4B20-4498-9795-173250196DC5}"/>
              </a:ext>
            </a:extLst>
          </p:cNvPr>
          <p:cNvSpPr txBox="1"/>
          <p:nvPr/>
        </p:nvSpPr>
        <p:spPr>
          <a:xfrm>
            <a:off x="9873351" y="1554335"/>
            <a:ext cx="1943161" cy="369332"/>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 Amended pixels</a:t>
            </a:r>
          </a:p>
        </p:txBody>
      </p:sp>
      <p:sp>
        <p:nvSpPr>
          <p:cNvPr id="50" name="Rectangle 49">
            <a:extLst>
              <a:ext uri="{FF2B5EF4-FFF2-40B4-BE49-F238E27FC236}">
                <a16:creationId xmlns:a16="http://schemas.microsoft.com/office/drawing/2014/main" id="{A81F3352-2A95-47BC-80BD-44EC1F4C6D09}"/>
              </a:ext>
            </a:extLst>
          </p:cNvPr>
          <p:cNvSpPr/>
          <p:nvPr/>
        </p:nvSpPr>
        <p:spPr>
          <a:xfrm>
            <a:off x="9787705" y="1729136"/>
            <a:ext cx="91440" cy="91440"/>
          </a:xfrm>
          <a:prstGeom prst="rect">
            <a:avLst/>
          </a:prstGeom>
          <a:solidFill>
            <a:srgbClr val="A31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sz="4000" b="1" dirty="0"/>
              <a:t>Quantity = Quality</a:t>
            </a:r>
            <a:endParaRPr lang="en-US" sz="4000" dirty="0"/>
          </a:p>
        </p:txBody>
      </p:sp>
      <p:sp>
        <p:nvSpPr>
          <p:cNvPr id="29" name="Oval 28">
            <a:extLst>
              <a:ext uri="{FF2B5EF4-FFF2-40B4-BE49-F238E27FC236}">
                <a16:creationId xmlns:a16="http://schemas.microsoft.com/office/drawing/2014/main" id="{99C15132-4FAB-49C9-9229-6209DDED5597}"/>
              </a:ext>
            </a:extLst>
          </p:cNvPr>
          <p:cNvSpPr/>
          <p:nvPr/>
        </p:nvSpPr>
        <p:spPr>
          <a:xfrm>
            <a:off x="11159460" y="210105"/>
            <a:ext cx="519813" cy="51981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Segoe UI Semibold" panose="020B0702040204020203" pitchFamily="34" charset="0"/>
                <a:cs typeface="Segoe UI Semibold" panose="020B0702040204020203" pitchFamily="34" charset="0"/>
              </a:rPr>
              <a:t>3</a:t>
            </a:r>
          </a:p>
        </p:txBody>
      </p:sp>
    </p:spTree>
    <p:extLst>
      <p:ext uri="{BB962C8B-B14F-4D97-AF65-F5344CB8AC3E}">
        <p14:creationId xmlns:p14="http://schemas.microsoft.com/office/powerpoint/2010/main" val="218966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37"/>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150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ntr" presetSubtype="0" fill="hold" nodeType="withEffect">
                                  <p:stCondLst>
                                    <p:cond delay="1500"/>
                                  </p:stCondLst>
                                  <p:childTnLst>
                                    <p:set>
                                      <p:cBhvr>
                                        <p:cTn id="15" dur="1" fill="hold">
                                          <p:stCondLst>
                                            <p:cond delay="0"/>
                                          </p:stCondLst>
                                        </p:cTn>
                                        <p:tgtEl>
                                          <p:spTgt spid="40"/>
                                        </p:tgtEl>
                                        <p:attrNameLst>
                                          <p:attrName>style.visibility</p:attrName>
                                        </p:attrNameLst>
                                      </p:cBhvr>
                                      <p:to>
                                        <p:strVal val="visible"/>
                                      </p:to>
                                    </p:set>
                                  </p:childTnLst>
                                </p:cTn>
                              </p:par>
                              <p:par>
                                <p:cTn id="16" presetID="1" presetClass="exit" presetSubtype="0" fill="hold" nodeType="withEffect">
                                  <p:stCondLst>
                                    <p:cond delay="1500"/>
                                  </p:stCondLst>
                                  <p:childTnLst>
                                    <p:set>
                                      <p:cBhvr>
                                        <p:cTn id="17" dur="1" fill="hold">
                                          <p:stCondLst>
                                            <p:cond delay="0"/>
                                          </p:stCondLst>
                                        </p:cTn>
                                        <p:tgtEl>
                                          <p:spTgt spid="36"/>
                                        </p:tgtEl>
                                        <p:attrNameLst>
                                          <p:attrName>style.visibility</p:attrName>
                                        </p:attrNameLst>
                                      </p:cBhvr>
                                      <p:to>
                                        <p:strVal val="hidden"/>
                                      </p:to>
                                    </p:set>
                                  </p:childTnLst>
                                </p:cTn>
                              </p:par>
                            </p:childTnLst>
                          </p:cTn>
                        </p:par>
                        <p:par>
                          <p:cTn id="18" fill="hold">
                            <p:stCondLst>
                              <p:cond delay="1500"/>
                            </p:stCondLst>
                            <p:childTnLst>
                              <p:par>
                                <p:cTn id="19" presetID="1" presetClass="entr" presetSubtype="0" fill="hold" nodeType="afterEffect">
                                  <p:stCondLst>
                                    <p:cond delay="150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150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xit" presetSubtype="0" fill="hold" nodeType="withEffect">
                                  <p:stCondLst>
                                    <p:cond delay="1500"/>
                                  </p:stCondLst>
                                  <p:childTnLst>
                                    <p:set>
                                      <p:cBhvr>
                                        <p:cTn id="24" dur="1" fill="hold">
                                          <p:stCondLst>
                                            <p:cond delay="0"/>
                                          </p:stCondLst>
                                        </p:cTn>
                                        <p:tgtEl>
                                          <p:spTgt spid="40"/>
                                        </p:tgtEl>
                                        <p:attrNameLst>
                                          <p:attrName>style.visibility</p:attrName>
                                        </p:attrNameLst>
                                      </p:cBhvr>
                                      <p:to>
                                        <p:strVal val="hidden"/>
                                      </p:to>
                                    </p:set>
                                  </p:childTnLst>
                                </p:cTn>
                              </p:par>
                            </p:childTnLst>
                          </p:cTn>
                        </p:par>
                        <p:par>
                          <p:cTn id="25" fill="hold">
                            <p:stCondLst>
                              <p:cond delay="3000"/>
                            </p:stCondLst>
                            <p:childTnLst>
                              <p:par>
                                <p:cTn id="26" presetID="1" presetClass="entr" presetSubtype="0" fill="hold" nodeType="afterEffect">
                                  <p:stCondLst>
                                    <p:cond delay="1500"/>
                                  </p:stCondLst>
                                  <p:childTnLst>
                                    <p:set>
                                      <p:cBhvr>
                                        <p:cTn id="27" dur="1" fill="hold">
                                          <p:stCondLst>
                                            <p:cond delay="0"/>
                                          </p:stCondLst>
                                        </p:cTn>
                                        <p:tgtEl>
                                          <p:spTgt spid="24"/>
                                        </p:tgtEl>
                                        <p:attrNameLst>
                                          <p:attrName>style.visibility</p:attrName>
                                        </p:attrNameLst>
                                      </p:cBhvr>
                                      <p:to>
                                        <p:strVal val="visible"/>
                                      </p:to>
                                    </p:set>
                                  </p:childTnLst>
                                </p:cTn>
                              </p:par>
                              <p:par>
                                <p:cTn id="28" presetID="1" presetClass="entr" presetSubtype="0" fill="hold" nodeType="withEffect">
                                  <p:stCondLst>
                                    <p:cond delay="1500"/>
                                  </p:stCondLst>
                                  <p:childTnLst>
                                    <p:set>
                                      <p:cBhvr>
                                        <p:cTn id="29" dur="1" fill="hold">
                                          <p:stCondLst>
                                            <p:cond delay="0"/>
                                          </p:stCondLst>
                                        </p:cTn>
                                        <p:tgtEl>
                                          <p:spTgt spid="42"/>
                                        </p:tgtEl>
                                        <p:attrNameLst>
                                          <p:attrName>style.visibility</p:attrName>
                                        </p:attrNameLst>
                                      </p:cBhvr>
                                      <p:to>
                                        <p:strVal val="visible"/>
                                      </p:to>
                                    </p:set>
                                  </p:childTnLst>
                                </p:cTn>
                              </p:par>
                              <p:par>
                                <p:cTn id="30" presetID="1" presetClass="exit" presetSubtype="0" fill="hold" nodeType="withEffect">
                                  <p:stCondLst>
                                    <p:cond delay="1500"/>
                                  </p:stCondLst>
                                  <p:childTnLst>
                                    <p:set>
                                      <p:cBhvr>
                                        <p:cTn id="31" dur="1" fill="hold">
                                          <p:stCondLst>
                                            <p:cond delay="0"/>
                                          </p:stCondLst>
                                        </p:cTn>
                                        <p:tgtEl>
                                          <p:spTgt spid="41"/>
                                        </p:tgtEl>
                                        <p:attrNameLst>
                                          <p:attrName>style.visibility</p:attrName>
                                        </p:attrNameLst>
                                      </p:cBhvr>
                                      <p:to>
                                        <p:strVal val="hidden"/>
                                      </p:to>
                                    </p:set>
                                  </p:childTnLst>
                                </p:cTn>
                              </p:par>
                            </p:childTnLst>
                          </p:cTn>
                        </p:par>
                        <p:par>
                          <p:cTn id="32" fill="hold">
                            <p:stCondLst>
                              <p:cond delay="4500"/>
                            </p:stCondLst>
                            <p:childTnLst>
                              <p:par>
                                <p:cTn id="33" presetID="1" presetClass="entr" presetSubtype="0" fill="hold" nodeType="afterEffect">
                                  <p:stCondLst>
                                    <p:cond delay="150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150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xit" presetSubtype="0" fill="hold" nodeType="withEffect">
                                  <p:stCondLst>
                                    <p:cond delay="1500"/>
                                  </p:stCondLst>
                                  <p:childTnLst>
                                    <p:set>
                                      <p:cBhvr>
                                        <p:cTn id="38" dur="1" fill="hold">
                                          <p:stCondLst>
                                            <p:cond delay="0"/>
                                          </p:stCondLst>
                                        </p:cTn>
                                        <p:tgtEl>
                                          <p:spTgt spid="42"/>
                                        </p:tgtEl>
                                        <p:attrNameLst>
                                          <p:attrName>style.visibility</p:attrName>
                                        </p:attrNameLst>
                                      </p:cBhvr>
                                      <p:to>
                                        <p:strVal val="hidden"/>
                                      </p:to>
                                    </p:set>
                                  </p:childTnLst>
                                </p:cTn>
                              </p:par>
                            </p:childTnLst>
                          </p:cTn>
                        </p:par>
                        <p:par>
                          <p:cTn id="39" fill="hold">
                            <p:stCondLst>
                              <p:cond delay="6000"/>
                            </p:stCondLst>
                            <p:childTnLst>
                              <p:par>
                                <p:cTn id="40" presetID="1" presetClass="entr" presetSubtype="0" fill="hold" nodeType="afterEffect">
                                  <p:stCondLst>
                                    <p:cond delay="1500"/>
                                  </p:stCondLst>
                                  <p:childTnLst>
                                    <p:set>
                                      <p:cBhvr>
                                        <p:cTn id="41" dur="1" fill="hold">
                                          <p:stCondLst>
                                            <p:cond delay="0"/>
                                          </p:stCondLst>
                                        </p:cTn>
                                        <p:tgtEl>
                                          <p:spTgt spid="32"/>
                                        </p:tgtEl>
                                        <p:attrNameLst>
                                          <p:attrName>style.visibility</p:attrName>
                                        </p:attrNameLst>
                                      </p:cBhvr>
                                      <p:to>
                                        <p:strVal val="visible"/>
                                      </p:to>
                                    </p:set>
                                  </p:childTnLst>
                                </p:cTn>
                              </p:par>
                              <p:par>
                                <p:cTn id="42" presetID="1" presetClass="entr" presetSubtype="0" fill="hold" nodeType="withEffect">
                                  <p:stCondLst>
                                    <p:cond delay="1500"/>
                                  </p:stCondLst>
                                  <p:childTnLst>
                                    <p:set>
                                      <p:cBhvr>
                                        <p:cTn id="43" dur="1" fill="hold">
                                          <p:stCondLst>
                                            <p:cond delay="0"/>
                                          </p:stCondLst>
                                        </p:cTn>
                                        <p:tgtEl>
                                          <p:spTgt spid="44"/>
                                        </p:tgtEl>
                                        <p:attrNameLst>
                                          <p:attrName>style.visibility</p:attrName>
                                        </p:attrNameLst>
                                      </p:cBhvr>
                                      <p:to>
                                        <p:strVal val="visible"/>
                                      </p:to>
                                    </p:set>
                                  </p:childTnLst>
                                </p:cTn>
                              </p:par>
                              <p:par>
                                <p:cTn id="44" presetID="1" presetClass="exit" presetSubtype="0" fill="hold" nodeType="withEffect">
                                  <p:stCondLst>
                                    <p:cond delay="1500"/>
                                  </p:stCondLst>
                                  <p:childTnLst>
                                    <p:set>
                                      <p:cBhvr>
                                        <p:cTn id="45" dur="1" fill="hold">
                                          <p:stCondLst>
                                            <p:cond delay="0"/>
                                          </p:stCondLst>
                                        </p:cTn>
                                        <p:tgtEl>
                                          <p:spTgt spid="43"/>
                                        </p:tgtEl>
                                        <p:attrNameLst>
                                          <p:attrName>style.visibility</p:attrName>
                                        </p:attrNameLst>
                                      </p:cBhvr>
                                      <p:to>
                                        <p:strVal val="hidden"/>
                                      </p:to>
                                    </p:set>
                                  </p:childTnLst>
                                </p:cTn>
                              </p:par>
                            </p:childTnLst>
                          </p:cTn>
                        </p:par>
                        <p:par>
                          <p:cTn id="46" fill="hold">
                            <p:stCondLst>
                              <p:cond delay="7500"/>
                            </p:stCondLst>
                            <p:childTnLst>
                              <p:par>
                                <p:cTn id="47" presetID="1" presetClass="entr" presetSubtype="0" fill="hold" nodeType="afterEffect">
                                  <p:stCondLst>
                                    <p:cond delay="150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nodeType="withEffect">
                                  <p:stCondLst>
                                    <p:cond delay="150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xit" presetSubtype="0" fill="hold" nodeType="withEffect">
                                  <p:stCondLst>
                                    <p:cond delay="1500"/>
                                  </p:stCondLst>
                                  <p:childTnLst>
                                    <p:set>
                                      <p:cBhvr>
                                        <p:cTn id="52" dur="1" fill="hold">
                                          <p:stCondLst>
                                            <p:cond delay="0"/>
                                          </p:stCondLst>
                                        </p:cTn>
                                        <p:tgtEl>
                                          <p:spTgt spid="44"/>
                                        </p:tgtEl>
                                        <p:attrNameLst>
                                          <p:attrName>style.visibility</p:attrName>
                                        </p:attrNameLst>
                                      </p:cBhvr>
                                      <p:to>
                                        <p:strVal val="hidden"/>
                                      </p:to>
                                    </p:set>
                                  </p:childTnLst>
                                </p:cTn>
                              </p:par>
                            </p:childTnLst>
                          </p:cTn>
                        </p:par>
                        <p:par>
                          <p:cTn id="53" fill="hold">
                            <p:stCondLst>
                              <p:cond delay="9000"/>
                            </p:stCondLst>
                            <p:childTnLst>
                              <p:par>
                                <p:cTn id="54" presetID="1" presetClass="entr" presetSubtype="0" fill="hold" nodeType="afterEffect">
                                  <p:stCondLst>
                                    <p:cond delay="1500"/>
                                  </p:stCondLst>
                                  <p:childTnLst>
                                    <p:set>
                                      <p:cBhvr>
                                        <p:cTn id="55" dur="1" fill="hold">
                                          <p:stCondLst>
                                            <p:cond delay="0"/>
                                          </p:stCondLst>
                                        </p:cTn>
                                        <p:tgtEl>
                                          <p:spTgt spid="63"/>
                                        </p:tgtEl>
                                        <p:attrNameLst>
                                          <p:attrName>style.visibility</p:attrName>
                                        </p:attrNameLst>
                                      </p:cBhvr>
                                      <p:to>
                                        <p:strVal val="visible"/>
                                      </p:to>
                                    </p:set>
                                  </p:childTnLst>
                                </p:cTn>
                              </p:par>
                              <p:par>
                                <p:cTn id="56" presetID="1" presetClass="entr" presetSubtype="0" fill="hold" nodeType="withEffect">
                                  <p:stCondLst>
                                    <p:cond delay="1500"/>
                                  </p:stCondLst>
                                  <p:childTnLst>
                                    <p:set>
                                      <p:cBhvr>
                                        <p:cTn id="57" dur="1" fill="hold">
                                          <p:stCondLst>
                                            <p:cond delay="0"/>
                                          </p:stCondLst>
                                        </p:cTn>
                                        <p:tgtEl>
                                          <p:spTgt spid="46"/>
                                        </p:tgtEl>
                                        <p:attrNameLst>
                                          <p:attrName>style.visibility</p:attrName>
                                        </p:attrNameLst>
                                      </p:cBhvr>
                                      <p:to>
                                        <p:strVal val="visible"/>
                                      </p:to>
                                    </p:set>
                                  </p:childTnLst>
                                </p:cTn>
                              </p:par>
                              <p:par>
                                <p:cTn id="58" presetID="1" presetClass="exit" presetSubtype="0" fill="hold" nodeType="withEffect">
                                  <p:stCondLst>
                                    <p:cond delay="1500"/>
                                  </p:stCondLst>
                                  <p:childTnLst>
                                    <p:set>
                                      <p:cBhvr>
                                        <p:cTn id="59" dur="1" fill="hold">
                                          <p:stCondLst>
                                            <p:cond delay="0"/>
                                          </p:stCondLst>
                                        </p:cTn>
                                        <p:tgtEl>
                                          <p:spTgt spid="45"/>
                                        </p:tgtEl>
                                        <p:attrNameLst>
                                          <p:attrName>style.visibility</p:attrName>
                                        </p:attrNameLst>
                                      </p:cBhvr>
                                      <p:to>
                                        <p:strVal val="hidden"/>
                                      </p:to>
                                    </p:set>
                                  </p:childTnLst>
                                </p:cTn>
                              </p:par>
                            </p:childTnLst>
                          </p:cTn>
                        </p:par>
                        <p:par>
                          <p:cTn id="60" fill="hold">
                            <p:stCondLst>
                              <p:cond delay="10500"/>
                            </p:stCondLst>
                            <p:childTnLst>
                              <p:par>
                                <p:cTn id="61" presetID="1" presetClass="entr" presetSubtype="0" fill="hold" nodeType="afterEffect">
                                  <p:stCondLst>
                                    <p:cond delay="1500"/>
                                  </p:stCondLst>
                                  <p:childTnLst>
                                    <p:set>
                                      <p:cBhvr>
                                        <p:cTn id="62" dur="1" fill="hold">
                                          <p:stCondLst>
                                            <p:cond delay="0"/>
                                          </p:stCondLst>
                                        </p:cTn>
                                        <p:tgtEl>
                                          <p:spTgt spid="65"/>
                                        </p:tgtEl>
                                        <p:attrNameLst>
                                          <p:attrName>style.visibility</p:attrName>
                                        </p:attrNameLst>
                                      </p:cBhvr>
                                      <p:to>
                                        <p:strVal val="visible"/>
                                      </p:to>
                                    </p:set>
                                  </p:childTnLst>
                                </p:cTn>
                              </p:par>
                              <p:par>
                                <p:cTn id="63" presetID="1" presetClass="entr" presetSubtype="0" fill="hold" nodeType="withEffect">
                                  <p:stCondLst>
                                    <p:cond delay="1500"/>
                                  </p:stCondLst>
                                  <p:childTnLst>
                                    <p:set>
                                      <p:cBhvr>
                                        <p:cTn id="64" dur="1" fill="hold">
                                          <p:stCondLst>
                                            <p:cond delay="0"/>
                                          </p:stCondLst>
                                        </p:cTn>
                                        <p:tgtEl>
                                          <p:spTgt spid="47"/>
                                        </p:tgtEl>
                                        <p:attrNameLst>
                                          <p:attrName>style.visibility</p:attrName>
                                        </p:attrNameLst>
                                      </p:cBhvr>
                                      <p:to>
                                        <p:strVal val="visible"/>
                                      </p:to>
                                    </p:set>
                                  </p:childTnLst>
                                </p:cTn>
                              </p:par>
                              <p:par>
                                <p:cTn id="65" presetID="1" presetClass="exit" presetSubtype="0" fill="hold" nodeType="withEffect">
                                  <p:stCondLst>
                                    <p:cond delay="1500"/>
                                  </p:stCondLst>
                                  <p:childTnLst>
                                    <p:set>
                                      <p:cBhvr>
                                        <p:cTn id="66" dur="1" fill="hold">
                                          <p:stCondLst>
                                            <p:cond delay="0"/>
                                          </p:stCondLst>
                                        </p:cTn>
                                        <p:tgtEl>
                                          <p:spTgt spid="46"/>
                                        </p:tgtEl>
                                        <p:attrNameLst>
                                          <p:attrName>style.visibility</p:attrName>
                                        </p:attrNameLst>
                                      </p:cBhvr>
                                      <p:to>
                                        <p:strVal val="hidden"/>
                                      </p:to>
                                    </p:set>
                                  </p:childTnLst>
                                </p:cTn>
                              </p:par>
                            </p:childTnLst>
                          </p:cTn>
                        </p:par>
                        <p:par>
                          <p:cTn id="67" fill="hold">
                            <p:stCondLst>
                              <p:cond delay="12000"/>
                            </p:stCondLst>
                            <p:childTnLst>
                              <p:par>
                                <p:cTn id="68" presetID="1" presetClass="entr" presetSubtype="0" fill="hold" nodeType="afterEffect">
                                  <p:stCondLst>
                                    <p:cond delay="1500"/>
                                  </p:stCondLst>
                                  <p:childTnLst>
                                    <p:set>
                                      <p:cBhvr>
                                        <p:cTn id="69" dur="1" fill="hold">
                                          <p:stCondLst>
                                            <p:cond delay="0"/>
                                          </p:stCondLst>
                                        </p:cTn>
                                        <p:tgtEl>
                                          <p:spTgt spid="67"/>
                                        </p:tgtEl>
                                        <p:attrNameLst>
                                          <p:attrName>style.visibility</p:attrName>
                                        </p:attrNameLst>
                                      </p:cBhvr>
                                      <p:to>
                                        <p:strVal val="visible"/>
                                      </p:to>
                                    </p:set>
                                  </p:childTnLst>
                                </p:cTn>
                              </p:par>
                              <p:par>
                                <p:cTn id="70" presetID="1" presetClass="entr" presetSubtype="0" fill="hold" nodeType="withEffect">
                                  <p:stCondLst>
                                    <p:cond delay="1500"/>
                                  </p:stCondLst>
                                  <p:childTnLst>
                                    <p:set>
                                      <p:cBhvr>
                                        <p:cTn id="71" dur="1" fill="hold">
                                          <p:stCondLst>
                                            <p:cond delay="0"/>
                                          </p:stCondLst>
                                        </p:cTn>
                                        <p:tgtEl>
                                          <p:spTgt spid="48"/>
                                        </p:tgtEl>
                                        <p:attrNameLst>
                                          <p:attrName>style.visibility</p:attrName>
                                        </p:attrNameLst>
                                      </p:cBhvr>
                                      <p:to>
                                        <p:strVal val="visible"/>
                                      </p:to>
                                    </p:set>
                                  </p:childTnLst>
                                </p:cTn>
                              </p:par>
                              <p:par>
                                <p:cTn id="72" presetID="1" presetClass="exit" presetSubtype="0" fill="hold" nodeType="withEffect">
                                  <p:stCondLst>
                                    <p:cond delay="1500"/>
                                  </p:stCondLst>
                                  <p:childTnLst>
                                    <p:set>
                                      <p:cBhvr>
                                        <p:cTn id="73" dur="1" fill="hold">
                                          <p:stCondLst>
                                            <p:cond delay="0"/>
                                          </p:stCondLst>
                                        </p:cTn>
                                        <p:tgtEl>
                                          <p:spTgt spid="47"/>
                                        </p:tgtEl>
                                        <p:attrNameLst>
                                          <p:attrName>style.visibility</p:attrName>
                                        </p:attrNameLst>
                                      </p:cBhvr>
                                      <p:to>
                                        <p:strVal val="hidden"/>
                                      </p:to>
                                    </p:set>
                                  </p:childTnLst>
                                </p:cTn>
                              </p:par>
                            </p:childTnLst>
                          </p:cTn>
                        </p:par>
                        <p:par>
                          <p:cTn id="74" fill="hold">
                            <p:stCondLst>
                              <p:cond delay="13500"/>
                            </p:stCondLst>
                            <p:childTnLst>
                              <p:par>
                                <p:cTn id="75" presetID="1" presetClass="entr" presetSubtype="0" fill="hold" nodeType="afterEffect">
                                  <p:stCondLst>
                                    <p:cond delay="1500"/>
                                  </p:stCondLst>
                                  <p:childTnLst>
                                    <p:set>
                                      <p:cBhvr>
                                        <p:cTn id="76" dur="1" fill="hold">
                                          <p:stCondLst>
                                            <p:cond delay="0"/>
                                          </p:stCondLst>
                                        </p:cTn>
                                        <p:tgtEl>
                                          <p:spTgt spid="69"/>
                                        </p:tgtEl>
                                        <p:attrNameLst>
                                          <p:attrName>style.visibility</p:attrName>
                                        </p:attrNameLst>
                                      </p:cBhvr>
                                      <p:to>
                                        <p:strVal val="visible"/>
                                      </p:to>
                                    </p:set>
                                  </p:childTnLst>
                                </p:cTn>
                              </p:par>
                              <p:par>
                                <p:cTn id="77" presetID="1" presetClass="entr" presetSubtype="0" fill="hold" nodeType="withEffect">
                                  <p:stCondLst>
                                    <p:cond delay="1500"/>
                                  </p:stCondLst>
                                  <p:childTnLst>
                                    <p:set>
                                      <p:cBhvr>
                                        <p:cTn id="78" dur="1" fill="hold">
                                          <p:stCondLst>
                                            <p:cond delay="0"/>
                                          </p:stCondLst>
                                        </p:cTn>
                                        <p:tgtEl>
                                          <p:spTgt spid="49"/>
                                        </p:tgtEl>
                                        <p:attrNameLst>
                                          <p:attrName>style.visibility</p:attrName>
                                        </p:attrNameLst>
                                      </p:cBhvr>
                                      <p:to>
                                        <p:strVal val="visible"/>
                                      </p:to>
                                    </p:set>
                                  </p:childTnLst>
                                </p:cTn>
                              </p:par>
                              <p:par>
                                <p:cTn id="79" presetID="1" presetClass="exit" presetSubtype="0" fill="hold" nodeType="withEffect">
                                  <p:stCondLst>
                                    <p:cond delay="1500"/>
                                  </p:stCondLst>
                                  <p:childTnLst>
                                    <p:set>
                                      <p:cBhvr>
                                        <p:cTn id="80" dur="1" fill="hold">
                                          <p:stCondLst>
                                            <p:cond delay="0"/>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8B1EE6-8FF6-4E52-9858-9D0C5F11D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294" y="4457424"/>
            <a:ext cx="3981705" cy="2235561"/>
          </a:xfrm>
          <a:prstGeom prst="rect">
            <a:avLst/>
          </a:prstGeom>
        </p:spPr>
      </p:pic>
      <p:sp>
        <p:nvSpPr>
          <p:cNvPr id="2" name="Title 1">
            <a:extLst>
              <a:ext uri="{FF2B5EF4-FFF2-40B4-BE49-F238E27FC236}">
                <a16:creationId xmlns:a16="http://schemas.microsoft.com/office/drawing/2014/main" id="{4102C927-172E-41E6-98E2-D6D220DCFA8C}"/>
              </a:ext>
            </a:extLst>
          </p:cNvPr>
          <p:cNvSpPr>
            <a:spLocks noGrp="1"/>
          </p:cNvSpPr>
          <p:nvPr>
            <p:ph type="title"/>
          </p:nvPr>
        </p:nvSpPr>
        <p:spPr>
          <a:xfrm>
            <a:off x="3810" y="15874"/>
            <a:ext cx="12192000" cy="1325563"/>
          </a:xfrm>
        </p:spPr>
        <p:txBody>
          <a:bodyPr/>
          <a:lstStyle/>
          <a:p>
            <a:r>
              <a:rPr lang="en-US" dirty="0"/>
              <a:t>Urbanization messes with how water flows</a:t>
            </a:r>
          </a:p>
        </p:txBody>
      </p:sp>
      <p:sp>
        <p:nvSpPr>
          <p:cNvPr id="144" name="TextBox 143">
            <a:extLst>
              <a:ext uri="{FF2B5EF4-FFF2-40B4-BE49-F238E27FC236}">
                <a16:creationId xmlns:a16="http://schemas.microsoft.com/office/drawing/2014/main" id="{B5465470-E3CE-43B6-85B8-7FC9CB72EEB8}"/>
              </a:ext>
            </a:extLst>
          </p:cNvPr>
          <p:cNvSpPr txBox="1"/>
          <p:nvPr/>
        </p:nvSpPr>
        <p:spPr>
          <a:xfrm>
            <a:off x="6946695" y="1801221"/>
            <a:ext cx="3464130" cy="523220"/>
          </a:xfrm>
          <a:prstGeom prst="rect">
            <a:avLst/>
          </a:prstGeom>
          <a:noFill/>
        </p:spPr>
        <p:txBody>
          <a:bodyPr wrap="square" rtlCol="0">
            <a:spAutoFit/>
          </a:bodyPr>
          <a:lstStyle/>
          <a:p>
            <a:pPr algn="ctr"/>
            <a:r>
              <a:rPr lang="en-US" sz="2800" dirty="0">
                <a:latin typeface="Segoe UI Semibold" panose="020B0702040204020203" pitchFamily="34" charset="0"/>
                <a:cs typeface="Segoe UI Semibold" panose="020B0702040204020203" pitchFamily="34" charset="0"/>
              </a:rPr>
              <a:t>Today’s Approach</a:t>
            </a:r>
          </a:p>
        </p:txBody>
      </p:sp>
      <p:sp>
        <p:nvSpPr>
          <p:cNvPr id="167" name="TextBox 166">
            <a:extLst>
              <a:ext uri="{FF2B5EF4-FFF2-40B4-BE49-F238E27FC236}">
                <a16:creationId xmlns:a16="http://schemas.microsoft.com/office/drawing/2014/main" id="{373DB2B9-495C-4AB7-B3BE-1CBE1FB81585}"/>
              </a:ext>
            </a:extLst>
          </p:cNvPr>
          <p:cNvSpPr txBox="1"/>
          <p:nvPr/>
        </p:nvSpPr>
        <p:spPr>
          <a:xfrm>
            <a:off x="635509" y="1282795"/>
            <a:ext cx="4714923" cy="523220"/>
          </a:xfrm>
          <a:prstGeom prst="rect">
            <a:avLst/>
          </a:prstGeom>
          <a:noFill/>
        </p:spPr>
        <p:txBody>
          <a:bodyPr wrap="square" rtlCol="0">
            <a:spAutoFit/>
          </a:bodyPr>
          <a:lstStyle/>
          <a:p>
            <a:pPr algn="ctr"/>
            <a:r>
              <a:rPr lang="en-US" sz="2800" dirty="0">
                <a:latin typeface="Segoe UI Semibold" panose="020B0702040204020203" pitchFamily="34" charset="0"/>
                <a:cs typeface="Segoe UI Semibold" panose="020B0702040204020203" pitchFamily="34" charset="0"/>
              </a:rPr>
              <a:t>Last Millennium's Approach</a:t>
            </a:r>
          </a:p>
        </p:txBody>
      </p:sp>
      <p:pic>
        <p:nvPicPr>
          <p:cNvPr id="15" name="Picture 14">
            <a:extLst>
              <a:ext uri="{FF2B5EF4-FFF2-40B4-BE49-F238E27FC236}">
                <a16:creationId xmlns:a16="http://schemas.microsoft.com/office/drawing/2014/main" id="{62D3E501-0540-4C98-83E9-57E5B0A3B3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295" y="1916639"/>
            <a:ext cx="3981704" cy="2238671"/>
          </a:xfrm>
          <a:prstGeom prst="rect">
            <a:avLst/>
          </a:prstGeom>
        </p:spPr>
      </p:pic>
      <p:pic>
        <p:nvPicPr>
          <p:cNvPr id="24" name="Picture 23">
            <a:extLst>
              <a:ext uri="{FF2B5EF4-FFF2-40B4-BE49-F238E27FC236}">
                <a16:creationId xmlns:a16="http://schemas.microsoft.com/office/drawing/2014/main" id="{68DF8201-FAEF-41ED-88FC-779EADC2B76C}"/>
              </a:ext>
            </a:extLst>
          </p:cNvPr>
          <p:cNvPicPr>
            <a:picLocks noChangeAspect="1"/>
          </p:cNvPicPr>
          <p:nvPr/>
        </p:nvPicPr>
        <p:blipFill rotWithShape="1">
          <a:blip r:embed="rId4">
            <a:extLst>
              <a:ext uri="{28A0092B-C50C-407E-A947-70E740481C1C}">
                <a14:useLocalDpi xmlns:a14="http://schemas.microsoft.com/office/drawing/2010/main" val="0"/>
              </a:ext>
            </a:extLst>
          </a:blip>
          <a:srcRect t="21886" b="-286"/>
          <a:stretch/>
        </p:blipFill>
        <p:spPr>
          <a:xfrm>
            <a:off x="5807581" y="2378898"/>
            <a:ext cx="6042105" cy="3552824"/>
          </a:xfrm>
          <a:prstGeom prst="rect">
            <a:avLst/>
          </a:prstGeom>
        </p:spPr>
      </p:pic>
    </p:spTree>
    <p:extLst>
      <p:ext uri="{BB962C8B-B14F-4D97-AF65-F5344CB8AC3E}">
        <p14:creationId xmlns:p14="http://schemas.microsoft.com/office/powerpoint/2010/main" val="96486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6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02DFCE6-F507-4416-AA5E-2AF316E58CED}"/>
              </a:ext>
            </a:extLst>
          </p:cNvPr>
          <p:cNvPicPr>
            <a:picLocks noChangeAspect="1"/>
          </p:cNvPicPr>
          <p:nvPr/>
        </p:nvPicPr>
        <p:blipFill rotWithShape="1">
          <a:blip r:embed="rId2"/>
          <a:srcRect r="18305"/>
          <a:stretch/>
        </p:blipFill>
        <p:spPr>
          <a:xfrm>
            <a:off x="373080" y="1143714"/>
            <a:ext cx="7002410" cy="5714286"/>
          </a:xfrm>
          <a:prstGeom prst="rect">
            <a:avLst/>
          </a:prstGeom>
        </p:spPr>
      </p:pic>
      <p:sp>
        <p:nvSpPr>
          <p:cNvPr id="2" name="Title 1">
            <a:extLst>
              <a:ext uri="{FF2B5EF4-FFF2-40B4-BE49-F238E27FC236}">
                <a16:creationId xmlns:a16="http://schemas.microsoft.com/office/drawing/2014/main" id="{C2FAF6EB-B702-4CCE-BAA5-45D0FCFDB08F}"/>
              </a:ext>
            </a:extLst>
          </p:cNvPr>
          <p:cNvSpPr>
            <a:spLocks noGrp="1"/>
          </p:cNvSpPr>
          <p:nvPr>
            <p:ph type="title"/>
          </p:nvPr>
        </p:nvSpPr>
        <p:spPr/>
        <p:txBody>
          <a:bodyPr>
            <a:normAutofit/>
          </a:bodyPr>
          <a:lstStyle/>
          <a:p>
            <a:r>
              <a:rPr lang="en-US" sz="4000" b="1" dirty="0"/>
              <a:t>Quantity = Quality</a:t>
            </a:r>
            <a:endParaRPr lang="en-US" sz="4000" dirty="0"/>
          </a:p>
        </p:txBody>
      </p:sp>
      <p:grpSp>
        <p:nvGrpSpPr>
          <p:cNvPr id="26" name="Group 25">
            <a:extLst>
              <a:ext uri="{FF2B5EF4-FFF2-40B4-BE49-F238E27FC236}">
                <a16:creationId xmlns:a16="http://schemas.microsoft.com/office/drawing/2014/main" id="{44DFE75A-9DAD-4F93-9CE9-BE4B55FFB5AC}"/>
              </a:ext>
            </a:extLst>
          </p:cNvPr>
          <p:cNvGrpSpPr/>
          <p:nvPr/>
        </p:nvGrpSpPr>
        <p:grpSpPr>
          <a:xfrm>
            <a:off x="7879610" y="1828800"/>
            <a:ext cx="3458991" cy="933512"/>
            <a:chOff x="8139065" y="1587427"/>
            <a:chExt cx="3458991" cy="933512"/>
          </a:xfrm>
        </p:grpSpPr>
        <p:pic>
          <p:nvPicPr>
            <p:cNvPr id="27" name="Picture 26">
              <a:extLst>
                <a:ext uri="{FF2B5EF4-FFF2-40B4-BE49-F238E27FC236}">
                  <a16:creationId xmlns:a16="http://schemas.microsoft.com/office/drawing/2014/main" id="{5BB484AF-06C8-41D2-BBE0-F219ED25E0AC}"/>
                </a:ext>
              </a:extLst>
            </p:cNvPr>
            <p:cNvPicPr>
              <a:picLocks noChangeAspect="1"/>
            </p:cNvPicPr>
            <p:nvPr/>
          </p:nvPicPr>
          <p:blipFill rotWithShape="1">
            <a:blip r:embed="rId3"/>
            <a:srcRect l="59645" t="5441" b="84365"/>
            <a:stretch/>
          </p:blipFill>
          <p:spPr>
            <a:xfrm>
              <a:off x="8139065" y="1938389"/>
              <a:ext cx="3458991" cy="582550"/>
            </a:xfrm>
            <a:prstGeom prst="rect">
              <a:avLst/>
            </a:prstGeom>
          </p:spPr>
        </p:pic>
        <p:pic>
          <p:nvPicPr>
            <p:cNvPr id="28" name="Picture 27">
              <a:extLst>
                <a:ext uri="{FF2B5EF4-FFF2-40B4-BE49-F238E27FC236}">
                  <a16:creationId xmlns:a16="http://schemas.microsoft.com/office/drawing/2014/main" id="{8180B772-CACA-4074-9E8B-BDC16902FDAD}"/>
                </a:ext>
              </a:extLst>
            </p:cNvPr>
            <p:cNvPicPr>
              <a:picLocks noChangeAspect="1"/>
            </p:cNvPicPr>
            <p:nvPr/>
          </p:nvPicPr>
          <p:blipFill rotWithShape="1">
            <a:blip r:embed="rId3"/>
            <a:srcRect l="25421" t="5441" r="39546" b="84365"/>
            <a:stretch/>
          </p:blipFill>
          <p:spPr>
            <a:xfrm>
              <a:off x="8367123" y="1587427"/>
              <a:ext cx="3002874" cy="582550"/>
            </a:xfrm>
            <a:prstGeom prst="rect">
              <a:avLst/>
            </a:prstGeom>
          </p:spPr>
        </p:pic>
      </p:grpSp>
      <p:sp>
        <p:nvSpPr>
          <p:cNvPr id="29" name="TextBox 28">
            <a:extLst>
              <a:ext uri="{FF2B5EF4-FFF2-40B4-BE49-F238E27FC236}">
                <a16:creationId xmlns:a16="http://schemas.microsoft.com/office/drawing/2014/main" id="{8DEFFEB0-2652-4BFF-97FE-1A371318FA7E}"/>
              </a:ext>
            </a:extLst>
          </p:cNvPr>
          <p:cNvSpPr txBox="1"/>
          <p:nvPr/>
        </p:nvSpPr>
        <p:spPr>
          <a:xfrm>
            <a:off x="10810148" y="2302873"/>
            <a:ext cx="428322" cy="338554"/>
          </a:xfrm>
          <a:prstGeom prst="rect">
            <a:avLst/>
          </a:prstGeom>
          <a:solidFill>
            <a:schemeClr val="bg1"/>
          </a:solidFill>
        </p:spPr>
        <p:txBody>
          <a:bodyPr wrap="none" rtlCol="0">
            <a:spAutoFit/>
          </a:bodyPr>
          <a:lstStyle/>
          <a:p>
            <a:r>
              <a:rPr lang="en-US" sz="1600" u="sng" dirty="0">
                <a:latin typeface="Segoe UI Semibold" panose="020B0702040204020203" pitchFamily="34" charset="0"/>
                <a:cs typeface="Segoe UI Semibold" panose="020B0702040204020203" pitchFamily="34" charset="0"/>
              </a:rPr>
              <a:t>All</a:t>
            </a:r>
          </a:p>
        </p:txBody>
      </p:sp>
      <p:sp>
        <p:nvSpPr>
          <p:cNvPr id="30" name="TextBox 29">
            <a:extLst>
              <a:ext uri="{FF2B5EF4-FFF2-40B4-BE49-F238E27FC236}">
                <a16:creationId xmlns:a16="http://schemas.microsoft.com/office/drawing/2014/main" id="{64809A83-8678-415D-928A-E4E042A4DC72}"/>
              </a:ext>
            </a:extLst>
          </p:cNvPr>
          <p:cNvSpPr txBox="1"/>
          <p:nvPr/>
        </p:nvSpPr>
        <p:spPr>
          <a:xfrm>
            <a:off x="8307659" y="1465262"/>
            <a:ext cx="2802883" cy="461665"/>
          </a:xfrm>
          <a:prstGeom prst="rect">
            <a:avLst/>
          </a:prstGeom>
          <a:noFill/>
        </p:spPr>
        <p:txBody>
          <a:bodyPr wrap="none" rtlCol="0">
            <a:spAutoFit/>
          </a:bodyPr>
          <a:lstStyle/>
          <a:p>
            <a:r>
              <a:rPr lang="en-US" sz="2400" dirty="0">
                <a:latin typeface="Segoe UI Semibold" panose="020B0702040204020203" pitchFamily="34" charset="0"/>
                <a:cs typeface="Segoe UI Semibold" panose="020B0702040204020203" pitchFamily="34" charset="0"/>
              </a:rPr>
              <a:t>Amended Features</a:t>
            </a:r>
          </a:p>
        </p:txBody>
      </p:sp>
      <p:sp>
        <p:nvSpPr>
          <p:cNvPr id="14" name="Oval 13">
            <a:extLst>
              <a:ext uri="{FF2B5EF4-FFF2-40B4-BE49-F238E27FC236}">
                <a16:creationId xmlns:a16="http://schemas.microsoft.com/office/drawing/2014/main" id="{BFC3C4A9-78FD-4F96-9DDC-FAC13D8CE04E}"/>
              </a:ext>
            </a:extLst>
          </p:cNvPr>
          <p:cNvSpPr/>
          <p:nvPr/>
        </p:nvSpPr>
        <p:spPr>
          <a:xfrm>
            <a:off x="11159460" y="210105"/>
            <a:ext cx="519813" cy="51981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Segoe UI Semibold" panose="020B0702040204020203" pitchFamily="34" charset="0"/>
                <a:cs typeface="Segoe UI Semibold" panose="020B0702040204020203" pitchFamily="34" charset="0"/>
              </a:rPr>
              <a:t>3</a:t>
            </a:r>
          </a:p>
        </p:txBody>
      </p:sp>
      <p:sp>
        <p:nvSpPr>
          <p:cNvPr id="15" name="Rectangle 14">
            <a:extLst>
              <a:ext uri="{FF2B5EF4-FFF2-40B4-BE49-F238E27FC236}">
                <a16:creationId xmlns:a16="http://schemas.microsoft.com/office/drawing/2014/main" id="{2F29EFB0-C10C-4088-BC3B-03EDA23A8F60}"/>
              </a:ext>
            </a:extLst>
          </p:cNvPr>
          <p:cNvSpPr/>
          <p:nvPr/>
        </p:nvSpPr>
        <p:spPr>
          <a:xfrm>
            <a:off x="7561469" y="3616511"/>
            <a:ext cx="4117804" cy="130517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a:solidFill>
                  <a:schemeClr val="tx1"/>
                </a:solidFill>
                <a:latin typeface="Segoe UI Semilight" panose="020B0402040204020203" pitchFamily="34" charset="0"/>
                <a:cs typeface="Segoe UI Semilight" panose="020B0402040204020203" pitchFamily="34" charset="0"/>
              </a:rPr>
              <a:t>18 simulations</a:t>
            </a:r>
          </a:p>
        </p:txBody>
      </p:sp>
    </p:spTree>
    <p:extLst>
      <p:ext uri="{BB962C8B-B14F-4D97-AF65-F5344CB8AC3E}">
        <p14:creationId xmlns:p14="http://schemas.microsoft.com/office/powerpoint/2010/main" val="827774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492361"/>
            <a:ext cx="12192000" cy="1112190"/>
          </a:xfrm>
        </p:spPr>
        <p:txBody>
          <a:bodyPr/>
          <a:lstStyle/>
          <a:p>
            <a:pPr algn="ctr"/>
            <a:r>
              <a:rPr lang="en-US" b="1" dirty="0">
                <a:solidFill>
                  <a:schemeClr val="bg1"/>
                </a:solidFill>
                <a:effectLst>
                  <a:outerShdw blurRad="38100" dist="38100" dir="2700000" algn="tl">
                    <a:srgbClr val="000000">
                      <a:alpha val="43137"/>
                    </a:srgbClr>
                  </a:outerShdw>
                </a:effectLst>
                <a:latin typeface="Segoe UI Semibold" panose="020B0702040204020203" pitchFamily="34" charset="0"/>
              </a:rPr>
              <a:t>Thank You!</a:t>
            </a:r>
          </a:p>
        </p:txBody>
      </p:sp>
      <p:sp>
        <p:nvSpPr>
          <p:cNvPr id="4" name="Content Placeholder 2"/>
          <p:cNvSpPr>
            <a:spLocks noGrp="1"/>
          </p:cNvSpPr>
          <p:nvPr>
            <p:ph idx="1"/>
          </p:nvPr>
        </p:nvSpPr>
        <p:spPr>
          <a:xfrm>
            <a:off x="0" y="1331325"/>
            <a:ext cx="12192000" cy="899640"/>
          </a:xfrm>
        </p:spPr>
        <p:txBody>
          <a:bodyPr>
            <a:normAutofit/>
          </a:bodyPr>
          <a:lstStyle/>
          <a:p>
            <a:pPr marL="0" indent="0" algn="ctr">
              <a:buNone/>
            </a:pPr>
            <a:r>
              <a:rPr lang="en-US" sz="3600" dirty="0">
                <a:solidFill>
                  <a:schemeClr val="bg1"/>
                </a:solidFill>
                <a:latin typeface="Segoe UI Semilight" panose="020B0402040204020203" pitchFamily="34" charset="0"/>
                <a:cs typeface="Segoe UI Semilight" panose="020B0402040204020203" pitchFamily="34" charset="0"/>
              </a:rPr>
              <a:t>Questions?</a:t>
            </a:r>
          </a:p>
        </p:txBody>
      </p:sp>
      <p:grpSp>
        <p:nvGrpSpPr>
          <p:cNvPr id="36" name="Group 35">
            <a:extLst>
              <a:ext uri="{FF2B5EF4-FFF2-40B4-BE49-F238E27FC236}">
                <a16:creationId xmlns:a16="http://schemas.microsoft.com/office/drawing/2014/main" id="{DA12AA45-6B88-472F-BD23-4B6797CAA926}"/>
              </a:ext>
            </a:extLst>
          </p:cNvPr>
          <p:cNvGrpSpPr/>
          <p:nvPr/>
        </p:nvGrpSpPr>
        <p:grpSpPr>
          <a:xfrm>
            <a:off x="7089406" y="2757165"/>
            <a:ext cx="4826560" cy="3068131"/>
            <a:chOff x="10611351" y="2502358"/>
            <a:chExt cx="4826560" cy="3068131"/>
          </a:xfrm>
        </p:grpSpPr>
        <p:sp>
          <p:nvSpPr>
            <p:cNvPr id="5" name="Rectangle 4"/>
            <p:cNvSpPr/>
            <p:nvPr/>
          </p:nvSpPr>
          <p:spPr>
            <a:xfrm>
              <a:off x="10611354" y="2502358"/>
              <a:ext cx="4826557" cy="3009446"/>
            </a:xfrm>
            <a:prstGeom prst="rect">
              <a:avLst/>
            </a:prstGeom>
            <a:solidFill>
              <a:schemeClr val="tx1">
                <a:alpha val="30000"/>
              </a:schemeClr>
            </a:solidFill>
            <a:ln>
              <a:noFill/>
            </a:ln>
            <a:effectLst>
              <a:outerShdw blurRad="292100" dist="139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11352" y="2636877"/>
              <a:ext cx="4826557" cy="1292662"/>
            </a:xfrm>
            <a:prstGeom prst="rect">
              <a:avLst/>
            </a:prstGeom>
            <a:noFill/>
          </p:spPr>
          <p:txBody>
            <a:bodyPr wrap="square" rtlCol="0">
              <a:spAutoFit/>
            </a:bodyPr>
            <a:lstStyle/>
            <a:p>
              <a:pPr algn="ctr"/>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Funding</a:t>
              </a:r>
              <a:endPar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r>
                <a:rPr lang="en-US"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UW Water Resources Institute, WR12R002</a:t>
              </a:r>
            </a:p>
            <a:p>
              <a:pPr algn="ctr"/>
              <a:r>
                <a:rPr lang="en-US"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UW Sea Grant Institute, RCE-05</a:t>
              </a:r>
            </a:p>
            <a:p>
              <a:pPr algn="ctr"/>
              <a:r>
                <a:rPr lang="en-US"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LTER-NTL</a:t>
              </a:r>
            </a:p>
          </p:txBody>
        </p:sp>
        <p:sp>
          <p:nvSpPr>
            <p:cNvPr id="18" name="TextBox 17"/>
            <p:cNvSpPr txBox="1"/>
            <p:nvPr/>
          </p:nvSpPr>
          <p:spPr>
            <a:xfrm>
              <a:off x="10611351" y="4277827"/>
              <a:ext cx="4826557" cy="1292662"/>
            </a:xfrm>
            <a:prstGeom prst="rect">
              <a:avLst/>
            </a:prstGeom>
            <a:noFill/>
          </p:spPr>
          <p:txBody>
            <a:bodyPr wrap="square" rtlCol="0">
              <a:spAutoFit/>
            </a:bodyPr>
            <a:lstStyle/>
            <a:p>
              <a:pPr algn="ctr"/>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Others</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r>
                <a:rPr lang="en-US" dirty="0" err="1">
                  <a:solidFill>
                    <a:schemeClr val="bg1"/>
                  </a:solidFill>
                  <a:latin typeface="Segoe UI Semilight" panose="020B0402040204020203" pitchFamily="34" charset="0"/>
                  <a:cs typeface="Segoe UI Semilight" panose="020B0402040204020203" pitchFamily="34" charset="0"/>
                </a:rPr>
                <a:t>Hydroecology</a:t>
              </a:r>
              <a:r>
                <a:rPr lang="en-US" dirty="0">
                  <a:solidFill>
                    <a:schemeClr val="bg1"/>
                  </a:solidFill>
                  <a:latin typeface="Segoe UI Semilight" panose="020B0402040204020203" pitchFamily="34" charset="0"/>
                  <a:cs typeface="Segoe UI Semilight" panose="020B0402040204020203" pitchFamily="34" charset="0"/>
                </a:rPr>
                <a:t> Lab</a:t>
              </a:r>
            </a:p>
            <a:p>
              <a:pPr algn="ctr"/>
              <a:r>
                <a:rPr lang="en-US" dirty="0">
                  <a:solidFill>
                    <a:schemeClr val="bg1"/>
                  </a:solidFill>
                  <a:latin typeface="Segoe UI Semilight" panose="020B0402040204020203" pitchFamily="34" charset="0"/>
                  <a:cs typeface="Segoe UI Semilight" panose="020B0402040204020203" pitchFamily="34" charset="0"/>
                </a:rPr>
                <a:t>UW Center for High Throughput Computing</a:t>
              </a:r>
            </a:p>
            <a:p>
              <a:pPr algn="ctr"/>
              <a:endParaRPr lang="en-US" dirty="0">
                <a:solidFill>
                  <a:schemeClr val="bg1"/>
                </a:solidFill>
                <a:latin typeface="Segoe UI Semilight" panose="020B0402040204020203" pitchFamily="34" charset="0"/>
                <a:cs typeface="Segoe UI Semilight" panose="020B0402040204020203" pitchFamily="34" charset="0"/>
              </a:endParaRPr>
            </a:p>
          </p:txBody>
        </p:sp>
      </p:grpSp>
      <p:sp>
        <p:nvSpPr>
          <p:cNvPr id="6" name="Slide Number Placeholder 5">
            <a:extLst>
              <a:ext uri="{FF2B5EF4-FFF2-40B4-BE49-F238E27FC236}">
                <a16:creationId xmlns:a16="http://schemas.microsoft.com/office/drawing/2014/main" id="{CC0B2C77-A211-4587-B718-122643D2C950}"/>
              </a:ext>
            </a:extLst>
          </p:cNvPr>
          <p:cNvSpPr>
            <a:spLocks noGrp="1"/>
          </p:cNvSpPr>
          <p:nvPr>
            <p:ph type="sldNum" sz="quarter" idx="4"/>
          </p:nvPr>
        </p:nvSpPr>
        <p:spPr/>
        <p:txBody>
          <a:bodyPr/>
          <a:lstStyle/>
          <a:p>
            <a:fld id="{917C65E0-2040-4647-8504-E04B12C9FEAF}" type="slidenum">
              <a:rPr lang="en-US" smtClean="0"/>
              <a:t>31</a:t>
            </a:fld>
            <a:endParaRPr lang="en-US"/>
          </a:p>
        </p:txBody>
      </p:sp>
      <p:grpSp>
        <p:nvGrpSpPr>
          <p:cNvPr id="31" name="Group 30">
            <a:extLst>
              <a:ext uri="{FF2B5EF4-FFF2-40B4-BE49-F238E27FC236}">
                <a16:creationId xmlns:a16="http://schemas.microsoft.com/office/drawing/2014/main" id="{3FE91BD1-028C-46F5-A9F9-BF40228ECF66}"/>
              </a:ext>
            </a:extLst>
          </p:cNvPr>
          <p:cNvGrpSpPr/>
          <p:nvPr/>
        </p:nvGrpSpPr>
        <p:grpSpPr>
          <a:xfrm>
            <a:off x="777922" y="5924939"/>
            <a:ext cx="10590663" cy="769441"/>
            <a:chOff x="777922" y="5924939"/>
            <a:chExt cx="10590663" cy="769441"/>
          </a:xfrm>
        </p:grpSpPr>
        <p:sp>
          <p:nvSpPr>
            <p:cNvPr id="32" name="Rectangle 31">
              <a:extLst>
                <a:ext uri="{FF2B5EF4-FFF2-40B4-BE49-F238E27FC236}">
                  <a16:creationId xmlns:a16="http://schemas.microsoft.com/office/drawing/2014/main" id="{4A6D0F20-6159-4149-A57D-7E07FBA0240E}"/>
                </a:ext>
              </a:extLst>
            </p:cNvPr>
            <p:cNvSpPr/>
            <p:nvPr/>
          </p:nvSpPr>
          <p:spPr>
            <a:xfrm>
              <a:off x="777922" y="5924939"/>
              <a:ext cx="10590663" cy="769441"/>
            </a:xfrm>
            <a:prstGeom prst="rect">
              <a:avLst/>
            </a:prstGeom>
            <a:solidFill>
              <a:srgbClr val="E7E6E6">
                <a:alpha val="40000"/>
              </a:srgbClr>
            </a:solidFill>
            <a:effectLst>
              <a:outerShdw blurRad="50800" dist="38100" dir="5400000" algn="t" rotWithShape="0">
                <a:prstClr val="black">
                  <a:alpha val="40000"/>
                </a:prstClr>
              </a:outerShdw>
            </a:effectLst>
          </p:spPr>
          <p:txBody>
            <a:bodyPr wrap="square">
              <a:spAutoFit/>
            </a:bodyPr>
            <a:lstStyle/>
            <a:p>
              <a:pPr algn="ctr"/>
              <a:r>
                <a:rPr lang="en-US" sz="2200" b="1" dirty="0">
                  <a:latin typeface="Segoe UI Semilight" panose="020B0402040204020203" pitchFamily="34" charset="0"/>
                  <a:cs typeface="Segoe UI Semilight" panose="020B0402040204020203" pitchFamily="34" charset="0"/>
                </a:rPr>
                <a:t>Carolyn Voter</a:t>
              </a:r>
              <a:r>
                <a:rPr lang="en-US" sz="2200" dirty="0">
                  <a:latin typeface="Segoe UI Semilight" panose="020B0402040204020203" pitchFamily="34" charset="0"/>
                  <a:cs typeface="Segoe UI Semilight" panose="020B0402040204020203" pitchFamily="34" charset="0"/>
                </a:rPr>
                <a:t>, Ph.D. Candidate, Civil &amp; Environmental Engineering, UW-Madison</a:t>
              </a:r>
            </a:p>
            <a:p>
              <a:pPr algn="ctr"/>
              <a:r>
                <a:rPr lang="en-US" sz="2200" dirty="0">
                  <a:latin typeface="Segoe UI Semilight" panose="020B0402040204020203" pitchFamily="34" charset="0"/>
                  <a:cs typeface="Segoe UI Semilight" panose="020B0402040204020203" pitchFamily="34" charset="0"/>
                </a:rPr>
                <a:t>cvoter@wisc.edu	carolynbvoter.weebly.com	@</a:t>
              </a:r>
              <a:r>
                <a:rPr lang="en-US" sz="2200" dirty="0" err="1">
                  <a:latin typeface="Segoe UI Semilight" panose="020B0402040204020203" pitchFamily="34" charset="0"/>
                  <a:cs typeface="Segoe UI Semilight" panose="020B0402040204020203" pitchFamily="34" charset="0"/>
                </a:rPr>
                <a:t>VoteWater</a:t>
              </a:r>
              <a:endParaRPr lang="en-US" sz="2200" dirty="0">
                <a:latin typeface="Segoe UI Semilight" panose="020B0402040204020203" pitchFamily="34" charset="0"/>
                <a:cs typeface="Segoe UI Semilight" panose="020B0402040204020203" pitchFamily="34" charset="0"/>
              </a:endParaRPr>
            </a:p>
          </p:txBody>
        </p:sp>
        <p:pic>
          <p:nvPicPr>
            <p:cNvPr id="33" name="Picture 32">
              <a:extLst>
                <a:ext uri="{FF2B5EF4-FFF2-40B4-BE49-F238E27FC236}">
                  <a16:creationId xmlns:a16="http://schemas.microsoft.com/office/drawing/2014/main" id="{A703CDF9-CC25-4B69-AE18-C5ED01EB616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40250" y="6309659"/>
              <a:ext cx="365760" cy="365760"/>
            </a:xfrm>
            <a:prstGeom prst="rect">
              <a:avLst/>
            </a:prstGeom>
          </p:spPr>
        </p:pic>
        <p:pic>
          <p:nvPicPr>
            <p:cNvPr id="34" name="Picture 33">
              <a:extLst>
                <a:ext uri="{FF2B5EF4-FFF2-40B4-BE49-F238E27FC236}">
                  <a16:creationId xmlns:a16="http://schemas.microsoft.com/office/drawing/2014/main" id="{5542282A-9249-4FB3-936A-2E04D244C3F0}"/>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700192" y="6309659"/>
              <a:ext cx="365760" cy="365760"/>
            </a:xfrm>
            <a:prstGeom prst="rect">
              <a:avLst/>
            </a:prstGeom>
          </p:spPr>
        </p:pic>
        <p:pic>
          <p:nvPicPr>
            <p:cNvPr id="35" name="Picture 34">
              <a:extLst>
                <a:ext uri="{FF2B5EF4-FFF2-40B4-BE49-F238E27FC236}">
                  <a16:creationId xmlns:a16="http://schemas.microsoft.com/office/drawing/2014/main" id="{8FAA0562-1571-4E04-8EDF-D6687F7AB62A}"/>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127996" y="6309659"/>
              <a:ext cx="365760" cy="365760"/>
            </a:xfrm>
            <a:prstGeom prst="rect">
              <a:avLst/>
            </a:prstGeom>
          </p:spPr>
        </p:pic>
      </p:grpSp>
    </p:spTree>
    <p:extLst>
      <p:ext uri="{BB962C8B-B14F-4D97-AF65-F5344CB8AC3E}">
        <p14:creationId xmlns:p14="http://schemas.microsoft.com/office/powerpoint/2010/main" val="3935009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hord 143">
            <a:extLst>
              <a:ext uri="{FF2B5EF4-FFF2-40B4-BE49-F238E27FC236}">
                <a16:creationId xmlns:a16="http://schemas.microsoft.com/office/drawing/2014/main" id="{BED6C317-3202-432C-B558-03E9FC5AA432}"/>
              </a:ext>
            </a:extLst>
          </p:cNvPr>
          <p:cNvSpPr/>
          <p:nvPr/>
        </p:nvSpPr>
        <p:spPr>
          <a:xfrm flipV="1">
            <a:off x="2099263" y="4383209"/>
            <a:ext cx="8221868" cy="3692756"/>
          </a:xfrm>
          <a:prstGeom prst="chord">
            <a:avLst>
              <a:gd name="adj1" fmla="val 12008"/>
              <a:gd name="adj2" fmla="val 1077050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48" name="Freeform: Shape 247">
            <a:extLst>
              <a:ext uri="{FF2B5EF4-FFF2-40B4-BE49-F238E27FC236}">
                <a16:creationId xmlns:a16="http://schemas.microsoft.com/office/drawing/2014/main" id="{239EC6A1-234E-4C40-A8B2-443A298515EA}"/>
              </a:ext>
            </a:extLst>
          </p:cNvPr>
          <p:cNvSpPr/>
          <p:nvPr/>
        </p:nvSpPr>
        <p:spPr>
          <a:xfrm>
            <a:off x="7386525" y="5906506"/>
            <a:ext cx="77755" cy="288914"/>
          </a:xfrm>
          <a:custGeom>
            <a:avLst/>
            <a:gdLst>
              <a:gd name="connsiteX0" fmla="*/ 2022 w 58791"/>
              <a:gd name="connsiteY0" fmla="*/ 40269 h 887715"/>
              <a:gd name="connsiteX1" fmla="*/ 56791 w 58791"/>
              <a:gd name="connsiteY1" fmla="*/ 149806 h 887715"/>
              <a:gd name="connsiteX2" fmla="*/ 44885 w 58791"/>
              <a:gd name="connsiteY2" fmla="*/ 373644 h 887715"/>
              <a:gd name="connsiteX3" fmla="*/ 25835 w 58791"/>
              <a:gd name="connsiteY3" fmla="*/ 547475 h 887715"/>
              <a:gd name="connsiteX4" fmla="*/ 54410 w 58791"/>
              <a:gd name="connsiteY4" fmla="*/ 714163 h 887715"/>
              <a:gd name="connsiteX5" fmla="*/ 16310 w 58791"/>
              <a:gd name="connsiteY5" fmla="*/ 854656 h 887715"/>
              <a:gd name="connsiteX6" fmla="*/ 2022 w 58791"/>
              <a:gd name="connsiteY6" fmla="*/ 40269 h 887715"/>
              <a:gd name="connsiteX0" fmla="*/ 865 w 53316"/>
              <a:gd name="connsiteY0" fmla="*/ 40269 h 887715"/>
              <a:gd name="connsiteX1" fmla="*/ 36946 w 53316"/>
              <a:gd name="connsiteY1" fmla="*/ 149806 h 887715"/>
              <a:gd name="connsiteX2" fmla="*/ 43728 w 53316"/>
              <a:gd name="connsiteY2" fmla="*/ 373644 h 887715"/>
              <a:gd name="connsiteX3" fmla="*/ 24678 w 53316"/>
              <a:gd name="connsiteY3" fmla="*/ 547475 h 887715"/>
              <a:gd name="connsiteX4" fmla="*/ 53253 w 53316"/>
              <a:gd name="connsiteY4" fmla="*/ 714163 h 887715"/>
              <a:gd name="connsiteX5" fmla="*/ 15153 w 53316"/>
              <a:gd name="connsiteY5" fmla="*/ 854656 h 887715"/>
              <a:gd name="connsiteX6" fmla="*/ 865 w 53316"/>
              <a:gd name="connsiteY6" fmla="*/ 40269 h 887715"/>
              <a:gd name="connsiteX0" fmla="*/ 865 w 53373"/>
              <a:gd name="connsiteY0" fmla="*/ 40269 h 887715"/>
              <a:gd name="connsiteX1" fmla="*/ 36946 w 53373"/>
              <a:gd name="connsiteY1" fmla="*/ 149806 h 887715"/>
              <a:gd name="connsiteX2" fmla="*/ 43728 w 53373"/>
              <a:gd name="connsiteY2" fmla="*/ 373644 h 887715"/>
              <a:gd name="connsiteX3" fmla="*/ 38694 w 53373"/>
              <a:gd name="connsiteY3" fmla="*/ 544898 h 887715"/>
              <a:gd name="connsiteX4" fmla="*/ 53253 w 53373"/>
              <a:gd name="connsiteY4" fmla="*/ 714163 h 887715"/>
              <a:gd name="connsiteX5" fmla="*/ 15153 w 53373"/>
              <a:gd name="connsiteY5" fmla="*/ 854656 h 887715"/>
              <a:gd name="connsiteX6" fmla="*/ 865 w 53373"/>
              <a:gd name="connsiteY6" fmla="*/ 40269 h 887715"/>
              <a:gd name="connsiteX0" fmla="*/ 865 w 53381"/>
              <a:gd name="connsiteY0" fmla="*/ 40269 h 887715"/>
              <a:gd name="connsiteX1" fmla="*/ 36946 w 53381"/>
              <a:gd name="connsiteY1" fmla="*/ 149806 h 887715"/>
              <a:gd name="connsiteX2" fmla="*/ 37888 w 53381"/>
              <a:gd name="connsiteY2" fmla="*/ 373644 h 887715"/>
              <a:gd name="connsiteX3" fmla="*/ 38694 w 53381"/>
              <a:gd name="connsiteY3" fmla="*/ 544898 h 887715"/>
              <a:gd name="connsiteX4" fmla="*/ 53253 w 53381"/>
              <a:gd name="connsiteY4" fmla="*/ 714163 h 887715"/>
              <a:gd name="connsiteX5" fmla="*/ 15153 w 53381"/>
              <a:gd name="connsiteY5" fmla="*/ 854656 h 887715"/>
              <a:gd name="connsiteX6" fmla="*/ 865 w 53381"/>
              <a:gd name="connsiteY6" fmla="*/ 40269 h 887715"/>
              <a:gd name="connsiteX0" fmla="*/ 685 w 39701"/>
              <a:gd name="connsiteY0" fmla="*/ 40269 h 889621"/>
              <a:gd name="connsiteX1" fmla="*/ 36766 w 39701"/>
              <a:gd name="connsiteY1" fmla="*/ 149806 h 889621"/>
              <a:gd name="connsiteX2" fmla="*/ 37708 w 39701"/>
              <a:gd name="connsiteY2" fmla="*/ 373644 h 889621"/>
              <a:gd name="connsiteX3" fmla="*/ 38514 w 39701"/>
              <a:gd name="connsiteY3" fmla="*/ 544898 h 889621"/>
              <a:gd name="connsiteX4" fmla="*/ 37889 w 39701"/>
              <a:gd name="connsiteY4" fmla="*/ 721891 h 889621"/>
              <a:gd name="connsiteX5" fmla="*/ 14973 w 39701"/>
              <a:gd name="connsiteY5" fmla="*/ 854656 h 889621"/>
              <a:gd name="connsiteX6" fmla="*/ 685 w 39701"/>
              <a:gd name="connsiteY6" fmla="*/ 40269 h 88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1" h="889621">
                <a:moveTo>
                  <a:pt x="685" y="40269"/>
                </a:moveTo>
                <a:cubicBezTo>
                  <a:pt x="4317" y="-77206"/>
                  <a:pt x="30596" y="94244"/>
                  <a:pt x="36766" y="149806"/>
                </a:cubicBezTo>
                <a:cubicBezTo>
                  <a:pt x="42937" y="205369"/>
                  <a:pt x="37417" y="307795"/>
                  <a:pt x="37708" y="373644"/>
                </a:cubicBezTo>
                <a:cubicBezTo>
                  <a:pt x="37999" y="439493"/>
                  <a:pt x="38484" y="486857"/>
                  <a:pt x="38514" y="544898"/>
                </a:cubicBezTo>
                <a:cubicBezTo>
                  <a:pt x="38544" y="602939"/>
                  <a:pt x="39476" y="670694"/>
                  <a:pt x="37889" y="721891"/>
                </a:cubicBezTo>
                <a:cubicBezTo>
                  <a:pt x="36302" y="773088"/>
                  <a:pt x="21174" y="968260"/>
                  <a:pt x="14973" y="854656"/>
                </a:cubicBezTo>
                <a:cubicBezTo>
                  <a:pt x="8772" y="741052"/>
                  <a:pt x="-2947" y="157744"/>
                  <a:pt x="685" y="40269"/>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 name="Title 1"/>
          <p:cNvSpPr>
            <a:spLocks noGrp="1"/>
          </p:cNvSpPr>
          <p:nvPr>
            <p:ph type="title"/>
          </p:nvPr>
        </p:nvSpPr>
        <p:spPr/>
        <p:txBody>
          <a:bodyPr>
            <a:normAutofit/>
          </a:bodyPr>
          <a:lstStyle/>
          <a:p>
            <a:r>
              <a:rPr lang="en-US" sz="4000" dirty="0"/>
              <a:t>Homeowner decisions affect urban hydrology</a:t>
            </a:r>
          </a:p>
        </p:txBody>
      </p:sp>
      <p:sp>
        <p:nvSpPr>
          <p:cNvPr id="145" name="Freeform: Shape 144">
            <a:extLst>
              <a:ext uri="{FF2B5EF4-FFF2-40B4-BE49-F238E27FC236}">
                <a16:creationId xmlns:a16="http://schemas.microsoft.com/office/drawing/2014/main" id="{2463D567-A215-40BC-8056-73437F7A556E}"/>
              </a:ext>
            </a:extLst>
          </p:cNvPr>
          <p:cNvSpPr/>
          <p:nvPr/>
        </p:nvSpPr>
        <p:spPr>
          <a:xfrm>
            <a:off x="7392862" y="5907237"/>
            <a:ext cx="616167" cy="91745"/>
          </a:xfrm>
          <a:custGeom>
            <a:avLst/>
            <a:gdLst>
              <a:gd name="connsiteX0" fmla="*/ 22319 w 474831"/>
              <a:gd name="connsiteY0" fmla="*/ 4508 h 36683"/>
              <a:gd name="connsiteX1" fmla="*/ 81850 w 474831"/>
              <a:gd name="connsiteY1" fmla="*/ 33083 h 36683"/>
              <a:gd name="connsiteX2" fmla="*/ 269969 w 474831"/>
              <a:gd name="connsiteY2" fmla="*/ 30702 h 36683"/>
              <a:gd name="connsiteX3" fmla="*/ 412844 w 474831"/>
              <a:gd name="connsiteY3" fmla="*/ 35464 h 36683"/>
              <a:gd name="connsiteX4" fmla="*/ 448563 w 474831"/>
              <a:gd name="connsiteY4" fmla="*/ 4508 h 36683"/>
              <a:gd name="connsiteX5" fmla="*/ 22319 w 474831"/>
              <a:gd name="connsiteY5" fmla="*/ 4508 h 3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831" h="36683">
                <a:moveTo>
                  <a:pt x="22319" y="4508"/>
                </a:moveTo>
                <a:cubicBezTo>
                  <a:pt x="-38800" y="9270"/>
                  <a:pt x="40575" y="28717"/>
                  <a:pt x="81850" y="33083"/>
                </a:cubicBezTo>
                <a:cubicBezTo>
                  <a:pt x="123125" y="37449"/>
                  <a:pt x="214803" y="30305"/>
                  <a:pt x="269969" y="30702"/>
                </a:cubicBezTo>
                <a:cubicBezTo>
                  <a:pt x="325135" y="31099"/>
                  <a:pt x="383079" y="39830"/>
                  <a:pt x="412844" y="35464"/>
                </a:cubicBezTo>
                <a:cubicBezTo>
                  <a:pt x="442609" y="31098"/>
                  <a:pt x="512857" y="11652"/>
                  <a:pt x="448563" y="4508"/>
                </a:cubicBezTo>
                <a:cubicBezTo>
                  <a:pt x="384269" y="-2636"/>
                  <a:pt x="83438" y="-254"/>
                  <a:pt x="22319" y="4508"/>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46" name="Freeform: Shape 145">
            <a:extLst>
              <a:ext uri="{FF2B5EF4-FFF2-40B4-BE49-F238E27FC236}">
                <a16:creationId xmlns:a16="http://schemas.microsoft.com/office/drawing/2014/main" id="{FBCEB0AE-9864-4A9C-9F88-15B02EBB65A9}"/>
              </a:ext>
            </a:extLst>
          </p:cNvPr>
          <p:cNvSpPr/>
          <p:nvPr/>
        </p:nvSpPr>
        <p:spPr>
          <a:xfrm>
            <a:off x="7359963" y="4548562"/>
            <a:ext cx="113351" cy="1151553"/>
          </a:xfrm>
          <a:custGeom>
            <a:avLst/>
            <a:gdLst>
              <a:gd name="connsiteX0" fmla="*/ 2022 w 58791"/>
              <a:gd name="connsiteY0" fmla="*/ 40269 h 887715"/>
              <a:gd name="connsiteX1" fmla="*/ 56791 w 58791"/>
              <a:gd name="connsiteY1" fmla="*/ 149806 h 887715"/>
              <a:gd name="connsiteX2" fmla="*/ 44885 w 58791"/>
              <a:gd name="connsiteY2" fmla="*/ 373644 h 887715"/>
              <a:gd name="connsiteX3" fmla="*/ 25835 w 58791"/>
              <a:gd name="connsiteY3" fmla="*/ 547475 h 887715"/>
              <a:gd name="connsiteX4" fmla="*/ 54410 w 58791"/>
              <a:gd name="connsiteY4" fmla="*/ 714163 h 887715"/>
              <a:gd name="connsiteX5" fmla="*/ 16310 w 58791"/>
              <a:gd name="connsiteY5" fmla="*/ 854656 h 887715"/>
              <a:gd name="connsiteX6" fmla="*/ 2022 w 58791"/>
              <a:gd name="connsiteY6" fmla="*/ 40269 h 887715"/>
              <a:gd name="connsiteX0" fmla="*/ 865 w 53316"/>
              <a:gd name="connsiteY0" fmla="*/ 40269 h 887715"/>
              <a:gd name="connsiteX1" fmla="*/ 36946 w 53316"/>
              <a:gd name="connsiteY1" fmla="*/ 149806 h 887715"/>
              <a:gd name="connsiteX2" fmla="*/ 43728 w 53316"/>
              <a:gd name="connsiteY2" fmla="*/ 373644 h 887715"/>
              <a:gd name="connsiteX3" fmla="*/ 24678 w 53316"/>
              <a:gd name="connsiteY3" fmla="*/ 547475 h 887715"/>
              <a:gd name="connsiteX4" fmla="*/ 53253 w 53316"/>
              <a:gd name="connsiteY4" fmla="*/ 714163 h 887715"/>
              <a:gd name="connsiteX5" fmla="*/ 15153 w 53316"/>
              <a:gd name="connsiteY5" fmla="*/ 854656 h 887715"/>
              <a:gd name="connsiteX6" fmla="*/ 865 w 53316"/>
              <a:gd name="connsiteY6" fmla="*/ 40269 h 887715"/>
              <a:gd name="connsiteX0" fmla="*/ 865 w 53373"/>
              <a:gd name="connsiteY0" fmla="*/ 40269 h 887715"/>
              <a:gd name="connsiteX1" fmla="*/ 36946 w 53373"/>
              <a:gd name="connsiteY1" fmla="*/ 149806 h 887715"/>
              <a:gd name="connsiteX2" fmla="*/ 43728 w 53373"/>
              <a:gd name="connsiteY2" fmla="*/ 373644 h 887715"/>
              <a:gd name="connsiteX3" fmla="*/ 38694 w 53373"/>
              <a:gd name="connsiteY3" fmla="*/ 544898 h 887715"/>
              <a:gd name="connsiteX4" fmla="*/ 53253 w 53373"/>
              <a:gd name="connsiteY4" fmla="*/ 714163 h 887715"/>
              <a:gd name="connsiteX5" fmla="*/ 15153 w 53373"/>
              <a:gd name="connsiteY5" fmla="*/ 854656 h 887715"/>
              <a:gd name="connsiteX6" fmla="*/ 865 w 53373"/>
              <a:gd name="connsiteY6" fmla="*/ 40269 h 887715"/>
              <a:gd name="connsiteX0" fmla="*/ 865 w 53381"/>
              <a:gd name="connsiteY0" fmla="*/ 40269 h 887715"/>
              <a:gd name="connsiteX1" fmla="*/ 36946 w 53381"/>
              <a:gd name="connsiteY1" fmla="*/ 149806 h 887715"/>
              <a:gd name="connsiteX2" fmla="*/ 37888 w 53381"/>
              <a:gd name="connsiteY2" fmla="*/ 373644 h 887715"/>
              <a:gd name="connsiteX3" fmla="*/ 38694 w 53381"/>
              <a:gd name="connsiteY3" fmla="*/ 544898 h 887715"/>
              <a:gd name="connsiteX4" fmla="*/ 53253 w 53381"/>
              <a:gd name="connsiteY4" fmla="*/ 714163 h 887715"/>
              <a:gd name="connsiteX5" fmla="*/ 15153 w 53381"/>
              <a:gd name="connsiteY5" fmla="*/ 854656 h 887715"/>
              <a:gd name="connsiteX6" fmla="*/ 865 w 53381"/>
              <a:gd name="connsiteY6" fmla="*/ 40269 h 887715"/>
              <a:gd name="connsiteX0" fmla="*/ 685 w 39701"/>
              <a:gd name="connsiteY0" fmla="*/ 40269 h 889621"/>
              <a:gd name="connsiteX1" fmla="*/ 36766 w 39701"/>
              <a:gd name="connsiteY1" fmla="*/ 149806 h 889621"/>
              <a:gd name="connsiteX2" fmla="*/ 37708 w 39701"/>
              <a:gd name="connsiteY2" fmla="*/ 373644 h 889621"/>
              <a:gd name="connsiteX3" fmla="*/ 38514 w 39701"/>
              <a:gd name="connsiteY3" fmla="*/ 544898 h 889621"/>
              <a:gd name="connsiteX4" fmla="*/ 37889 w 39701"/>
              <a:gd name="connsiteY4" fmla="*/ 721891 h 889621"/>
              <a:gd name="connsiteX5" fmla="*/ 14973 w 39701"/>
              <a:gd name="connsiteY5" fmla="*/ 854656 h 889621"/>
              <a:gd name="connsiteX6" fmla="*/ 685 w 39701"/>
              <a:gd name="connsiteY6" fmla="*/ 40269 h 88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1" h="889621">
                <a:moveTo>
                  <a:pt x="685" y="40269"/>
                </a:moveTo>
                <a:cubicBezTo>
                  <a:pt x="4317" y="-77206"/>
                  <a:pt x="30596" y="94244"/>
                  <a:pt x="36766" y="149806"/>
                </a:cubicBezTo>
                <a:cubicBezTo>
                  <a:pt x="42937" y="205369"/>
                  <a:pt x="37417" y="307795"/>
                  <a:pt x="37708" y="373644"/>
                </a:cubicBezTo>
                <a:cubicBezTo>
                  <a:pt x="37999" y="439493"/>
                  <a:pt x="38484" y="486857"/>
                  <a:pt x="38514" y="544898"/>
                </a:cubicBezTo>
                <a:cubicBezTo>
                  <a:pt x="38544" y="602939"/>
                  <a:pt x="39476" y="670694"/>
                  <a:pt x="37889" y="721891"/>
                </a:cubicBezTo>
                <a:cubicBezTo>
                  <a:pt x="36302" y="773088"/>
                  <a:pt x="21174" y="968260"/>
                  <a:pt x="14973" y="854656"/>
                </a:cubicBezTo>
                <a:cubicBezTo>
                  <a:pt x="8772" y="741052"/>
                  <a:pt x="-2947" y="157744"/>
                  <a:pt x="685" y="40269"/>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47" name="Freeform: Shape 146">
            <a:extLst>
              <a:ext uri="{FF2B5EF4-FFF2-40B4-BE49-F238E27FC236}">
                <a16:creationId xmlns:a16="http://schemas.microsoft.com/office/drawing/2014/main" id="{B3A3B053-540B-42EF-9025-848654D657DA}"/>
              </a:ext>
            </a:extLst>
          </p:cNvPr>
          <p:cNvSpPr/>
          <p:nvPr/>
        </p:nvSpPr>
        <p:spPr>
          <a:xfrm>
            <a:off x="4176312" y="5903593"/>
            <a:ext cx="2197489" cy="104828"/>
          </a:xfrm>
          <a:custGeom>
            <a:avLst/>
            <a:gdLst>
              <a:gd name="connsiteX0" fmla="*/ 88328 w 1751863"/>
              <a:gd name="connsiteY0" fmla="*/ 7887 h 72182"/>
              <a:gd name="connsiteX1" fmla="*/ 228822 w 1751863"/>
              <a:gd name="connsiteY1" fmla="*/ 48368 h 72182"/>
              <a:gd name="connsiteX2" fmla="*/ 543147 w 1751863"/>
              <a:gd name="connsiteY2" fmla="*/ 26937 h 72182"/>
              <a:gd name="connsiteX3" fmla="*/ 926528 w 1751863"/>
              <a:gd name="connsiteY3" fmla="*/ 72180 h 72182"/>
              <a:gd name="connsiteX4" fmla="*/ 1298003 w 1751863"/>
              <a:gd name="connsiteY4" fmla="*/ 29318 h 72182"/>
              <a:gd name="connsiteX5" fmla="*/ 1600422 w 1751863"/>
              <a:gd name="connsiteY5" fmla="*/ 60274 h 72182"/>
              <a:gd name="connsiteX6" fmla="*/ 1638522 w 1751863"/>
              <a:gd name="connsiteY6" fmla="*/ 5505 h 72182"/>
              <a:gd name="connsiteX7" fmla="*/ 88328 w 1751863"/>
              <a:gd name="connsiteY7" fmla="*/ 7887 h 72182"/>
              <a:gd name="connsiteX0" fmla="*/ 88328 w 1751863"/>
              <a:gd name="connsiteY0" fmla="*/ 7887 h 72374"/>
              <a:gd name="connsiteX1" fmla="*/ 228822 w 1751863"/>
              <a:gd name="connsiteY1" fmla="*/ 48368 h 72374"/>
              <a:gd name="connsiteX2" fmla="*/ 543147 w 1751863"/>
              <a:gd name="connsiteY2" fmla="*/ 45321 h 72374"/>
              <a:gd name="connsiteX3" fmla="*/ 926528 w 1751863"/>
              <a:gd name="connsiteY3" fmla="*/ 72180 h 72374"/>
              <a:gd name="connsiteX4" fmla="*/ 1298003 w 1751863"/>
              <a:gd name="connsiteY4" fmla="*/ 29318 h 72374"/>
              <a:gd name="connsiteX5" fmla="*/ 1600422 w 1751863"/>
              <a:gd name="connsiteY5" fmla="*/ 60274 h 72374"/>
              <a:gd name="connsiteX6" fmla="*/ 1638522 w 1751863"/>
              <a:gd name="connsiteY6" fmla="*/ 5505 h 72374"/>
              <a:gd name="connsiteX7" fmla="*/ 88328 w 1751863"/>
              <a:gd name="connsiteY7" fmla="*/ 7887 h 72374"/>
              <a:gd name="connsiteX0" fmla="*/ 92709 w 1756244"/>
              <a:gd name="connsiteY0" fmla="*/ 8290 h 72768"/>
              <a:gd name="connsiteX1" fmla="*/ 216425 w 1756244"/>
              <a:gd name="connsiteY1" fmla="*/ 56941 h 72768"/>
              <a:gd name="connsiteX2" fmla="*/ 547528 w 1756244"/>
              <a:gd name="connsiteY2" fmla="*/ 45724 h 72768"/>
              <a:gd name="connsiteX3" fmla="*/ 930909 w 1756244"/>
              <a:gd name="connsiteY3" fmla="*/ 72583 h 72768"/>
              <a:gd name="connsiteX4" fmla="*/ 1302384 w 1756244"/>
              <a:gd name="connsiteY4" fmla="*/ 29721 h 72768"/>
              <a:gd name="connsiteX5" fmla="*/ 1604803 w 1756244"/>
              <a:gd name="connsiteY5" fmla="*/ 60677 h 72768"/>
              <a:gd name="connsiteX6" fmla="*/ 1642903 w 1756244"/>
              <a:gd name="connsiteY6" fmla="*/ 5908 h 72768"/>
              <a:gd name="connsiteX7" fmla="*/ 92709 w 1756244"/>
              <a:gd name="connsiteY7" fmla="*/ 8290 h 72768"/>
              <a:gd name="connsiteX0" fmla="*/ 92709 w 1756244"/>
              <a:gd name="connsiteY0" fmla="*/ 8290 h 60991"/>
              <a:gd name="connsiteX1" fmla="*/ 216425 w 1756244"/>
              <a:gd name="connsiteY1" fmla="*/ 56941 h 60991"/>
              <a:gd name="connsiteX2" fmla="*/ 547528 w 1756244"/>
              <a:gd name="connsiteY2" fmla="*/ 45724 h 60991"/>
              <a:gd name="connsiteX3" fmla="*/ 936502 w 1756244"/>
              <a:gd name="connsiteY3" fmla="*/ 60327 h 60991"/>
              <a:gd name="connsiteX4" fmla="*/ 1302384 w 1756244"/>
              <a:gd name="connsiteY4" fmla="*/ 29721 h 60991"/>
              <a:gd name="connsiteX5" fmla="*/ 1604803 w 1756244"/>
              <a:gd name="connsiteY5" fmla="*/ 60677 h 60991"/>
              <a:gd name="connsiteX6" fmla="*/ 1642903 w 1756244"/>
              <a:gd name="connsiteY6" fmla="*/ 5908 h 60991"/>
              <a:gd name="connsiteX7" fmla="*/ 92709 w 1756244"/>
              <a:gd name="connsiteY7" fmla="*/ 8290 h 60991"/>
              <a:gd name="connsiteX0" fmla="*/ 92709 w 1756244"/>
              <a:gd name="connsiteY0" fmla="*/ 8290 h 61185"/>
              <a:gd name="connsiteX1" fmla="*/ 216425 w 1756244"/>
              <a:gd name="connsiteY1" fmla="*/ 56941 h 61185"/>
              <a:gd name="connsiteX2" fmla="*/ 547528 w 1756244"/>
              <a:gd name="connsiteY2" fmla="*/ 45724 h 61185"/>
              <a:gd name="connsiteX3" fmla="*/ 936502 w 1756244"/>
              <a:gd name="connsiteY3" fmla="*/ 60327 h 61185"/>
              <a:gd name="connsiteX4" fmla="*/ 1310774 w 1756244"/>
              <a:gd name="connsiteY4" fmla="*/ 44019 h 61185"/>
              <a:gd name="connsiteX5" fmla="*/ 1604803 w 1756244"/>
              <a:gd name="connsiteY5" fmla="*/ 60677 h 61185"/>
              <a:gd name="connsiteX6" fmla="*/ 1642903 w 1756244"/>
              <a:gd name="connsiteY6" fmla="*/ 5908 h 61185"/>
              <a:gd name="connsiteX7" fmla="*/ 92709 w 1756244"/>
              <a:gd name="connsiteY7" fmla="*/ 8290 h 61185"/>
              <a:gd name="connsiteX0" fmla="*/ 92709 w 1756244"/>
              <a:gd name="connsiteY0" fmla="*/ 8290 h 61200"/>
              <a:gd name="connsiteX1" fmla="*/ 216425 w 1756244"/>
              <a:gd name="connsiteY1" fmla="*/ 56941 h 61200"/>
              <a:gd name="connsiteX2" fmla="*/ 547528 w 1756244"/>
              <a:gd name="connsiteY2" fmla="*/ 45724 h 61200"/>
              <a:gd name="connsiteX3" fmla="*/ 942094 w 1756244"/>
              <a:gd name="connsiteY3" fmla="*/ 56242 h 61200"/>
              <a:gd name="connsiteX4" fmla="*/ 1310774 w 1756244"/>
              <a:gd name="connsiteY4" fmla="*/ 44019 h 61200"/>
              <a:gd name="connsiteX5" fmla="*/ 1604803 w 1756244"/>
              <a:gd name="connsiteY5" fmla="*/ 60677 h 61200"/>
              <a:gd name="connsiteX6" fmla="*/ 1642903 w 1756244"/>
              <a:gd name="connsiteY6" fmla="*/ 5908 h 61200"/>
              <a:gd name="connsiteX7" fmla="*/ 92709 w 1756244"/>
              <a:gd name="connsiteY7" fmla="*/ 8290 h 6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6244" h="61200">
                <a:moveTo>
                  <a:pt x="92709" y="8290"/>
                </a:moveTo>
                <a:cubicBezTo>
                  <a:pt x="-145037" y="16796"/>
                  <a:pt x="140622" y="50702"/>
                  <a:pt x="216425" y="56941"/>
                </a:cubicBezTo>
                <a:cubicBezTo>
                  <a:pt x="292228" y="63180"/>
                  <a:pt x="426583" y="45840"/>
                  <a:pt x="547528" y="45724"/>
                </a:cubicBezTo>
                <a:cubicBezTo>
                  <a:pt x="668473" y="45608"/>
                  <a:pt x="814886" y="56526"/>
                  <a:pt x="942094" y="56242"/>
                </a:cubicBezTo>
                <a:cubicBezTo>
                  <a:pt x="1069302" y="55958"/>
                  <a:pt x="1200323" y="43280"/>
                  <a:pt x="1310774" y="44019"/>
                </a:cubicBezTo>
                <a:cubicBezTo>
                  <a:pt x="1421226" y="44758"/>
                  <a:pt x="1548050" y="64646"/>
                  <a:pt x="1604803" y="60677"/>
                </a:cubicBezTo>
                <a:cubicBezTo>
                  <a:pt x="1661556" y="56708"/>
                  <a:pt x="1891744" y="15830"/>
                  <a:pt x="1642903" y="5908"/>
                </a:cubicBezTo>
                <a:cubicBezTo>
                  <a:pt x="1394062" y="-4014"/>
                  <a:pt x="330455" y="-216"/>
                  <a:pt x="92709" y="8290"/>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48" name="Freeform: Shape 147">
            <a:extLst>
              <a:ext uri="{FF2B5EF4-FFF2-40B4-BE49-F238E27FC236}">
                <a16:creationId xmlns:a16="http://schemas.microsoft.com/office/drawing/2014/main" id="{66CB0389-5B11-4718-96D3-FA93A883911D}"/>
              </a:ext>
            </a:extLst>
          </p:cNvPr>
          <p:cNvSpPr/>
          <p:nvPr/>
        </p:nvSpPr>
        <p:spPr>
          <a:xfrm>
            <a:off x="5707403" y="4549677"/>
            <a:ext cx="117133" cy="1140422"/>
          </a:xfrm>
          <a:custGeom>
            <a:avLst/>
            <a:gdLst>
              <a:gd name="connsiteX0" fmla="*/ 9535 w 83640"/>
              <a:gd name="connsiteY0" fmla="*/ 35496 h 886591"/>
              <a:gd name="connsiteX1" fmla="*/ 83354 w 83640"/>
              <a:gd name="connsiteY1" fmla="*/ 164083 h 886591"/>
              <a:gd name="connsiteX2" fmla="*/ 35729 w 83640"/>
              <a:gd name="connsiteY2" fmla="*/ 311721 h 886591"/>
              <a:gd name="connsiteX3" fmla="*/ 52397 w 83640"/>
              <a:gd name="connsiteY3" fmla="*/ 504602 h 886591"/>
              <a:gd name="connsiteX4" fmla="*/ 66685 w 83640"/>
              <a:gd name="connsiteY4" fmla="*/ 704627 h 886591"/>
              <a:gd name="connsiteX5" fmla="*/ 7154 w 83640"/>
              <a:gd name="connsiteY5" fmla="*/ 854646 h 886591"/>
              <a:gd name="connsiteX6" fmla="*/ 9535 w 83640"/>
              <a:gd name="connsiteY6" fmla="*/ 35496 h 88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40" h="886591">
                <a:moveTo>
                  <a:pt x="9535" y="35496"/>
                </a:moveTo>
                <a:cubicBezTo>
                  <a:pt x="22235" y="-79598"/>
                  <a:pt x="78988" y="118046"/>
                  <a:pt x="83354" y="164083"/>
                </a:cubicBezTo>
                <a:cubicBezTo>
                  <a:pt x="87720" y="210121"/>
                  <a:pt x="40888" y="254968"/>
                  <a:pt x="35729" y="311721"/>
                </a:cubicBezTo>
                <a:cubicBezTo>
                  <a:pt x="30570" y="368474"/>
                  <a:pt x="47238" y="439118"/>
                  <a:pt x="52397" y="504602"/>
                </a:cubicBezTo>
                <a:cubicBezTo>
                  <a:pt x="57556" y="570086"/>
                  <a:pt x="74226" y="646286"/>
                  <a:pt x="66685" y="704627"/>
                </a:cubicBezTo>
                <a:cubicBezTo>
                  <a:pt x="59145" y="762968"/>
                  <a:pt x="16679" y="963787"/>
                  <a:pt x="7154" y="854646"/>
                </a:cubicBezTo>
                <a:cubicBezTo>
                  <a:pt x="-2371" y="745505"/>
                  <a:pt x="-3165" y="150590"/>
                  <a:pt x="9535" y="35496"/>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grpSp>
        <p:nvGrpSpPr>
          <p:cNvPr id="149" name="Group 148">
            <a:extLst>
              <a:ext uri="{FF2B5EF4-FFF2-40B4-BE49-F238E27FC236}">
                <a16:creationId xmlns:a16="http://schemas.microsoft.com/office/drawing/2014/main" id="{D2E0DFBA-0B91-42C1-951E-E82E471DD31A}"/>
              </a:ext>
            </a:extLst>
          </p:cNvPr>
          <p:cNvGrpSpPr/>
          <p:nvPr/>
        </p:nvGrpSpPr>
        <p:grpSpPr>
          <a:xfrm>
            <a:off x="4729541" y="2357227"/>
            <a:ext cx="2867941" cy="2192233"/>
            <a:chOff x="6186489" y="2525607"/>
            <a:chExt cx="2047875" cy="1565381"/>
          </a:xfrm>
        </p:grpSpPr>
        <p:sp>
          <p:nvSpPr>
            <p:cNvPr id="230" name="Parallelogram 229">
              <a:extLst>
                <a:ext uri="{FF2B5EF4-FFF2-40B4-BE49-F238E27FC236}">
                  <a16:creationId xmlns:a16="http://schemas.microsoft.com/office/drawing/2014/main" id="{6B7B3812-37E5-4172-B3D3-5D12B85E14DA}"/>
                </a:ext>
              </a:extLst>
            </p:cNvPr>
            <p:cNvSpPr/>
            <p:nvPr/>
          </p:nvSpPr>
          <p:spPr>
            <a:xfrm flipH="1">
              <a:off x="7022307" y="2726226"/>
              <a:ext cx="1212057" cy="411169"/>
            </a:xfrm>
            <a:prstGeom prst="parallelogram">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1" name="Isosceles Triangle 230">
              <a:extLst>
                <a:ext uri="{FF2B5EF4-FFF2-40B4-BE49-F238E27FC236}">
                  <a16:creationId xmlns:a16="http://schemas.microsoft.com/office/drawing/2014/main" id="{2C53939F-C779-44EB-8C38-8EA17E60DBA3}"/>
                </a:ext>
              </a:extLst>
            </p:cNvPr>
            <p:cNvSpPr/>
            <p:nvPr/>
          </p:nvSpPr>
          <p:spPr>
            <a:xfrm>
              <a:off x="6186489" y="2525607"/>
              <a:ext cx="1257300" cy="610197"/>
            </a:xfrm>
            <a:prstGeom prst="triangl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4" name="Rectangle 233">
              <a:extLst>
                <a:ext uri="{FF2B5EF4-FFF2-40B4-BE49-F238E27FC236}">
                  <a16:creationId xmlns:a16="http://schemas.microsoft.com/office/drawing/2014/main" id="{AA81EFAD-37D2-4B4B-B195-D2A001111A53}"/>
                </a:ext>
              </a:extLst>
            </p:cNvPr>
            <p:cNvSpPr/>
            <p:nvPr/>
          </p:nvSpPr>
          <p:spPr>
            <a:xfrm>
              <a:off x="6348413" y="3176588"/>
              <a:ext cx="914400" cy="9144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5" name="Rectangle 234">
              <a:extLst>
                <a:ext uri="{FF2B5EF4-FFF2-40B4-BE49-F238E27FC236}">
                  <a16:creationId xmlns:a16="http://schemas.microsoft.com/office/drawing/2014/main" id="{2B225D16-16DD-4EFB-B694-1740B4B31C5D}"/>
                </a:ext>
              </a:extLst>
            </p:cNvPr>
            <p:cNvSpPr/>
            <p:nvPr/>
          </p:nvSpPr>
          <p:spPr>
            <a:xfrm>
              <a:off x="7243763" y="3176588"/>
              <a:ext cx="914400" cy="9144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6" name="Isosceles Triangle 235">
              <a:extLst>
                <a:ext uri="{FF2B5EF4-FFF2-40B4-BE49-F238E27FC236}">
                  <a16:creationId xmlns:a16="http://schemas.microsoft.com/office/drawing/2014/main" id="{7A7C4A88-7A9C-4C34-86A3-A053914546F0}"/>
                </a:ext>
              </a:extLst>
            </p:cNvPr>
            <p:cNvSpPr/>
            <p:nvPr/>
          </p:nvSpPr>
          <p:spPr>
            <a:xfrm>
              <a:off x="6348413" y="2790824"/>
              <a:ext cx="914400" cy="385763"/>
            </a:xfrm>
            <a:prstGeom prst="triangle">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7" name="Rectangle 236">
              <a:extLst>
                <a:ext uri="{FF2B5EF4-FFF2-40B4-BE49-F238E27FC236}">
                  <a16:creationId xmlns:a16="http://schemas.microsoft.com/office/drawing/2014/main" id="{B4CA70E7-B340-409D-A313-86C8C699D956}"/>
                </a:ext>
              </a:extLst>
            </p:cNvPr>
            <p:cNvSpPr/>
            <p:nvPr/>
          </p:nvSpPr>
          <p:spPr>
            <a:xfrm>
              <a:off x="6436995" y="3306515"/>
              <a:ext cx="182880" cy="185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8" name="Rectangle 237">
              <a:extLst>
                <a:ext uri="{FF2B5EF4-FFF2-40B4-BE49-F238E27FC236}">
                  <a16:creationId xmlns:a16="http://schemas.microsoft.com/office/drawing/2014/main" id="{ED1B2F49-60E8-4213-B1B1-6F0F642B8F5D}"/>
                </a:ext>
              </a:extLst>
            </p:cNvPr>
            <p:cNvSpPr/>
            <p:nvPr/>
          </p:nvSpPr>
          <p:spPr>
            <a:xfrm>
              <a:off x="7003259" y="3306515"/>
              <a:ext cx="182880" cy="185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9" name="Rectangle 238">
              <a:extLst>
                <a:ext uri="{FF2B5EF4-FFF2-40B4-BE49-F238E27FC236}">
                  <a16:creationId xmlns:a16="http://schemas.microsoft.com/office/drawing/2014/main" id="{CD0BFFD2-A804-4031-B093-602D1D0CB1E5}"/>
                </a:ext>
              </a:extLst>
            </p:cNvPr>
            <p:cNvSpPr/>
            <p:nvPr/>
          </p:nvSpPr>
          <p:spPr>
            <a:xfrm>
              <a:off x="6686788" y="3306515"/>
              <a:ext cx="249558" cy="74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40" name="Rectangle 239">
              <a:extLst>
                <a:ext uri="{FF2B5EF4-FFF2-40B4-BE49-F238E27FC236}">
                  <a16:creationId xmlns:a16="http://schemas.microsoft.com/office/drawing/2014/main" id="{CF01A4CC-40D7-4507-BA51-00500C298F7C}"/>
                </a:ext>
              </a:extLst>
            </p:cNvPr>
            <p:cNvSpPr/>
            <p:nvPr/>
          </p:nvSpPr>
          <p:spPr>
            <a:xfrm>
              <a:off x="7362352" y="3306515"/>
              <a:ext cx="719137" cy="732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sp>
        <p:nvSpPr>
          <p:cNvPr id="150" name="Chord 149">
            <a:extLst>
              <a:ext uri="{FF2B5EF4-FFF2-40B4-BE49-F238E27FC236}">
                <a16:creationId xmlns:a16="http://schemas.microsoft.com/office/drawing/2014/main" id="{E689FD69-390F-458F-B129-68A61AE97BB1}"/>
              </a:ext>
            </a:extLst>
          </p:cNvPr>
          <p:cNvSpPr/>
          <p:nvPr/>
        </p:nvSpPr>
        <p:spPr>
          <a:xfrm rot="16200000">
            <a:off x="4774738" y="3170501"/>
            <a:ext cx="143392" cy="143392"/>
          </a:xfrm>
          <a:prstGeom prst="chord">
            <a:avLst>
              <a:gd name="adj1" fmla="val 5483690"/>
              <a:gd name="adj2" fmla="val 1620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153" name="Straight Connector 152">
            <a:extLst>
              <a:ext uri="{FF2B5EF4-FFF2-40B4-BE49-F238E27FC236}">
                <a16:creationId xmlns:a16="http://schemas.microsoft.com/office/drawing/2014/main" id="{2296D272-D05B-4593-9F99-81A3489332BA}"/>
              </a:ext>
            </a:extLst>
          </p:cNvPr>
          <p:cNvCxnSpPr>
            <a:cxnSpLocks/>
            <a:stCxn id="150" idx="2"/>
          </p:cNvCxnSpPr>
          <p:nvPr/>
        </p:nvCxnSpPr>
        <p:spPr>
          <a:xfrm>
            <a:off x="4846423" y="3243070"/>
            <a:ext cx="17671" cy="12295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00C09CD9-57FF-4882-8826-3E29FBD2D755}"/>
              </a:ext>
            </a:extLst>
          </p:cNvPr>
          <p:cNvCxnSpPr>
            <a:cxnSpLocks/>
          </p:cNvCxnSpPr>
          <p:nvPr/>
        </p:nvCxnSpPr>
        <p:spPr>
          <a:xfrm flipH="1">
            <a:off x="4776447" y="4450359"/>
            <a:ext cx="98082" cy="754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1ADB16C-D71B-4C9D-B2E1-EF316FE6E965}"/>
              </a:ext>
            </a:extLst>
          </p:cNvPr>
          <p:cNvCxnSpPr>
            <a:cxnSpLocks/>
          </p:cNvCxnSpPr>
          <p:nvPr/>
        </p:nvCxnSpPr>
        <p:spPr>
          <a:xfrm flipH="1">
            <a:off x="3265228" y="4431699"/>
            <a:ext cx="257329" cy="899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B4CB1641-BD28-4D3F-912E-2DA17EC12DDB}"/>
              </a:ext>
            </a:extLst>
          </p:cNvPr>
          <p:cNvSpPr/>
          <p:nvPr/>
        </p:nvSpPr>
        <p:spPr>
          <a:xfrm>
            <a:off x="5510551" y="4549460"/>
            <a:ext cx="192085" cy="11604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57" name="Rectangle 156">
            <a:extLst>
              <a:ext uri="{FF2B5EF4-FFF2-40B4-BE49-F238E27FC236}">
                <a16:creationId xmlns:a16="http://schemas.microsoft.com/office/drawing/2014/main" id="{DF7365B1-C9A1-45D5-943A-0C983B2DE026}"/>
              </a:ext>
            </a:extLst>
          </p:cNvPr>
          <p:cNvSpPr/>
          <p:nvPr/>
        </p:nvSpPr>
        <p:spPr>
          <a:xfrm>
            <a:off x="6376275" y="4549459"/>
            <a:ext cx="1011649" cy="163315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58" name="Rectangle 157">
            <a:extLst>
              <a:ext uri="{FF2B5EF4-FFF2-40B4-BE49-F238E27FC236}">
                <a16:creationId xmlns:a16="http://schemas.microsoft.com/office/drawing/2014/main" id="{D3FF6CE8-1C04-4322-9963-0B61E161B2F8}"/>
              </a:ext>
            </a:extLst>
          </p:cNvPr>
          <p:cNvSpPr/>
          <p:nvPr/>
        </p:nvSpPr>
        <p:spPr>
          <a:xfrm rot="5400000">
            <a:off x="5999956" y="3917408"/>
            <a:ext cx="192085" cy="37831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59" name="Rectangle 158">
            <a:extLst>
              <a:ext uri="{FF2B5EF4-FFF2-40B4-BE49-F238E27FC236}">
                <a16:creationId xmlns:a16="http://schemas.microsoft.com/office/drawing/2014/main" id="{82BC94D5-090F-459B-BF2B-3BA4763A05A9}"/>
              </a:ext>
            </a:extLst>
          </p:cNvPr>
          <p:cNvSpPr/>
          <p:nvPr/>
        </p:nvSpPr>
        <p:spPr>
          <a:xfrm>
            <a:off x="5532234" y="5648430"/>
            <a:ext cx="153668" cy="133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60" name="Rectangle 159">
            <a:extLst>
              <a:ext uri="{FF2B5EF4-FFF2-40B4-BE49-F238E27FC236}">
                <a16:creationId xmlns:a16="http://schemas.microsoft.com/office/drawing/2014/main" id="{4770E97E-3EA8-4BFE-AE0E-94614780430F}"/>
              </a:ext>
            </a:extLst>
          </p:cNvPr>
          <p:cNvSpPr/>
          <p:nvPr/>
        </p:nvSpPr>
        <p:spPr>
          <a:xfrm rot="5400000">
            <a:off x="5860312" y="4526741"/>
            <a:ext cx="471374" cy="37831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61" name="Rectangle 160">
            <a:extLst>
              <a:ext uri="{FF2B5EF4-FFF2-40B4-BE49-F238E27FC236}">
                <a16:creationId xmlns:a16="http://schemas.microsoft.com/office/drawing/2014/main" id="{B6584E75-ABDE-4074-8D70-CE9313E44480}"/>
              </a:ext>
            </a:extLst>
          </p:cNvPr>
          <p:cNvSpPr/>
          <p:nvPr/>
        </p:nvSpPr>
        <p:spPr>
          <a:xfrm>
            <a:off x="6396448" y="5663103"/>
            <a:ext cx="973232" cy="61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162" name="Straight Arrow Connector 161">
            <a:extLst>
              <a:ext uri="{FF2B5EF4-FFF2-40B4-BE49-F238E27FC236}">
                <a16:creationId xmlns:a16="http://schemas.microsoft.com/office/drawing/2014/main" id="{1176746A-D824-4DFB-80A9-1B09F55C41BA}"/>
              </a:ext>
            </a:extLst>
          </p:cNvPr>
          <p:cNvCxnSpPr>
            <a:cxnSpLocks/>
          </p:cNvCxnSpPr>
          <p:nvPr/>
        </p:nvCxnSpPr>
        <p:spPr>
          <a:xfrm>
            <a:off x="4643947" y="5758498"/>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9F6FB64B-FA4E-4BC0-BE66-858D02216D3A}"/>
              </a:ext>
            </a:extLst>
          </p:cNvPr>
          <p:cNvCxnSpPr>
            <a:cxnSpLocks/>
          </p:cNvCxnSpPr>
          <p:nvPr/>
        </p:nvCxnSpPr>
        <p:spPr>
          <a:xfrm>
            <a:off x="5296590" y="5758498"/>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878D078D-5250-4503-BFC7-F7ECD0E2BEB1}"/>
              </a:ext>
            </a:extLst>
          </p:cNvPr>
          <p:cNvCxnSpPr>
            <a:cxnSpLocks/>
          </p:cNvCxnSpPr>
          <p:nvPr/>
        </p:nvCxnSpPr>
        <p:spPr>
          <a:xfrm>
            <a:off x="5949232" y="5758498"/>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8D207A2E-55C9-4C11-B1A8-5DC815260A7E}"/>
              </a:ext>
            </a:extLst>
          </p:cNvPr>
          <p:cNvCxnSpPr>
            <a:cxnSpLocks/>
          </p:cNvCxnSpPr>
          <p:nvPr/>
        </p:nvCxnSpPr>
        <p:spPr>
          <a:xfrm>
            <a:off x="5544870" y="5360790"/>
            <a:ext cx="115251" cy="115251"/>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5C7B73A1-D519-4D77-B4CE-D2750172FEF4}"/>
              </a:ext>
            </a:extLst>
          </p:cNvPr>
          <p:cNvCxnSpPr>
            <a:cxnSpLocks/>
          </p:cNvCxnSpPr>
          <p:nvPr/>
        </p:nvCxnSpPr>
        <p:spPr>
          <a:xfrm>
            <a:off x="5544870" y="4810697"/>
            <a:ext cx="115251" cy="115251"/>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9B28C038-CDFD-4589-84BC-302A32F56A26}"/>
              </a:ext>
            </a:extLst>
          </p:cNvPr>
          <p:cNvCxnSpPr>
            <a:cxnSpLocks/>
          </p:cNvCxnSpPr>
          <p:nvPr/>
        </p:nvCxnSpPr>
        <p:spPr>
          <a:xfrm>
            <a:off x="6754052" y="5023559"/>
            <a:ext cx="256114" cy="256114"/>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ADEE409F-C0FC-4C91-B6CD-5BA5FAC55FC4}"/>
              </a:ext>
            </a:extLst>
          </p:cNvPr>
          <p:cNvCxnSpPr>
            <a:cxnSpLocks/>
          </p:cNvCxnSpPr>
          <p:nvPr/>
        </p:nvCxnSpPr>
        <p:spPr>
          <a:xfrm>
            <a:off x="6738328" y="5507502"/>
            <a:ext cx="256114" cy="256114"/>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ADA1F214-330F-4899-827B-7DA7C905C467}"/>
              </a:ext>
            </a:extLst>
          </p:cNvPr>
          <p:cNvCxnSpPr>
            <a:cxnSpLocks/>
          </p:cNvCxnSpPr>
          <p:nvPr/>
        </p:nvCxnSpPr>
        <p:spPr>
          <a:xfrm flipH="1">
            <a:off x="5022610" y="2550147"/>
            <a:ext cx="256114" cy="256114"/>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70BC7D23-ADEE-4FA4-AC5F-35834A2BB242}"/>
              </a:ext>
            </a:extLst>
          </p:cNvPr>
          <p:cNvCxnSpPr>
            <a:cxnSpLocks/>
          </p:cNvCxnSpPr>
          <p:nvPr/>
        </p:nvCxnSpPr>
        <p:spPr>
          <a:xfrm flipH="1">
            <a:off x="4796529" y="3781119"/>
            <a:ext cx="0" cy="320142"/>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98C71DB5-40C7-4715-8277-85CC408C9092}"/>
              </a:ext>
            </a:extLst>
          </p:cNvPr>
          <p:cNvCxnSpPr>
            <a:cxnSpLocks/>
          </p:cNvCxnSpPr>
          <p:nvPr/>
        </p:nvCxnSpPr>
        <p:spPr>
          <a:xfrm>
            <a:off x="7518563" y="5753382"/>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941EAD6-4701-41A3-8B31-F023092CEA2E}"/>
              </a:ext>
            </a:extLst>
          </p:cNvPr>
          <p:cNvGrpSpPr/>
          <p:nvPr/>
        </p:nvGrpSpPr>
        <p:grpSpPr>
          <a:xfrm>
            <a:off x="5234933" y="6273679"/>
            <a:ext cx="2318000" cy="0"/>
            <a:chOff x="2239712" y="6283204"/>
            <a:chExt cx="2318000" cy="0"/>
          </a:xfrm>
        </p:grpSpPr>
        <p:cxnSp>
          <p:nvCxnSpPr>
            <p:cNvPr id="171" name="Straight Arrow Connector 170">
              <a:extLst>
                <a:ext uri="{FF2B5EF4-FFF2-40B4-BE49-F238E27FC236}">
                  <a16:creationId xmlns:a16="http://schemas.microsoft.com/office/drawing/2014/main" id="{2F2664C7-7C4B-4996-A658-E8742BA0D333}"/>
                </a:ext>
              </a:extLst>
            </p:cNvPr>
            <p:cNvCxnSpPr>
              <a:cxnSpLocks/>
            </p:cNvCxnSpPr>
            <p:nvPr/>
          </p:nvCxnSpPr>
          <p:spPr>
            <a:xfrm flipH="1">
              <a:off x="2239712"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F6EC0A80-CE38-4615-A111-890A04141F16}"/>
                </a:ext>
              </a:extLst>
            </p:cNvPr>
            <p:cNvCxnSpPr>
              <a:cxnSpLocks/>
            </p:cNvCxnSpPr>
            <p:nvPr/>
          </p:nvCxnSpPr>
          <p:spPr>
            <a:xfrm flipH="1">
              <a:off x="3238641"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57A167FF-137A-40A2-AD89-A704F1BA47FE}"/>
                </a:ext>
              </a:extLst>
            </p:cNvPr>
            <p:cNvCxnSpPr>
              <a:cxnSpLocks/>
            </p:cNvCxnSpPr>
            <p:nvPr/>
          </p:nvCxnSpPr>
          <p:spPr>
            <a:xfrm flipH="1">
              <a:off x="4237570"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175" name="Rectangle 174">
            <a:extLst>
              <a:ext uri="{FF2B5EF4-FFF2-40B4-BE49-F238E27FC236}">
                <a16:creationId xmlns:a16="http://schemas.microsoft.com/office/drawing/2014/main" id="{BB761AA1-4B9D-4001-AA8C-4A608664F212}"/>
              </a:ext>
            </a:extLst>
          </p:cNvPr>
          <p:cNvSpPr/>
          <p:nvPr/>
        </p:nvSpPr>
        <p:spPr>
          <a:xfrm>
            <a:off x="4471835" y="6186551"/>
            <a:ext cx="320142" cy="18066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176" name="Straight Connector 175">
            <a:extLst>
              <a:ext uri="{FF2B5EF4-FFF2-40B4-BE49-F238E27FC236}">
                <a16:creationId xmlns:a16="http://schemas.microsoft.com/office/drawing/2014/main" id="{7855295C-6319-4DBA-B8C6-A039D35288B1}"/>
              </a:ext>
            </a:extLst>
          </p:cNvPr>
          <p:cNvCxnSpPr/>
          <p:nvPr/>
        </p:nvCxnSpPr>
        <p:spPr>
          <a:xfrm>
            <a:off x="4493010" y="6324021"/>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321ECAB5-7431-4C22-8699-0B3EFB04F200}"/>
              </a:ext>
            </a:extLst>
          </p:cNvPr>
          <p:cNvCxnSpPr/>
          <p:nvPr/>
        </p:nvCxnSpPr>
        <p:spPr>
          <a:xfrm>
            <a:off x="4641275" y="6324021"/>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76369B6B-4B9D-4EC8-AE01-E7D75BD9DE7E}"/>
              </a:ext>
            </a:extLst>
          </p:cNvPr>
          <p:cNvCxnSpPr/>
          <p:nvPr/>
        </p:nvCxnSpPr>
        <p:spPr>
          <a:xfrm>
            <a:off x="4493010" y="6276884"/>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C52C6B93-1276-41F2-BAF6-E75F7E80703E}"/>
              </a:ext>
            </a:extLst>
          </p:cNvPr>
          <p:cNvCxnSpPr/>
          <p:nvPr/>
        </p:nvCxnSpPr>
        <p:spPr>
          <a:xfrm>
            <a:off x="4641275" y="6276884"/>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DD42B0CA-A20A-49FB-9C8E-85DC02E59DE1}"/>
              </a:ext>
            </a:extLst>
          </p:cNvPr>
          <p:cNvCxnSpPr/>
          <p:nvPr/>
        </p:nvCxnSpPr>
        <p:spPr>
          <a:xfrm>
            <a:off x="4493010" y="6229586"/>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C84A4AAA-9597-4FBA-97D3-C45AD4874553}"/>
              </a:ext>
            </a:extLst>
          </p:cNvPr>
          <p:cNvCxnSpPr/>
          <p:nvPr/>
        </p:nvCxnSpPr>
        <p:spPr>
          <a:xfrm>
            <a:off x="4641275" y="6229586"/>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Rectangle 181">
            <a:extLst>
              <a:ext uri="{FF2B5EF4-FFF2-40B4-BE49-F238E27FC236}">
                <a16:creationId xmlns:a16="http://schemas.microsoft.com/office/drawing/2014/main" id="{5E5AA61D-0A98-4945-A4EF-9F41D4679AA7}"/>
              </a:ext>
            </a:extLst>
          </p:cNvPr>
          <p:cNvSpPr/>
          <p:nvPr/>
        </p:nvSpPr>
        <p:spPr>
          <a:xfrm>
            <a:off x="1998161" y="2178596"/>
            <a:ext cx="2197488" cy="447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sp>
        <p:nvSpPr>
          <p:cNvPr id="183" name="Rectangle 182">
            <a:extLst>
              <a:ext uri="{FF2B5EF4-FFF2-40B4-BE49-F238E27FC236}">
                <a16:creationId xmlns:a16="http://schemas.microsoft.com/office/drawing/2014/main" id="{BAEFBA63-85DE-47BE-8FDA-25ABE29C1938}"/>
              </a:ext>
            </a:extLst>
          </p:cNvPr>
          <p:cNvSpPr/>
          <p:nvPr/>
        </p:nvSpPr>
        <p:spPr>
          <a:xfrm>
            <a:off x="8009874" y="2357227"/>
            <a:ext cx="2462165" cy="4296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84" name="Freeform: Shape 183">
            <a:extLst>
              <a:ext uri="{FF2B5EF4-FFF2-40B4-BE49-F238E27FC236}">
                <a16:creationId xmlns:a16="http://schemas.microsoft.com/office/drawing/2014/main" id="{278DB9DC-566B-4420-B849-7A172B9971E2}"/>
              </a:ext>
            </a:extLst>
          </p:cNvPr>
          <p:cNvSpPr/>
          <p:nvPr/>
        </p:nvSpPr>
        <p:spPr>
          <a:xfrm rot="12661060">
            <a:off x="4528347" y="4478471"/>
            <a:ext cx="274191" cy="422722"/>
          </a:xfrm>
          <a:custGeom>
            <a:avLst/>
            <a:gdLst>
              <a:gd name="connsiteX0" fmla="*/ 156482 w 188188"/>
              <a:gd name="connsiteY0" fmla="*/ 4939 h 161047"/>
              <a:gd name="connsiteX1" fmla="*/ 18369 w 188188"/>
              <a:gd name="connsiteY1" fmla="*/ 21608 h 161047"/>
              <a:gd name="connsiteX2" fmla="*/ 11226 w 188188"/>
              <a:gd name="connsiteY2" fmla="*/ 135908 h 161047"/>
              <a:gd name="connsiteX3" fmla="*/ 108857 w 188188"/>
              <a:gd name="connsiteY3" fmla="*/ 157339 h 161047"/>
              <a:gd name="connsiteX4" fmla="*/ 185057 w 188188"/>
              <a:gd name="connsiteY4" fmla="*/ 81139 h 161047"/>
              <a:gd name="connsiteX5" fmla="*/ 156482 w 188188"/>
              <a:gd name="connsiteY5" fmla="*/ 4939 h 16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88" h="161047">
                <a:moveTo>
                  <a:pt x="156482" y="4939"/>
                </a:moveTo>
                <a:cubicBezTo>
                  <a:pt x="128701" y="-4983"/>
                  <a:pt x="42578" y="-220"/>
                  <a:pt x="18369" y="21608"/>
                </a:cubicBezTo>
                <a:cubicBezTo>
                  <a:pt x="-5840" y="43436"/>
                  <a:pt x="-3855" y="113286"/>
                  <a:pt x="11226" y="135908"/>
                </a:cubicBezTo>
                <a:cubicBezTo>
                  <a:pt x="26307" y="158530"/>
                  <a:pt x="79885" y="166467"/>
                  <a:pt x="108857" y="157339"/>
                </a:cubicBezTo>
                <a:cubicBezTo>
                  <a:pt x="137829" y="148211"/>
                  <a:pt x="176326" y="105745"/>
                  <a:pt x="185057" y="81139"/>
                </a:cubicBezTo>
                <a:cubicBezTo>
                  <a:pt x="193788" y="56533"/>
                  <a:pt x="184263" y="14861"/>
                  <a:pt x="156482" y="4939"/>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sp>
        <p:nvSpPr>
          <p:cNvPr id="195" name="Cloud 194">
            <a:extLst>
              <a:ext uri="{FF2B5EF4-FFF2-40B4-BE49-F238E27FC236}">
                <a16:creationId xmlns:a16="http://schemas.microsoft.com/office/drawing/2014/main" id="{14B621A0-0618-486F-931E-ABBE94A33AFA}"/>
              </a:ext>
            </a:extLst>
          </p:cNvPr>
          <p:cNvSpPr/>
          <p:nvPr/>
        </p:nvSpPr>
        <p:spPr>
          <a:xfrm>
            <a:off x="4455728" y="1008885"/>
            <a:ext cx="3280543" cy="795251"/>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nvGrpSpPr>
          <p:cNvPr id="249" name="Group 248">
            <a:extLst>
              <a:ext uri="{FF2B5EF4-FFF2-40B4-BE49-F238E27FC236}">
                <a16:creationId xmlns:a16="http://schemas.microsoft.com/office/drawing/2014/main" id="{1C4C3CE2-66C7-4B82-B68D-A6A4C7AFFB38}"/>
              </a:ext>
            </a:extLst>
          </p:cNvPr>
          <p:cNvGrpSpPr/>
          <p:nvPr/>
        </p:nvGrpSpPr>
        <p:grpSpPr>
          <a:xfrm>
            <a:off x="4896272" y="1641545"/>
            <a:ext cx="2579263" cy="676942"/>
            <a:chOff x="4696555" y="1845640"/>
            <a:chExt cx="2579263" cy="676942"/>
          </a:xfrm>
        </p:grpSpPr>
        <p:cxnSp>
          <p:nvCxnSpPr>
            <p:cNvPr id="196" name="Straight Connector 195">
              <a:extLst>
                <a:ext uri="{FF2B5EF4-FFF2-40B4-BE49-F238E27FC236}">
                  <a16:creationId xmlns:a16="http://schemas.microsoft.com/office/drawing/2014/main" id="{BEFB1E7F-E298-4649-8AE5-0266AE452E04}"/>
                </a:ext>
              </a:extLst>
            </p:cNvPr>
            <p:cNvCxnSpPr/>
            <p:nvPr/>
          </p:nvCxnSpPr>
          <p:spPr>
            <a:xfrm flipH="1">
              <a:off x="4696555" y="2008231"/>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E0DDFF51-1577-44D7-BF6F-5F7ACFCE1B26}"/>
                </a:ext>
              </a:extLst>
            </p:cNvPr>
            <p:cNvCxnSpPr/>
            <p:nvPr/>
          </p:nvCxnSpPr>
          <p:spPr>
            <a:xfrm flipH="1">
              <a:off x="4843588" y="2290040"/>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C160F982-7885-4749-9D56-ECF6A8BDC15E}"/>
                </a:ext>
              </a:extLst>
            </p:cNvPr>
            <p:cNvCxnSpPr/>
            <p:nvPr/>
          </p:nvCxnSpPr>
          <p:spPr>
            <a:xfrm flipH="1">
              <a:off x="5013733" y="2034458"/>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884E537F-808D-498E-851C-00CF8EF8831F}"/>
                </a:ext>
              </a:extLst>
            </p:cNvPr>
            <p:cNvCxnSpPr/>
            <p:nvPr/>
          </p:nvCxnSpPr>
          <p:spPr>
            <a:xfrm flipH="1">
              <a:off x="5160766" y="2316268"/>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C61528ED-6D6D-42A2-A76B-5EDA2752EF68}"/>
                </a:ext>
              </a:extLst>
            </p:cNvPr>
            <p:cNvCxnSpPr/>
            <p:nvPr/>
          </p:nvCxnSpPr>
          <p:spPr>
            <a:xfrm flipH="1">
              <a:off x="5404505" y="2044651"/>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9530B867-CBA1-46D6-A2A0-4F7020C9AD1F}"/>
                </a:ext>
              </a:extLst>
            </p:cNvPr>
            <p:cNvCxnSpPr/>
            <p:nvPr/>
          </p:nvCxnSpPr>
          <p:spPr>
            <a:xfrm flipH="1">
              <a:off x="5551538" y="2326460"/>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15405DBE-9020-401D-B677-1FB53DDB1FA8}"/>
                </a:ext>
              </a:extLst>
            </p:cNvPr>
            <p:cNvCxnSpPr/>
            <p:nvPr/>
          </p:nvCxnSpPr>
          <p:spPr>
            <a:xfrm flipH="1">
              <a:off x="5721683" y="2070878"/>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DD0ED685-BF52-4B2C-8086-E98892A7247F}"/>
                </a:ext>
              </a:extLst>
            </p:cNvPr>
            <p:cNvCxnSpPr/>
            <p:nvPr/>
          </p:nvCxnSpPr>
          <p:spPr>
            <a:xfrm flipH="1">
              <a:off x="5868716" y="2352688"/>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0BAF9939-DA6E-472C-8B65-1C7BAF96E72F}"/>
                </a:ext>
              </a:extLst>
            </p:cNvPr>
            <p:cNvCxnSpPr/>
            <p:nvPr/>
          </p:nvCxnSpPr>
          <p:spPr>
            <a:xfrm flipH="1">
              <a:off x="6126472" y="2065116"/>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1F3684F7-66E7-482B-AC61-011030520E98}"/>
                </a:ext>
              </a:extLst>
            </p:cNvPr>
            <p:cNvCxnSpPr/>
            <p:nvPr/>
          </p:nvCxnSpPr>
          <p:spPr>
            <a:xfrm flipH="1">
              <a:off x="6273505" y="2346925"/>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45133C5B-7993-4D8D-BAAF-A03F67499183}"/>
                </a:ext>
              </a:extLst>
            </p:cNvPr>
            <p:cNvCxnSpPr/>
            <p:nvPr/>
          </p:nvCxnSpPr>
          <p:spPr>
            <a:xfrm flipH="1">
              <a:off x="6443650" y="2091343"/>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5B0DA3B5-AD9E-403E-A87B-5299AF61A810}"/>
                </a:ext>
              </a:extLst>
            </p:cNvPr>
            <p:cNvCxnSpPr/>
            <p:nvPr/>
          </p:nvCxnSpPr>
          <p:spPr>
            <a:xfrm flipH="1">
              <a:off x="6590682" y="2373152"/>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AAE63463-3FEE-4514-879C-7D4AD4FB7A4C}"/>
                </a:ext>
              </a:extLst>
            </p:cNvPr>
            <p:cNvCxnSpPr/>
            <p:nvPr/>
          </p:nvCxnSpPr>
          <p:spPr>
            <a:xfrm flipH="1">
              <a:off x="6811607" y="2003367"/>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C5360902-C2F6-4919-BC8A-C1B9961909FB}"/>
                </a:ext>
              </a:extLst>
            </p:cNvPr>
            <p:cNvCxnSpPr/>
            <p:nvPr/>
          </p:nvCxnSpPr>
          <p:spPr>
            <a:xfrm flipH="1">
              <a:off x="6958640" y="2285176"/>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33BF60B6-4A96-4CD7-923E-80A6663FA4BB}"/>
                </a:ext>
              </a:extLst>
            </p:cNvPr>
            <p:cNvCxnSpPr/>
            <p:nvPr/>
          </p:nvCxnSpPr>
          <p:spPr>
            <a:xfrm flipH="1">
              <a:off x="7148304" y="1845640"/>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32210F15-9912-46A1-936F-13D350AD34CD}"/>
                </a:ext>
              </a:extLst>
            </p:cNvPr>
            <p:cNvCxnSpPr/>
            <p:nvPr/>
          </p:nvCxnSpPr>
          <p:spPr>
            <a:xfrm flipH="1">
              <a:off x="7212061" y="2136044"/>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grpSp>
      <p:sp>
        <p:nvSpPr>
          <p:cNvPr id="213" name="TextBox 212">
            <a:extLst>
              <a:ext uri="{FF2B5EF4-FFF2-40B4-BE49-F238E27FC236}">
                <a16:creationId xmlns:a16="http://schemas.microsoft.com/office/drawing/2014/main" id="{58F8AFFF-669F-4ACF-AA5D-7B5FE091DD78}"/>
              </a:ext>
            </a:extLst>
          </p:cNvPr>
          <p:cNvSpPr txBox="1"/>
          <p:nvPr/>
        </p:nvSpPr>
        <p:spPr>
          <a:xfrm>
            <a:off x="8013836" y="3818017"/>
            <a:ext cx="2100288" cy="400110"/>
          </a:xfrm>
          <a:prstGeom prst="rect">
            <a:avLst/>
          </a:prstGeom>
          <a:noFill/>
        </p:spPr>
        <p:txBody>
          <a:bodyPr wrap="square" rtlCol="0">
            <a:spAutoFit/>
          </a:bodyPr>
          <a:lstStyle/>
          <a:p>
            <a:pPr algn="ctr"/>
            <a:r>
              <a:rPr lang="en-US" sz="2000" dirty="0">
                <a:latin typeface="Segoe UI Light" panose="020B0502040204020203" pitchFamily="34" charset="0"/>
                <a:cs typeface="Segoe UI Light" panose="020B0502040204020203" pitchFamily="34" charset="0"/>
              </a:rPr>
              <a:t>Soil Condition</a:t>
            </a:r>
          </a:p>
        </p:txBody>
      </p:sp>
      <p:grpSp>
        <p:nvGrpSpPr>
          <p:cNvPr id="253" name="Group 252">
            <a:extLst>
              <a:ext uri="{FF2B5EF4-FFF2-40B4-BE49-F238E27FC236}">
                <a16:creationId xmlns:a16="http://schemas.microsoft.com/office/drawing/2014/main" id="{1067A398-E506-4AEF-A22C-31D7E570E4E5}"/>
              </a:ext>
            </a:extLst>
          </p:cNvPr>
          <p:cNvGrpSpPr/>
          <p:nvPr/>
        </p:nvGrpSpPr>
        <p:grpSpPr>
          <a:xfrm>
            <a:off x="7653310" y="3859056"/>
            <a:ext cx="386528" cy="819436"/>
            <a:chOff x="7453593" y="4063151"/>
            <a:chExt cx="386528" cy="819436"/>
          </a:xfrm>
        </p:grpSpPr>
        <p:pic>
          <p:nvPicPr>
            <p:cNvPr id="187" name="Picture 186">
              <a:extLst>
                <a:ext uri="{FF2B5EF4-FFF2-40B4-BE49-F238E27FC236}">
                  <a16:creationId xmlns:a16="http://schemas.microsoft.com/office/drawing/2014/main" id="{92F655C7-768F-404E-B149-90A8CE6960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3593" y="4063151"/>
              <a:ext cx="386528" cy="384171"/>
            </a:xfrm>
            <a:prstGeom prst="rect">
              <a:avLst/>
            </a:prstGeom>
            <a:ln>
              <a:solidFill>
                <a:schemeClr val="bg1">
                  <a:lumMod val="50000"/>
                </a:schemeClr>
              </a:solidFill>
            </a:ln>
          </p:spPr>
        </p:pic>
        <p:cxnSp>
          <p:nvCxnSpPr>
            <p:cNvPr id="191" name="Straight Connector 190">
              <a:extLst>
                <a:ext uri="{FF2B5EF4-FFF2-40B4-BE49-F238E27FC236}">
                  <a16:creationId xmlns:a16="http://schemas.microsoft.com/office/drawing/2014/main" id="{A29FF83F-E529-4BD7-AF3F-69DFEDD6F008}"/>
                </a:ext>
              </a:extLst>
            </p:cNvPr>
            <p:cNvCxnSpPr>
              <a:cxnSpLocks/>
              <a:stCxn id="187" idx="2"/>
            </p:cNvCxnSpPr>
            <p:nvPr/>
          </p:nvCxnSpPr>
          <p:spPr>
            <a:xfrm>
              <a:off x="7646857" y="4447322"/>
              <a:ext cx="0" cy="37151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7" name="Rectangle 216">
              <a:extLst>
                <a:ext uri="{FF2B5EF4-FFF2-40B4-BE49-F238E27FC236}">
                  <a16:creationId xmlns:a16="http://schemas.microsoft.com/office/drawing/2014/main" id="{F79364D5-468F-4241-80FC-D2200BB863F3}"/>
                </a:ext>
              </a:extLst>
            </p:cNvPr>
            <p:cNvSpPr/>
            <p:nvPr/>
          </p:nvSpPr>
          <p:spPr>
            <a:xfrm>
              <a:off x="7612496" y="4818560"/>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sp>
        <p:nvSpPr>
          <p:cNvPr id="227" name="Freeform: Shape 226">
            <a:extLst>
              <a:ext uri="{FF2B5EF4-FFF2-40B4-BE49-F238E27FC236}">
                <a16:creationId xmlns:a16="http://schemas.microsoft.com/office/drawing/2014/main" id="{4D438CAB-8C75-4725-937F-5C7AE309FE06}"/>
              </a:ext>
            </a:extLst>
          </p:cNvPr>
          <p:cNvSpPr/>
          <p:nvPr/>
        </p:nvSpPr>
        <p:spPr>
          <a:xfrm rot="20632717">
            <a:off x="4882534" y="5242078"/>
            <a:ext cx="119448" cy="425023"/>
          </a:xfrm>
          <a:custGeom>
            <a:avLst/>
            <a:gdLst>
              <a:gd name="connsiteX0" fmla="*/ 96262 w 138121"/>
              <a:gd name="connsiteY0" fmla="*/ 0 h 424329"/>
              <a:gd name="connsiteX1" fmla="*/ 638 w 138121"/>
              <a:gd name="connsiteY1" fmla="*/ 71717 h 424329"/>
              <a:gd name="connsiteX2" fmla="*/ 138097 w 138121"/>
              <a:gd name="connsiteY2" fmla="*/ 155388 h 424329"/>
              <a:gd name="connsiteX3" fmla="*/ 12591 w 138121"/>
              <a:gd name="connsiteY3" fmla="*/ 256988 h 424329"/>
              <a:gd name="connsiteX4" fmla="*/ 84309 w 138121"/>
              <a:gd name="connsiteY4" fmla="*/ 370541 h 424329"/>
              <a:gd name="connsiteX5" fmla="*/ 84309 w 138121"/>
              <a:gd name="connsiteY5" fmla="*/ 424329 h 42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21" h="424329">
                <a:moveTo>
                  <a:pt x="96262" y="0"/>
                </a:moveTo>
                <a:cubicBezTo>
                  <a:pt x="44964" y="22909"/>
                  <a:pt x="-6334" y="45819"/>
                  <a:pt x="638" y="71717"/>
                </a:cubicBezTo>
                <a:cubicBezTo>
                  <a:pt x="7610" y="97615"/>
                  <a:pt x="136105" y="124509"/>
                  <a:pt x="138097" y="155388"/>
                </a:cubicBezTo>
                <a:cubicBezTo>
                  <a:pt x="140089" y="186267"/>
                  <a:pt x="21556" y="221129"/>
                  <a:pt x="12591" y="256988"/>
                </a:cubicBezTo>
                <a:cubicBezTo>
                  <a:pt x="3626" y="292847"/>
                  <a:pt x="72356" y="342651"/>
                  <a:pt x="84309" y="370541"/>
                </a:cubicBezTo>
                <a:cubicBezTo>
                  <a:pt x="96262" y="398431"/>
                  <a:pt x="90285" y="411380"/>
                  <a:pt x="84309" y="424329"/>
                </a:cubicBezTo>
              </a:path>
            </a:pathLst>
          </a:custGeom>
          <a:noFill/>
          <a:ln w="28575">
            <a:solidFill>
              <a:srgbClr val="3259A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28" name="Freeform: Shape 227">
            <a:extLst>
              <a:ext uri="{FF2B5EF4-FFF2-40B4-BE49-F238E27FC236}">
                <a16:creationId xmlns:a16="http://schemas.microsoft.com/office/drawing/2014/main" id="{FDA9777B-A2FE-4EA0-AE18-C2F543D86EDC}"/>
              </a:ext>
            </a:extLst>
          </p:cNvPr>
          <p:cNvSpPr/>
          <p:nvPr/>
        </p:nvSpPr>
        <p:spPr>
          <a:xfrm rot="967283" flipH="1">
            <a:off x="5113807" y="5165954"/>
            <a:ext cx="119448" cy="425023"/>
          </a:xfrm>
          <a:custGeom>
            <a:avLst/>
            <a:gdLst>
              <a:gd name="connsiteX0" fmla="*/ 96262 w 138121"/>
              <a:gd name="connsiteY0" fmla="*/ 0 h 424329"/>
              <a:gd name="connsiteX1" fmla="*/ 638 w 138121"/>
              <a:gd name="connsiteY1" fmla="*/ 71717 h 424329"/>
              <a:gd name="connsiteX2" fmla="*/ 138097 w 138121"/>
              <a:gd name="connsiteY2" fmla="*/ 155388 h 424329"/>
              <a:gd name="connsiteX3" fmla="*/ 12591 w 138121"/>
              <a:gd name="connsiteY3" fmla="*/ 256988 h 424329"/>
              <a:gd name="connsiteX4" fmla="*/ 84309 w 138121"/>
              <a:gd name="connsiteY4" fmla="*/ 370541 h 424329"/>
              <a:gd name="connsiteX5" fmla="*/ 84309 w 138121"/>
              <a:gd name="connsiteY5" fmla="*/ 424329 h 42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21" h="424329">
                <a:moveTo>
                  <a:pt x="96262" y="0"/>
                </a:moveTo>
                <a:cubicBezTo>
                  <a:pt x="44964" y="22909"/>
                  <a:pt x="-6334" y="45819"/>
                  <a:pt x="638" y="71717"/>
                </a:cubicBezTo>
                <a:cubicBezTo>
                  <a:pt x="7610" y="97615"/>
                  <a:pt x="136105" y="124509"/>
                  <a:pt x="138097" y="155388"/>
                </a:cubicBezTo>
                <a:cubicBezTo>
                  <a:pt x="140089" y="186267"/>
                  <a:pt x="21556" y="221129"/>
                  <a:pt x="12591" y="256988"/>
                </a:cubicBezTo>
                <a:cubicBezTo>
                  <a:pt x="3626" y="292847"/>
                  <a:pt x="72356" y="342651"/>
                  <a:pt x="84309" y="370541"/>
                </a:cubicBezTo>
                <a:cubicBezTo>
                  <a:pt x="96262" y="398431"/>
                  <a:pt x="90285" y="411380"/>
                  <a:pt x="84309" y="424329"/>
                </a:cubicBezTo>
              </a:path>
            </a:pathLst>
          </a:custGeom>
          <a:noFill/>
          <a:ln w="28575">
            <a:solidFill>
              <a:srgbClr val="3259A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332" name="TextBox 331">
            <a:extLst>
              <a:ext uri="{FF2B5EF4-FFF2-40B4-BE49-F238E27FC236}">
                <a16:creationId xmlns:a16="http://schemas.microsoft.com/office/drawing/2014/main" id="{AEF4E97B-3CB0-43FB-9F16-19EB657E0684}"/>
              </a:ext>
            </a:extLst>
          </p:cNvPr>
          <p:cNvSpPr txBox="1"/>
          <p:nvPr/>
        </p:nvSpPr>
        <p:spPr>
          <a:xfrm>
            <a:off x="8824336" y="4502642"/>
            <a:ext cx="646926" cy="400110"/>
          </a:xfrm>
          <a:prstGeom prst="rect">
            <a:avLst/>
          </a:prstGeom>
          <a:noFill/>
        </p:spPr>
        <p:txBody>
          <a:bodyPr wrap="square" rtlCol="0">
            <a:spAutoFit/>
          </a:bodyPr>
          <a:lstStyle/>
          <a:p>
            <a:pPr algn="ctr"/>
            <a:r>
              <a:rPr lang="en-US" sz="2000" dirty="0">
                <a:latin typeface="Segoe UI Light" panose="020B0502040204020203" pitchFamily="34" charset="0"/>
                <a:cs typeface="Segoe UI Light" panose="020B0502040204020203" pitchFamily="34" charset="0"/>
              </a:rPr>
              <a:t>vs.</a:t>
            </a:r>
          </a:p>
        </p:txBody>
      </p:sp>
      <p:sp>
        <p:nvSpPr>
          <p:cNvPr id="334" name="Rectangle 333">
            <a:extLst>
              <a:ext uri="{FF2B5EF4-FFF2-40B4-BE49-F238E27FC236}">
                <a16:creationId xmlns:a16="http://schemas.microsoft.com/office/drawing/2014/main" id="{C4CF6E59-43B2-4417-A800-FA4473DC5DC4}"/>
              </a:ext>
            </a:extLst>
          </p:cNvPr>
          <p:cNvSpPr/>
          <p:nvPr/>
        </p:nvSpPr>
        <p:spPr>
          <a:xfrm>
            <a:off x="8296346" y="4407484"/>
            <a:ext cx="599365" cy="650580"/>
          </a:xfrm>
          <a:prstGeom prst="rect">
            <a:avLst/>
          </a:prstGeom>
          <a:solidFill>
            <a:srgbClr val="99663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6" name="Straight Arrow Connector 335">
            <a:extLst>
              <a:ext uri="{FF2B5EF4-FFF2-40B4-BE49-F238E27FC236}">
                <a16:creationId xmlns:a16="http://schemas.microsoft.com/office/drawing/2014/main" id="{7CDCCF04-8863-449B-9446-026EA46B6C6F}"/>
              </a:ext>
            </a:extLst>
          </p:cNvPr>
          <p:cNvCxnSpPr>
            <a:cxnSpLocks/>
          </p:cNvCxnSpPr>
          <p:nvPr/>
        </p:nvCxnSpPr>
        <p:spPr>
          <a:xfrm rot="16200000">
            <a:off x="8834315" y="4126929"/>
            <a:ext cx="0" cy="368276"/>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324D9DF-14CB-4807-AE4A-2D3F9A31B2CC}"/>
              </a:ext>
            </a:extLst>
          </p:cNvPr>
          <p:cNvGrpSpPr/>
          <p:nvPr/>
        </p:nvGrpSpPr>
        <p:grpSpPr>
          <a:xfrm>
            <a:off x="8299625" y="4418984"/>
            <a:ext cx="604924" cy="297474"/>
            <a:chOff x="5304404" y="4428509"/>
            <a:chExt cx="604924" cy="297474"/>
          </a:xfrm>
        </p:grpSpPr>
        <p:cxnSp>
          <p:nvCxnSpPr>
            <p:cNvPr id="335" name="Straight Arrow Connector 334">
              <a:extLst>
                <a:ext uri="{FF2B5EF4-FFF2-40B4-BE49-F238E27FC236}">
                  <a16:creationId xmlns:a16="http://schemas.microsoft.com/office/drawing/2014/main" id="{E30A96EA-A25A-4955-A2E9-65707A8ADCD9}"/>
                </a:ext>
              </a:extLst>
            </p:cNvPr>
            <p:cNvCxnSpPr>
              <a:cxnSpLocks/>
            </p:cNvCxnSpPr>
            <p:nvPr/>
          </p:nvCxnSpPr>
          <p:spPr>
            <a:xfrm>
              <a:off x="5586422" y="4597926"/>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sp>
          <p:nvSpPr>
            <p:cNvPr id="337" name="Freeform: Shape 336">
              <a:extLst>
                <a:ext uri="{FF2B5EF4-FFF2-40B4-BE49-F238E27FC236}">
                  <a16:creationId xmlns:a16="http://schemas.microsoft.com/office/drawing/2014/main" id="{F6545678-3992-48F5-A952-89D36A0DD515}"/>
                </a:ext>
              </a:extLst>
            </p:cNvPr>
            <p:cNvSpPr/>
            <p:nvPr/>
          </p:nvSpPr>
          <p:spPr>
            <a:xfrm>
              <a:off x="5304404" y="4428509"/>
              <a:ext cx="604924" cy="90071"/>
            </a:xfrm>
            <a:custGeom>
              <a:avLst/>
              <a:gdLst>
                <a:gd name="connsiteX0" fmla="*/ 22319 w 474831"/>
                <a:gd name="connsiteY0" fmla="*/ 4508 h 36683"/>
                <a:gd name="connsiteX1" fmla="*/ 81850 w 474831"/>
                <a:gd name="connsiteY1" fmla="*/ 33083 h 36683"/>
                <a:gd name="connsiteX2" fmla="*/ 269969 w 474831"/>
                <a:gd name="connsiteY2" fmla="*/ 30702 h 36683"/>
                <a:gd name="connsiteX3" fmla="*/ 412844 w 474831"/>
                <a:gd name="connsiteY3" fmla="*/ 35464 h 36683"/>
                <a:gd name="connsiteX4" fmla="*/ 448563 w 474831"/>
                <a:gd name="connsiteY4" fmla="*/ 4508 h 36683"/>
                <a:gd name="connsiteX5" fmla="*/ 22319 w 474831"/>
                <a:gd name="connsiteY5" fmla="*/ 4508 h 3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831" h="36683">
                  <a:moveTo>
                    <a:pt x="22319" y="4508"/>
                  </a:moveTo>
                  <a:cubicBezTo>
                    <a:pt x="-38800" y="9270"/>
                    <a:pt x="40575" y="28717"/>
                    <a:pt x="81850" y="33083"/>
                  </a:cubicBezTo>
                  <a:cubicBezTo>
                    <a:pt x="123125" y="37449"/>
                    <a:pt x="214803" y="30305"/>
                    <a:pt x="269969" y="30702"/>
                  </a:cubicBezTo>
                  <a:cubicBezTo>
                    <a:pt x="325135" y="31099"/>
                    <a:pt x="383079" y="39830"/>
                    <a:pt x="412844" y="35464"/>
                  </a:cubicBezTo>
                  <a:cubicBezTo>
                    <a:pt x="442609" y="31098"/>
                    <a:pt x="512857" y="11652"/>
                    <a:pt x="448563" y="4508"/>
                  </a:cubicBezTo>
                  <a:cubicBezTo>
                    <a:pt x="384269" y="-2636"/>
                    <a:pt x="83438" y="-254"/>
                    <a:pt x="22319" y="4508"/>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cxnSp>
        <p:nvCxnSpPr>
          <p:cNvPr id="338" name="Straight Connector 337">
            <a:extLst>
              <a:ext uri="{FF2B5EF4-FFF2-40B4-BE49-F238E27FC236}">
                <a16:creationId xmlns:a16="http://schemas.microsoft.com/office/drawing/2014/main" id="{95055450-8AF6-4BDF-BB21-CE628CB03CE0}"/>
              </a:ext>
            </a:extLst>
          </p:cNvPr>
          <p:cNvCxnSpPr>
            <a:cxnSpLocks/>
          </p:cNvCxnSpPr>
          <p:nvPr/>
        </p:nvCxnSpPr>
        <p:spPr>
          <a:xfrm>
            <a:off x="8287508" y="4407484"/>
            <a:ext cx="608203" cy="0"/>
          </a:xfrm>
          <a:prstGeom prst="line">
            <a:avLst/>
          </a:prstGeom>
          <a:ln w="57150">
            <a:solidFill>
              <a:srgbClr val="A7CD96"/>
            </a:solidFill>
          </a:ln>
        </p:spPr>
        <p:style>
          <a:lnRef idx="1">
            <a:schemeClr val="accent6"/>
          </a:lnRef>
          <a:fillRef idx="0">
            <a:schemeClr val="accent6"/>
          </a:fillRef>
          <a:effectRef idx="0">
            <a:schemeClr val="accent6"/>
          </a:effectRef>
          <a:fontRef idx="minor">
            <a:schemeClr val="tx1"/>
          </a:fontRef>
        </p:style>
      </p:cxnSp>
      <p:sp>
        <p:nvSpPr>
          <p:cNvPr id="340" name="Rectangle 339">
            <a:extLst>
              <a:ext uri="{FF2B5EF4-FFF2-40B4-BE49-F238E27FC236}">
                <a16:creationId xmlns:a16="http://schemas.microsoft.com/office/drawing/2014/main" id="{C953EDD1-B9E7-4EDF-A3CA-D2A947107019}"/>
              </a:ext>
            </a:extLst>
          </p:cNvPr>
          <p:cNvSpPr/>
          <p:nvPr/>
        </p:nvSpPr>
        <p:spPr>
          <a:xfrm>
            <a:off x="9435831" y="4407484"/>
            <a:ext cx="599365" cy="650580"/>
          </a:xfrm>
          <a:prstGeom prst="rect">
            <a:avLst/>
          </a:prstGeom>
          <a:solidFill>
            <a:srgbClr val="99663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1" name="Straight Arrow Connector 340">
            <a:extLst>
              <a:ext uri="{FF2B5EF4-FFF2-40B4-BE49-F238E27FC236}">
                <a16:creationId xmlns:a16="http://schemas.microsoft.com/office/drawing/2014/main" id="{32C2620E-1F6A-446C-9C2E-1393B22C2F7D}"/>
              </a:ext>
            </a:extLst>
          </p:cNvPr>
          <p:cNvCxnSpPr>
            <a:cxnSpLocks/>
          </p:cNvCxnSpPr>
          <p:nvPr/>
        </p:nvCxnSpPr>
        <p:spPr>
          <a:xfrm rot="16200000">
            <a:off x="9940136" y="4218317"/>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761CD2E8-19D5-43C5-B01A-99B1F21B5F1E}"/>
              </a:ext>
            </a:extLst>
          </p:cNvPr>
          <p:cNvGrpSpPr/>
          <p:nvPr/>
        </p:nvGrpSpPr>
        <p:grpSpPr>
          <a:xfrm>
            <a:off x="9429779" y="4391114"/>
            <a:ext cx="604924" cy="599044"/>
            <a:chOff x="6641030" y="4400639"/>
            <a:chExt cx="604924" cy="599044"/>
          </a:xfrm>
        </p:grpSpPr>
        <p:cxnSp>
          <p:nvCxnSpPr>
            <p:cNvPr id="342" name="Straight Arrow Connector 341">
              <a:extLst>
                <a:ext uri="{FF2B5EF4-FFF2-40B4-BE49-F238E27FC236}">
                  <a16:creationId xmlns:a16="http://schemas.microsoft.com/office/drawing/2014/main" id="{C06BBC4C-8838-426A-BC32-A8E92CCFD9AF}"/>
                </a:ext>
              </a:extLst>
            </p:cNvPr>
            <p:cNvCxnSpPr>
              <a:cxnSpLocks/>
            </p:cNvCxnSpPr>
            <p:nvPr/>
          </p:nvCxnSpPr>
          <p:spPr>
            <a:xfrm>
              <a:off x="6960942" y="4631407"/>
              <a:ext cx="0" cy="368276"/>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sp>
          <p:nvSpPr>
            <p:cNvPr id="343" name="Freeform: Shape 342">
              <a:extLst>
                <a:ext uri="{FF2B5EF4-FFF2-40B4-BE49-F238E27FC236}">
                  <a16:creationId xmlns:a16="http://schemas.microsoft.com/office/drawing/2014/main" id="{6EEB8876-65C1-4612-983A-BA83790237B0}"/>
                </a:ext>
              </a:extLst>
            </p:cNvPr>
            <p:cNvSpPr/>
            <p:nvPr/>
          </p:nvSpPr>
          <p:spPr>
            <a:xfrm>
              <a:off x="6641030" y="4400639"/>
              <a:ext cx="604924" cy="212106"/>
            </a:xfrm>
            <a:custGeom>
              <a:avLst/>
              <a:gdLst>
                <a:gd name="connsiteX0" fmla="*/ 22319 w 474831"/>
                <a:gd name="connsiteY0" fmla="*/ 4508 h 36683"/>
                <a:gd name="connsiteX1" fmla="*/ 81850 w 474831"/>
                <a:gd name="connsiteY1" fmla="*/ 33083 h 36683"/>
                <a:gd name="connsiteX2" fmla="*/ 269969 w 474831"/>
                <a:gd name="connsiteY2" fmla="*/ 30702 h 36683"/>
                <a:gd name="connsiteX3" fmla="*/ 412844 w 474831"/>
                <a:gd name="connsiteY3" fmla="*/ 35464 h 36683"/>
                <a:gd name="connsiteX4" fmla="*/ 448563 w 474831"/>
                <a:gd name="connsiteY4" fmla="*/ 4508 h 36683"/>
                <a:gd name="connsiteX5" fmla="*/ 22319 w 474831"/>
                <a:gd name="connsiteY5" fmla="*/ 4508 h 3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831" h="36683">
                  <a:moveTo>
                    <a:pt x="22319" y="4508"/>
                  </a:moveTo>
                  <a:cubicBezTo>
                    <a:pt x="-38800" y="9270"/>
                    <a:pt x="40575" y="28717"/>
                    <a:pt x="81850" y="33083"/>
                  </a:cubicBezTo>
                  <a:cubicBezTo>
                    <a:pt x="123125" y="37449"/>
                    <a:pt x="214803" y="30305"/>
                    <a:pt x="269969" y="30702"/>
                  </a:cubicBezTo>
                  <a:cubicBezTo>
                    <a:pt x="325135" y="31099"/>
                    <a:pt x="383079" y="39830"/>
                    <a:pt x="412844" y="35464"/>
                  </a:cubicBezTo>
                  <a:cubicBezTo>
                    <a:pt x="442609" y="31098"/>
                    <a:pt x="512857" y="11652"/>
                    <a:pt x="448563" y="4508"/>
                  </a:cubicBezTo>
                  <a:cubicBezTo>
                    <a:pt x="384269" y="-2636"/>
                    <a:pt x="83438" y="-254"/>
                    <a:pt x="22319" y="4508"/>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cxnSp>
        <p:nvCxnSpPr>
          <p:cNvPr id="344" name="Straight Connector 343">
            <a:extLst>
              <a:ext uri="{FF2B5EF4-FFF2-40B4-BE49-F238E27FC236}">
                <a16:creationId xmlns:a16="http://schemas.microsoft.com/office/drawing/2014/main" id="{C2EC6D36-4620-4730-B721-E48529B291A6}"/>
              </a:ext>
            </a:extLst>
          </p:cNvPr>
          <p:cNvCxnSpPr>
            <a:cxnSpLocks/>
          </p:cNvCxnSpPr>
          <p:nvPr/>
        </p:nvCxnSpPr>
        <p:spPr>
          <a:xfrm>
            <a:off x="9436324" y="4407484"/>
            <a:ext cx="608203" cy="0"/>
          </a:xfrm>
          <a:prstGeom prst="line">
            <a:avLst/>
          </a:prstGeom>
          <a:ln w="57150">
            <a:solidFill>
              <a:srgbClr val="A7CD96"/>
            </a:solidFill>
          </a:ln>
        </p:spPr>
        <p:style>
          <a:lnRef idx="1">
            <a:schemeClr val="accent6"/>
          </a:lnRef>
          <a:fillRef idx="0">
            <a:schemeClr val="accent6"/>
          </a:fillRef>
          <a:effectRef idx="0">
            <a:schemeClr val="accent6"/>
          </a:effectRef>
          <a:fontRef idx="minor">
            <a:schemeClr val="tx1"/>
          </a:fontRef>
        </p:style>
      </p:cxnSp>
      <p:sp>
        <p:nvSpPr>
          <p:cNvPr id="5" name="Rectangle 4">
            <a:extLst>
              <a:ext uri="{FF2B5EF4-FFF2-40B4-BE49-F238E27FC236}">
                <a16:creationId xmlns:a16="http://schemas.microsoft.com/office/drawing/2014/main" id="{834782B1-66C0-4DA1-838F-03DB734D80BA}"/>
              </a:ext>
            </a:extLst>
          </p:cNvPr>
          <p:cNvSpPr/>
          <p:nvPr/>
        </p:nvSpPr>
        <p:spPr>
          <a:xfrm>
            <a:off x="5489593" y="3499054"/>
            <a:ext cx="248223" cy="97088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65E77F5-F2BE-49F3-B52A-A073954BAAF7}"/>
              </a:ext>
            </a:extLst>
          </p:cNvPr>
          <p:cNvCxnSpPr>
            <a:cxnSpLocks/>
          </p:cNvCxnSpPr>
          <p:nvPr/>
        </p:nvCxnSpPr>
        <p:spPr>
          <a:xfrm>
            <a:off x="5635452" y="3941190"/>
            <a:ext cx="6116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50" name="Rectangle 349">
            <a:extLst>
              <a:ext uri="{FF2B5EF4-FFF2-40B4-BE49-F238E27FC236}">
                <a16:creationId xmlns:a16="http://schemas.microsoft.com/office/drawing/2014/main" id="{05437220-EE66-4C9E-B927-5DD9C8BE034A}"/>
              </a:ext>
            </a:extLst>
          </p:cNvPr>
          <p:cNvSpPr/>
          <p:nvPr/>
        </p:nvSpPr>
        <p:spPr>
          <a:xfrm>
            <a:off x="6417402" y="3503282"/>
            <a:ext cx="930619" cy="94972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a:extLst>
              <a:ext uri="{FF2B5EF4-FFF2-40B4-BE49-F238E27FC236}">
                <a16:creationId xmlns:a16="http://schemas.microsoft.com/office/drawing/2014/main" id="{AA7EBD7F-ECE7-49AF-BC38-A89FF2F713C9}"/>
              </a:ext>
            </a:extLst>
          </p:cNvPr>
          <p:cNvSpPr/>
          <p:nvPr/>
        </p:nvSpPr>
        <p:spPr>
          <a:xfrm>
            <a:off x="6493667" y="3587610"/>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a:extLst>
              <a:ext uri="{FF2B5EF4-FFF2-40B4-BE49-F238E27FC236}">
                <a16:creationId xmlns:a16="http://schemas.microsoft.com/office/drawing/2014/main" id="{E45B1BF2-3488-41EA-9E3C-C9F535F87617}"/>
              </a:ext>
            </a:extLst>
          </p:cNvPr>
          <p:cNvSpPr/>
          <p:nvPr/>
        </p:nvSpPr>
        <p:spPr>
          <a:xfrm>
            <a:off x="6774945" y="3591511"/>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a:extLst>
              <a:ext uri="{FF2B5EF4-FFF2-40B4-BE49-F238E27FC236}">
                <a16:creationId xmlns:a16="http://schemas.microsoft.com/office/drawing/2014/main" id="{A4E68D57-B6FF-46B4-8333-2078AA761F3D}"/>
              </a:ext>
            </a:extLst>
          </p:cNvPr>
          <p:cNvSpPr/>
          <p:nvPr/>
        </p:nvSpPr>
        <p:spPr>
          <a:xfrm>
            <a:off x="7043202" y="3594564"/>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1" name="Straight Connector 350">
            <a:extLst>
              <a:ext uri="{FF2B5EF4-FFF2-40B4-BE49-F238E27FC236}">
                <a16:creationId xmlns:a16="http://schemas.microsoft.com/office/drawing/2014/main" id="{B50EBDCA-104B-4507-94F4-4368993E05D7}"/>
              </a:ext>
            </a:extLst>
          </p:cNvPr>
          <p:cNvCxnSpPr>
            <a:cxnSpLocks/>
          </p:cNvCxnSpPr>
          <p:nvPr/>
        </p:nvCxnSpPr>
        <p:spPr>
          <a:xfrm>
            <a:off x="6829842" y="4210553"/>
            <a:ext cx="6116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52" name="Rectangle 351">
            <a:extLst>
              <a:ext uri="{FF2B5EF4-FFF2-40B4-BE49-F238E27FC236}">
                <a16:creationId xmlns:a16="http://schemas.microsoft.com/office/drawing/2014/main" id="{5F231481-65F4-4A56-B19F-7D6DBBFBA421}"/>
              </a:ext>
            </a:extLst>
          </p:cNvPr>
          <p:cNvSpPr/>
          <p:nvPr/>
        </p:nvSpPr>
        <p:spPr>
          <a:xfrm>
            <a:off x="5911685" y="3495611"/>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a:extLst>
              <a:ext uri="{FF2B5EF4-FFF2-40B4-BE49-F238E27FC236}">
                <a16:creationId xmlns:a16="http://schemas.microsoft.com/office/drawing/2014/main" id="{8BB025B5-7E1A-4DB3-AF66-9D01A1AC6F34}"/>
              </a:ext>
            </a:extLst>
          </p:cNvPr>
          <p:cNvSpPr/>
          <p:nvPr/>
        </p:nvSpPr>
        <p:spPr>
          <a:xfrm>
            <a:off x="5116978" y="3498444"/>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F02CCD2-A058-4459-857D-5021DCE752A9}"/>
              </a:ext>
            </a:extLst>
          </p:cNvPr>
          <p:cNvSpPr/>
          <p:nvPr/>
        </p:nvSpPr>
        <p:spPr>
          <a:xfrm>
            <a:off x="4938483" y="2703910"/>
            <a:ext cx="1307805" cy="547577"/>
          </a:xfrm>
          <a:custGeom>
            <a:avLst/>
            <a:gdLst>
              <a:gd name="connsiteX0" fmla="*/ 0 w 1307805"/>
              <a:gd name="connsiteY0" fmla="*/ 547577 h 547577"/>
              <a:gd name="connsiteX1" fmla="*/ 659219 w 1307805"/>
              <a:gd name="connsiteY1" fmla="*/ 0 h 547577"/>
              <a:gd name="connsiteX2" fmla="*/ 1307805 w 1307805"/>
              <a:gd name="connsiteY2" fmla="*/ 542261 h 547577"/>
            </a:gdLst>
            <a:ahLst/>
            <a:cxnLst>
              <a:cxn ang="0">
                <a:pos x="connsiteX0" y="connsiteY0"/>
              </a:cxn>
              <a:cxn ang="0">
                <a:pos x="connsiteX1" y="connsiteY1"/>
              </a:cxn>
              <a:cxn ang="0">
                <a:pos x="connsiteX2" y="connsiteY2"/>
              </a:cxn>
            </a:cxnLst>
            <a:rect l="l" t="t" r="r" b="b"/>
            <a:pathLst>
              <a:path w="1307805" h="547577">
                <a:moveTo>
                  <a:pt x="0" y="547577"/>
                </a:moveTo>
                <a:lnTo>
                  <a:pt x="659219" y="0"/>
                </a:lnTo>
                <a:lnTo>
                  <a:pt x="1307805" y="542261"/>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a:extLst>
              <a:ext uri="{FF2B5EF4-FFF2-40B4-BE49-F238E27FC236}">
                <a16:creationId xmlns:a16="http://schemas.microsoft.com/office/drawing/2014/main" id="{DF47899F-1292-4268-8DCB-00D8988DAA5B}"/>
              </a:ext>
            </a:extLst>
          </p:cNvPr>
          <p:cNvSpPr txBox="1"/>
          <p:nvPr/>
        </p:nvSpPr>
        <p:spPr>
          <a:xfrm>
            <a:off x="3323105" y="3523078"/>
            <a:ext cx="1415772" cy="400110"/>
          </a:xfrm>
          <a:prstGeom prst="rect">
            <a:avLst/>
          </a:prstGeom>
          <a:noFill/>
        </p:spPr>
        <p:txBody>
          <a:bodyPr wrap="none" rtlCol="0">
            <a:spAutoFit/>
          </a:bodyPr>
          <a:lstStyle/>
          <a:p>
            <a:r>
              <a:rPr lang="en-US" sz="2000" dirty="0">
                <a:latin typeface="Segoe UI Light" panose="020B0502040204020203" pitchFamily="34" charset="0"/>
                <a:cs typeface="Segoe UI Light" panose="020B0502040204020203" pitchFamily="34" charset="0"/>
              </a:rPr>
              <a:t>Downspout</a:t>
            </a:r>
          </a:p>
        </p:txBody>
      </p:sp>
      <p:sp>
        <p:nvSpPr>
          <p:cNvPr id="140" name="TextBox 139">
            <a:extLst>
              <a:ext uri="{FF2B5EF4-FFF2-40B4-BE49-F238E27FC236}">
                <a16:creationId xmlns:a16="http://schemas.microsoft.com/office/drawing/2014/main" id="{5834ACF3-4099-4C24-B416-21E3D879EDF2}"/>
              </a:ext>
            </a:extLst>
          </p:cNvPr>
          <p:cNvSpPr txBox="1"/>
          <p:nvPr/>
        </p:nvSpPr>
        <p:spPr>
          <a:xfrm>
            <a:off x="7775931" y="5261805"/>
            <a:ext cx="1433527" cy="400110"/>
          </a:xfrm>
          <a:prstGeom prst="rect">
            <a:avLst/>
          </a:prstGeom>
          <a:noFill/>
        </p:spPr>
        <p:txBody>
          <a:bodyPr wrap="square" rtlCol="0">
            <a:spAutoFit/>
          </a:bodyPr>
          <a:lstStyle/>
          <a:p>
            <a:pPr algn="ctr"/>
            <a:r>
              <a:rPr lang="en-US" sz="2000" dirty="0">
                <a:latin typeface="Segoe UI Light" panose="020B0502040204020203" pitchFamily="34" charset="0"/>
                <a:cs typeface="Segoe UI Light" panose="020B0502040204020203" pitchFamily="34" charset="0"/>
              </a:rPr>
              <a:t>Sidewalk</a:t>
            </a:r>
          </a:p>
        </p:txBody>
      </p:sp>
      <p:grpSp>
        <p:nvGrpSpPr>
          <p:cNvPr id="141" name="Group 140">
            <a:extLst>
              <a:ext uri="{FF2B5EF4-FFF2-40B4-BE49-F238E27FC236}">
                <a16:creationId xmlns:a16="http://schemas.microsoft.com/office/drawing/2014/main" id="{0531D284-D90C-49C8-94B2-A9A69AAF3B41}"/>
              </a:ext>
            </a:extLst>
          </p:cNvPr>
          <p:cNvGrpSpPr/>
          <p:nvPr/>
        </p:nvGrpSpPr>
        <p:grpSpPr>
          <a:xfrm>
            <a:off x="7533375" y="5275487"/>
            <a:ext cx="381828" cy="583643"/>
            <a:chOff x="7351974" y="5466572"/>
            <a:chExt cx="381828" cy="583643"/>
          </a:xfrm>
        </p:grpSpPr>
        <p:pic>
          <p:nvPicPr>
            <p:cNvPr id="142" name="Picture 141">
              <a:extLst>
                <a:ext uri="{FF2B5EF4-FFF2-40B4-BE49-F238E27FC236}">
                  <a16:creationId xmlns:a16="http://schemas.microsoft.com/office/drawing/2014/main" id="{2259136B-B40A-47DD-A0DD-40E2796EA8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1974" y="5466572"/>
              <a:ext cx="381828" cy="384171"/>
            </a:xfrm>
            <a:prstGeom prst="rect">
              <a:avLst/>
            </a:prstGeom>
            <a:ln>
              <a:solidFill>
                <a:schemeClr val="bg1">
                  <a:lumMod val="50000"/>
                </a:schemeClr>
              </a:solidFill>
            </a:ln>
          </p:spPr>
        </p:pic>
        <p:cxnSp>
          <p:nvCxnSpPr>
            <p:cNvPr id="143" name="Straight Connector 142">
              <a:extLst>
                <a:ext uri="{FF2B5EF4-FFF2-40B4-BE49-F238E27FC236}">
                  <a16:creationId xmlns:a16="http://schemas.microsoft.com/office/drawing/2014/main" id="{969CEFBB-5EC2-44FD-9CEC-9F5505772BFC}"/>
                </a:ext>
              </a:extLst>
            </p:cNvPr>
            <p:cNvCxnSpPr>
              <a:cxnSpLocks/>
            </p:cNvCxnSpPr>
            <p:nvPr/>
          </p:nvCxnSpPr>
          <p:spPr>
            <a:xfrm>
              <a:off x="7542887" y="5852681"/>
              <a:ext cx="0" cy="16037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05473C32-8982-413E-8B20-69FD37B08DDE}"/>
                </a:ext>
              </a:extLst>
            </p:cNvPr>
            <p:cNvSpPr/>
            <p:nvPr/>
          </p:nvSpPr>
          <p:spPr>
            <a:xfrm>
              <a:off x="7518109" y="5986188"/>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grpSp>
        <p:nvGrpSpPr>
          <p:cNvPr id="152" name="Group 151">
            <a:extLst>
              <a:ext uri="{FF2B5EF4-FFF2-40B4-BE49-F238E27FC236}">
                <a16:creationId xmlns:a16="http://schemas.microsoft.com/office/drawing/2014/main" id="{61C7745D-797E-4BB6-B126-94DEC62CCBDA}"/>
              </a:ext>
            </a:extLst>
          </p:cNvPr>
          <p:cNvGrpSpPr/>
          <p:nvPr/>
        </p:nvGrpSpPr>
        <p:grpSpPr>
          <a:xfrm>
            <a:off x="5564401" y="4659286"/>
            <a:ext cx="981234" cy="521516"/>
            <a:chOff x="5383000" y="4850371"/>
            <a:chExt cx="981234" cy="521516"/>
          </a:xfrm>
        </p:grpSpPr>
        <p:pic>
          <p:nvPicPr>
            <p:cNvPr id="215" name="Picture 214">
              <a:extLst>
                <a:ext uri="{FF2B5EF4-FFF2-40B4-BE49-F238E27FC236}">
                  <a16:creationId xmlns:a16="http://schemas.microsoft.com/office/drawing/2014/main" id="{486F57F2-19B1-47D8-89E7-AC6724CF0C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0556" y="4850371"/>
              <a:ext cx="386528" cy="384171"/>
            </a:xfrm>
            <a:prstGeom prst="rect">
              <a:avLst/>
            </a:prstGeom>
            <a:ln>
              <a:solidFill>
                <a:schemeClr val="bg1">
                  <a:lumMod val="50000"/>
                </a:schemeClr>
              </a:solidFill>
            </a:ln>
          </p:spPr>
        </p:pic>
        <p:cxnSp>
          <p:nvCxnSpPr>
            <p:cNvPr id="232" name="Straight Connector 231">
              <a:extLst>
                <a:ext uri="{FF2B5EF4-FFF2-40B4-BE49-F238E27FC236}">
                  <a16:creationId xmlns:a16="http://schemas.microsoft.com/office/drawing/2014/main" id="{99D1CB30-A7AD-4A52-A062-5DF0B40E66F2}"/>
                </a:ext>
              </a:extLst>
            </p:cNvPr>
            <p:cNvCxnSpPr>
              <a:cxnSpLocks/>
            </p:cNvCxnSpPr>
            <p:nvPr/>
          </p:nvCxnSpPr>
          <p:spPr>
            <a:xfrm flipH="1">
              <a:off x="5435735" y="5229035"/>
              <a:ext cx="251981" cy="11605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BE85FF03-B94F-4792-B638-6D44AEA2C8A2}"/>
                </a:ext>
              </a:extLst>
            </p:cNvPr>
            <p:cNvCxnSpPr>
              <a:cxnSpLocks/>
            </p:cNvCxnSpPr>
            <p:nvPr/>
          </p:nvCxnSpPr>
          <p:spPr>
            <a:xfrm>
              <a:off x="6073971" y="5229035"/>
              <a:ext cx="251981" cy="11605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1" name="Rectangle 240">
              <a:extLst>
                <a:ext uri="{FF2B5EF4-FFF2-40B4-BE49-F238E27FC236}">
                  <a16:creationId xmlns:a16="http://schemas.microsoft.com/office/drawing/2014/main" id="{8AF5E5D1-6035-4B12-B9A4-A69F0F0A590F}"/>
                </a:ext>
              </a:extLst>
            </p:cNvPr>
            <p:cNvSpPr/>
            <p:nvPr/>
          </p:nvSpPr>
          <p:spPr>
            <a:xfrm>
              <a:off x="6300207" y="5303883"/>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42" name="Rectangle 241">
              <a:extLst>
                <a:ext uri="{FF2B5EF4-FFF2-40B4-BE49-F238E27FC236}">
                  <a16:creationId xmlns:a16="http://schemas.microsoft.com/office/drawing/2014/main" id="{E7F855E2-0F4A-446A-B71A-5084D1B4FD98}"/>
                </a:ext>
              </a:extLst>
            </p:cNvPr>
            <p:cNvSpPr/>
            <p:nvPr/>
          </p:nvSpPr>
          <p:spPr>
            <a:xfrm>
              <a:off x="5383000" y="5307860"/>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grpSp>
        <p:nvGrpSpPr>
          <p:cNvPr id="243" name="Group 242">
            <a:extLst>
              <a:ext uri="{FF2B5EF4-FFF2-40B4-BE49-F238E27FC236}">
                <a16:creationId xmlns:a16="http://schemas.microsoft.com/office/drawing/2014/main" id="{720C9F1C-1547-40C8-A26A-8C7CBEB8664D}"/>
              </a:ext>
            </a:extLst>
          </p:cNvPr>
          <p:cNvGrpSpPr/>
          <p:nvPr/>
        </p:nvGrpSpPr>
        <p:grpSpPr>
          <a:xfrm>
            <a:off x="4201912" y="3918075"/>
            <a:ext cx="594033" cy="628903"/>
            <a:chOff x="4020511" y="4109160"/>
            <a:chExt cx="594033" cy="628903"/>
          </a:xfrm>
        </p:grpSpPr>
        <p:cxnSp>
          <p:nvCxnSpPr>
            <p:cNvPr id="245" name="Straight Connector 244">
              <a:extLst>
                <a:ext uri="{FF2B5EF4-FFF2-40B4-BE49-F238E27FC236}">
                  <a16:creationId xmlns:a16="http://schemas.microsoft.com/office/drawing/2014/main" id="{9F843FCE-10E4-4AB6-B4BE-301630B7BC94}"/>
                </a:ext>
              </a:extLst>
            </p:cNvPr>
            <p:cNvCxnSpPr>
              <a:cxnSpLocks/>
            </p:cNvCxnSpPr>
            <p:nvPr/>
          </p:nvCxnSpPr>
          <p:spPr>
            <a:xfrm>
              <a:off x="4383648" y="4467952"/>
              <a:ext cx="196536" cy="2578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6" name="Picture 245">
              <a:extLst>
                <a:ext uri="{FF2B5EF4-FFF2-40B4-BE49-F238E27FC236}">
                  <a16:creationId xmlns:a16="http://schemas.microsoft.com/office/drawing/2014/main" id="{978F75BE-9CA5-4692-8138-1B13C99FA0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0511" y="4109160"/>
              <a:ext cx="384171" cy="384171"/>
            </a:xfrm>
            <a:prstGeom prst="rect">
              <a:avLst/>
            </a:prstGeom>
            <a:ln>
              <a:solidFill>
                <a:schemeClr val="bg1">
                  <a:lumMod val="50000"/>
                </a:schemeClr>
              </a:solidFill>
            </a:ln>
          </p:spPr>
        </p:pic>
        <p:sp>
          <p:nvSpPr>
            <p:cNvPr id="257" name="Rectangle 256">
              <a:extLst>
                <a:ext uri="{FF2B5EF4-FFF2-40B4-BE49-F238E27FC236}">
                  <a16:creationId xmlns:a16="http://schemas.microsoft.com/office/drawing/2014/main" id="{C31E00CA-C4FA-47FC-8F6B-C82AC4E87134}"/>
                </a:ext>
              </a:extLst>
            </p:cNvPr>
            <p:cNvSpPr/>
            <p:nvPr/>
          </p:nvSpPr>
          <p:spPr>
            <a:xfrm>
              <a:off x="4550517" y="4674036"/>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sp>
        <p:nvSpPr>
          <p:cNvPr id="258" name="TextBox 257">
            <a:extLst>
              <a:ext uri="{FF2B5EF4-FFF2-40B4-BE49-F238E27FC236}">
                <a16:creationId xmlns:a16="http://schemas.microsoft.com/office/drawing/2014/main" id="{FEA3BBD6-A89C-4818-B4E9-8ACE8EE68CB8}"/>
              </a:ext>
            </a:extLst>
          </p:cNvPr>
          <p:cNvSpPr txBox="1"/>
          <p:nvPr/>
        </p:nvSpPr>
        <p:spPr>
          <a:xfrm>
            <a:off x="6162027" y="4568435"/>
            <a:ext cx="1433526" cy="400110"/>
          </a:xfrm>
          <a:prstGeom prst="rect">
            <a:avLst/>
          </a:prstGeom>
          <a:noFill/>
        </p:spPr>
        <p:txBody>
          <a:bodyPr wrap="square" rtlCol="0">
            <a:spAutoFit/>
          </a:bodyPr>
          <a:lstStyle/>
          <a:p>
            <a:pPr algn="ctr"/>
            <a:r>
              <a:rPr lang="en-US" sz="2000" dirty="0">
                <a:latin typeface="Segoe UI Light" panose="020B0502040204020203" pitchFamily="34" charset="0"/>
                <a:cs typeface="Segoe UI Light" panose="020B0502040204020203" pitchFamily="34" charset="0"/>
              </a:rPr>
              <a:t>Driveway</a:t>
            </a:r>
          </a:p>
        </p:txBody>
      </p:sp>
      <p:pic>
        <p:nvPicPr>
          <p:cNvPr id="276" name="Picture 275">
            <a:extLst>
              <a:ext uri="{FF2B5EF4-FFF2-40B4-BE49-F238E27FC236}">
                <a16:creationId xmlns:a16="http://schemas.microsoft.com/office/drawing/2014/main" id="{D51F190E-6C65-4F3B-8D72-CAC58AD22C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6960" y="5200108"/>
            <a:ext cx="384171" cy="384171"/>
          </a:xfrm>
          <a:prstGeom prst="rect">
            <a:avLst/>
          </a:prstGeom>
          <a:ln>
            <a:solidFill>
              <a:schemeClr val="bg1">
                <a:lumMod val="50000"/>
              </a:schemeClr>
            </a:solidFill>
          </a:ln>
        </p:spPr>
      </p:pic>
      <p:sp>
        <p:nvSpPr>
          <p:cNvPr id="277" name="TextBox 276">
            <a:extLst>
              <a:ext uri="{FF2B5EF4-FFF2-40B4-BE49-F238E27FC236}">
                <a16:creationId xmlns:a16="http://schemas.microsoft.com/office/drawing/2014/main" id="{24CC5A0D-8BB6-4FAA-B994-6B95E043F09B}"/>
              </a:ext>
            </a:extLst>
          </p:cNvPr>
          <p:cNvSpPr txBox="1"/>
          <p:nvPr/>
        </p:nvSpPr>
        <p:spPr>
          <a:xfrm>
            <a:off x="2221726" y="5155931"/>
            <a:ext cx="2091033" cy="400110"/>
          </a:xfrm>
          <a:prstGeom prst="rect">
            <a:avLst/>
          </a:prstGeom>
          <a:noFill/>
        </p:spPr>
        <p:txBody>
          <a:bodyPr wrap="square" rtlCol="0">
            <a:spAutoFit/>
          </a:bodyPr>
          <a:lstStyle/>
          <a:p>
            <a:pPr algn="ctr"/>
            <a:r>
              <a:rPr lang="en-US" sz="2000" dirty="0">
                <a:latin typeface="Segoe UI Light" panose="020B0502040204020203" pitchFamily="34" charset="0"/>
                <a:cs typeface="Segoe UI Light" panose="020B0502040204020203" pitchFamily="34" charset="0"/>
              </a:rPr>
              <a:t>Microtopography</a:t>
            </a:r>
          </a:p>
        </p:txBody>
      </p:sp>
    </p:spTree>
    <p:extLst>
      <p:ext uri="{BB962C8B-B14F-4D97-AF65-F5344CB8AC3E}">
        <p14:creationId xmlns:p14="http://schemas.microsoft.com/office/powerpoint/2010/main" val="293171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wipe(up)">
                                      <p:cBhvr>
                                        <p:cTn id="7" dur="500"/>
                                        <p:tgtEl>
                                          <p:spTgt spid="2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3"/>
                                        </p:tgtEl>
                                        <p:attrNameLst>
                                          <p:attrName>style.visibility</p:attrName>
                                        </p:attrNameLst>
                                      </p:cBhvr>
                                      <p:to>
                                        <p:strVal val="visible"/>
                                      </p:to>
                                    </p:set>
                                  </p:childTnLst>
                                </p:cTn>
                              </p:par>
                            </p:childTnLst>
                          </p:cTn>
                        </p:par>
                        <p:par>
                          <p:cTn id="19" fill="hold">
                            <p:stCondLst>
                              <p:cond delay="0"/>
                            </p:stCondLst>
                            <p:childTnLst>
                              <p:par>
                                <p:cTn id="20" presetID="22" presetClass="entr" presetSubtype="1" fill="hold" nodeType="afterEffect">
                                  <p:stCondLst>
                                    <p:cond delay="500"/>
                                  </p:stCondLst>
                                  <p:childTnLst>
                                    <p:set>
                                      <p:cBhvr>
                                        <p:cTn id="21" dur="1" fill="hold">
                                          <p:stCondLst>
                                            <p:cond delay="0"/>
                                          </p:stCondLst>
                                        </p:cTn>
                                        <p:tgtEl>
                                          <p:spTgt spid="169"/>
                                        </p:tgtEl>
                                        <p:attrNameLst>
                                          <p:attrName>style.visibility</p:attrName>
                                        </p:attrNameLst>
                                      </p:cBhvr>
                                      <p:to>
                                        <p:strVal val="visible"/>
                                      </p:to>
                                    </p:set>
                                    <p:animEffect transition="in" filter="wipe(up)">
                                      <p:cBhvr>
                                        <p:cTn id="22" dur="500"/>
                                        <p:tgtEl>
                                          <p:spTgt spid="169"/>
                                        </p:tgtEl>
                                      </p:cBhvr>
                                    </p:animEffect>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170"/>
                                        </p:tgtEl>
                                        <p:attrNameLst>
                                          <p:attrName>style.visibility</p:attrName>
                                        </p:attrNameLst>
                                      </p:cBhvr>
                                      <p:to>
                                        <p:strVal val="visible"/>
                                      </p:to>
                                    </p:set>
                                    <p:animEffect transition="in" filter="wipe(up)">
                                      <p:cBhvr>
                                        <p:cTn id="26" dur="500"/>
                                        <p:tgtEl>
                                          <p:spTgt spid="170"/>
                                        </p:tgtEl>
                                      </p:cBhvr>
                                    </p:animEffect>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184"/>
                                        </p:tgtEl>
                                        <p:attrNameLst>
                                          <p:attrName>style.visibility</p:attrName>
                                        </p:attrNameLst>
                                      </p:cBhvr>
                                      <p:to>
                                        <p:strVal val="visible"/>
                                      </p:to>
                                    </p:set>
                                    <p:animEffect transition="in" filter="wipe(up)">
                                      <p:cBhvr>
                                        <p:cTn id="30" dur="500"/>
                                        <p:tgtEl>
                                          <p:spTgt spid="184"/>
                                        </p:tgtEl>
                                      </p:cBhvr>
                                    </p:animEffect>
                                  </p:child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258"/>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52"/>
                                        </p:tgtEl>
                                        <p:attrNameLst>
                                          <p:attrName>style.visibility</p:attrName>
                                        </p:attrNameLst>
                                      </p:cBhvr>
                                      <p:to>
                                        <p:strVal val="visible"/>
                                      </p:to>
                                    </p:set>
                                  </p:childTnLst>
                                </p:cTn>
                              </p:par>
                            </p:childTnLst>
                          </p:cTn>
                        </p:par>
                        <p:par>
                          <p:cTn id="36" fill="hold">
                            <p:stCondLst>
                              <p:cond delay="2000"/>
                            </p:stCondLst>
                            <p:childTnLst>
                              <p:par>
                                <p:cTn id="37" presetID="22" presetClass="entr" presetSubtype="1" fill="hold" nodeType="afterEffect">
                                  <p:stCondLst>
                                    <p:cond delay="500"/>
                                  </p:stCondLst>
                                  <p:childTnLst>
                                    <p:set>
                                      <p:cBhvr>
                                        <p:cTn id="38" dur="1" fill="hold">
                                          <p:stCondLst>
                                            <p:cond delay="0"/>
                                          </p:stCondLst>
                                        </p:cTn>
                                        <p:tgtEl>
                                          <p:spTgt spid="167"/>
                                        </p:tgtEl>
                                        <p:attrNameLst>
                                          <p:attrName>style.visibility</p:attrName>
                                        </p:attrNameLst>
                                      </p:cBhvr>
                                      <p:to>
                                        <p:strVal val="visible"/>
                                      </p:to>
                                    </p:set>
                                    <p:animEffect transition="in" filter="wipe(up)">
                                      <p:cBhvr>
                                        <p:cTn id="39" dur="500"/>
                                        <p:tgtEl>
                                          <p:spTgt spid="167"/>
                                        </p:tgtEl>
                                      </p:cBhvr>
                                    </p:animEffect>
                                  </p:childTnLst>
                                </p:cTn>
                              </p:par>
                              <p:par>
                                <p:cTn id="40" presetID="22" presetClass="entr" presetSubtype="1" fill="hold" nodeType="withEffect">
                                  <p:stCondLst>
                                    <p:cond delay="500"/>
                                  </p:stCondLst>
                                  <p:childTnLst>
                                    <p:set>
                                      <p:cBhvr>
                                        <p:cTn id="41" dur="1" fill="hold">
                                          <p:stCondLst>
                                            <p:cond delay="0"/>
                                          </p:stCondLst>
                                        </p:cTn>
                                        <p:tgtEl>
                                          <p:spTgt spid="168"/>
                                        </p:tgtEl>
                                        <p:attrNameLst>
                                          <p:attrName>style.visibility</p:attrName>
                                        </p:attrNameLst>
                                      </p:cBhvr>
                                      <p:to>
                                        <p:strVal val="visible"/>
                                      </p:to>
                                    </p:set>
                                    <p:animEffect transition="in" filter="wipe(up)">
                                      <p:cBhvr>
                                        <p:cTn id="42" dur="500"/>
                                        <p:tgtEl>
                                          <p:spTgt spid="168"/>
                                        </p:tgtEl>
                                      </p:cBhvr>
                                    </p:animEffect>
                                  </p:childTnLst>
                                </p:cTn>
                              </p:par>
                              <p:par>
                                <p:cTn id="43" presetID="22" presetClass="entr" presetSubtype="1" fill="hold" nodeType="withEffect">
                                  <p:stCondLst>
                                    <p:cond delay="500"/>
                                  </p:stCondLst>
                                  <p:childTnLst>
                                    <p:set>
                                      <p:cBhvr>
                                        <p:cTn id="44" dur="1" fill="hold">
                                          <p:stCondLst>
                                            <p:cond delay="0"/>
                                          </p:stCondLst>
                                        </p:cTn>
                                        <p:tgtEl>
                                          <p:spTgt spid="165"/>
                                        </p:tgtEl>
                                        <p:attrNameLst>
                                          <p:attrName>style.visibility</p:attrName>
                                        </p:attrNameLst>
                                      </p:cBhvr>
                                      <p:to>
                                        <p:strVal val="visible"/>
                                      </p:to>
                                    </p:set>
                                    <p:animEffect transition="in" filter="wipe(up)">
                                      <p:cBhvr>
                                        <p:cTn id="45" dur="500"/>
                                        <p:tgtEl>
                                          <p:spTgt spid="165"/>
                                        </p:tgtEl>
                                      </p:cBhvr>
                                    </p:animEffect>
                                  </p:childTnLst>
                                </p:cTn>
                              </p:par>
                              <p:par>
                                <p:cTn id="46" presetID="22" presetClass="entr" presetSubtype="1" fill="hold" nodeType="withEffect">
                                  <p:stCondLst>
                                    <p:cond delay="500"/>
                                  </p:stCondLst>
                                  <p:childTnLst>
                                    <p:set>
                                      <p:cBhvr>
                                        <p:cTn id="47" dur="1" fill="hold">
                                          <p:stCondLst>
                                            <p:cond delay="0"/>
                                          </p:stCondLst>
                                        </p:cTn>
                                        <p:tgtEl>
                                          <p:spTgt spid="166"/>
                                        </p:tgtEl>
                                        <p:attrNameLst>
                                          <p:attrName>style.visibility</p:attrName>
                                        </p:attrNameLst>
                                      </p:cBhvr>
                                      <p:to>
                                        <p:strVal val="visible"/>
                                      </p:to>
                                    </p:set>
                                    <p:animEffect transition="in" filter="wipe(up)">
                                      <p:cBhvr>
                                        <p:cTn id="48" dur="500"/>
                                        <p:tgtEl>
                                          <p:spTgt spid="166"/>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148"/>
                                        </p:tgtEl>
                                        <p:attrNameLst>
                                          <p:attrName>style.visibility</p:attrName>
                                        </p:attrNameLst>
                                      </p:cBhvr>
                                      <p:to>
                                        <p:strVal val="visible"/>
                                      </p:to>
                                    </p:set>
                                    <p:animEffect transition="in" filter="wipe(left)">
                                      <p:cBhvr>
                                        <p:cTn id="52" dur="500"/>
                                        <p:tgtEl>
                                          <p:spTgt spid="14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46"/>
                                        </p:tgtEl>
                                        <p:attrNameLst>
                                          <p:attrName>style.visibility</p:attrName>
                                        </p:attrNameLst>
                                      </p:cBhvr>
                                      <p:to>
                                        <p:strVal val="visible"/>
                                      </p:to>
                                    </p:set>
                                    <p:animEffect transition="in" filter="wipe(left)">
                                      <p:cBhvr>
                                        <p:cTn id="55" dur="500"/>
                                        <p:tgtEl>
                                          <p:spTgt spid="1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48"/>
                                        </p:tgtEl>
                                        <p:attrNameLst>
                                          <p:attrName>style.visibility</p:attrName>
                                        </p:attrNameLst>
                                      </p:cBhvr>
                                      <p:to>
                                        <p:strVal val="visible"/>
                                      </p:to>
                                    </p:set>
                                    <p:animEffect transition="in" filter="wipe(left)">
                                      <p:cBhvr>
                                        <p:cTn id="58" dur="500"/>
                                        <p:tgtEl>
                                          <p:spTgt spid="248"/>
                                        </p:tgtEl>
                                      </p:cBhvr>
                                    </p:animEffect>
                                  </p:childTnLst>
                                </p:cTn>
                              </p:par>
                            </p:childTnLst>
                          </p:cTn>
                        </p:par>
                        <p:par>
                          <p:cTn id="59" fill="hold">
                            <p:stCondLst>
                              <p:cond delay="3500"/>
                            </p:stCondLst>
                            <p:childTnLst>
                              <p:par>
                                <p:cTn id="60" presetID="1" presetClass="entr" presetSubtype="0" fill="hold" nodeType="afterEffect">
                                  <p:stCondLst>
                                    <p:cond delay="500"/>
                                  </p:stCondLst>
                                  <p:childTnLst>
                                    <p:set>
                                      <p:cBhvr>
                                        <p:cTn id="61" dur="1" fill="hold">
                                          <p:stCondLst>
                                            <p:cond delay="0"/>
                                          </p:stCondLst>
                                        </p:cTn>
                                        <p:tgtEl>
                                          <p:spTgt spid="141"/>
                                        </p:tgtEl>
                                        <p:attrNameLst>
                                          <p:attrName>style.visibility</p:attrName>
                                        </p:attrNameLst>
                                      </p:cBhvr>
                                      <p:to>
                                        <p:strVal val="visible"/>
                                      </p:to>
                                    </p:set>
                                  </p:childTnLst>
                                </p:cTn>
                              </p:par>
                              <p:par>
                                <p:cTn id="62" presetID="1" presetClass="entr" presetSubtype="0" fill="hold" grpId="0" nodeType="withEffect">
                                  <p:stCondLst>
                                    <p:cond delay="500"/>
                                  </p:stCondLst>
                                  <p:childTnLst>
                                    <p:set>
                                      <p:cBhvr>
                                        <p:cTn id="63" dur="1" fill="hold">
                                          <p:stCondLst>
                                            <p:cond delay="0"/>
                                          </p:stCondLst>
                                        </p:cTn>
                                        <p:tgtEl>
                                          <p:spTgt spid="140"/>
                                        </p:tgtEl>
                                        <p:attrNameLst>
                                          <p:attrName>style.visibility</p:attrName>
                                        </p:attrNameLst>
                                      </p:cBhvr>
                                      <p:to>
                                        <p:strVal val="visible"/>
                                      </p:to>
                                    </p:set>
                                  </p:childTnLst>
                                </p:cTn>
                              </p:par>
                            </p:childTnLst>
                          </p:cTn>
                        </p:par>
                        <p:par>
                          <p:cTn id="64" fill="hold">
                            <p:stCondLst>
                              <p:cond delay="4000"/>
                            </p:stCondLst>
                            <p:childTnLst>
                              <p:par>
                                <p:cTn id="65" presetID="22" presetClass="entr" presetSubtype="1" fill="hold" nodeType="afterEffect">
                                  <p:stCondLst>
                                    <p:cond delay="500"/>
                                  </p:stCondLst>
                                  <p:childTnLst>
                                    <p:set>
                                      <p:cBhvr>
                                        <p:cTn id="66" dur="1" fill="hold">
                                          <p:stCondLst>
                                            <p:cond delay="0"/>
                                          </p:stCondLst>
                                        </p:cTn>
                                        <p:tgtEl>
                                          <p:spTgt spid="162"/>
                                        </p:tgtEl>
                                        <p:attrNameLst>
                                          <p:attrName>style.visibility</p:attrName>
                                        </p:attrNameLst>
                                      </p:cBhvr>
                                      <p:to>
                                        <p:strVal val="visible"/>
                                      </p:to>
                                    </p:set>
                                    <p:animEffect transition="in" filter="wipe(up)">
                                      <p:cBhvr>
                                        <p:cTn id="67" dur="500"/>
                                        <p:tgtEl>
                                          <p:spTgt spid="162"/>
                                        </p:tgtEl>
                                      </p:cBhvr>
                                    </p:animEffect>
                                  </p:childTnLst>
                                </p:cTn>
                              </p:par>
                              <p:par>
                                <p:cTn id="68" presetID="22" presetClass="entr" presetSubtype="1" fill="hold" nodeType="withEffect">
                                  <p:stCondLst>
                                    <p:cond delay="500"/>
                                  </p:stCondLst>
                                  <p:childTnLst>
                                    <p:set>
                                      <p:cBhvr>
                                        <p:cTn id="69" dur="1" fill="hold">
                                          <p:stCondLst>
                                            <p:cond delay="0"/>
                                          </p:stCondLst>
                                        </p:cTn>
                                        <p:tgtEl>
                                          <p:spTgt spid="163"/>
                                        </p:tgtEl>
                                        <p:attrNameLst>
                                          <p:attrName>style.visibility</p:attrName>
                                        </p:attrNameLst>
                                      </p:cBhvr>
                                      <p:to>
                                        <p:strVal val="visible"/>
                                      </p:to>
                                    </p:set>
                                    <p:animEffect transition="in" filter="wipe(up)">
                                      <p:cBhvr>
                                        <p:cTn id="70" dur="500"/>
                                        <p:tgtEl>
                                          <p:spTgt spid="163"/>
                                        </p:tgtEl>
                                      </p:cBhvr>
                                    </p:animEffect>
                                  </p:childTnLst>
                                </p:cTn>
                              </p:par>
                              <p:par>
                                <p:cTn id="71" presetID="22" presetClass="entr" presetSubtype="1" fill="hold" nodeType="withEffect">
                                  <p:stCondLst>
                                    <p:cond delay="500"/>
                                  </p:stCondLst>
                                  <p:childTnLst>
                                    <p:set>
                                      <p:cBhvr>
                                        <p:cTn id="72" dur="1" fill="hold">
                                          <p:stCondLst>
                                            <p:cond delay="0"/>
                                          </p:stCondLst>
                                        </p:cTn>
                                        <p:tgtEl>
                                          <p:spTgt spid="164"/>
                                        </p:tgtEl>
                                        <p:attrNameLst>
                                          <p:attrName>style.visibility</p:attrName>
                                        </p:attrNameLst>
                                      </p:cBhvr>
                                      <p:to>
                                        <p:strVal val="visible"/>
                                      </p:to>
                                    </p:set>
                                    <p:animEffect transition="in" filter="wipe(up)">
                                      <p:cBhvr>
                                        <p:cTn id="73" dur="500"/>
                                        <p:tgtEl>
                                          <p:spTgt spid="164"/>
                                        </p:tgtEl>
                                      </p:cBhvr>
                                    </p:animEffect>
                                  </p:childTnLst>
                                </p:cTn>
                              </p:par>
                              <p:par>
                                <p:cTn id="74" presetID="22" presetClass="entr" presetSubtype="1" fill="hold" nodeType="withEffect">
                                  <p:stCondLst>
                                    <p:cond delay="500"/>
                                  </p:stCondLst>
                                  <p:childTnLst>
                                    <p:set>
                                      <p:cBhvr>
                                        <p:cTn id="75" dur="1" fill="hold">
                                          <p:stCondLst>
                                            <p:cond delay="0"/>
                                          </p:stCondLst>
                                        </p:cTn>
                                        <p:tgtEl>
                                          <p:spTgt spid="172"/>
                                        </p:tgtEl>
                                        <p:attrNameLst>
                                          <p:attrName>style.visibility</p:attrName>
                                        </p:attrNameLst>
                                      </p:cBhvr>
                                      <p:to>
                                        <p:strVal val="visible"/>
                                      </p:to>
                                    </p:set>
                                    <p:animEffect transition="in" filter="wipe(up)">
                                      <p:cBhvr>
                                        <p:cTn id="76" dur="500"/>
                                        <p:tgtEl>
                                          <p:spTgt spid="172"/>
                                        </p:tgtEl>
                                      </p:cBhvr>
                                    </p:animEffect>
                                  </p:childTnLst>
                                </p:cTn>
                              </p:par>
                            </p:childTnLst>
                          </p:cTn>
                        </p:par>
                        <p:par>
                          <p:cTn id="77" fill="hold">
                            <p:stCondLst>
                              <p:cond delay="5000"/>
                            </p:stCondLst>
                            <p:childTnLst>
                              <p:par>
                                <p:cTn id="78" presetID="22" presetClass="entr" presetSubtype="1" fill="hold" grpId="0" nodeType="afterEffect">
                                  <p:stCondLst>
                                    <p:cond delay="0"/>
                                  </p:stCondLst>
                                  <p:childTnLst>
                                    <p:set>
                                      <p:cBhvr>
                                        <p:cTn id="79" dur="1" fill="hold">
                                          <p:stCondLst>
                                            <p:cond delay="0"/>
                                          </p:stCondLst>
                                        </p:cTn>
                                        <p:tgtEl>
                                          <p:spTgt spid="145"/>
                                        </p:tgtEl>
                                        <p:attrNameLst>
                                          <p:attrName>style.visibility</p:attrName>
                                        </p:attrNameLst>
                                      </p:cBhvr>
                                      <p:to>
                                        <p:strVal val="visible"/>
                                      </p:to>
                                    </p:set>
                                    <p:animEffect transition="in" filter="wipe(up)">
                                      <p:cBhvr>
                                        <p:cTn id="80" dur="500"/>
                                        <p:tgtEl>
                                          <p:spTgt spid="145"/>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147"/>
                                        </p:tgtEl>
                                        <p:attrNameLst>
                                          <p:attrName>style.visibility</p:attrName>
                                        </p:attrNameLst>
                                      </p:cBhvr>
                                      <p:to>
                                        <p:strVal val="visible"/>
                                      </p:to>
                                    </p:set>
                                    <p:animEffect transition="in" filter="wipe(up)">
                                      <p:cBhvr>
                                        <p:cTn id="83" dur="500"/>
                                        <p:tgtEl>
                                          <p:spTgt spid="147"/>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276"/>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77"/>
                                        </p:tgtEl>
                                        <p:attrNameLst>
                                          <p:attrName>style.visibility</p:attrName>
                                        </p:attrNameLst>
                                      </p:cBhvr>
                                      <p:to>
                                        <p:strVal val="visible"/>
                                      </p:to>
                                    </p:set>
                                  </p:childTnLst>
                                </p:cTn>
                              </p:par>
                            </p:childTnLst>
                          </p:cTn>
                        </p:par>
                        <p:par>
                          <p:cTn id="90" fill="hold">
                            <p:stCondLst>
                              <p:cond delay="0"/>
                            </p:stCondLst>
                            <p:childTnLst>
                              <p:par>
                                <p:cTn id="91" presetID="22" presetClass="entr" presetSubtype="1" fill="hold" grpId="0" nodeType="afterEffect">
                                  <p:stCondLst>
                                    <p:cond delay="500"/>
                                  </p:stCondLst>
                                  <p:childTnLst>
                                    <p:set>
                                      <p:cBhvr>
                                        <p:cTn id="92" dur="1" fill="hold">
                                          <p:stCondLst>
                                            <p:cond delay="0"/>
                                          </p:stCondLst>
                                        </p:cTn>
                                        <p:tgtEl>
                                          <p:spTgt spid="227"/>
                                        </p:tgtEl>
                                        <p:attrNameLst>
                                          <p:attrName>style.visibility</p:attrName>
                                        </p:attrNameLst>
                                      </p:cBhvr>
                                      <p:to>
                                        <p:strVal val="visible"/>
                                      </p:to>
                                    </p:set>
                                    <p:animEffect transition="in" filter="wipe(up)">
                                      <p:cBhvr>
                                        <p:cTn id="93" dur="500"/>
                                        <p:tgtEl>
                                          <p:spTgt spid="227"/>
                                        </p:tgtEl>
                                      </p:cBhvr>
                                    </p:animEffect>
                                  </p:childTnLst>
                                </p:cTn>
                              </p:par>
                              <p:par>
                                <p:cTn id="94" presetID="22" presetClass="entr" presetSubtype="1" fill="hold" grpId="0" nodeType="withEffect">
                                  <p:stCondLst>
                                    <p:cond delay="500"/>
                                  </p:stCondLst>
                                  <p:childTnLst>
                                    <p:set>
                                      <p:cBhvr>
                                        <p:cTn id="95" dur="1" fill="hold">
                                          <p:stCondLst>
                                            <p:cond delay="0"/>
                                          </p:stCondLst>
                                        </p:cTn>
                                        <p:tgtEl>
                                          <p:spTgt spid="228"/>
                                        </p:tgtEl>
                                        <p:attrNameLst>
                                          <p:attrName>style.visibility</p:attrName>
                                        </p:attrNameLst>
                                      </p:cBhvr>
                                      <p:to>
                                        <p:strVal val="visible"/>
                                      </p:to>
                                    </p:set>
                                    <p:animEffect transition="in" filter="wipe(up)">
                                      <p:cBhvr>
                                        <p:cTn id="96" dur="500"/>
                                        <p:tgtEl>
                                          <p:spTgt spid="228"/>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1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53"/>
                                        </p:tgtEl>
                                        <p:attrNameLst>
                                          <p:attrName>style.visibility</p:attrName>
                                        </p:attrNameLst>
                                      </p:cBhvr>
                                      <p:to>
                                        <p:strVal val="visible"/>
                                      </p:to>
                                    </p:set>
                                  </p:childTnLst>
                                </p:cTn>
                              </p:par>
                            </p:childTnLst>
                          </p:cTn>
                        </p:par>
                        <p:par>
                          <p:cTn id="103" fill="hold">
                            <p:stCondLst>
                              <p:cond delay="0"/>
                            </p:stCondLst>
                            <p:childTnLst>
                              <p:par>
                                <p:cTn id="104" presetID="1" presetClass="entr" presetSubtype="0" fill="hold" nodeType="afterEffect">
                                  <p:stCondLst>
                                    <p:cond delay="1000"/>
                                  </p:stCondLst>
                                  <p:childTnLst>
                                    <p:set>
                                      <p:cBhvr>
                                        <p:cTn id="105" dur="1" fill="hold">
                                          <p:stCondLst>
                                            <p:cond delay="0"/>
                                          </p:stCondLst>
                                        </p:cTn>
                                        <p:tgtEl>
                                          <p:spTgt spid="344"/>
                                        </p:tgtEl>
                                        <p:attrNameLst>
                                          <p:attrName>style.visibility</p:attrName>
                                        </p:attrNameLst>
                                      </p:cBhvr>
                                      <p:to>
                                        <p:strVal val="visible"/>
                                      </p:to>
                                    </p:set>
                                  </p:childTnLst>
                                </p:cTn>
                              </p:par>
                              <p:par>
                                <p:cTn id="106" presetID="1" presetClass="entr" presetSubtype="0" fill="hold" nodeType="withEffect">
                                  <p:stCondLst>
                                    <p:cond delay="1000"/>
                                  </p:stCondLst>
                                  <p:childTnLst>
                                    <p:set>
                                      <p:cBhvr>
                                        <p:cTn id="107" dur="1" fill="hold">
                                          <p:stCondLst>
                                            <p:cond delay="0"/>
                                          </p:stCondLst>
                                        </p:cTn>
                                        <p:tgtEl>
                                          <p:spTgt spid="338"/>
                                        </p:tgtEl>
                                        <p:attrNameLst>
                                          <p:attrName>style.visibility</p:attrName>
                                        </p:attrNameLst>
                                      </p:cBhvr>
                                      <p:to>
                                        <p:strVal val="visible"/>
                                      </p:to>
                                    </p:set>
                                  </p:childTnLst>
                                </p:cTn>
                              </p:par>
                              <p:par>
                                <p:cTn id="108" presetID="1" presetClass="entr" presetSubtype="0" fill="hold" grpId="0" nodeType="withEffect">
                                  <p:stCondLst>
                                    <p:cond delay="1000"/>
                                  </p:stCondLst>
                                  <p:childTnLst>
                                    <p:set>
                                      <p:cBhvr>
                                        <p:cTn id="109" dur="1" fill="hold">
                                          <p:stCondLst>
                                            <p:cond delay="0"/>
                                          </p:stCondLst>
                                        </p:cTn>
                                        <p:tgtEl>
                                          <p:spTgt spid="334"/>
                                        </p:tgtEl>
                                        <p:attrNameLst>
                                          <p:attrName>style.visibility</p:attrName>
                                        </p:attrNameLst>
                                      </p:cBhvr>
                                      <p:to>
                                        <p:strVal val="visible"/>
                                      </p:to>
                                    </p:set>
                                  </p:childTnLst>
                                </p:cTn>
                              </p:par>
                              <p:par>
                                <p:cTn id="110" presetID="1" presetClass="entr" presetSubtype="0" fill="hold" grpId="0" nodeType="withEffect">
                                  <p:stCondLst>
                                    <p:cond delay="1000"/>
                                  </p:stCondLst>
                                  <p:childTnLst>
                                    <p:set>
                                      <p:cBhvr>
                                        <p:cTn id="111" dur="1" fill="hold">
                                          <p:stCondLst>
                                            <p:cond delay="0"/>
                                          </p:stCondLst>
                                        </p:cTn>
                                        <p:tgtEl>
                                          <p:spTgt spid="340"/>
                                        </p:tgtEl>
                                        <p:attrNameLst>
                                          <p:attrName>style.visibility</p:attrName>
                                        </p:attrNameLst>
                                      </p:cBhvr>
                                      <p:to>
                                        <p:strVal val="visible"/>
                                      </p:to>
                                    </p:set>
                                  </p:childTnLst>
                                </p:cTn>
                              </p:par>
                              <p:par>
                                <p:cTn id="112" presetID="1" presetClass="entr" presetSubtype="0" fill="hold" grpId="0" nodeType="withEffect">
                                  <p:stCondLst>
                                    <p:cond delay="1000"/>
                                  </p:stCondLst>
                                  <p:childTnLst>
                                    <p:set>
                                      <p:cBhvr>
                                        <p:cTn id="113" dur="1" fill="hold">
                                          <p:stCondLst>
                                            <p:cond delay="0"/>
                                          </p:stCondLst>
                                        </p:cTn>
                                        <p:tgtEl>
                                          <p:spTgt spid="332"/>
                                        </p:tgtEl>
                                        <p:attrNameLst>
                                          <p:attrName>style.visibility</p:attrName>
                                        </p:attrNameLst>
                                      </p:cBhvr>
                                      <p:to>
                                        <p:strVal val="visible"/>
                                      </p:to>
                                    </p:set>
                                  </p:childTnLst>
                                </p:cTn>
                              </p:par>
                            </p:childTnLst>
                          </p:cTn>
                        </p:par>
                        <p:par>
                          <p:cTn id="114" fill="hold">
                            <p:stCondLst>
                              <p:cond delay="1000"/>
                            </p:stCondLst>
                            <p:childTnLst>
                              <p:par>
                                <p:cTn id="115" presetID="22" presetClass="entr" presetSubtype="8" fill="hold" nodeType="afterEffect">
                                  <p:stCondLst>
                                    <p:cond delay="500"/>
                                  </p:stCondLst>
                                  <p:childTnLst>
                                    <p:set>
                                      <p:cBhvr>
                                        <p:cTn id="116" dur="1" fill="hold">
                                          <p:stCondLst>
                                            <p:cond delay="0"/>
                                          </p:stCondLst>
                                        </p:cTn>
                                        <p:tgtEl>
                                          <p:spTgt spid="336"/>
                                        </p:tgtEl>
                                        <p:attrNameLst>
                                          <p:attrName>style.visibility</p:attrName>
                                        </p:attrNameLst>
                                      </p:cBhvr>
                                      <p:to>
                                        <p:strVal val="visible"/>
                                      </p:to>
                                    </p:set>
                                    <p:animEffect transition="in" filter="wipe(left)">
                                      <p:cBhvr>
                                        <p:cTn id="117" dur="500"/>
                                        <p:tgtEl>
                                          <p:spTgt spid="336"/>
                                        </p:tgtEl>
                                      </p:cBhvr>
                                    </p:animEffect>
                                  </p:childTnLst>
                                </p:cTn>
                              </p:par>
                              <p:par>
                                <p:cTn id="118" presetID="22" presetClass="entr" presetSubtype="8" fill="hold" nodeType="withEffect">
                                  <p:stCondLst>
                                    <p:cond delay="500"/>
                                  </p:stCondLst>
                                  <p:childTnLst>
                                    <p:set>
                                      <p:cBhvr>
                                        <p:cTn id="119" dur="1" fill="hold">
                                          <p:stCondLst>
                                            <p:cond delay="0"/>
                                          </p:stCondLst>
                                        </p:cTn>
                                        <p:tgtEl>
                                          <p:spTgt spid="341"/>
                                        </p:tgtEl>
                                        <p:attrNameLst>
                                          <p:attrName>style.visibility</p:attrName>
                                        </p:attrNameLst>
                                      </p:cBhvr>
                                      <p:to>
                                        <p:strVal val="visible"/>
                                      </p:to>
                                    </p:set>
                                    <p:animEffect transition="in" filter="wipe(left)">
                                      <p:cBhvr>
                                        <p:cTn id="120" dur="500"/>
                                        <p:tgtEl>
                                          <p:spTgt spid="341"/>
                                        </p:tgtEl>
                                      </p:cBhvr>
                                    </p:animEffect>
                                  </p:childTnLst>
                                </p:cTn>
                              </p:par>
                            </p:childTnLst>
                          </p:cTn>
                        </p:par>
                        <p:par>
                          <p:cTn id="121" fill="hold">
                            <p:stCondLst>
                              <p:cond delay="2000"/>
                            </p:stCondLst>
                            <p:childTnLst>
                              <p:par>
                                <p:cTn id="122" presetID="22" presetClass="entr" presetSubtype="1" fill="hold" nodeType="afterEffect">
                                  <p:stCondLst>
                                    <p:cond delay="0"/>
                                  </p:stCondLst>
                                  <p:childTnLst>
                                    <p:set>
                                      <p:cBhvr>
                                        <p:cTn id="123" dur="1" fill="hold">
                                          <p:stCondLst>
                                            <p:cond delay="0"/>
                                          </p:stCondLst>
                                        </p:cTn>
                                        <p:tgtEl>
                                          <p:spTgt spid="4"/>
                                        </p:tgtEl>
                                        <p:attrNameLst>
                                          <p:attrName>style.visibility</p:attrName>
                                        </p:attrNameLst>
                                      </p:cBhvr>
                                      <p:to>
                                        <p:strVal val="visible"/>
                                      </p:to>
                                    </p:set>
                                    <p:animEffect transition="in" filter="wipe(up)">
                                      <p:cBhvr>
                                        <p:cTn id="124" dur="500"/>
                                        <p:tgtEl>
                                          <p:spTgt spid="4"/>
                                        </p:tgtEl>
                                      </p:cBhvr>
                                    </p:animEffect>
                                  </p:childTnLst>
                                </p:cTn>
                              </p:par>
                              <p:par>
                                <p:cTn id="125" presetID="22" presetClass="entr" presetSubtype="1" fill="hold" nodeType="withEffect">
                                  <p:stCondLst>
                                    <p:cond delay="0"/>
                                  </p:stCondLst>
                                  <p:childTnLst>
                                    <p:set>
                                      <p:cBhvr>
                                        <p:cTn id="126" dur="1" fill="hold">
                                          <p:stCondLst>
                                            <p:cond delay="0"/>
                                          </p:stCondLst>
                                        </p:cTn>
                                        <p:tgtEl>
                                          <p:spTgt spid="7"/>
                                        </p:tgtEl>
                                        <p:attrNameLst>
                                          <p:attrName>style.visibility</p:attrName>
                                        </p:attrNameLst>
                                      </p:cBhvr>
                                      <p:to>
                                        <p:strVal val="visible"/>
                                      </p:to>
                                    </p:set>
                                    <p:animEffect transition="in" filter="wipe(up)">
                                      <p:cBhvr>
                                        <p:cTn id="1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animBg="1"/>
      <p:bldP spid="145" grpId="0" animBg="1"/>
      <p:bldP spid="146" grpId="0" animBg="1"/>
      <p:bldP spid="147" grpId="0" animBg="1"/>
      <p:bldP spid="148" grpId="0" animBg="1"/>
      <p:bldP spid="184" grpId="0" animBg="1"/>
      <p:bldP spid="213" grpId="0"/>
      <p:bldP spid="227" grpId="0" animBg="1"/>
      <p:bldP spid="228" grpId="0" animBg="1"/>
      <p:bldP spid="332" grpId="0"/>
      <p:bldP spid="334" grpId="0" animBg="1"/>
      <p:bldP spid="340" grpId="0" animBg="1"/>
      <p:bldP spid="139" grpId="0"/>
      <p:bldP spid="140" grpId="0"/>
      <p:bldP spid="258" grpId="0"/>
      <p:bldP spid="2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hord 143">
            <a:extLst>
              <a:ext uri="{FF2B5EF4-FFF2-40B4-BE49-F238E27FC236}">
                <a16:creationId xmlns:a16="http://schemas.microsoft.com/office/drawing/2014/main" id="{BED6C317-3202-432C-B558-03E9FC5AA432}"/>
              </a:ext>
            </a:extLst>
          </p:cNvPr>
          <p:cNvSpPr/>
          <p:nvPr/>
        </p:nvSpPr>
        <p:spPr>
          <a:xfrm flipV="1">
            <a:off x="2099263" y="4383209"/>
            <a:ext cx="8221868" cy="3692756"/>
          </a:xfrm>
          <a:prstGeom prst="chord">
            <a:avLst>
              <a:gd name="adj1" fmla="val 12008"/>
              <a:gd name="adj2" fmla="val 1077050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48" name="Freeform: Shape 247">
            <a:extLst>
              <a:ext uri="{FF2B5EF4-FFF2-40B4-BE49-F238E27FC236}">
                <a16:creationId xmlns:a16="http://schemas.microsoft.com/office/drawing/2014/main" id="{239EC6A1-234E-4C40-A8B2-443A298515EA}"/>
              </a:ext>
            </a:extLst>
          </p:cNvPr>
          <p:cNvSpPr/>
          <p:nvPr/>
        </p:nvSpPr>
        <p:spPr>
          <a:xfrm>
            <a:off x="7386525" y="5906506"/>
            <a:ext cx="77755" cy="288914"/>
          </a:xfrm>
          <a:custGeom>
            <a:avLst/>
            <a:gdLst>
              <a:gd name="connsiteX0" fmla="*/ 2022 w 58791"/>
              <a:gd name="connsiteY0" fmla="*/ 40269 h 887715"/>
              <a:gd name="connsiteX1" fmla="*/ 56791 w 58791"/>
              <a:gd name="connsiteY1" fmla="*/ 149806 h 887715"/>
              <a:gd name="connsiteX2" fmla="*/ 44885 w 58791"/>
              <a:gd name="connsiteY2" fmla="*/ 373644 h 887715"/>
              <a:gd name="connsiteX3" fmla="*/ 25835 w 58791"/>
              <a:gd name="connsiteY3" fmla="*/ 547475 h 887715"/>
              <a:gd name="connsiteX4" fmla="*/ 54410 w 58791"/>
              <a:gd name="connsiteY4" fmla="*/ 714163 h 887715"/>
              <a:gd name="connsiteX5" fmla="*/ 16310 w 58791"/>
              <a:gd name="connsiteY5" fmla="*/ 854656 h 887715"/>
              <a:gd name="connsiteX6" fmla="*/ 2022 w 58791"/>
              <a:gd name="connsiteY6" fmla="*/ 40269 h 887715"/>
              <a:gd name="connsiteX0" fmla="*/ 865 w 53316"/>
              <a:gd name="connsiteY0" fmla="*/ 40269 h 887715"/>
              <a:gd name="connsiteX1" fmla="*/ 36946 w 53316"/>
              <a:gd name="connsiteY1" fmla="*/ 149806 h 887715"/>
              <a:gd name="connsiteX2" fmla="*/ 43728 w 53316"/>
              <a:gd name="connsiteY2" fmla="*/ 373644 h 887715"/>
              <a:gd name="connsiteX3" fmla="*/ 24678 w 53316"/>
              <a:gd name="connsiteY3" fmla="*/ 547475 h 887715"/>
              <a:gd name="connsiteX4" fmla="*/ 53253 w 53316"/>
              <a:gd name="connsiteY4" fmla="*/ 714163 h 887715"/>
              <a:gd name="connsiteX5" fmla="*/ 15153 w 53316"/>
              <a:gd name="connsiteY5" fmla="*/ 854656 h 887715"/>
              <a:gd name="connsiteX6" fmla="*/ 865 w 53316"/>
              <a:gd name="connsiteY6" fmla="*/ 40269 h 887715"/>
              <a:gd name="connsiteX0" fmla="*/ 865 w 53373"/>
              <a:gd name="connsiteY0" fmla="*/ 40269 h 887715"/>
              <a:gd name="connsiteX1" fmla="*/ 36946 w 53373"/>
              <a:gd name="connsiteY1" fmla="*/ 149806 h 887715"/>
              <a:gd name="connsiteX2" fmla="*/ 43728 w 53373"/>
              <a:gd name="connsiteY2" fmla="*/ 373644 h 887715"/>
              <a:gd name="connsiteX3" fmla="*/ 38694 w 53373"/>
              <a:gd name="connsiteY3" fmla="*/ 544898 h 887715"/>
              <a:gd name="connsiteX4" fmla="*/ 53253 w 53373"/>
              <a:gd name="connsiteY4" fmla="*/ 714163 h 887715"/>
              <a:gd name="connsiteX5" fmla="*/ 15153 w 53373"/>
              <a:gd name="connsiteY5" fmla="*/ 854656 h 887715"/>
              <a:gd name="connsiteX6" fmla="*/ 865 w 53373"/>
              <a:gd name="connsiteY6" fmla="*/ 40269 h 887715"/>
              <a:gd name="connsiteX0" fmla="*/ 865 w 53381"/>
              <a:gd name="connsiteY0" fmla="*/ 40269 h 887715"/>
              <a:gd name="connsiteX1" fmla="*/ 36946 w 53381"/>
              <a:gd name="connsiteY1" fmla="*/ 149806 h 887715"/>
              <a:gd name="connsiteX2" fmla="*/ 37888 w 53381"/>
              <a:gd name="connsiteY2" fmla="*/ 373644 h 887715"/>
              <a:gd name="connsiteX3" fmla="*/ 38694 w 53381"/>
              <a:gd name="connsiteY3" fmla="*/ 544898 h 887715"/>
              <a:gd name="connsiteX4" fmla="*/ 53253 w 53381"/>
              <a:gd name="connsiteY4" fmla="*/ 714163 h 887715"/>
              <a:gd name="connsiteX5" fmla="*/ 15153 w 53381"/>
              <a:gd name="connsiteY5" fmla="*/ 854656 h 887715"/>
              <a:gd name="connsiteX6" fmla="*/ 865 w 53381"/>
              <a:gd name="connsiteY6" fmla="*/ 40269 h 887715"/>
              <a:gd name="connsiteX0" fmla="*/ 685 w 39701"/>
              <a:gd name="connsiteY0" fmla="*/ 40269 h 889621"/>
              <a:gd name="connsiteX1" fmla="*/ 36766 w 39701"/>
              <a:gd name="connsiteY1" fmla="*/ 149806 h 889621"/>
              <a:gd name="connsiteX2" fmla="*/ 37708 w 39701"/>
              <a:gd name="connsiteY2" fmla="*/ 373644 h 889621"/>
              <a:gd name="connsiteX3" fmla="*/ 38514 w 39701"/>
              <a:gd name="connsiteY3" fmla="*/ 544898 h 889621"/>
              <a:gd name="connsiteX4" fmla="*/ 37889 w 39701"/>
              <a:gd name="connsiteY4" fmla="*/ 721891 h 889621"/>
              <a:gd name="connsiteX5" fmla="*/ 14973 w 39701"/>
              <a:gd name="connsiteY5" fmla="*/ 854656 h 889621"/>
              <a:gd name="connsiteX6" fmla="*/ 685 w 39701"/>
              <a:gd name="connsiteY6" fmla="*/ 40269 h 88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1" h="889621">
                <a:moveTo>
                  <a:pt x="685" y="40269"/>
                </a:moveTo>
                <a:cubicBezTo>
                  <a:pt x="4317" y="-77206"/>
                  <a:pt x="30596" y="94244"/>
                  <a:pt x="36766" y="149806"/>
                </a:cubicBezTo>
                <a:cubicBezTo>
                  <a:pt x="42937" y="205369"/>
                  <a:pt x="37417" y="307795"/>
                  <a:pt x="37708" y="373644"/>
                </a:cubicBezTo>
                <a:cubicBezTo>
                  <a:pt x="37999" y="439493"/>
                  <a:pt x="38484" y="486857"/>
                  <a:pt x="38514" y="544898"/>
                </a:cubicBezTo>
                <a:cubicBezTo>
                  <a:pt x="38544" y="602939"/>
                  <a:pt x="39476" y="670694"/>
                  <a:pt x="37889" y="721891"/>
                </a:cubicBezTo>
                <a:cubicBezTo>
                  <a:pt x="36302" y="773088"/>
                  <a:pt x="21174" y="968260"/>
                  <a:pt x="14973" y="854656"/>
                </a:cubicBezTo>
                <a:cubicBezTo>
                  <a:pt x="8772" y="741052"/>
                  <a:pt x="-2947" y="157744"/>
                  <a:pt x="685" y="40269"/>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 name="Title 1"/>
          <p:cNvSpPr>
            <a:spLocks noGrp="1"/>
          </p:cNvSpPr>
          <p:nvPr>
            <p:ph type="title"/>
          </p:nvPr>
        </p:nvSpPr>
        <p:spPr/>
        <p:txBody>
          <a:bodyPr>
            <a:normAutofit/>
          </a:bodyPr>
          <a:lstStyle/>
          <a:p>
            <a:r>
              <a:rPr lang="en-US" sz="4000" dirty="0"/>
              <a:t>Homeowner decisions affect urban hydrology</a:t>
            </a:r>
          </a:p>
        </p:txBody>
      </p:sp>
      <p:sp>
        <p:nvSpPr>
          <p:cNvPr id="145" name="Freeform: Shape 144">
            <a:extLst>
              <a:ext uri="{FF2B5EF4-FFF2-40B4-BE49-F238E27FC236}">
                <a16:creationId xmlns:a16="http://schemas.microsoft.com/office/drawing/2014/main" id="{2463D567-A215-40BC-8056-73437F7A556E}"/>
              </a:ext>
            </a:extLst>
          </p:cNvPr>
          <p:cNvSpPr/>
          <p:nvPr/>
        </p:nvSpPr>
        <p:spPr>
          <a:xfrm>
            <a:off x="7392862" y="5907237"/>
            <a:ext cx="616167" cy="91745"/>
          </a:xfrm>
          <a:custGeom>
            <a:avLst/>
            <a:gdLst>
              <a:gd name="connsiteX0" fmla="*/ 22319 w 474831"/>
              <a:gd name="connsiteY0" fmla="*/ 4508 h 36683"/>
              <a:gd name="connsiteX1" fmla="*/ 81850 w 474831"/>
              <a:gd name="connsiteY1" fmla="*/ 33083 h 36683"/>
              <a:gd name="connsiteX2" fmla="*/ 269969 w 474831"/>
              <a:gd name="connsiteY2" fmla="*/ 30702 h 36683"/>
              <a:gd name="connsiteX3" fmla="*/ 412844 w 474831"/>
              <a:gd name="connsiteY3" fmla="*/ 35464 h 36683"/>
              <a:gd name="connsiteX4" fmla="*/ 448563 w 474831"/>
              <a:gd name="connsiteY4" fmla="*/ 4508 h 36683"/>
              <a:gd name="connsiteX5" fmla="*/ 22319 w 474831"/>
              <a:gd name="connsiteY5" fmla="*/ 4508 h 3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831" h="36683">
                <a:moveTo>
                  <a:pt x="22319" y="4508"/>
                </a:moveTo>
                <a:cubicBezTo>
                  <a:pt x="-38800" y="9270"/>
                  <a:pt x="40575" y="28717"/>
                  <a:pt x="81850" y="33083"/>
                </a:cubicBezTo>
                <a:cubicBezTo>
                  <a:pt x="123125" y="37449"/>
                  <a:pt x="214803" y="30305"/>
                  <a:pt x="269969" y="30702"/>
                </a:cubicBezTo>
                <a:cubicBezTo>
                  <a:pt x="325135" y="31099"/>
                  <a:pt x="383079" y="39830"/>
                  <a:pt x="412844" y="35464"/>
                </a:cubicBezTo>
                <a:cubicBezTo>
                  <a:pt x="442609" y="31098"/>
                  <a:pt x="512857" y="11652"/>
                  <a:pt x="448563" y="4508"/>
                </a:cubicBezTo>
                <a:cubicBezTo>
                  <a:pt x="384269" y="-2636"/>
                  <a:pt x="83438" y="-254"/>
                  <a:pt x="22319" y="4508"/>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46" name="Freeform: Shape 145">
            <a:extLst>
              <a:ext uri="{FF2B5EF4-FFF2-40B4-BE49-F238E27FC236}">
                <a16:creationId xmlns:a16="http://schemas.microsoft.com/office/drawing/2014/main" id="{FBCEB0AE-9864-4A9C-9F88-15B02EBB65A9}"/>
              </a:ext>
            </a:extLst>
          </p:cNvPr>
          <p:cNvSpPr/>
          <p:nvPr/>
        </p:nvSpPr>
        <p:spPr>
          <a:xfrm>
            <a:off x="7359963" y="4548562"/>
            <a:ext cx="113351" cy="1151553"/>
          </a:xfrm>
          <a:custGeom>
            <a:avLst/>
            <a:gdLst>
              <a:gd name="connsiteX0" fmla="*/ 2022 w 58791"/>
              <a:gd name="connsiteY0" fmla="*/ 40269 h 887715"/>
              <a:gd name="connsiteX1" fmla="*/ 56791 w 58791"/>
              <a:gd name="connsiteY1" fmla="*/ 149806 h 887715"/>
              <a:gd name="connsiteX2" fmla="*/ 44885 w 58791"/>
              <a:gd name="connsiteY2" fmla="*/ 373644 h 887715"/>
              <a:gd name="connsiteX3" fmla="*/ 25835 w 58791"/>
              <a:gd name="connsiteY3" fmla="*/ 547475 h 887715"/>
              <a:gd name="connsiteX4" fmla="*/ 54410 w 58791"/>
              <a:gd name="connsiteY4" fmla="*/ 714163 h 887715"/>
              <a:gd name="connsiteX5" fmla="*/ 16310 w 58791"/>
              <a:gd name="connsiteY5" fmla="*/ 854656 h 887715"/>
              <a:gd name="connsiteX6" fmla="*/ 2022 w 58791"/>
              <a:gd name="connsiteY6" fmla="*/ 40269 h 887715"/>
              <a:gd name="connsiteX0" fmla="*/ 865 w 53316"/>
              <a:gd name="connsiteY0" fmla="*/ 40269 h 887715"/>
              <a:gd name="connsiteX1" fmla="*/ 36946 w 53316"/>
              <a:gd name="connsiteY1" fmla="*/ 149806 h 887715"/>
              <a:gd name="connsiteX2" fmla="*/ 43728 w 53316"/>
              <a:gd name="connsiteY2" fmla="*/ 373644 h 887715"/>
              <a:gd name="connsiteX3" fmla="*/ 24678 w 53316"/>
              <a:gd name="connsiteY3" fmla="*/ 547475 h 887715"/>
              <a:gd name="connsiteX4" fmla="*/ 53253 w 53316"/>
              <a:gd name="connsiteY4" fmla="*/ 714163 h 887715"/>
              <a:gd name="connsiteX5" fmla="*/ 15153 w 53316"/>
              <a:gd name="connsiteY5" fmla="*/ 854656 h 887715"/>
              <a:gd name="connsiteX6" fmla="*/ 865 w 53316"/>
              <a:gd name="connsiteY6" fmla="*/ 40269 h 887715"/>
              <a:gd name="connsiteX0" fmla="*/ 865 w 53373"/>
              <a:gd name="connsiteY0" fmla="*/ 40269 h 887715"/>
              <a:gd name="connsiteX1" fmla="*/ 36946 w 53373"/>
              <a:gd name="connsiteY1" fmla="*/ 149806 h 887715"/>
              <a:gd name="connsiteX2" fmla="*/ 43728 w 53373"/>
              <a:gd name="connsiteY2" fmla="*/ 373644 h 887715"/>
              <a:gd name="connsiteX3" fmla="*/ 38694 w 53373"/>
              <a:gd name="connsiteY3" fmla="*/ 544898 h 887715"/>
              <a:gd name="connsiteX4" fmla="*/ 53253 w 53373"/>
              <a:gd name="connsiteY4" fmla="*/ 714163 h 887715"/>
              <a:gd name="connsiteX5" fmla="*/ 15153 w 53373"/>
              <a:gd name="connsiteY5" fmla="*/ 854656 h 887715"/>
              <a:gd name="connsiteX6" fmla="*/ 865 w 53373"/>
              <a:gd name="connsiteY6" fmla="*/ 40269 h 887715"/>
              <a:gd name="connsiteX0" fmla="*/ 865 w 53381"/>
              <a:gd name="connsiteY0" fmla="*/ 40269 h 887715"/>
              <a:gd name="connsiteX1" fmla="*/ 36946 w 53381"/>
              <a:gd name="connsiteY1" fmla="*/ 149806 h 887715"/>
              <a:gd name="connsiteX2" fmla="*/ 37888 w 53381"/>
              <a:gd name="connsiteY2" fmla="*/ 373644 h 887715"/>
              <a:gd name="connsiteX3" fmla="*/ 38694 w 53381"/>
              <a:gd name="connsiteY3" fmla="*/ 544898 h 887715"/>
              <a:gd name="connsiteX4" fmla="*/ 53253 w 53381"/>
              <a:gd name="connsiteY4" fmla="*/ 714163 h 887715"/>
              <a:gd name="connsiteX5" fmla="*/ 15153 w 53381"/>
              <a:gd name="connsiteY5" fmla="*/ 854656 h 887715"/>
              <a:gd name="connsiteX6" fmla="*/ 865 w 53381"/>
              <a:gd name="connsiteY6" fmla="*/ 40269 h 887715"/>
              <a:gd name="connsiteX0" fmla="*/ 685 w 39701"/>
              <a:gd name="connsiteY0" fmla="*/ 40269 h 889621"/>
              <a:gd name="connsiteX1" fmla="*/ 36766 w 39701"/>
              <a:gd name="connsiteY1" fmla="*/ 149806 h 889621"/>
              <a:gd name="connsiteX2" fmla="*/ 37708 w 39701"/>
              <a:gd name="connsiteY2" fmla="*/ 373644 h 889621"/>
              <a:gd name="connsiteX3" fmla="*/ 38514 w 39701"/>
              <a:gd name="connsiteY3" fmla="*/ 544898 h 889621"/>
              <a:gd name="connsiteX4" fmla="*/ 37889 w 39701"/>
              <a:gd name="connsiteY4" fmla="*/ 721891 h 889621"/>
              <a:gd name="connsiteX5" fmla="*/ 14973 w 39701"/>
              <a:gd name="connsiteY5" fmla="*/ 854656 h 889621"/>
              <a:gd name="connsiteX6" fmla="*/ 685 w 39701"/>
              <a:gd name="connsiteY6" fmla="*/ 40269 h 88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1" h="889621">
                <a:moveTo>
                  <a:pt x="685" y="40269"/>
                </a:moveTo>
                <a:cubicBezTo>
                  <a:pt x="4317" y="-77206"/>
                  <a:pt x="30596" y="94244"/>
                  <a:pt x="36766" y="149806"/>
                </a:cubicBezTo>
                <a:cubicBezTo>
                  <a:pt x="42937" y="205369"/>
                  <a:pt x="37417" y="307795"/>
                  <a:pt x="37708" y="373644"/>
                </a:cubicBezTo>
                <a:cubicBezTo>
                  <a:pt x="37999" y="439493"/>
                  <a:pt x="38484" y="486857"/>
                  <a:pt x="38514" y="544898"/>
                </a:cubicBezTo>
                <a:cubicBezTo>
                  <a:pt x="38544" y="602939"/>
                  <a:pt x="39476" y="670694"/>
                  <a:pt x="37889" y="721891"/>
                </a:cubicBezTo>
                <a:cubicBezTo>
                  <a:pt x="36302" y="773088"/>
                  <a:pt x="21174" y="968260"/>
                  <a:pt x="14973" y="854656"/>
                </a:cubicBezTo>
                <a:cubicBezTo>
                  <a:pt x="8772" y="741052"/>
                  <a:pt x="-2947" y="157744"/>
                  <a:pt x="685" y="40269"/>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47" name="Freeform: Shape 146">
            <a:extLst>
              <a:ext uri="{FF2B5EF4-FFF2-40B4-BE49-F238E27FC236}">
                <a16:creationId xmlns:a16="http://schemas.microsoft.com/office/drawing/2014/main" id="{B3A3B053-540B-42EF-9025-848654D657DA}"/>
              </a:ext>
            </a:extLst>
          </p:cNvPr>
          <p:cNvSpPr/>
          <p:nvPr/>
        </p:nvSpPr>
        <p:spPr>
          <a:xfrm>
            <a:off x="4176312" y="5903593"/>
            <a:ext cx="2197489" cy="104828"/>
          </a:xfrm>
          <a:custGeom>
            <a:avLst/>
            <a:gdLst>
              <a:gd name="connsiteX0" fmla="*/ 88328 w 1751863"/>
              <a:gd name="connsiteY0" fmla="*/ 7887 h 72182"/>
              <a:gd name="connsiteX1" fmla="*/ 228822 w 1751863"/>
              <a:gd name="connsiteY1" fmla="*/ 48368 h 72182"/>
              <a:gd name="connsiteX2" fmla="*/ 543147 w 1751863"/>
              <a:gd name="connsiteY2" fmla="*/ 26937 h 72182"/>
              <a:gd name="connsiteX3" fmla="*/ 926528 w 1751863"/>
              <a:gd name="connsiteY3" fmla="*/ 72180 h 72182"/>
              <a:gd name="connsiteX4" fmla="*/ 1298003 w 1751863"/>
              <a:gd name="connsiteY4" fmla="*/ 29318 h 72182"/>
              <a:gd name="connsiteX5" fmla="*/ 1600422 w 1751863"/>
              <a:gd name="connsiteY5" fmla="*/ 60274 h 72182"/>
              <a:gd name="connsiteX6" fmla="*/ 1638522 w 1751863"/>
              <a:gd name="connsiteY6" fmla="*/ 5505 h 72182"/>
              <a:gd name="connsiteX7" fmla="*/ 88328 w 1751863"/>
              <a:gd name="connsiteY7" fmla="*/ 7887 h 72182"/>
              <a:gd name="connsiteX0" fmla="*/ 88328 w 1751863"/>
              <a:gd name="connsiteY0" fmla="*/ 7887 h 72374"/>
              <a:gd name="connsiteX1" fmla="*/ 228822 w 1751863"/>
              <a:gd name="connsiteY1" fmla="*/ 48368 h 72374"/>
              <a:gd name="connsiteX2" fmla="*/ 543147 w 1751863"/>
              <a:gd name="connsiteY2" fmla="*/ 45321 h 72374"/>
              <a:gd name="connsiteX3" fmla="*/ 926528 w 1751863"/>
              <a:gd name="connsiteY3" fmla="*/ 72180 h 72374"/>
              <a:gd name="connsiteX4" fmla="*/ 1298003 w 1751863"/>
              <a:gd name="connsiteY4" fmla="*/ 29318 h 72374"/>
              <a:gd name="connsiteX5" fmla="*/ 1600422 w 1751863"/>
              <a:gd name="connsiteY5" fmla="*/ 60274 h 72374"/>
              <a:gd name="connsiteX6" fmla="*/ 1638522 w 1751863"/>
              <a:gd name="connsiteY6" fmla="*/ 5505 h 72374"/>
              <a:gd name="connsiteX7" fmla="*/ 88328 w 1751863"/>
              <a:gd name="connsiteY7" fmla="*/ 7887 h 72374"/>
              <a:gd name="connsiteX0" fmla="*/ 92709 w 1756244"/>
              <a:gd name="connsiteY0" fmla="*/ 8290 h 72768"/>
              <a:gd name="connsiteX1" fmla="*/ 216425 w 1756244"/>
              <a:gd name="connsiteY1" fmla="*/ 56941 h 72768"/>
              <a:gd name="connsiteX2" fmla="*/ 547528 w 1756244"/>
              <a:gd name="connsiteY2" fmla="*/ 45724 h 72768"/>
              <a:gd name="connsiteX3" fmla="*/ 930909 w 1756244"/>
              <a:gd name="connsiteY3" fmla="*/ 72583 h 72768"/>
              <a:gd name="connsiteX4" fmla="*/ 1302384 w 1756244"/>
              <a:gd name="connsiteY4" fmla="*/ 29721 h 72768"/>
              <a:gd name="connsiteX5" fmla="*/ 1604803 w 1756244"/>
              <a:gd name="connsiteY5" fmla="*/ 60677 h 72768"/>
              <a:gd name="connsiteX6" fmla="*/ 1642903 w 1756244"/>
              <a:gd name="connsiteY6" fmla="*/ 5908 h 72768"/>
              <a:gd name="connsiteX7" fmla="*/ 92709 w 1756244"/>
              <a:gd name="connsiteY7" fmla="*/ 8290 h 72768"/>
              <a:gd name="connsiteX0" fmla="*/ 92709 w 1756244"/>
              <a:gd name="connsiteY0" fmla="*/ 8290 h 60991"/>
              <a:gd name="connsiteX1" fmla="*/ 216425 w 1756244"/>
              <a:gd name="connsiteY1" fmla="*/ 56941 h 60991"/>
              <a:gd name="connsiteX2" fmla="*/ 547528 w 1756244"/>
              <a:gd name="connsiteY2" fmla="*/ 45724 h 60991"/>
              <a:gd name="connsiteX3" fmla="*/ 936502 w 1756244"/>
              <a:gd name="connsiteY3" fmla="*/ 60327 h 60991"/>
              <a:gd name="connsiteX4" fmla="*/ 1302384 w 1756244"/>
              <a:gd name="connsiteY4" fmla="*/ 29721 h 60991"/>
              <a:gd name="connsiteX5" fmla="*/ 1604803 w 1756244"/>
              <a:gd name="connsiteY5" fmla="*/ 60677 h 60991"/>
              <a:gd name="connsiteX6" fmla="*/ 1642903 w 1756244"/>
              <a:gd name="connsiteY6" fmla="*/ 5908 h 60991"/>
              <a:gd name="connsiteX7" fmla="*/ 92709 w 1756244"/>
              <a:gd name="connsiteY7" fmla="*/ 8290 h 60991"/>
              <a:gd name="connsiteX0" fmla="*/ 92709 w 1756244"/>
              <a:gd name="connsiteY0" fmla="*/ 8290 h 61185"/>
              <a:gd name="connsiteX1" fmla="*/ 216425 w 1756244"/>
              <a:gd name="connsiteY1" fmla="*/ 56941 h 61185"/>
              <a:gd name="connsiteX2" fmla="*/ 547528 w 1756244"/>
              <a:gd name="connsiteY2" fmla="*/ 45724 h 61185"/>
              <a:gd name="connsiteX3" fmla="*/ 936502 w 1756244"/>
              <a:gd name="connsiteY3" fmla="*/ 60327 h 61185"/>
              <a:gd name="connsiteX4" fmla="*/ 1310774 w 1756244"/>
              <a:gd name="connsiteY4" fmla="*/ 44019 h 61185"/>
              <a:gd name="connsiteX5" fmla="*/ 1604803 w 1756244"/>
              <a:gd name="connsiteY5" fmla="*/ 60677 h 61185"/>
              <a:gd name="connsiteX6" fmla="*/ 1642903 w 1756244"/>
              <a:gd name="connsiteY6" fmla="*/ 5908 h 61185"/>
              <a:gd name="connsiteX7" fmla="*/ 92709 w 1756244"/>
              <a:gd name="connsiteY7" fmla="*/ 8290 h 61185"/>
              <a:gd name="connsiteX0" fmla="*/ 92709 w 1756244"/>
              <a:gd name="connsiteY0" fmla="*/ 8290 h 61200"/>
              <a:gd name="connsiteX1" fmla="*/ 216425 w 1756244"/>
              <a:gd name="connsiteY1" fmla="*/ 56941 h 61200"/>
              <a:gd name="connsiteX2" fmla="*/ 547528 w 1756244"/>
              <a:gd name="connsiteY2" fmla="*/ 45724 h 61200"/>
              <a:gd name="connsiteX3" fmla="*/ 942094 w 1756244"/>
              <a:gd name="connsiteY3" fmla="*/ 56242 h 61200"/>
              <a:gd name="connsiteX4" fmla="*/ 1310774 w 1756244"/>
              <a:gd name="connsiteY4" fmla="*/ 44019 h 61200"/>
              <a:gd name="connsiteX5" fmla="*/ 1604803 w 1756244"/>
              <a:gd name="connsiteY5" fmla="*/ 60677 h 61200"/>
              <a:gd name="connsiteX6" fmla="*/ 1642903 w 1756244"/>
              <a:gd name="connsiteY6" fmla="*/ 5908 h 61200"/>
              <a:gd name="connsiteX7" fmla="*/ 92709 w 1756244"/>
              <a:gd name="connsiteY7" fmla="*/ 8290 h 6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6244" h="61200">
                <a:moveTo>
                  <a:pt x="92709" y="8290"/>
                </a:moveTo>
                <a:cubicBezTo>
                  <a:pt x="-145037" y="16796"/>
                  <a:pt x="140622" y="50702"/>
                  <a:pt x="216425" y="56941"/>
                </a:cubicBezTo>
                <a:cubicBezTo>
                  <a:pt x="292228" y="63180"/>
                  <a:pt x="426583" y="45840"/>
                  <a:pt x="547528" y="45724"/>
                </a:cubicBezTo>
                <a:cubicBezTo>
                  <a:pt x="668473" y="45608"/>
                  <a:pt x="814886" y="56526"/>
                  <a:pt x="942094" y="56242"/>
                </a:cubicBezTo>
                <a:cubicBezTo>
                  <a:pt x="1069302" y="55958"/>
                  <a:pt x="1200323" y="43280"/>
                  <a:pt x="1310774" y="44019"/>
                </a:cubicBezTo>
                <a:cubicBezTo>
                  <a:pt x="1421226" y="44758"/>
                  <a:pt x="1548050" y="64646"/>
                  <a:pt x="1604803" y="60677"/>
                </a:cubicBezTo>
                <a:cubicBezTo>
                  <a:pt x="1661556" y="56708"/>
                  <a:pt x="1891744" y="15830"/>
                  <a:pt x="1642903" y="5908"/>
                </a:cubicBezTo>
                <a:cubicBezTo>
                  <a:pt x="1394062" y="-4014"/>
                  <a:pt x="330455" y="-216"/>
                  <a:pt x="92709" y="8290"/>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48" name="Freeform: Shape 147">
            <a:extLst>
              <a:ext uri="{FF2B5EF4-FFF2-40B4-BE49-F238E27FC236}">
                <a16:creationId xmlns:a16="http://schemas.microsoft.com/office/drawing/2014/main" id="{66CB0389-5B11-4718-96D3-FA93A883911D}"/>
              </a:ext>
            </a:extLst>
          </p:cNvPr>
          <p:cNvSpPr/>
          <p:nvPr/>
        </p:nvSpPr>
        <p:spPr>
          <a:xfrm>
            <a:off x="5707403" y="4549677"/>
            <a:ext cx="117133" cy="1140422"/>
          </a:xfrm>
          <a:custGeom>
            <a:avLst/>
            <a:gdLst>
              <a:gd name="connsiteX0" fmla="*/ 9535 w 83640"/>
              <a:gd name="connsiteY0" fmla="*/ 35496 h 886591"/>
              <a:gd name="connsiteX1" fmla="*/ 83354 w 83640"/>
              <a:gd name="connsiteY1" fmla="*/ 164083 h 886591"/>
              <a:gd name="connsiteX2" fmla="*/ 35729 w 83640"/>
              <a:gd name="connsiteY2" fmla="*/ 311721 h 886591"/>
              <a:gd name="connsiteX3" fmla="*/ 52397 w 83640"/>
              <a:gd name="connsiteY3" fmla="*/ 504602 h 886591"/>
              <a:gd name="connsiteX4" fmla="*/ 66685 w 83640"/>
              <a:gd name="connsiteY4" fmla="*/ 704627 h 886591"/>
              <a:gd name="connsiteX5" fmla="*/ 7154 w 83640"/>
              <a:gd name="connsiteY5" fmla="*/ 854646 h 886591"/>
              <a:gd name="connsiteX6" fmla="*/ 9535 w 83640"/>
              <a:gd name="connsiteY6" fmla="*/ 35496 h 88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40" h="886591">
                <a:moveTo>
                  <a:pt x="9535" y="35496"/>
                </a:moveTo>
                <a:cubicBezTo>
                  <a:pt x="22235" y="-79598"/>
                  <a:pt x="78988" y="118046"/>
                  <a:pt x="83354" y="164083"/>
                </a:cubicBezTo>
                <a:cubicBezTo>
                  <a:pt x="87720" y="210121"/>
                  <a:pt x="40888" y="254968"/>
                  <a:pt x="35729" y="311721"/>
                </a:cubicBezTo>
                <a:cubicBezTo>
                  <a:pt x="30570" y="368474"/>
                  <a:pt x="47238" y="439118"/>
                  <a:pt x="52397" y="504602"/>
                </a:cubicBezTo>
                <a:cubicBezTo>
                  <a:pt x="57556" y="570086"/>
                  <a:pt x="74226" y="646286"/>
                  <a:pt x="66685" y="704627"/>
                </a:cubicBezTo>
                <a:cubicBezTo>
                  <a:pt x="59145" y="762968"/>
                  <a:pt x="16679" y="963787"/>
                  <a:pt x="7154" y="854646"/>
                </a:cubicBezTo>
                <a:cubicBezTo>
                  <a:pt x="-2371" y="745505"/>
                  <a:pt x="-3165" y="150590"/>
                  <a:pt x="9535" y="35496"/>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grpSp>
        <p:nvGrpSpPr>
          <p:cNvPr id="149" name="Group 148">
            <a:extLst>
              <a:ext uri="{FF2B5EF4-FFF2-40B4-BE49-F238E27FC236}">
                <a16:creationId xmlns:a16="http://schemas.microsoft.com/office/drawing/2014/main" id="{D2E0DFBA-0B91-42C1-951E-E82E471DD31A}"/>
              </a:ext>
            </a:extLst>
          </p:cNvPr>
          <p:cNvGrpSpPr/>
          <p:nvPr/>
        </p:nvGrpSpPr>
        <p:grpSpPr>
          <a:xfrm>
            <a:off x="4729541" y="2357227"/>
            <a:ext cx="2867941" cy="2192233"/>
            <a:chOff x="6186489" y="2525607"/>
            <a:chExt cx="2047875" cy="1565381"/>
          </a:xfrm>
        </p:grpSpPr>
        <p:sp>
          <p:nvSpPr>
            <p:cNvPr id="230" name="Parallelogram 229">
              <a:extLst>
                <a:ext uri="{FF2B5EF4-FFF2-40B4-BE49-F238E27FC236}">
                  <a16:creationId xmlns:a16="http://schemas.microsoft.com/office/drawing/2014/main" id="{6B7B3812-37E5-4172-B3D3-5D12B85E14DA}"/>
                </a:ext>
              </a:extLst>
            </p:cNvPr>
            <p:cNvSpPr/>
            <p:nvPr/>
          </p:nvSpPr>
          <p:spPr>
            <a:xfrm flipH="1">
              <a:off x="7022307" y="2726226"/>
              <a:ext cx="1212057" cy="411169"/>
            </a:xfrm>
            <a:prstGeom prst="parallelogram">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1" name="Isosceles Triangle 230">
              <a:extLst>
                <a:ext uri="{FF2B5EF4-FFF2-40B4-BE49-F238E27FC236}">
                  <a16:creationId xmlns:a16="http://schemas.microsoft.com/office/drawing/2014/main" id="{2C53939F-C779-44EB-8C38-8EA17E60DBA3}"/>
                </a:ext>
              </a:extLst>
            </p:cNvPr>
            <p:cNvSpPr/>
            <p:nvPr/>
          </p:nvSpPr>
          <p:spPr>
            <a:xfrm>
              <a:off x="6186489" y="2525607"/>
              <a:ext cx="1257300" cy="610197"/>
            </a:xfrm>
            <a:prstGeom prst="triangl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4" name="Rectangle 233">
              <a:extLst>
                <a:ext uri="{FF2B5EF4-FFF2-40B4-BE49-F238E27FC236}">
                  <a16:creationId xmlns:a16="http://schemas.microsoft.com/office/drawing/2014/main" id="{AA81EFAD-37D2-4B4B-B195-D2A001111A53}"/>
                </a:ext>
              </a:extLst>
            </p:cNvPr>
            <p:cNvSpPr/>
            <p:nvPr/>
          </p:nvSpPr>
          <p:spPr>
            <a:xfrm>
              <a:off x="6348413" y="3176588"/>
              <a:ext cx="914400" cy="9144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5" name="Rectangle 234">
              <a:extLst>
                <a:ext uri="{FF2B5EF4-FFF2-40B4-BE49-F238E27FC236}">
                  <a16:creationId xmlns:a16="http://schemas.microsoft.com/office/drawing/2014/main" id="{2B225D16-16DD-4EFB-B694-1740B4B31C5D}"/>
                </a:ext>
              </a:extLst>
            </p:cNvPr>
            <p:cNvSpPr/>
            <p:nvPr/>
          </p:nvSpPr>
          <p:spPr>
            <a:xfrm>
              <a:off x="7243763" y="3176588"/>
              <a:ext cx="914400" cy="9144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6" name="Isosceles Triangle 235">
              <a:extLst>
                <a:ext uri="{FF2B5EF4-FFF2-40B4-BE49-F238E27FC236}">
                  <a16:creationId xmlns:a16="http://schemas.microsoft.com/office/drawing/2014/main" id="{7A7C4A88-7A9C-4C34-86A3-A053914546F0}"/>
                </a:ext>
              </a:extLst>
            </p:cNvPr>
            <p:cNvSpPr/>
            <p:nvPr/>
          </p:nvSpPr>
          <p:spPr>
            <a:xfrm>
              <a:off x="6348413" y="2790824"/>
              <a:ext cx="914400" cy="385763"/>
            </a:xfrm>
            <a:prstGeom prst="triangle">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7" name="Rectangle 236">
              <a:extLst>
                <a:ext uri="{FF2B5EF4-FFF2-40B4-BE49-F238E27FC236}">
                  <a16:creationId xmlns:a16="http://schemas.microsoft.com/office/drawing/2014/main" id="{B4CA70E7-B340-409D-A313-86C8C699D956}"/>
                </a:ext>
              </a:extLst>
            </p:cNvPr>
            <p:cNvSpPr/>
            <p:nvPr/>
          </p:nvSpPr>
          <p:spPr>
            <a:xfrm>
              <a:off x="6436995" y="3306515"/>
              <a:ext cx="182880" cy="185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8" name="Rectangle 237">
              <a:extLst>
                <a:ext uri="{FF2B5EF4-FFF2-40B4-BE49-F238E27FC236}">
                  <a16:creationId xmlns:a16="http://schemas.microsoft.com/office/drawing/2014/main" id="{ED1B2F49-60E8-4213-B1B1-6F0F642B8F5D}"/>
                </a:ext>
              </a:extLst>
            </p:cNvPr>
            <p:cNvSpPr/>
            <p:nvPr/>
          </p:nvSpPr>
          <p:spPr>
            <a:xfrm>
              <a:off x="7003259" y="3306515"/>
              <a:ext cx="182880" cy="185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9" name="Rectangle 238">
              <a:extLst>
                <a:ext uri="{FF2B5EF4-FFF2-40B4-BE49-F238E27FC236}">
                  <a16:creationId xmlns:a16="http://schemas.microsoft.com/office/drawing/2014/main" id="{CD0BFFD2-A804-4031-B093-602D1D0CB1E5}"/>
                </a:ext>
              </a:extLst>
            </p:cNvPr>
            <p:cNvSpPr/>
            <p:nvPr/>
          </p:nvSpPr>
          <p:spPr>
            <a:xfrm>
              <a:off x="6686788" y="3306515"/>
              <a:ext cx="249558" cy="74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40" name="Rectangle 239">
              <a:extLst>
                <a:ext uri="{FF2B5EF4-FFF2-40B4-BE49-F238E27FC236}">
                  <a16:creationId xmlns:a16="http://schemas.microsoft.com/office/drawing/2014/main" id="{CF01A4CC-40D7-4507-BA51-00500C298F7C}"/>
                </a:ext>
              </a:extLst>
            </p:cNvPr>
            <p:cNvSpPr/>
            <p:nvPr/>
          </p:nvSpPr>
          <p:spPr>
            <a:xfrm>
              <a:off x="7362352" y="3306515"/>
              <a:ext cx="719137" cy="732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sp>
        <p:nvSpPr>
          <p:cNvPr id="150" name="Chord 149">
            <a:extLst>
              <a:ext uri="{FF2B5EF4-FFF2-40B4-BE49-F238E27FC236}">
                <a16:creationId xmlns:a16="http://schemas.microsoft.com/office/drawing/2014/main" id="{E689FD69-390F-458F-B129-68A61AE97BB1}"/>
              </a:ext>
            </a:extLst>
          </p:cNvPr>
          <p:cNvSpPr/>
          <p:nvPr/>
        </p:nvSpPr>
        <p:spPr>
          <a:xfrm rot="16200000">
            <a:off x="4774738" y="3170501"/>
            <a:ext cx="143392" cy="143392"/>
          </a:xfrm>
          <a:prstGeom prst="chord">
            <a:avLst>
              <a:gd name="adj1" fmla="val 5483690"/>
              <a:gd name="adj2" fmla="val 1620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153" name="Straight Connector 152">
            <a:extLst>
              <a:ext uri="{FF2B5EF4-FFF2-40B4-BE49-F238E27FC236}">
                <a16:creationId xmlns:a16="http://schemas.microsoft.com/office/drawing/2014/main" id="{2296D272-D05B-4593-9F99-81A3489332BA}"/>
              </a:ext>
            </a:extLst>
          </p:cNvPr>
          <p:cNvCxnSpPr>
            <a:cxnSpLocks/>
            <a:stCxn id="150" idx="2"/>
          </p:cNvCxnSpPr>
          <p:nvPr/>
        </p:nvCxnSpPr>
        <p:spPr>
          <a:xfrm>
            <a:off x="4846423" y="3243070"/>
            <a:ext cx="17671" cy="12295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00C09CD9-57FF-4882-8826-3E29FBD2D755}"/>
              </a:ext>
            </a:extLst>
          </p:cNvPr>
          <p:cNvCxnSpPr>
            <a:cxnSpLocks/>
          </p:cNvCxnSpPr>
          <p:nvPr/>
        </p:nvCxnSpPr>
        <p:spPr>
          <a:xfrm flipH="1">
            <a:off x="4776447" y="4450359"/>
            <a:ext cx="98082" cy="754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1ADB16C-D71B-4C9D-B2E1-EF316FE6E965}"/>
              </a:ext>
            </a:extLst>
          </p:cNvPr>
          <p:cNvCxnSpPr>
            <a:cxnSpLocks/>
          </p:cNvCxnSpPr>
          <p:nvPr/>
        </p:nvCxnSpPr>
        <p:spPr>
          <a:xfrm flipH="1">
            <a:off x="3265228" y="4431699"/>
            <a:ext cx="257329" cy="899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B4CB1641-BD28-4D3F-912E-2DA17EC12DDB}"/>
              </a:ext>
            </a:extLst>
          </p:cNvPr>
          <p:cNvSpPr/>
          <p:nvPr/>
        </p:nvSpPr>
        <p:spPr>
          <a:xfrm>
            <a:off x="5510551" y="4549460"/>
            <a:ext cx="192085" cy="11604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57" name="Rectangle 156">
            <a:extLst>
              <a:ext uri="{FF2B5EF4-FFF2-40B4-BE49-F238E27FC236}">
                <a16:creationId xmlns:a16="http://schemas.microsoft.com/office/drawing/2014/main" id="{DF7365B1-C9A1-45D5-943A-0C983B2DE026}"/>
              </a:ext>
            </a:extLst>
          </p:cNvPr>
          <p:cNvSpPr/>
          <p:nvPr/>
        </p:nvSpPr>
        <p:spPr>
          <a:xfrm>
            <a:off x="6376275" y="4549459"/>
            <a:ext cx="1011649" cy="163315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58" name="Rectangle 157">
            <a:extLst>
              <a:ext uri="{FF2B5EF4-FFF2-40B4-BE49-F238E27FC236}">
                <a16:creationId xmlns:a16="http://schemas.microsoft.com/office/drawing/2014/main" id="{D3FF6CE8-1C04-4322-9963-0B61E161B2F8}"/>
              </a:ext>
            </a:extLst>
          </p:cNvPr>
          <p:cNvSpPr/>
          <p:nvPr/>
        </p:nvSpPr>
        <p:spPr>
          <a:xfrm rot="5400000">
            <a:off x="5999956" y="3917408"/>
            <a:ext cx="192085" cy="37831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59" name="Rectangle 158">
            <a:extLst>
              <a:ext uri="{FF2B5EF4-FFF2-40B4-BE49-F238E27FC236}">
                <a16:creationId xmlns:a16="http://schemas.microsoft.com/office/drawing/2014/main" id="{82BC94D5-090F-459B-BF2B-3BA4763A05A9}"/>
              </a:ext>
            </a:extLst>
          </p:cNvPr>
          <p:cNvSpPr/>
          <p:nvPr/>
        </p:nvSpPr>
        <p:spPr>
          <a:xfrm>
            <a:off x="5532234" y="5648430"/>
            <a:ext cx="153668" cy="133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60" name="Rectangle 159">
            <a:extLst>
              <a:ext uri="{FF2B5EF4-FFF2-40B4-BE49-F238E27FC236}">
                <a16:creationId xmlns:a16="http://schemas.microsoft.com/office/drawing/2014/main" id="{4770E97E-3EA8-4BFE-AE0E-94614780430F}"/>
              </a:ext>
            </a:extLst>
          </p:cNvPr>
          <p:cNvSpPr/>
          <p:nvPr/>
        </p:nvSpPr>
        <p:spPr>
          <a:xfrm rot="5400000">
            <a:off x="5860312" y="4526741"/>
            <a:ext cx="471374" cy="37831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61" name="Rectangle 160">
            <a:extLst>
              <a:ext uri="{FF2B5EF4-FFF2-40B4-BE49-F238E27FC236}">
                <a16:creationId xmlns:a16="http://schemas.microsoft.com/office/drawing/2014/main" id="{B6584E75-ABDE-4074-8D70-CE9313E44480}"/>
              </a:ext>
            </a:extLst>
          </p:cNvPr>
          <p:cNvSpPr/>
          <p:nvPr/>
        </p:nvSpPr>
        <p:spPr>
          <a:xfrm>
            <a:off x="6396448" y="5663103"/>
            <a:ext cx="973232" cy="61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162" name="Straight Arrow Connector 161">
            <a:extLst>
              <a:ext uri="{FF2B5EF4-FFF2-40B4-BE49-F238E27FC236}">
                <a16:creationId xmlns:a16="http://schemas.microsoft.com/office/drawing/2014/main" id="{1176746A-D824-4DFB-80A9-1B09F55C41BA}"/>
              </a:ext>
            </a:extLst>
          </p:cNvPr>
          <p:cNvCxnSpPr>
            <a:cxnSpLocks/>
          </p:cNvCxnSpPr>
          <p:nvPr/>
        </p:nvCxnSpPr>
        <p:spPr>
          <a:xfrm>
            <a:off x="4643947" y="5758498"/>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9F6FB64B-FA4E-4BC0-BE66-858D02216D3A}"/>
              </a:ext>
            </a:extLst>
          </p:cNvPr>
          <p:cNvCxnSpPr>
            <a:cxnSpLocks/>
          </p:cNvCxnSpPr>
          <p:nvPr/>
        </p:nvCxnSpPr>
        <p:spPr>
          <a:xfrm>
            <a:off x="5296590" y="5758498"/>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878D078D-5250-4503-BFC7-F7ECD0E2BEB1}"/>
              </a:ext>
            </a:extLst>
          </p:cNvPr>
          <p:cNvCxnSpPr>
            <a:cxnSpLocks/>
          </p:cNvCxnSpPr>
          <p:nvPr/>
        </p:nvCxnSpPr>
        <p:spPr>
          <a:xfrm>
            <a:off x="5949232" y="5758498"/>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8D207A2E-55C9-4C11-B1A8-5DC815260A7E}"/>
              </a:ext>
            </a:extLst>
          </p:cNvPr>
          <p:cNvCxnSpPr>
            <a:cxnSpLocks/>
          </p:cNvCxnSpPr>
          <p:nvPr/>
        </p:nvCxnSpPr>
        <p:spPr>
          <a:xfrm>
            <a:off x="5544870" y="5360790"/>
            <a:ext cx="115251" cy="115251"/>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5C7B73A1-D519-4D77-B4CE-D2750172FEF4}"/>
              </a:ext>
            </a:extLst>
          </p:cNvPr>
          <p:cNvCxnSpPr>
            <a:cxnSpLocks/>
          </p:cNvCxnSpPr>
          <p:nvPr/>
        </p:nvCxnSpPr>
        <p:spPr>
          <a:xfrm>
            <a:off x="5544870" y="4810697"/>
            <a:ext cx="115251" cy="115251"/>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9B28C038-CDFD-4589-84BC-302A32F56A26}"/>
              </a:ext>
            </a:extLst>
          </p:cNvPr>
          <p:cNvCxnSpPr>
            <a:cxnSpLocks/>
          </p:cNvCxnSpPr>
          <p:nvPr/>
        </p:nvCxnSpPr>
        <p:spPr>
          <a:xfrm>
            <a:off x="6754052" y="5023559"/>
            <a:ext cx="256114" cy="256114"/>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ADEE409F-C0FC-4C91-B6CD-5BA5FAC55FC4}"/>
              </a:ext>
            </a:extLst>
          </p:cNvPr>
          <p:cNvCxnSpPr>
            <a:cxnSpLocks/>
          </p:cNvCxnSpPr>
          <p:nvPr/>
        </p:nvCxnSpPr>
        <p:spPr>
          <a:xfrm>
            <a:off x="6738328" y="5507502"/>
            <a:ext cx="256114" cy="256114"/>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ADA1F214-330F-4899-827B-7DA7C905C467}"/>
              </a:ext>
            </a:extLst>
          </p:cNvPr>
          <p:cNvCxnSpPr>
            <a:cxnSpLocks/>
          </p:cNvCxnSpPr>
          <p:nvPr/>
        </p:nvCxnSpPr>
        <p:spPr>
          <a:xfrm flipH="1">
            <a:off x="5022610" y="2550147"/>
            <a:ext cx="256114" cy="256114"/>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70BC7D23-ADEE-4FA4-AC5F-35834A2BB242}"/>
              </a:ext>
            </a:extLst>
          </p:cNvPr>
          <p:cNvCxnSpPr>
            <a:cxnSpLocks/>
          </p:cNvCxnSpPr>
          <p:nvPr/>
        </p:nvCxnSpPr>
        <p:spPr>
          <a:xfrm flipH="1">
            <a:off x="4796529" y="3781119"/>
            <a:ext cx="0" cy="320142"/>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98C71DB5-40C7-4715-8277-85CC408C9092}"/>
              </a:ext>
            </a:extLst>
          </p:cNvPr>
          <p:cNvCxnSpPr>
            <a:cxnSpLocks/>
          </p:cNvCxnSpPr>
          <p:nvPr/>
        </p:nvCxnSpPr>
        <p:spPr>
          <a:xfrm>
            <a:off x="7518563" y="5753382"/>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941EAD6-4701-41A3-8B31-F023092CEA2E}"/>
              </a:ext>
            </a:extLst>
          </p:cNvPr>
          <p:cNvGrpSpPr/>
          <p:nvPr/>
        </p:nvGrpSpPr>
        <p:grpSpPr>
          <a:xfrm>
            <a:off x="5234933" y="6273679"/>
            <a:ext cx="2318000" cy="0"/>
            <a:chOff x="2239712" y="6283204"/>
            <a:chExt cx="2318000" cy="0"/>
          </a:xfrm>
        </p:grpSpPr>
        <p:cxnSp>
          <p:nvCxnSpPr>
            <p:cNvPr id="171" name="Straight Arrow Connector 170">
              <a:extLst>
                <a:ext uri="{FF2B5EF4-FFF2-40B4-BE49-F238E27FC236}">
                  <a16:creationId xmlns:a16="http://schemas.microsoft.com/office/drawing/2014/main" id="{2F2664C7-7C4B-4996-A658-E8742BA0D333}"/>
                </a:ext>
              </a:extLst>
            </p:cNvPr>
            <p:cNvCxnSpPr>
              <a:cxnSpLocks/>
            </p:cNvCxnSpPr>
            <p:nvPr/>
          </p:nvCxnSpPr>
          <p:spPr>
            <a:xfrm flipH="1">
              <a:off x="2239712"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F6EC0A80-CE38-4615-A111-890A04141F16}"/>
                </a:ext>
              </a:extLst>
            </p:cNvPr>
            <p:cNvCxnSpPr>
              <a:cxnSpLocks/>
            </p:cNvCxnSpPr>
            <p:nvPr/>
          </p:nvCxnSpPr>
          <p:spPr>
            <a:xfrm flipH="1">
              <a:off x="3238641"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57A167FF-137A-40A2-AD89-A704F1BA47FE}"/>
                </a:ext>
              </a:extLst>
            </p:cNvPr>
            <p:cNvCxnSpPr>
              <a:cxnSpLocks/>
            </p:cNvCxnSpPr>
            <p:nvPr/>
          </p:nvCxnSpPr>
          <p:spPr>
            <a:xfrm flipH="1">
              <a:off x="4237570"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175" name="Rectangle 174">
            <a:extLst>
              <a:ext uri="{FF2B5EF4-FFF2-40B4-BE49-F238E27FC236}">
                <a16:creationId xmlns:a16="http://schemas.microsoft.com/office/drawing/2014/main" id="{BB761AA1-4B9D-4001-AA8C-4A608664F212}"/>
              </a:ext>
            </a:extLst>
          </p:cNvPr>
          <p:cNvSpPr/>
          <p:nvPr/>
        </p:nvSpPr>
        <p:spPr>
          <a:xfrm>
            <a:off x="4471835" y="6186551"/>
            <a:ext cx="320142" cy="18066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176" name="Straight Connector 175">
            <a:extLst>
              <a:ext uri="{FF2B5EF4-FFF2-40B4-BE49-F238E27FC236}">
                <a16:creationId xmlns:a16="http://schemas.microsoft.com/office/drawing/2014/main" id="{7855295C-6319-4DBA-B8C6-A039D35288B1}"/>
              </a:ext>
            </a:extLst>
          </p:cNvPr>
          <p:cNvCxnSpPr/>
          <p:nvPr/>
        </p:nvCxnSpPr>
        <p:spPr>
          <a:xfrm>
            <a:off x="4493010" y="6324021"/>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321ECAB5-7431-4C22-8699-0B3EFB04F200}"/>
              </a:ext>
            </a:extLst>
          </p:cNvPr>
          <p:cNvCxnSpPr/>
          <p:nvPr/>
        </p:nvCxnSpPr>
        <p:spPr>
          <a:xfrm>
            <a:off x="4641275" y="6324021"/>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76369B6B-4B9D-4EC8-AE01-E7D75BD9DE7E}"/>
              </a:ext>
            </a:extLst>
          </p:cNvPr>
          <p:cNvCxnSpPr/>
          <p:nvPr/>
        </p:nvCxnSpPr>
        <p:spPr>
          <a:xfrm>
            <a:off x="4493010" y="6276884"/>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C52C6B93-1276-41F2-BAF6-E75F7E80703E}"/>
              </a:ext>
            </a:extLst>
          </p:cNvPr>
          <p:cNvCxnSpPr/>
          <p:nvPr/>
        </p:nvCxnSpPr>
        <p:spPr>
          <a:xfrm>
            <a:off x="4641275" y="6276884"/>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DD42B0CA-A20A-49FB-9C8E-85DC02E59DE1}"/>
              </a:ext>
            </a:extLst>
          </p:cNvPr>
          <p:cNvCxnSpPr/>
          <p:nvPr/>
        </p:nvCxnSpPr>
        <p:spPr>
          <a:xfrm>
            <a:off x="4493010" y="6229586"/>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C84A4AAA-9597-4FBA-97D3-C45AD4874553}"/>
              </a:ext>
            </a:extLst>
          </p:cNvPr>
          <p:cNvCxnSpPr/>
          <p:nvPr/>
        </p:nvCxnSpPr>
        <p:spPr>
          <a:xfrm>
            <a:off x="4641275" y="6229586"/>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Rectangle 181">
            <a:extLst>
              <a:ext uri="{FF2B5EF4-FFF2-40B4-BE49-F238E27FC236}">
                <a16:creationId xmlns:a16="http://schemas.microsoft.com/office/drawing/2014/main" id="{5E5AA61D-0A98-4945-A4EF-9F41D4679AA7}"/>
              </a:ext>
            </a:extLst>
          </p:cNvPr>
          <p:cNvSpPr/>
          <p:nvPr/>
        </p:nvSpPr>
        <p:spPr>
          <a:xfrm>
            <a:off x="1998161" y="2178596"/>
            <a:ext cx="2197488" cy="447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sp>
        <p:nvSpPr>
          <p:cNvPr id="183" name="Rectangle 182">
            <a:extLst>
              <a:ext uri="{FF2B5EF4-FFF2-40B4-BE49-F238E27FC236}">
                <a16:creationId xmlns:a16="http://schemas.microsoft.com/office/drawing/2014/main" id="{BAEFBA63-85DE-47BE-8FDA-25ABE29C1938}"/>
              </a:ext>
            </a:extLst>
          </p:cNvPr>
          <p:cNvSpPr/>
          <p:nvPr/>
        </p:nvSpPr>
        <p:spPr>
          <a:xfrm>
            <a:off x="8009874" y="2357227"/>
            <a:ext cx="2462165" cy="4296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84" name="Freeform: Shape 183">
            <a:extLst>
              <a:ext uri="{FF2B5EF4-FFF2-40B4-BE49-F238E27FC236}">
                <a16:creationId xmlns:a16="http://schemas.microsoft.com/office/drawing/2014/main" id="{278DB9DC-566B-4420-B849-7A172B9971E2}"/>
              </a:ext>
            </a:extLst>
          </p:cNvPr>
          <p:cNvSpPr/>
          <p:nvPr/>
        </p:nvSpPr>
        <p:spPr>
          <a:xfrm rot="12661060">
            <a:off x="4528347" y="4478471"/>
            <a:ext cx="274191" cy="422722"/>
          </a:xfrm>
          <a:custGeom>
            <a:avLst/>
            <a:gdLst>
              <a:gd name="connsiteX0" fmla="*/ 156482 w 188188"/>
              <a:gd name="connsiteY0" fmla="*/ 4939 h 161047"/>
              <a:gd name="connsiteX1" fmla="*/ 18369 w 188188"/>
              <a:gd name="connsiteY1" fmla="*/ 21608 h 161047"/>
              <a:gd name="connsiteX2" fmla="*/ 11226 w 188188"/>
              <a:gd name="connsiteY2" fmla="*/ 135908 h 161047"/>
              <a:gd name="connsiteX3" fmla="*/ 108857 w 188188"/>
              <a:gd name="connsiteY3" fmla="*/ 157339 h 161047"/>
              <a:gd name="connsiteX4" fmla="*/ 185057 w 188188"/>
              <a:gd name="connsiteY4" fmla="*/ 81139 h 161047"/>
              <a:gd name="connsiteX5" fmla="*/ 156482 w 188188"/>
              <a:gd name="connsiteY5" fmla="*/ 4939 h 16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88" h="161047">
                <a:moveTo>
                  <a:pt x="156482" y="4939"/>
                </a:moveTo>
                <a:cubicBezTo>
                  <a:pt x="128701" y="-4983"/>
                  <a:pt x="42578" y="-220"/>
                  <a:pt x="18369" y="21608"/>
                </a:cubicBezTo>
                <a:cubicBezTo>
                  <a:pt x="-5840" y="43436"/>
                  <a:pt x="-3855" y="113286"/>
                  <a:pt x="11226" y="135908"/>
                </a:cubicBezTo>
                <a:cubicBezTo>
                  <a:pt x="26307" y="158530"/>
                  <a:pt x="79885" y="166467"/>
                  <a:pt x="108857" y="157339"/>
                </a:cubicBezTo>
                <a:cubicBezTo>
                  <a:pt x="137829" y="148211"/>
                  <a:pt x="176326" y="105745"/>
                  <a:pt x="185057" y="81139"/>
                </a:cubicBezTo>
                <a:cubicBezTo>
                  <a:pt x="193788" y="56533"/>
                  <a:pt x="184263" y="14861"/>
                  <a:pt x="156482" y="4939"/>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grpSp>
        <p:nvGrpSpPr>
          <p:cNvPr id="253" name="Group 252">
            <a:extLst>
              <a:ext uri="{FF2B5EF4-FFF2-40B4-BE49-F238E27FC236}">
                <a16:creationId xmlns:a16="http://schemas.microsoft.com/office/drawing/2014/main" id="{1067A398-E506-4AEF-A22C-31D7E570E4E5}"/>
              </a:ext>
            </a:extLst>
          </p:cNvPr>
          <p:cNvGrpSpPr/>
          <p:nvPr/>
        </p:nvGrpSpPr>
        <p:grpSpPr>
          <a:xfrm>
            <a:off x="7653310" y="3859056"/>
            <a:ext cx="386528" cy="819436"/>
            <a:chOff x="7453593" y="4063151"/>
            <a:chExt cx="386528" cy="819436"/>
          </a:xfrm>
        </p:grpSpPr>
        <p:pic>
          <p:nvPicPr>
            <p:cNvPr id="187" name="Picture 186">
              <a:extLst>
                <a:ext uri="{FF2B5EF4-FFF2-40B4-BE49-F238E27FC236}">
                  <a16:creationId xmlns:a16="http://schemas.microsoft.com/office/drawing/2014/main" id="{92F655C7-768F-404E-B149-90A8CE6960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3593" y="4063151"/>
              <a:ext cx="386528" cy="384171"/>
            </a:xfrm>
            <a:prstGeom prst="rect">
              <a:avLst/>
            </a:prstGeom>
            <a:ln>
              <a:solidFill>
                <a:schemeClr val="bg1">
                  <a:lumMod val="50000"/>
                </a:schemeClr>
              </a:solidFill>
            </a:ln>
          </p:spPr>
        </p:pic>
        <p:cxnSp>
          <p:nvCxnSpPr>
            <p:cNvPr id="191" name="Straight Connector 190">
              <a:extLst>
                <a:ext uri="{FF2B5EF4-FFF2-40B4-BE49-F238E27FC236}">
                  <a16:creationId xmlns:a16="http://schemas.microsoft.com/office/drawing/2014/main" id="{A29FF83F-E529-4BD7-AF3F-69DFEDD6F008}"/>
                </a:ext>
              </a:extLst>
            </p:cNvPr>
            <p:cNvCxnSpPr>
              <a:cxnSpLocks/>
              <a:stCxn id="187" idx="2"/>
            </p:cNvCxnSpPr>
            <p:nvPr/>
          </p:nvCxnSpPr>
          <p:spPr>
            <a:xfrm>
              <a:off x="7646857" y="4447322"/>
              <a:ext cx="0" cy="37151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7" name="Rectangle 216">
              <a:extLst>
                <a:ext uri="{FF2B5EF4-FFF2-40B4-BE49-F238E27FC236}">
                  <a16:creationId xmlns:a16="http://schemas.microsoft.com/office/drawing/2014/main" id="{F79364D5-468F-4241-80FC-D2200BB863F3}"/>
                </a:ext>
              </a:extLst>
            </p:cNvPr>
            <p:cNvSpPr/>
            <p:nvPr/>
          </p:nvSpPr>
          <p:spPr>
            <a:xfrm>
              <a:off x="7612496" y="4818560"/>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sp>
        <p:nvSpPr>
          <p:cNvPr id="227" name="Freeform: Shape 226">
            <a:extLst>
              <a:ext uri="{FF2B5EF4-FFF2-40B4-BE49-F238E27FC236}">
                <a16:creationId xmlns:a16="http://schemas.microsoft.com/office/drawing/2014/main" id="{4D438CAB-8C75-4725-937F-5C7AE309FE06}"/>
              </a:ext>
            </a:extLst>
          </p:cNvPr>
          <p:cNvSpPr/>
          <p:nvPr/>
        </p:nvSpPr>
        <p:spPr>
          <a:xfrm rot="20632717">
            <a:off x="4882534" y="5242078"/>
            <a:ext cx="119448" cy="425023"/>
          </a:xfrm>
          <a:custGeom>
            <a:avLst/>
            <a:gdLst>
              <a:gd name="connsiteX0" fmla="*/ 96262 w 138121"/>
              <a:gd name="connsiteY0" fmla="*/ 0 h 424329"/>
              <a:gd name="connsiteX1" fmla="*/ 638 w 138121"/>
              <a:gd name="connsiteY1" fmla="*/ 71717 h 424329"/>
              <a:gd name="connsiteX2" fmla="*/ 138097 w 138121"/>
              <a:gd name="connsiteY2" fmla="*/ 155388 h 424329"/>
              <a:gd name="connsiteX3" fmla="*/ 12591 w 138121"/>
              <a:gd name="connsiteY3" fmla="*/ 256988 h 424329"/>
              <a:gd name="connsiteX4" fmla="*/ 84309 w 138121"/>
              <a:gd name="connsiteY4" fmla="*/ 370541 h 424329"/>
              <a:gd name="connsiteX5" fmla="*/ 84309 w 138121"/>
              <a:gd name="connsiteY5" fmla="*/ 424329 h 42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21" h="424329">
                <a:moveTo>
                  <a:pt x="96262" y="0"/>
                </a:moveTo>
                <a:cubicBezTo>
                  <a:pt x="44964" y="22909"/>
                  <a:pt x="-6334" y="45819"/>
                  <a:pt x="638" y="71717"/>
                </a:cubicBezTo>
                <a:cubicBezTo>
                  <a:pt x="7610" y="97615"/>
                  <a:pt x="136105" y="124509"/>
                  <a:pt x="138097" y="155388"/>
                </a:cubicBezTo>
                <a:cubicBezTo>
                  <a:pt x="140089" y="186267"/>
                  <a:pt x="21556" y="221129"/>
                  <a:pt x="12591" y="256988"/>
                </a:cubicBezTo>
                <a:cubicBezTo>
                  <a:pt x="3626" y="292847"/>
                  <a:pt x="72356" y="342651"/>
                  <a:pt x="84309" y="370541"/>
                </a:cubicBezTo>
                <a:cubicBezTo>
                  <a:pt x="96262" y="398431"/>
                  <a:pt x="90285" y="411380"/>
                  <a:pt x="84309" y="424329"/>
                </a:cubicBezTo>
              </a:path>
            </a:pathLst>
          </a:custGeom>
          <a:noFill/>
          <a:ln w="28575">
            <a:solidFill>
              <a:srgbClr val="3259A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28" name="Freeform: Shape 227">
            <a:extLst>
              <a:ext uri="{FF2B5EF4-FFF2-40B4-BE49-F238E27FC236}">
                <a16:creationId xmlns:a16="http://schemas.microsoft.com/office/drawing/2014/main" id="{FDA9777B-A2FE-4EA0-AE18-C2F543D86EDC}"/>
              </a:ext>
            </a:extLst>
          </p:cNvPr>
          <p:cNvSpPr/>
          <p:nvPr/>
        </p:nvSpPr>
        <p:spPr>
          <a:xfrm rot="967283" flipH="1">
            <a:off x="5113807" y="5165954"/>
            <a:ext cx="119448" cy="425023"/>
          </a:xfrm>
          <a:custGeom>
            <a:avLst/>
            <a:gdLst>
              <a:gd name="connsiteX0" fmla="*/ 96262 w 138121"/>
              <a:gd name="connsiteY0" fmla="*/ 0 h 424329"/>
              <a:gd name="connsiteX1" fmla="*/ 638 w 138121"/>
              <a:gd name="connsiteY1" fmla="*/ 71717 h 424329"/>
              <a:gd name="connsiteX2" fmla="*/ 138097 w 138121"/>
              <a:gd name="connsiteY2" fmla="*/ 155388 h 424329"/>
              <a:gd name="connsiteX3" fmla="*/ 12591 w 138121"/>
              <a:gd name="connsiteY3" fmla="*/ 256988 h 424329"/>
              <a:gd name="connsiteX4" fmla="*/ 84309 w 138121"/>
              <a:gd name="connsiteY4" fmla="*/ 370541 h 424329"/>
              <a:gd name="connsiteX5" fmla="*/ 84309 w 138121"/>
              <a:gd name="connsiteY5" fmla="*/ 424329 h 42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21" h="424329">
                <a:moveTo>
                  <a:pt x="96262" y="0"/>
                </a:moveTo>
                <a:cubicBezTo>
                  <a:pt x="44964" y="22909"/>
                  <a:pt x="-6334" y="45819"/>
                  <a:pt x="638" y="71717"/>
                </a:cubicBezTo>
                <a:cubicBezTo>
                  <a:pt x="7610" y="97615"/>
                  <a:pt x="136105" y="124509"/>
                  <a:pt x="138097" y="155388"/>
                </a:cubicBezTo>
                <a:cubicBezTo>
                  <a:pt x="140089" y="186267"/>
                  <a:pt x="21556" y="221129"/>
                  <a:pt x="12591" y="256988"/>
                </a:cubicBezTo>
                <a:cubicBezTo>
                  <a:pt x="3626" y="292847"/>
                  <a:pt x="72356" y="342651"/>
                  <a:pt x="84309" y="370541"/>
                </a:cubicBezTo>
                <a:cubicBezTo>
                  <a:pt x="96262" y="398431"/>
                  <a:pt x="90285" y="411380"/>
                  <a:pt x="84309" y="424329"/>
                </a:cubicBezTo>
              </a:path>
            </a:pathLst>
          </a:custGeom>
          <a:noFill/>
          <a:ln w="28575">
            <a:solidFill>
              <a:srgbClr val="3259A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5" name="Rectangle 4">
            <a:extLst>
              <a:ext uri="{FF2B5EF4-FFF2-40B4-BE49-F238E27FC236}">
                <a16:creationId xmlns:a16="http://schemas.microsoft.com/office/drawing/2014/main" id="{834782B1-66C0-4DA1-838F-03DB734D80BA}"/>
              </a:ext>
            </a:extLst>
          </p:cNvPr>
          <p:cNvSpPr/>
          <p:nvPr/>
        </p:nvSpPr>
        <p:spPr>
          <a:xfrm>
            <a:off x="5489593" y="3499054"/>
            <a:ext cx="248223" cy="97088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65E77F5-F2BE-49F3-B52A-A073954BAAF7}"/>
              </a:ext>
            </a:extLst>
          </p:cNvPr>
          <p:cNvCxnSpPr>
            <a:cxnSpLocks/>
          </p:cNvCxnSpPr>
          <p:nvPr/>
        </p:nvCxnSpPr>
        <p:spPr>
          <a:xfrm>
            <a:off x="5635452" y="3941190"/>
            <a:ext cx="6116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50" name="Rectangle 349">
            <a:extLst>
              <a:ext uri="{FF2B5EF4-FFF2-40B4-BE49-F238E27FC236}">
                <a16:creationId xmlns:a16="http://schemas.microsoft.com/office/drawing/2014/main" id="{05437220-EE66-4C9E-B927-5DD9C8BE034A}"/>
              </a:ext>
            </a:extLst>
          </p:cNvPr>
          <p:cNvSpPr/>
          <p:nvPr/>
        </p:nvSpPr>
        <p:spPr>
          <a:xfrm>
            <a:off x="6417402" y="3503282"/>
            <a:ext cx="930619" cy="94972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a:extLst>
              <a:ext uri="{FF2B5EF4-FFF2-40B4-BE49-F238E27FC236}">
                <a16:creationId xmlns:a16="http://schemas.microsoft.com/office/drawing/2014/main" id="{AA7EBD7F-ECE7-49AF-BC38-A89FF2F713C9}"/>
              </a:ext>
            </a:extLst>
          </p:cNvPr>
          <p:cNvSpPr/>
          <p:nvPr/>
        </p:nvSpPr>
        <p:spPr>
          <a:xfrm>
            <a:off x="6493667" y="3587610"/>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a:extLst>
              <a:ext uri="{FF2B5EF4-FFF2-40B4-BE49-F238E27FC236}">
                <a16:creationId xmlns:a16="http://schemas.microsoft.com/office/drawing/2014/main" id="{E45B1BF2-3488-41EA-9E3C-C9F535F87617}"/>
              </a:ext>
            </a:extLst>
          </p:cNvPr>
          <p:cNvSpPr/>
          <p:nvPr/>
        </p:nvSpPr>
        <p:spPr>
          <a:xfrm>
            <a:off x="6774945" y="3591511"/>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a:extLst>
              <a:ext uri="{FF2B5EF4-FFF2-40B4-BE49-F238E27FC236}">
                <a16:creationId xmlns:a16="http://schemas.microsoft.com/office/drawing/2014/main" id="{A4E68D57-B6FF-46B4-8333-2078AA761F3D}"/>
              </a:ext>
            </a:extLst>
          </p:cNvPr>
          <p:cNvSpPr/>
          <p:nvPr/>
        </p:nvSpPr>
        <p:spPr>
          <a:xfrm>
            <a:off x="7043202" y="3594564"/>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1" name="Straight Connector 350">
            <a:extLst>
              <a:ext uri="{FF2B5EF4-FFF2-40B4-BE49-F238E27FC236}">
                <a16:creationId xmlns:a16="http://schemas.microsoft.com/office/drawing/2014/main" id="{B50EBDCA-104B-4507-94F4-4368993E05D7}"/>
              </a:ext>
            </a:extLst>
          </p:cNvPr>
          <p:cNvCxnSpPr>
            <a:cxnSpLocks/>
          </p:cNvCxnSpPr>
          <p:nvPr/>
        </p:nvCxnSpPr>
        <p:spPr>
          <a:xfrm>
            <a:off x="6829842" y="4210553"/>
            <a:ext cx="6116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52" name="Rectangle 351">
            <a:extLst>
              <a:ext uri="{FF2B5EF4-FFF2-40B4-BE49-F238E27FC236}">
                <a16:creationId xmlns:a16="http://schemas.microsoft.com/office/drawing/2014/main" id="{5F231481-65F4-4A56-B19F-7D6DBBFBA421}"/>
              </a:ext>
            </a:extLst>
          </p:cNvPr>
          <p:cNvSpPr/>
          <p:nvPr/>
        </p:nvSpPr>
        <p:spPr>
          <a:xfrm>
            <a:off x="5911685" y="3495611"/>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a:extLst>
              <a:ext uri="{FF2B5EF4-FFF2-40B4-BE49-F238E27FC236}">
                <a16:creationId xmlns:a16="http://schemas.microsoft.com/office/drawing/2014/main" id="{8BB025B5-7E1A-4DB3-AF66-9D01A1AC6F34}"/>
              </a:ext>
            </a:extLst>
          </p:cNvPr>
          <p:cNvSpPr/>
          <p:nvPr/>
        </p:nvSpPr>
        <p:spPr>
          <a:xfrm>
            <a:off x="5116978" y="3498444"/>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F02CCD2-A058-4459-857D-5021DCE752A9}"/>
              </a:ext>
            </a:extLst>
          </p:cNvPr>
          <p:cNvSpPr/>
          <p:nvPr/>
        </p:nvSpPr>
        <p:spPr>
          <a:xfrm>
            <a:off x="4938483" y="2703910"/>
            <a:ext cx="1307805" cy="547577"/>
          </a:xfrm>
          <a:custGeom>
            <a:avLst/>
            <a:gdLst>
              <a:gd name="connsiteX0" fmla="*/ 0 w 1307805"/>
              <a:gd name="connsiteY0" fmla="*/ 547577 h 547577"/>
              <a:gd name="connsiteX1" fmla="*/ 659219 w 1307805"/>
              <a:gd name="connsiteY1" fmla="*/ 0 h 547577"/>
              <a:gd name="connsiteX2" fmla="*/ 1307805 w 1307805"/>
              <a:gd name="connsiteY2" fmla="*/ 542261 h 547577"/>
            </a:gdLst>
            <a:ahLst/>
            <a:cxnLst>
              <a:cxn ang="0">
                <a:pos x="connsiteX0" y="connsiteY0"/>
              </a:cxn>
              <a:cxn ang="0">
                <a:pos x="connsiteX1" y="connsiteY1"/>
              </a:cxn>
              <a:cxn ang="0">
                <a:pos x="connsiteX2" y="connsiteY2"/>
              </a:cxn>
            </a:cxnLst>
            <a:rect l="l" t="t" r="r" b="b"/>
            <a:pathLst>
              <a:path w="1307805" h="547577">
                <a:moveTo>
                  <a:pt x="0" y="547577"/>
                </a:moveTo>
                <a:lnTo>
                  <a:pt x="659219" y="0"/>
                </a:lnTo>
                <a:lnTo>
                  <a:pt x="1307805" y="542261"/>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0531D284-D90C-49C8-94B2-A9A69AAF3B41}"/>
              </a:ext>
            </a:extLst>
          </p:cNvPr>
          <p:cNvGrpSpPr/>
          <p:nvPr/>
        </p:nvGrpSpPr>
        <p:grpSpPr>
          <a:xfrm>
            <a:off x="7533375" y="5275487"/>
            <a:ext cx="381828" cy="583643"/>
            <a:chOff x="7351974" y="5466572"/>
            <a:chExt cx="381828" cy="583643"/>
          </a:xfrm>
        </p:grpSpPr>
        <p:pic>
          <p:nvPicPr>
            <p:cNvPr id="142" name="Picture 141">
              <a:extLst>
                <a:ext uri="{FF2B5EF4-FFF2-40B4-BE49-F238E27FC236}">
                  <a16:creationId xmlns:a16="http://schemas.microsoft.com/office/drawing/2014/main" id="{2259136B-B40A-47DD-A0DD-40E2796EA8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1974" y="5466572"/>
              <a:ext cx="381828" cy="384171"/>
            </a:xfrm>
            <a:prstGeom prst="rect">
              <a:avLst/>
            </a:prstGeom>
            <a:ln>
              <a:solidFill>
                <a:schemeClr val="bg1">
                  <a:lumMod val="50000"/>
                </a:schemeClr>
              </a:solidFill>
            </a:ln>
          </p:spPr>
        </p:pic>
        <p:cxnSp>
          <p:nvCxnSpPr>
            <p:cNvPr id="143" name="Straight Connector 142">
              <a:extLst>
                <a:ext uri="{FF2B5EF4-FFF2-40B4-BE49-F238E27FC236}">
                  <a16:creationId xmlns:a16="http://schemas.microsoft.com/office/drawing/2014/main" id="{969CEFBB-5EC2-44FD-9CEC-9F5505772BFC}"/>
                </a:ext>
              </a:extLst>
            </p:cNvPr>
            <p:cNvCxnSpPr>
              <a:cxnSpLocks/>
            </p:cNvCxnSpPr>
            <p:nvPr/>
          </p:nvCxnSpPr>
          <p:spPr>
            <a:xfrm>
              <a:off x="7542887" y="5852681"/>
              <a:ext cx="0" cy="16037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05473C32-8982-413E-8B20-69FD37B08DDE}"/>
                </a:ext>
              </a:extLst>
            </p:cNvPr>
            <p:cNvSpPr/>
            <p:nvPr/>
          </p:nvSpPr>
          <p:spPr>
            <a:xfrm>
              <a:off x="7518109" y="5986188"/>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grpSp>
        <p:nvGrpSpPr>
          <p:cNvPr id="152" name="Group 151">
            <a:extLst>
              <a:ext uri="{FF2B5EF4-FFF2-40B4-BE49-F238E27FC236}">
                <a16:creationId xmlns:a16="http://schemas.microsoft.com/office/drawing/2014/main" id="{61C7745D-797E-4BB6-B126-94DEC62CCBDA}"/>
              </a:ext>
            </a:extLst>
          </p:cNvPr>
          <p:cNvGrpSpPr/>
          <p:nvPr/>
        </p:nvGrpSpPr>
        <p:grpSpPr>
          <a:xfrm>
            <a:off x="5564401" y="4659286"/>
            <a:ext cx="981234" cy="521516"/>
            <a:chOff x="5383000" y="4850371"/>
            <a:chExt cx="981234" cy="521516"/>
          </a:xfrm>
        </p:grpSpPr>
        <p:pic>
          <p:nvPicPr>
            <p:cNvPr id="215" name="Picture 214">
              <a:extLst>
                <a:ext uri="{FF2B5EF4-FFF2-40B4-BE49-F238E27FC236}">
                  <a16:creationId xmlns:a16="http://schemas.microsoft.com/office/drawing/2014/main" id="{486F57F2-19B1-47D8-89E7-AC6724CF0C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0556" y="4850371"/>
              <a:ext cx="386528" cy="384171"/>
            </a:xfrm>
            <a:prstGeom prst="rect">
              <a:avLst/>
            </a:prstGeom>
            <a:ln>
              <a:solidFill>
                <a:schemeClr val="bg1">
                  <a:lumMod val="50000"/>
                </a:schemeClr>
              </a:solidFill>
            </a:ln>
          </p:spPr>
        </p:pic>
        <p:cxnSp>
          <p:nvCxnSpPr>
            <p:cNvPr id="232" name="Straight Connector 231">
              <a:extLst>
                <a:ext uri="{FF2B5EF4-FFF2-40B4-BE49-F238E27FC236}">
                  <a16:creationId xmlns:a16="http://schemas.microsoft.com/office/drawing/2014/main" id="{99D1CB30-A7AD-4A52-A062-5DF0B40E66F2}"/>
                </a:ext>
              </a:extLst>
            </p:cNvPr>
            <p:cNvCxnSpPr>
              <a:cxnSpLocks/>
            </p:cNvCxnSpPr>
            <p:nvPr/>
          </p:nvCxnSpPr>
          <p:spPr>
            <a:xfrm flipH="1">
              <a:off x="5435735" y="5229035"/>
              <a:ext cx="251981" cy="11605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BE85FF03-B94F-4792-B638-6D44AEA2C8A2}"/>
                </a:ext>
              </a:extLst>
            </p:cNvPr>
            <p:cNvCxnSpPr>
              <a:cxnSpLocks/>
            </p:cNvCxnSpPr>
            <p:nvPr/>
          </p:nvCxnSpPr>
          <p:spPr>
            <a:xfrm>
              <a:off x="6073971" y="5229035"/>
              <a:ext cx="251981" cy="11605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1" name="Rectangle 240">
              <a:extLst>
                <a:ext uri="{FF2B5EF4-FFF2-40B4-BE49-F238E27FC236}">
                  <a16:creationId xmlns:a16="http://schemas.microsoft.com/office/drawing/2014/main" id="{8AF5E5D1-6035-4B12-B9A4-A69F0F0A590F}"/>
                </a:ext>
              </a:extLst>
            </p:cNvPr>
            <p:cNvSpPr/>
            <p:nvPr/>
          </p:nvSpPr>
          <p:spPr>
            <a:xfrm>
              <a:off x="6300207" y="5303883"/>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42" name="Rectangle 241">
              <a:extLst>
                <a:ext uri="{FF2B5EF4-FFF2-40B4-BE49-F238E27FC236}">
                  <a16:creationId xmlns:a16="http://schemas.microsoft.com/office/drawing/2014/main" id="{E7F855E2-0F4A-446A-B71A-5084D1B4FD98}"/>
                </a:ext>
              </a:extLst>
            </p:cNvPr>
            <p:cNvSpPr/>
            <p:nvPr/>
          </p:nvSpPr>
          <p:spPr>
            <a:xfrm>
              <a:off x="5383000" y="5307860"/>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grpSp>
        <p:nvGrpSpPr>
          <p:cNvPr id="243" name="Group 242">
            <a:extLst>
              <a:ext uri="{FF2B5EF4-FFF2-40B4-BE49-F238E27FC236}">
                <a16:creationId xmlns:a16="http://schemas.microsoft.com/office/drawing/2014/main" id="{720C9F1C-1547-40C8-A26A-8C7CBEB8664D}"/>
              </a:ext>
            </a:extLst>
          </p:cNvPr>
          <p:cNvGrpSpPr/>
          <p:nvPr/>
        </p:nvGrpSpPr>
        <p:grpSpPr>
          <a:xfrm>
            <a:off x="4201912" y="3918075"/>
            <a:ext cx="594033" cy="628903"/>
            <a:chOff x="4020511" y="4109160"/>
            <a:chExt cx="594033" cy="628903"/>
          </a:xfrm>
        </p:grpSpPr>
        <p:cxnSp>
          <p:nvCxnSpPr>
            <p:cNvPr id="245" name="Straight Connector 244">
              <a:extLst>
                <a:ext uri="{FF2B5EF4-FFF2-40B4-BE49-F238E27FC236}">
                  <a16:creationId xmlns:a16="http://schemas.microsoft.com/office/drawing/2014/main" id="{9F843FCE-10E4-4AB6-B4BE-301630B7BC94}"/>
                </a:ext>
              </a:extLst>
            </p:cNvPr>
            <p:cNvCxnSpPr>
              <a:cxnSpLocks/>
            </p:cNvCxnSpPr>
            <p:nvPr/>
          </p:nvCxnSpPr>
          <p:spPr>
            <a:xfrm>
              <a:off x="4383648" y="4467952"/>
              <a:ext cx="196536" cy="2578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6" name="Picture 245">
              <a:extLst>
                <a:ext uri="{FF2B5EF4-FFF2-40B4-BE49-F238E27FC236}">
                  <a16:creationId xmlns:a16="http://schemas.microsoft.com/office/drawing/2014/main" id="{978F75BE-9CA5-4692-8138-1B13C99FA0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0511" y="4109160"/>
              <a:ext cx="384171" cy="384171"/>
            </a:xfrm>
            <a:prstGeom prst="rect">
              <a:avLst/>
            </a:prstGeom>
            <a:ln>
              <a:solidFill>
                <a:schemeClr val="bg1">
                  <a:lumMod val="50000"/>
                </a:schemeClr>
              </a:solidFill>
            </a:ln>
          </p:spPr>
        </p:pic>
        <p:sp>
          <p:nvSpPr>
            <p:cNvPr id="257" name="Rectangle 256">
              <a:extLst>
                <a:ext uri="{FF2B5EF4-FFF2-40B4-BE49-F238E27FC236}">
                  <a16:creationId xmlns:a16="http://schemas.microsoft.com/office/drawing/2014/main" id="{C31E00CA-C4FA-47FC-8F6B-C82AC4E87134}"/>
                </a:ext>
              </a:extLst>
            </p:cNvPr>
            <p:cNvSpPr/>
            <p:nvPr/>
          </p:nvSpPr>
          <p:spPr>
            <a:xfrm>
              <a:off x="4550517" y="4674036"/>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pic>
        <p:nvPicPr>
          <p:cNvPr id="276" name="Picture 275">
            <a:extLst>
              <a:ext uri="{FF2B5EF4-FFF2-40B4-BE49-F238E27FC236}">
                <a16:creationId xmlns:a16="http://schemas.microsoft.com/office/drawing/2014/main" id="{D51F190E-6C65-4F3B-8D72-CAC58AD22C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6960" y="5200108"/>
            <a:ext cx="384171" cy="384171"/>
          </a:xfrm>
          <a:prstGeom prst="rect">
            <a:avLst/>
          </a:prstGeom>
          <a:ln>
            <a:solidFill>
              <a:schemeClr val="bg1">
                <a:lumMod val="50000"/>
              </a:schemeClr>
            </a:solidFill>
          </a:ln>
        </p:spPr>
      </p:pic>
      <p:sp>
        <p:nvSpPr>
          <p:cNvPr id="3" name="TextBox 2">
            <a:extLst>
              <a:ext uri="{FF2B5EF4-FFF2-40B4-BE49-F238E27FC236}">
                <a16:creationId xmlns:a16="http://schemas.microsoft.com/office/drawing/2014/main" id="{8E87B462-2BF8-41BD-8875-16272A1965D6}"/>
              </a:ext>
            </a:extLst>
          </p:cNvPr>
          <p:cNvSpPr txBox="1"/>
          <p:nvPr/>
        </p:nvSpPr>
        <p:spPr>
          <a:xfrm>
            <a:off x="218290" y="1657760"/>
            <a:ext cx="3791735" cy="830997"/>
          </a:xfrm>
          <a:prstGeom prst="rect">
            <a:avLst/>
          </a:prstGeom>
          <a:noFill/>
        </p:spPr>
        <p:txBody>
          <a:bodyPr wrap="square" rtlCol="0">
            <a:spAutoFit/>
          </a:bodyPr>
          <a:lstStyle/>
          <a:p>
            <a:pPr algn="ctr"/>
            <a:r>
              <a:rPr lang="en-US" sz="2400" dirty="0">
                <a:latin typeface="Segoe UI Semilight" panose="020B0402040204020203" pitchFamily="34" charset="0"/>
                <a:cs typeface="Segoe UI Semilight" panose="020B0402040204020203" pitchFamily="34" charset="0"/>
              </a:rPr>
              <a:t>How do these practices interact with </a:t>
            </a:r>
            <a:r>
              <a:rPr lang="en-US" sz="2400" dirty="0">
                <a:latin typeface="Segoe UI Semibold" panose="020B0702040204020203" pitchFamily="34" charset="0"/>
                <a:cs typeface="Segoe UI Semibold" panose="020B0702040204020203" pitchFamily="34" charset="0"/>
              </a:rPr>
              <a:t>one another? </a:t>
            </a:r>
          </a:p>
        </p:txBody>
      </p:sp>
    </p:spTree>
    <p:extLst>
      <p:ext uri="{BB962C8B-B14F-4D97-AF65-F5344CB8AC3E}">
        <p14:creationId xmlns:p14="http://schemas.microsoft.com/office/powerpoint/2010/main" val="539067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DBEE92-9A3F-44D1-9393-0600B98040FC}"/>
              </a:ext>
            </a:extLst>
          </p:cNvPr>
          <p:cNvSpPr/>
          <p:nvPr/>
        </p:nvSpPr>
        <p:spPr>
          <a:xfrm>
            <a:off x="4195649" y="1258795"/>
            <a:ext cx="3808363" cy="3456427"/>
          </a:xfrm>
          <a:prstGeom prst="rect">
            <a:avLst/>
          </a:prstGeom>
          <a:gradFill>
            <a:gsLst>
              <a:gs pos="0">
                <a:srgbClr val="FFFF00"/>
              </a:gs>
              <a:gs pos="20000">
                <a:schemeClr val="bg1"/>
              </a:gs>
              <a:gs pos="72000">
                <a:schemeClr val="accent1">
                  <a:lumMod val="45000"/>
                  <a:lumOff val="55000"/>
                </a:schemeClr>
              </a:gs>
              <a:gs pos="100000">
                <a:schemeClr val="accent1">
                  <a:lumMod val="30000"/>
                  <a:lumOff val="70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Chord 143">
            <a:extLst>
              <a:ext uri="{FF2B5EF4-FFF2-40B4-BE49-F238E27FC236}">
                <a16:creationId xmlns:a16="http://schemas.microsoft.com/office/drawing/2014/main" id="{BED6C317-3202-432C-B558-03E9FC5AA432}"/>
              </a:ext>
            </a:extLst>
          </p:cNvPr>
          <p:cNvSpPr/>
          <p:nvPr/>
        </p:nvSpPr>
        <p:spPr>
          <a:xfrm flipV="1">
            <a:off x="2099263" y="4383209"/>
            <a:ext cx="8221868" cy="3692756"/>
          </a:xfrm>
          <a:prstGeom prst="chord">
            <a:avLst>
              <a:gd name="adj1" fmla="val 12008"/>
              <a:gd name="adj2" fmla="val 1077050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48" name="Freeform: Shape 247">
            <a:extLst>
              <a:ext uri="{FF2B5EF4-FFF2-40B4-BE49-F238E27FC236}">
                <a16:creationId xmlns:a16="http://schemas.microsoft.com/office/drawing/2014/main" id="{239EC6A1-234E-4C40-A8B2-443A298515EA}"/>
              </a:ext>
            </a:extLst>
          </p:cNvPr>
          <p:cNvSpPr/>
          <p:nvPr/>
        </p:nvSpPr>
        <p:spPr>
          <a:xfrm>
            <a:off x="7386525" y="5906506"/>
            <a:ext cx="77755" cy="288914"/>
          </a:xfrm>
          <a:custGeom>
            <a:avLst/>
            <a:gdLst>
              <a:gd name="connsiteX0" fmla="*/ 2022 w 58791"/>
              <a:gd name="connsiteY0" fmla="*/ 40269 h 887715"/>
              <a:gd name="connsiteX1" fmla="*/ 56791 w 58791"/>
              <a:gd name="connsiteY1" fmla="*/ 149806 h 887715"/>
              <a:gd name="connsiteX2" fmla="*/ 44885 w 58791"/>
              <a:gd name="connsiteY2" fmla="*/ 373644 h 887715"/>
              <a:gd name="connsiteX3" fmla="*/ 25835 w 58791"/>
              <a:gd name="connsiteY3" fmla="*/ 547475 h 887715"/>
              <a:gd name="connsiteX4" fmla="*/ 54410 w 58791"/>
              <a:gd name="connsiteY4" fmla="*/ 714163 h 887715"/>
              <a:gd name="connsiteX5" fmla="*/ 16310 w 58791"/>
              <a:gd name="connsiteY5" fmla="*/ 854656 h 887715"/>
              <a:gd name="connsiteX6" fmla="*/ 2022 w 58791"/>
              <a:gd name="connsiteY6" fmla="*/ 40269 h 887715"/>
              <a:gd name="connsiteX0" fmla="*/ 865 w 53316"/>
              <a:gd name="connsiteY0" fmla="*/ 40269 h 887715"/>
              <a:gd name="connsiteX1" fmla="*/ 36946 w 53316"/>
              <a:gd name="connsiteY1" fmla="*/ 149806 h 887715"/>
              <a:gd name="connsiteX2" fmla="*/ 43728 w 53316"/>
              <a:gd name="connsiteY2" fmla="*/ 373644 h 887715"/>
              <a:gd name="connsiteX3" fmla="*/ 24678 w 53316"/>
              <a:gd name="connsiteY3" fmla="*/ 547475 h 887715"/>
              <a:gd name="connsiteX4" fmla="*/ 53253 w 53316"/>
              <a:gd name="connsiteY4" fmla="*/ 714163 h 887715"/>
              <a:gd name="connsiteX5" fmla="*/ 15153 w 53316"/>
              <a:gd name="connsiteY5" fmla="*/ 854656 h 887715"/>
              <a:gd name="connsiteX6" fmla="*/ 865 w 53316"/>
              <a:gd name="connsiteY6" fmla="*/ 40269 h 887715"/>
              <a:gd name="connsiteX0" fmla="*/ 865 w 53373"/>
              <a:gd name="connsiteY0" fmla="*/ 40269 h 887715"/>
              <a:gd name="connsiteX1" fmla="*/ 36946 w 53373"/>
              <a:gd name="connsiteY1" fmla="*/ 149806 h 887715"/>
              <a:gd name="connsiteX2" fmla="*/ 43728 w 53373"/>
              <a:gd name="connsiteY2" fmla="*/ 373644 h 887715"/>
              <a:gd name="connsiteX3" fmla="*/ 38694 w 53373"/>
              <a:gd name="connsiteY3" fmla="*/ 544898 h 887715"/>
              <a:gd name="connsiteX4" fmla="*/ 53253 w 53373"/>
              <a:gd name="connsiteY4" fmla="*/ 714163 h 887715"/>
              <a:gd name="connsiteX5" fmla="*/ 15153 w 53373"/>
              <a:gd name="connsiteY5" fmla="*/ 854656 h 887715"/>
              <a:gd name="connsiteX6" fmla="*/ 865 w 53373"/>
              <a:gd name="connsiteY6" fmla="*/ 40269 h 887715"/>
              <a:gd name="connsiteX0" fmla="*/ 865 w 53381"/>
              <a:gd name="connsiteY0" fmla="*/ 40269 h 887715"/>
              <a:gd name="connsiteX1" fmla="*/ 36946 w 53381"/>
              <a:gd name="connsiteY1" fmla="*/ 149806 h 887715"/>
              <a:gd name="connsiteX2" fmla="*/ 37888 w 53381"/>
              <a:gd name="connsiteY2" fmla="*/ 373644 h 887715"/>
              <a:gd name="connsiteX3" fmla="*/ 38694 w 53381"/>
              <a:gd name="connsiteY3" fmla="*/ 544898 h 887715"/>
              <a:gd name="connsiteX4" fmla="*/ 53253 w 53381"/>
              <a:gd name="connsiteY4" fmla="*/ 714163 h 887715"/>
              <a:gd name="connsiteX5" fmla="*/ 15153 w 53381"/>
              <a:gd name="connsiteY5" fmla="*/ 854656 h 887715"/>
              <a:gd name="connsiteX6" fmla="*/ 865 w 53381"/>
              <a:gd name="connsiteY6" fmla="*/ 40269 h 887715"/>
              <a:gd name="connsiteX0" fmla="*/ 685 w 39701"/>
              <a:gd name="connsiteY0" fmla="*/ 40269 h 889621"/>
              <a:gd name="connsiteX1" fmla="*/ 36766 w 39701"/>
              <a:gd name="connsiteY1" fmla="*/ 149806 h 889621"/>
              <a:gd name="connsiteX2" fmla="*/ 37708 w 39701"/>
              <a:gd name="connsiteY2" fmla="*/ 373644 h 889621"/>
              <a:gd name="connsiteX3" fmla="*/ 38514 w 39701"/>
              <a:gd name="connsiteY3" fmla="*/ 544898 h 889621"/>
              <a:gd name="connsiteX4" fmla="*/ 37889 w 39701"/>
              <a:gd name="connsiteY4" fmla="*/ 721891 h 889621"/>
              <a:gd name="connsiteX5" fmla="*/ 14973 w 39701"/>
              <a:gd name="connsiteY5" fmla="*/ 854656 h 889621"/>
              <a:gd name="connsiteX6" fmla="*/ 685 w 39701"/>
              <a:gd name="connsiteY6" fmla="*/ 40269 h 88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1" h="889621">
                <a:moveTo>
                  <a:pt x="685" y="40269"/>
                </a:moveTo>
                <a:cubicBezTo>
                  <a:pt x="4317" y="-77206"/>
                  <a:pt x="30596" y="94244"/>
                  <a:pt x="36766" y="149806"/>
                </a:cubicBezTo>
                <a:cubicBezTo>
                  <a:pt x="42937" y="205369"/>
                  <a:pt x="37417" y="307795"/>
                  <a:pt x="37708" y="373644"/>
                </a:cubicBezTo>
                <a:cubicBezTo>
                  <a:pt x="37999" y="439493"/>
                  <a:pt x="38484" y="486857"/>
                  <a:pt x="38514" y="544898"/>
                </a:cubicBezTo>
                <a:cubicBezTo>
                  <a:pt x="38544" y="602939"/>
                  <a:pt x="39476" y="670694"/>
                  <a:pt x="37889" y="721891"/>
                </a:cubicBezTo>
                <a:cubicBezTo>
                  <a:pt x="36302" y="773088"/>
                  <a:pt x="21174" y="968260"/>
                  <a:pt x="14973" y="854656"/>
                </a:cubicBezTo>
                <a:cubicBezTo>
                  <a:pt x="8772" y="741052"/>
                  <a:pt x="-2947" y="157744"/>
                  <a:pt x="685" y="40269"/>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 name="Title 1"/>
          <p:cNvSpPr>
            <a:spLocks noGrp="1"/>
          </p:cNvSpPr>
          <p:nvPr>
            <p:ph type="title"/>
          </p:nvPr>
        </p:nvSpPr>
        <p:spPr/>
        <p:txBody>
          <a:bodyPr>
            <a:normAutofit/>
          </a:bodyPr>
          <a:lstStyle/>
          <a:p>
            <a:r>
              <a:rPr lang="en-US" sz="4000" dirty="0"/>
              <a:t>Homeowner decisions affect urban hydrology</a:t>
            </a:r>
          </a:p>
        </p:txBody>
      </p:sp>
      <p:sp>
        <p:nvSpPr>
          <p:cNvPr id="145" name="Freeform: Shape 144">
            <a:extLst>
              <a:ext uri="{FF2B5EF4-FFF2-40B4-BE49-F238E27FC236}">
                <a16:creationId xmlns:a16="http://schemas.microsoft.com/office/drawing/2014/main" id="{2463D567-A215-40BC-8056-73437F7A556E}"/>
              </a:ext>
            </a:extLst>
          </p:cNvPr>
          <p:cNvSpPr/>
          <p:nvPr/>
        </p:nvSpPr>
        <p:spPr>
          <a:xfrm>
            <a:off x="7392862" y="5907237"/>
            <a:ext cx="616167" cy="91745"/>
          </a:xfrm>
          <a:custGeom>
            <a:avLst/>
            <a:gdLst>
              <a:gd name="connsiteX0" fmla="*/ 22319 w 474831"/>
              <a:gd name="connsiteY0" fmla="*/ 4508 h 36683"/>
              <a:gd name="connsiteX1" fmla="*/ 81850 w 474831"/>
              <a:gd name="connsiteY1" fmla="*/ 33083 h 36683"/>
              <a:gd name="connsiteX2" fmla="*/ 269969 w 474831"/>
              <a:gd name="connsiteY2" fmla="*/ 30702 h 36683"/>
              <a:gd name="connsiteX3" fmla="*/ 412844 w 474831"/>
              <a:gd name="connsiteY3" fmla="*/ 35464 h 36683"/>
              <a:gd name="connsiteX4" fmla="*/ 448563 w 474831"/>
              <a:gd name="connsiteY4" fmla="*/ 4508 h 36683"/>
              <a:gd name="connsiteX5" fmla="*/ 22319 w 474831"/>
              <a:gd name="connsiteY5" fmla="*/ 4508 h 3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831" h="36683">
                <a:moveTo>
                  <a:pt x="22319" y="4508"/>
                </a:moveTo>
                <a:cubicBezTo>
                  <a:pt x="-38800" y="9270"/>
                  <a:pt x="40575" y="28717"/>
                  <a:pt x="81850" y="33083"/>
                </a:cubicBezTo>
                <a:cubicBezTo>
                  <a:pt x="123125" y="37449"/>
                  <a:pt x="214803" y="30305"/>
                  <a:pt x="269969" y="30702"/>
                </a:cubicBezTo>
                <a:cubicBezTo>
                  <a:pt x="325135" y="31099"/>
                  <a:pt x="383079" y="39830"/>
                  <a:pt x="412844" y="35464"/>
                </a:cubicBezTo>
                <a:cubicBezTo>
                  <a:pt x="442609" y="31098"/>
                  <a:pt x="512857" y="11652"/>
                  <a:pt x="448563" y="4508"/>
                </a:cubicBezTo>
                <a:cubicBezTo>
                  <a:pt x="384269" y="-2636"/>
                  <a:pt x="83438" y="-254"/>
                  <a:pt x="22319" y="4508"/>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46" name="Freeform: Shape 145">
            <a:extLst>
              <a:ext uri="{FF2B5EF4-FFF2-40B4-BE49-F238E27FC236}">
                <a16:creationId xmlns:a16="http://schemas.microsoft.com/office/drawing/2014/main" id="{FBCEB0AE-9864-4A9C-9F88-15B02EBB65A9}"/>
              </a:ext>
            </a:extLst>
          </p:cNvPr>
          <p:cNvSpPr/>
          <p:nvPr/>
        </p:nvSpPr>
        <p:spPr>
          <a:xfrm>
            <a:off x="7359963" y="4548562"/>
            <a:ext cx="113351" cy="1151553"/>
          </a:xfrm>
          <a:custGeom>
            <a:avLst/>
            <a:gdLst>
              <a:gd name="connsiteX0" fmla="*/ 2022 w 58791"/>
              <a:gd name="connsiteY0" fmla="*/ 40269 h 887715"/>
              <a:gd name="connsiteX1" fmla="*/ 56791 w 58791"/>
              <a:gd name="connsiteY1" fmla="*/ 149806 h 887715"/>
              <a:gd name="connsiteX2" fmla="*/ 44885 w 58791"/>
              <a:gd name="connsiteY2" fmla="*/ 373644 h 887715"/>
              <a:gd name="connsiteX3" fmla="*/ 25835 w 58791"/>
              <a:gd name="connsiteY3" fmla="*/ 547475 h 887715"/>
              <a:gd name="connsiteX4" fmla="*/ 54410 w 58791"/>
              <a:gd name="connsiteY4" fmla="*/ 714163 h 887715"/>
              <a:gd name="connsiteX5" fmla="*/ 16310 w 58791"/>
              <a:gd name="connsiteY5" fmla="*/ 854656 h 887715"/>
              <a:gd name="connsiteX6" fmla="*/ 2022 w 58791"/>
              <a:gd name="connsiteY6" fmla="*/ 40269 h 887715"/>
              <a:gd name="connsiteX0" fmla="*/ 865 w 53316"/>
              <a:gd name="connsiteY0" fmla="*/ 40269 h 887715"/>
              <a:gd name="connsiteX1" fmla="*/ 36946 w 53316"/>
              <a:gd name="connsiteY1" fmla="*/ 149806 h 887715"/>
              <a:gd name="connsiteX2" fmla="*/ 43728 w 53316"/>
              <a:gd name="connsiteY2" fmla="*/ 373644 h 887715"/>
              <a:gd name="connsiteX3" fmla="*/ 24678 w 53316"/>
              <a:gd name="connsiteY3" fmla="*/ 547475 h 887715"/>
              <a:gd name="connsiteX4" fmla="*/ 53253 w 53316"/>
              <a:gd name="connsiteY4" fmla="*/ 714163 h 887715"/>
              <a:gd name="connsiteX5" fmla="*/ 15153 w 53316"/>
              <a:gd name="connsiteY5" fmla="*/ 854656 h 887715"/>
              <a:gd name="connsiteX6" fmla="*/ 865 w 53316"/>
              <a:gd name="connsiteY6" fmla="*/ 40269 h 887715"/>
              <a:gd name="connsiteX0" fmla="*/ 865 w 53373"/>
              <a:gd name="connsiteY0" fmla="*/ 40269 h 887715"/>
              <a:gd name="connsiteX1" fmla="*/ 36946 w 53373"/>
              <a:gd name="connsiteY1" fmla="*/ 149806 h 887715"/>
              <a:gd name="connsiteX2" fmla="*/ 43728 w 53373"/>
              <a:gd name="connsiteY2" fmla="*/ 373644 h 887715"/>
              <a:gd name="connsiteX3" fmla="*/ 38694 w 53373"/>
              <a:gd name="connsiteY3" fmla="*/ 544898 h 887715"/>
              <a:gd name="connsiteX4" fmla="*/ 53253 w 53373"/>
              <a:gd name="connsiteY4" fmla="*/ 714163 h 887715"/>
              <a:gd name="connsiteX5" fmla="*/ 15153 w 53373"/>
              <a:gd name="connsiteY5" fmla="*/ 854656 h 887715"/>
              <a:gd name="connsiteX6" fmla="*/ 865 w 53373"/>
              <a:gd name="connsiteY6" fmla="*/ 40269 h 887715"/>
              <a:gd name="connsiteX0" fmla="*/ 865 w 53381"/>
              <a:gd name="connsiteY0" fmla="*/ 40269 h 887715"/>
              <a:gd name="connsiteX1" fmla="*/ 36946 w 53381"/>
              <a:gd name="connsiteY1" fmla="*/ 149806 h 887715"/>
              <a:gd name="connsiteX2" fmla="*/ 37888 w 53381"/>
              <a:gd name="connsiteY2" fmla="*/ 373644 h 887715"/>
              <a:gd name="connsiteX3" fmla="*/ 38694 w 53381"/>
              <a:gd name="connsiteY3" fmla="*/ 544898 h 887715"/>
              <a:gd name="connsiteX4" fmla="*/ 53253 w 53381"/>
              <a:gd name="connsiteY4" fmla="*/ 714163 h 887715"/>
              <a:gd name="connsiteX5" fmla="*/ 15153 w 53381"/>
              <a:gd name="connsiteY5" fmla="*/ 854656 h 887715"/>
              <a:gd name="connsiteX6" fmla="*/ 865 w 53381"/>
              <a:gd name="connsiteY6" fmla="*/ 40269 h 887715"/>
              <a:gd name="connsiteX0" fmla="*/ 685 w 39701"/>
              <a:gd name="connsiteY0" fmla="*/ 40269 h 889621"/>
              <a:gd name="connsiteX1" fmla="*/ 36766 w 39701"/>
              <a:gd name="connsiteY1" fmla="*/ 149806 h 889621"/>
              <a:gd name="connsiteX2" fmla="*/ 37708 w 39701"/>
              <a:gd name="connsiteY2" fmla="*/ 373644 h 889621"/>
              <a:gd name="connsiteX3" fmla="*/ 38514 w 39701"/>
              <a:gd name="connsiteY3" fmla="*/ 544898 h 889621"/>
              <a:gd name="connsiteX4" fmla="*/ 37889 w 39701"/>
              <a:gd name="connsiteY4" fmla="*/ 721891 h 889621"/>
              <a:gd name="connsiteX5" fmla="*/ 14973 w 39701"/>
              <a:gd name="connsiteY5" fmla="*/ 854656 h 889621"/>
              <a:gd name="connsiteX6" fmla="*/ 685 w 39701"/>
              <a:gd name="connsiteY6" fmla="*/ 40269 h 88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1" h="889621">
                <a:moveTo>
                  <a:pt x="685" y="40269"/>
                </a:moveTo>
                <a:cubicBezTo>
                  <a:pt x="4317" y="-77206"/>
                  <a:pt x="30596" y="94244"/>
                  <a:pt x="36766" y="149806"/>
                </a:cubicBezTo>
                <a:cubicBezTo>
                  <a:pt x="42937" y="205369"/>
                  <a:pt x="37417" y="307795"/>
                  <a:pt x="37708" y="373644"/>
                </a:cubicBezTo>
                <a:cubicBezTo>
                  <a:pt x="37999" y="439493"/>
                  <a:pt x="38484" y="486857"/>
                  <a:pt x="38514" y="544898"/>
                </a:cubicBezTo>
                <a:cubicBezTo>
                  <a:pt x="38544" y="602939"/>
                  <a:pt x="39476" y="670694"/>
                  <a:pt x="37889" y="721891"/>
                </a:cubicBezTo>
                <a:cubicBezTo>
                  <a:pt x="36302" y="773088"/>
                  <a:pt x="21174" y="968260"/>
                  <a:pt x="14973" y="854656"/>
                </a:cubicBezTo>
                <a:cubicBezTo>
                  <a:pt x="8772" y="741052"/>
                  <a:pt x="-2947" y="157744"/>
                  <a:pt x="685" y="40269"/>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47" name="Freeform: Shape 146">
            <a:extLst>
              <a:ext uri="{FF2B5EF4-FFF2-40B4-BE49-F238E27FC236}">
                <a16:creationId xmlns:a16="http://schemas.microsoft.com/office/drawing/2014/main" id="{B3A3B053-540B-42EF-9025-848654D657DA}"/>
              </a:ext>
            </a:extLst>
          </p:cNvPr>
          <p:cNvSpPr/>
          <p:nvPr/>
        </p:nvSpPr>
        <p:spPr>
          <a:xfrm>
            <a:off x="4176312" y="5903593"/>
            <a:ext cx="2197489" cy="104828"/>
          </a:xfrm>
          <a:custGeom>
            <a:avLst/>
            <a:gdLst>
              <a:gd name="connsiteX0" fmla="*/ 88328 w 1751863"/>
              <a:gd name="connsiteY0" fmla="*/ 7887 h 72182"/>
              <a:gd name="connsiteX1" fmla="*/ 228822 w 1751863"/>
              <a:gd name="connsiteY1" fmla="*/ 48368 h 72182"/>
              <a:gd name="connsiteX2" fmla="*/ 543147 w 1751863"/>
              <a:gd name="connsiteY2" fmla="*/ 26937 h 72182"/>
              <a:gd name="connsiteX3" fmla="*/ 926528 w 1751863"/>
              <a:gd name="connsiteY3" fmla="*/ 72180 h 72182"/>
              <a:gd name="connsiteX4" fmla="*/ 1298003 w 1751863"/>
              <a:gd name="connsiteY4" fmla="*/ 29318 h 72182"/>
              <a:gd name="connsiteX5" fmla="*/ 1600422 w 1751863"/>
              <a:gd name="connsiteY5" fmla="*/ 60274 h 72182"/>
              <a:gd name="connsiteX6" fmla="*/ 1638522 w 1751863"/>
              <a:gd name="connsiteY6" fmla="*/ 5505 h 72182"/>
              <a:gd name="connsiteX7" fmla="*/ 88328 w 1751863"/>
              <a:gd name="connsiteY7" fmla="*/ 7887 h 72182"/>
              <a:gd name="connsiteX0" fmla="*/ 88328 w 1751863"/>
              <a:gd name="connsiteY0" fmla="*/ 7887 h 72374"/>
              <a:gd name="connsiteX1" fmla="*/ 228822 w 1751863"/>
              <a:gd name="connsiteY1" fmla="*/ 48368 h 72374"/>
              <a:gd name="connsiteX2" fmla="*/ 543147 w 1751863"/>
              <a:gd name="connsiteY2" fmla="*/ 45321 h 72374"/>
              <a:gd name="connsiteX3" fmla="*/ 926528 w 1751863"/>
              <a:gd name="connsiteY3" fmla="*/ 72180 h 72374"/>
              <a:gd name="connsiteX4" fmla="*/ 1298003 w 1751863"/>
              <a:gd name="connsiteY4" fmla="*/ 29318 h 72374"/>
              <a:gd name="connsiteX5" fmla="*/ 1600422 w 1751863"/>
              <a:gd name="connsiteY5" fmla="*/ 60274 h 72374"/>
              <a:gd name="connsiteX6" fmla="*/ 1638522 w 1751863"/>
              <a:gd name="connsiteY6" fmla="*/ 5505 h 72374"/>
              <a:gd name="connsiteX7" fmla="*/ 88328 w 1751863"/>
              <a:gd name="connsiteY7" fmla="*/ 7887 h 72374"/>
              <a:gd name="connsiteX0" fmla="*/ 92709 w 1756244"/>
              <a:gd name="connsiteY0" fmla="*/ 8290 h 72768"/>
              <a:gd name="connsiteX1" fmla="*/ 216425 w 1756244"/>
              <a:gd name="connsiteY1" fmla="*/ 56941 h 72768"/>
              <a:gd name="connsiteX2" fmla="*/ 547528 w 1756244"/>
              <a:gd name="connsiteY2" fmla="*/ 45724 h 72768"/>
              <a:gd name="connsiteX3" fmla="*/ 930909 w 1756244"/>
              <a:gd name="connsiteY3" fmla="*/ 72583 h 72768"/>
              <a:gd name="connsiteX4" fmla="*/ 1302384 w 1756244"/>
              <a:gd name="connsiteY4" fmla="*/ 29721 h 72768"/>
              <a:gd name="connsiteX5" fmla="*/ 1604803 w 1756244"/>
              <a:gd name="connsiteY5" fmla="*/ 60677 h 72768"/>
              <a:gd name="connsiteX6" fmla="*/ 1642903 w 1756244"/>
              <a:gd name="connsiteY6" fmla="*/ 5908 h 72768"/>
              <a:gd name="connsiteX7" fmla="*/ 92709 w 1756244"/>
              <a:gd name="connsiteY7" fmla="*/ 8290 h 72768"/>
              <a:gd name="connsiteX0" fmla="*/ 92709 w 1756244"/>
              <a:gd name="connsiteY0" fmla="*/ 8290 h 60991"/>
              <a:gd name="connsiteX1" fmla="*/ 216425 w 1756244"/>
              <a:gd name="connsiteY1" fmla="*/ 56941 h 60991"/>
              <a:gd name="connsiteX2" fmla="*/ 547528 w 1756244"/>
              <a:gd name="connsiteY2" fmla="*/ 45724 h 60991"/>
              <a:gd name="connsiteX3" fmla="*/ 936502 w 1756244"/>
              <a:gd name="connsiteY3" fmla="*/ 60327 h 60991"/>
              <a:gd name="connsiteX4" fmla="*/ 1302384 w 1756244"/>
              <a:gd name="connsiteY4" fmla="*/ 29721 h 60991"/>
              <a:gd name="connsiteX5" fmla="*/ 1604803 w 1756244"/>
              <a:gd name="connsiteY5" fmla="*/ 60677 h 60991"/>
              <a:gd name="connsiteX6" fmla="*/ 1642903 w 1756244"/>
              <a:gd name="connsiteY6" fmla="*/ 5908 h 60991"/>
              <a:gd name="connsiteX7" fmla="*/ 92709 w 1756244"/>
              <a:gd name="connsiteY7" fmla="*/ 8290 h 60991"/>
              <a:gd name="connsiteX0" fmla="*/ 92709 w 1756244"/>
              <a:gd name="connsiteY0" fmla="*/ 8290 h 61185"/>
              <a:gd name="connsiteX1" fmla="*/ 216425 w 1756244"/>
              <a:gd name="connsiteY1" fmla="*/ 56941 h 61185"/>
              <a:gd name="connsiteX2" fmla="*/ 547528 w 1756244"/>
              <a:gd name="connsiteY2" fmla="*/ 45724 h 61185"/>
              <a:gd name="connsiteX3" fmla="*/ 936502 w 1756244"/>
              <a:gd name="connsiteY3" fmla="*/ 60327 h 61185"/>
              <a:gd name="connsiteX4" fmla="*/ 1310774 w 1756244"/>
              <a:gd name="connsiteY4" fmla="*/ 44019 h 61185"/>
              <a:gd name="connsiteX5" fmla="*/ 1604803 w 1756244"/>
              <a:gd name="connsiteY5" fmla="*/ 60677 h 61185"/>
              <a:gd name="connsiteX6" fmla="*/ 1642903 w 1756244"/>
              <a:gd name="connsiteY6" fmla="*/ 5908 h 61185"/>
              <a:gd name="connsiteX7" fmla="*/ 92709 w 1756244"/>
              <a:gd name="connsiteY7" fmla="*/ 8290 h 61185"/>
              <a:gd name="connsiteX0" fmla="*/ 92709 w 1756244"/>
              <a:gd name="connsiteY0" fmla="*/ 8290 h 61200"/>
              <a:gd name="connsiteX1" fmla="*/ 216425 w 1756244"/>
              <a:gd name="connsiteY1" fmla="*/ 56941 h 61200"/>
              <a:gd name="connsiteX2" fmla="*/ 547528 w 1756244"/>
              <a:gd name="connsiteY2" fmla="*/ 45724 h 61200"/>
              <a:gd name="connsiteX3" fmla="*/ 942094 w 1756244"/>
              <a:gd name="connsiteY3" fmla="*/ 56242 h 61200"/>
              <a:gd name="connsiteX4" fmla="*/ 1310774 w 1756244"/>
              <a:gd name="connsiteY4" fmla="*/ 44019 h 61200"/>
              <a:gd name="connsiteX5" fmla="*/ 1604803 w 1756244"/>
              <a:gd name="connsiteY5" fmla="*/ 60677 h 61200"/>
              <a:gd name="connsiteX6" fmla="*/ 1642903 w 1756244"/>
              <a:gd name="connsiteY6" fmla="*/ 5908 h 61200"/>
              <a:gd name="connsiteX7" fmla="*/ 92709 w 1756244"/>
              <a:gd name="connsiteY7" fmla="*/ 8290 h 6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6244" h="61200">
                <a:moveTo>
                  <a:pt x="92709" y="8290"/>
                </a:moveTo>
                <a:cubicBezTo>
                  <a:pt x="-145037" y="16796"/>
                  <a:pt x="140622" y="50702"/>
                  <a:pt x="216425" y="56941"/>
                </a:cubicBezTo>
                <a:cubicBezTo>
                  <a:pt x="292228" y="63180"/>
                  <a:pt x="426583" y="45840"/>
                  <a:pt x="547528" y="45724"/>
                </a:cubicBezTo>
                <a:cubicBezTo>
                  <a:pt x="668473" y="45608"/>
                  <a:pt x="814886" y="56526"/>
                  <a:pt x="942094" y="56242"/>
                </a:cubicBezTo>
                <a:cubicBezTo>
                  <a:pt x="1069302" y="55958"/>
                  <a:pt x="1200323" y="43280"/>
                  <a:pt x="1310774" y="44019"/>
                </a:cubicBezTo>
                <a:cubicBezTo>
                  <a:pt x="1421226" y="44758"/>
                  <a:pt x="1548050" y="64646"/>
                  <a:pt x="1604803" y="60677"/>
                </a:cubicBezTo>
                <a:cubicBezTo>
                  <a:pt x="1661556" y="56708"/>
                  <a:pt x="1891744" y="15830"/>
                  <a:pt x="1642903" y="5908"/>
                </a:cubicBezTo>
                <a:cubicBezTo>
                  <a:pt x="1394062" y="-4014"/>
                  <a:pt x="330455" y="-216"/>
                  <a:pt x="92709" y="8290"/>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48" name="Freeform: Shape 147">
            <a:extLst>
              <a:ext uri="{FF2B5EF4-FFF2-40B4-BE49-F238E27FC236}">
                <a16:creationId xmlns:a16="http://schemas.microsoft.com/office/drawing/2014/main" id="{66CB0389-5B11-4718-96D3-FA93A883911D}"/>
              </a:ext>
            </a:extLst>
          </p:cNvPr>
          <p:cNvSpPr/>
          <p:nvPr/>
        </p:nvSpPr>
        <p:spPr>
          <a:xfrm>
            <a:off x="5707403" y="4549677"/>
            <a:ext cx="117133" cy="1140422"/>
          </a:xfrm>
          <a:custGeom>
            <a:avLst/>
            <a:gdLst>
              <a:gd name="connsiteX0" fmla="*/ 9535 w 83640"/>
              <a:gd name="connsiteY0" fmla="*/ 35496 h 886591"/>
              <a:gd name="connsiteX1" fmla="*/ 83354 w 83640"/>
              <a:gd name="connsiteY1" fmla="*/ 164083 h 886591"/>
              <a:gd name="connsiteX2" fmla="*/ 35729 w 83640"/>
              <a:gd name="connsiteY2" fmla="*/ 311721 h 886591"/>
              <a:gd name="connsiteX3" fmla="*/ 52397 w 83640"/>
              <a:gd name="connsiteY3" fmla="*/ 504602 h 886591"/>
              <a:gd name="connsiteX4" fmla="*/ 66685 w 83640"/>
              <a:gd name="connsiteY4" fmla="*/ 704627 h 886591"/>
              <a:gd name="connsiteX5" fmla="*/ 7154 w 83640"/>
              <a:gd name="connsiteY5" fmla="*/ 854646 h 886591"/>
              <a:gd name="connsiteX6" fmla="*/ 9535 w 83640"/>
              <a:gd name="connsiteY6" fmla="*/ 35496 h 88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40" h="886591">
                <a:moveTo>
                  <a:pt x="9535" y="35496"/>
                </a:moveTo>
                <a:cubicBezTo>
                  <a:pt x="22235" y="-79598"/>
                  <a:pt x="78988" y="118046"/>
                  <a:pt x="83354" y="164083"/>
                </a:cubicBezTo>
                <a:cubicBezTo>
                  <a:pt x="87720" y="210121"/>
                  <a:pt x="40888" y="254968"/>
                  <a:pt x="35729" y="311721"/>
                </a:cubicBezTo>
                <a:cubicBezTo>
                  <a:pt x="30570" y="368474"/>
                  <a:pt x="47238" y="439118"/>
                  <a:pt x="52397" y="504602"/>
                </a:cubicBezTo>
                <a:cubicBezTo>
                  <a:pt x="57556" y="570086"/>
                  <a:pt x="74226" y="646286"/>
                  <a:pt x="66685" y="704627"/>
                </a:cubicBezTo>
                <a:cubicBezTo>
                  <a:pt x="59145" y="762968"/>
                  <a:pt x="16679" y="963787"/>
                  <a:pt x="7154" y="854646"/>
                </a:cubicBezTo>
                <a:cubicBezTo>
                  <a:pt x="-2371" y="745505"/>
                  <a:pt x="-3165" y="150590"/>
                  <a:pt x="9535" y="35496"/>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grpSp>
        <p:nvGrpSpPr>
          <p:cNvPr id="149" name="Group 148">
            <a:extLst>
              <a:ext uri="{FF2B5EF4-FFF2-40B4-BE49-F238E27FC236}">
                <a16:creationId xmlns:a16="http://schemas.microsoft.com/office/drawing/2014/main" id="{D2E0DFBA-0B91-42C1-951E-E82E471DD31A}"/>
              </a:ext>
            </a:extLst>
          </p:cNvPr>
          <p:cNvGrpSpPr/>
          <p:nvPr/>
        </p:nvGrpSpPr>
        <p:grpSpPr>
          <a:xfrm>
            <a:off x="4729541" y="2357227"/>
            <a:ext cx="2867941" cy="2192233"/>
            <a:chOff x="6186489" y="2525607"/>
            <a:chExt cx="2047875" cy="1565381"/>
          </a:xfrm>
        </p:grpSpPr>
        <p:sp>
          <p:nvSpPr>
            <p:cNvPr id="230" name="Parallelogram 229">
              <a:extLst>
                <a:ext uri="{FF2B5EF4-FFF2-40B4-BE49-F238E27FC236}">
                  <a16:creationId xmlns:a16="http://schemas.microsoft.com/office/drawing/2014/main" id="{6B7B3812-37E5-4172-B3D3-5D12B85E14DA}"/>
                </a:ext>
              </a:extLst>
            </p:cNvPr>
            <p:cNvSpPr/>
            <p:nvPr/>
          </p:nvSpPr>
          <p:spPr>
            <a:xfrm flipH="1">
              <a:off x="7022307" y="2726226"/>
              <a:ext cx="1212057" cy="411169"/>
            </a:xfrm>
            <a:prstGeom prst="parallelogram">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1" name="Isosceles Triangle 230">
              <a:extLst>
                <a:ext uri="{FF2B5EF4-FFF2-40B4-BE49-F238E27FC236}">
                  <a16:creationId xmlns:a16="http://schemas.microsoft.com/office/drawing/2014/main" id="{2C53939F-C779-44EB-8C38-8EA17E60DBA3}"/>
                </a:ext>
              </a:extLst>
            </p:cNvPr>
            <p:cNvSpPr/>
            <p:nvPr/>
          </p:nvSpPr>
          <p:spPr>
            <a:xfrm>
              <a:off x="6186489" y="2525607"/>
              <a:ext cx="1257300" cy="610197"/>
            </a:xfrm>
            <a:prstGeom prst="triangl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4" name="Rectangle 233">
              <a:extLst>
                <a:ext uri="{FF2B5EF4-FFF2-40B4-BE49-F238E27FC236}">
                  <a16:creationId xmlns:a16="http://schemas.microsoft.com/office/drawing/2014/main" id="{AA81EFAD-37D2-4B4B-B195-D2A001111A53}"/>
                </a:ext>
              </a:extLst>
            </p:cNvPr>
            <p:cNvSpPr/>
            <p:nvPr/>
          </p:nvSpPr>
          <p:spPr>
            <a:xfrm>
              <a:off x="6348413" y="3176588"/>
              <a:ext cx="914400" cy="9144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5" name="Rectangle 234">
              <a:extLst>
                <a:ext uri="{FF2B5EF4-FFF2-40B4-BE49-F238E27FC236}">
                  <a16:creationId xmlns:a16="http://schemas.microsoft.com/office/drawing/2014/main" id="{2B225D16-16DD-4EFB-B694-1740B4B31C5D}"/>
                </a:ext>
              </a:extLst>
            </p:cNvPr>
            <p:cNvSpPr/>
            <p:nvPr/>
          </p:nvSpPr>
          <p:spPr>
            <a:xfrm>
              <a:off x="7243763" y="3176588"/>
              <a:ext cx="914400" cy="9144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6" name="Isosceles Triangle 235">
              <a:extLst>
                <a:ext uri="{FF2B5EF4-FFF2-40B4-BE49-F238E27FC236}">
                  <a16:creationId xmlns:a16="http://schemas.microsoft.com/office/drawing/2014/main" id="{7A7C4A88-7A9C-4C34-86A3-A053914546F0}"/>
                </a:ext>
              </a:extLst>
            </p:cNvPr>
            <p:cNvSpPr/>
            <p:nvPr/>
          </p:nvSpPr>
          <p:spPr>
            <a:xfrm>
              <a:off x="6348413" y="2790824"/>
              <a:ext cx="914400" cy="385763"/>
            </a:xfrm>
            <a:prstGeom prst="triangle">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7" name="Rectangle 236">
              <a:extLst>
                <a:ext uri="{FF2B5EF4-FFF2-40B4-BE49-F238E27FC236}">
                  <a16:creationId xmlns:a16="http://schemas.microsoft.com/office/drawing/2014/main" id="{B4CA70E7-B340-409D-A313-86C8C699D956}"/>
                </a:ext>
              </a:extLst>
            </p:cNvPr>
            <p:cNvSpPr/>
            <p:nvPr/>
          </p:nvSpPr>
          <p:spPr>
            <a:xfrm>
              <a:off x="6436995" y="3306515"/>
              <a:ext cx="182880" cy="185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8" name="Rectangle 237">
              <a:extLst>
                <a:ext uri="{FF2B5EF4-FFF2-40B4-BE49-F238E27FC236}">
                  <a16:creationId xmlns:a16="http://schemas.microsoft.com/office/drawing/2014/main" id="{ED1B2F49-60E8-4213-B1B1-6F0F642B8F5D}"/>
                </a:ext>
              </a:extLst>
            </p:cNvPr>
            <p:cNvSpPr/>
            <p:nvPr/>
          </p:nvSpPr>
          <p:spPr>
            <a:xfrm>
              <a:off x="7003259" y="3306515"/>
              <a:ext cx="182880" cy="185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9" name="Rectangle 238">
              <a:extLst>
                <a:ext uri="{FF2B5EF4-FFF2-40B4-BE49-F238E27FC236}">
                  <a16:creationId xmlns:a16="http://schemas.microsoft.com/office/drawing/2014/main" id="{CD0BFFD2-A804-4031-B093-602D1D0CB1E5}"/>
                </a:ext>
              </a:extLst>
            </p:cNvPr>
            <p:cNvSpPr/>
            <p:nvPr/>
          </p:nvSpPr>
          <p:spPr>
            <a:xfrm>
              <a:off x="6686788" y="3306515"/>
              <a:ext cx="249558" cy="74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40" name="Rectangle 239">
              <a:extLst>
                <a:ext uri="{FF2B5EF4-FFF2-40B4-BE49-F238E27FC236}">
                  <a16:creationId xmlns:a16="http://schemas.microsoft.com/office/drawing/2014/main" id="{CF01A4CC-40D7-4507-BA51-00500C298F7C}"/>
                </a:ext>
              </a:extLst>
            </p:cNvPr>
            <p:cNvSpPr/>
            <p:nvPr/>
          </p:nvSpPr>
          <p:spPr>
            <a:xfrm>
              <a:off x="7362352" y="3306515"/>
              <a:ext cx="719137" cy="732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sp>
        <p:nvSpPr>
          <p:cNvPr id="150" name="Chord 149">
            <a:extLst>
              <a:ext uri="{FF2B5EF4-FFF2-40B4-BE49-F238E27FC236}">
                <a16:creationId xmlns:a16="http://schemas.microsoft.com/office/drawing/2014/main" id="{E689FD69-390F-458F-B129-68A61AE97BB1}"/>
              </a:ext>
            </a:extLst>
          </p:cNvPr>
          <p:cNvSpPr/>
          <p:nvPr/>
        </p:nvSpPr>
        <p:spPr>
          <a:xfrm rot="16200000">
            <a:off x="4774738" y="3170501"/>
            <a:ext cx="143392" cy="143392"/>
          </a:xfrm>
          <a:prstGeom prst="chord">
            <a:avLst>
              <a:gd name="adj1" fmla="val 5483690"/>
              <a:gd name="adj2" fmla="val 1620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153" name="Straight Connector 152">
            <a:extLst>
              <a:ext uri="{FF2B5EF4-FFF2-40B4-BE49-F238E27FC236}">
                <a16:creationId xmlns:a16="http://schemas.microsoft.com/office/drawing/2014/main" id="{2296D272-D05B-4593-9F99-81A3489332BA}"/>
              </a:ext>
            </a:extLst>
          </p:cNvPr>
          <p:cNvCxnSpPr>
            <a:cxnSpLocks/>
            <a:stCxn id="150" idx="2"/>
          </p:cNvCxnSpPr>
          <p:nvPr/>
        </p:nvCxnSpPr>
        <p:spPr>
          <a:xfrm>
            <a:off x="4846423" y="3243070"/>
            <a:ext cx="17671" cy="12295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00C09CD9-57FF-4882-8826-3E29FBD2D755}"/>
              </a:ext>
            </a:extLst>
          </p:cNvPr>
          <p:cNvCxnSpPr>
            <a:cxnSpLocks/>
          </p:cNvCxnSpPr>
          <p:nvPr/>
        </p:nvCxnSpPr>
        <p:spPr>
          <a:xfrm flipH="1">
            <a:off x="4776447" y="4450359"/>
            <a:ext cx="98082" cy="754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1ADB16C-D71B-4C9D-B2E1-EF316FE6E965}"/>
              </a:ext>
            </a:extLst>
          </p:cNvPr>
          <p:cNvCxnSpPr>
            <a:cxnSpLocks/>
          </p:cNvCxnSpPr>
          <p:nvPr/>
        </p:nvCxnSpPr>
        <p:spPr>
          <a:xfrm flipH="1">
            <a:off x="3265228" y="4431699"/>
            <a:ext cx="257329" cy="899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B4CB1641-BD28-4D3F-912E-2DA17EC12DDB}"/>
              </a:ext>
            </a:extLst>
          </p:cNvPr>
          <p:cNvSpPr/>
          <p:nvPr/>
        </p:nvSpPr>
        <p:spPr>
          <a:xfrm>
            <a:off x="5510551" y="4549460"/>
            <a:ext cx="192085" cy="11604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57" name="Rectangle 156">
            <a:extLst>
              <a:ext uri="{FF2B5EF4-FFF2-40B4-BE49-F238E27FC236}">
                <a16:creationId xmlns:a16="http://schemas.microsoft.com/office/drawing/2014/main" id="{DF7365B1-C9A1-45D5-943A-0C983B2DE026}"/>
              </a:ext>
            </a:extLst>
          </p:cNvPr>
          <p:cNvSpPr/>
          <p:nvPr/>
        </p:nvSpPr>
        <p:spPr>
          <a:xfrm>
            <a:off x="6376275" y="4549459"/>
            <a:ext cx="1011649" cy="163315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58" name="Rectangle 157">
            <a:extLst>
              <a:ext uri="{FF2B5EF4-FFF2-40B4-BE49-F238E27FC236}">
                <a16:creationId xmlns:a16="http://schemas.microsoft.com/office/drawing/2014/main" id="{D3FF6CE8-1C04-4322-9963-0B61E161B2F8}"/>
              </a:ext>
            </a:extLst>
          </p:cNvPr>
          <p:cNvSpPr/>
          <p:nvPr/>
        </p:nvSpPr>
        <p:spPr>
          <a:xfrm rot="5400000">
            <a:off x="5999956" y="3917408"/>
            <a:ext cx="192085" cy="37831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59" name="Rectangle 158">
            <a:extLst>
              <a:ext uri="{FF2B5EF4-FFF2-40B4-BE49-F238E27FC236}">
                <a16:creationId xmlns:a16="http://schemas.microsoft.com/office/drawing/2014/main" id="{82BC94D5-090F-459B-BF2B-3BA4763A05A9}"/>
              </a:ext>
            </a:extLst>
          </p:cNvPr>
          <p:cNvSpPr/>
          <p:nvPr/>
        </p:nvSpPr>
        <p:spPr>
          <a:xfrm>
            <a:off x="5532234" y="5648430"/>
            <a:ext cx="153668" cy="133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60" name="Rectangle 159">
            <a:extLst>
              <a:ext uri="{FF2B5EF4-FFF2-40B4-BE49-F238E27FC236}">
                <a16:creationId xmlns:a16="http://schemas.microsoft.com/office/drawing/2014/main" id="{4770E97E-3EA8-4BFE-AE0E-94614780430F}"/>
              </a:ext>
            </a:extLst>
          </p:cNvPr>
          <p:cNvSpPr/>
          <p:nvPr/>
        </p:nvSpPr>
        <p:spPr>
          <a:xfrm rot="5400000">
            <a:off x="5860312" y="4526741"/>
            <a:ext cx="471374" cy="37831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61" name="Rectangle 160">
            <a:extLst>
              <a:ext uri="{FF2B5EF4-FFF2-40B4-BE49-F238E27FC236}">
                <a16:creationId xmlns:a16="http://schemas.microsoft.com/office/drawing/2014/main" id="{B6584E75-ABDE-4074-8D70-CE9313E44480}"/>
              </a:ext>
            </a:extLst>
          </p:cNvPr>
          <p:cNvSpPr/>
          <p:nvPr/>
        </p:nvSpPr>
        <p:spPr>
          <a:xfrm>
            <a:off x="6396448" y="5663103"/>
            <a:ext cx="973232" cy="61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162" name="Straight Arrow Connector 161">
            <a:extLst>
              <a:ext uri="{FF2B5EF4-FFF2-40B4-BE49-F238E27FC236}">
                <a16:creationId xmlns:a16="http://schemas.microsoft.com/office/drawing/2014/main" id="{1176746A-D824-4DFB-80A9-1B09F55C41BA}"/>
              </a:ext>
            </a:extLst>
          </p:cNvPr>
          <p:cNvCxnSpPr>
            <a:cxnSpLocks/>
          </p:cNvCxnSpPr>
          <p:nvPr/>
        </p:nvCxnSpPr>
        <p:spPr>
          <a:xfrm>
            <a:off x="4643947" y="5758498"/>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9F6FB64B-FA4E-4BC0-BE66-858D02216D3A}"/>
              </a:ext>
            </a:extLst>
          </p:cNvPr>
          <p:cNvCxnSpPr>
            <a:cxnSpLocks/>
          </p:cNvCxnSpPr>
          <p:nvPr/>
        </p:nvCxnSpPr>
        <p:spPr>
          <a:xfrm>
            <a:off x="5296590" y="5758498"/>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878D078D-5250-4503-BFC7-F7ECD0E2BEB1}"/>
              </a:ext>
            </a:extLst>
          </p:cNvPr>
          <p:cNvCxnSpPr>
            <a:cxnSpLocks/>
          </p:cNvCxnSpPr>
          <p:nvPr/>
        </p:nvCxnSpPr>
        <p:spPr>
          <a:xfrm>
            <a:off x="5949232" y="5758498"/>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8D207A2E-55C9-4C11-B1A8-5DC815260A7E}"/>
              </a:ext>
            </a:extLst>
          </p:cNvPr>
          <p:cNvCxnSpPr>
            <a:cxnSpLocks/>
          </p:cNvCxnSpPr>
          <p:nvPr/>
        </p:nvCxnSpPr>
        <p:spPr>
          <a:xfrm>
            <a:off x="5544870" y="5360790"/>
            <a:ext cx="115251" cy="115251"/>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5C7B73A1-D519-4D77-B4CE-D2750172FEF4}"/>
              </a:ext>
            </a:extLst>
          </p:cNvPr>
          <p:cNvCxnSpPr>
            <a:cxnSpLocks/>
          </p:cNvCxnSpPr>
          <p:nvPr/>
        </p:nvCxnSpPr>
        <p:spPr>
          <a:xfrm>
            <a:off x="5544870" y="4810697"/>
            <a:ext cx="115251" cy="115251"/>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9B28C038-CDFD-4589-84BC-302A32F56A26}"/>
              </a:ext>
            </a:extLst>
          </p:cNvPr>
          <p:cNvCxnSpPr>
            <a:cxnSpLocks/>
          </p:cNvCxnSpPr>
          <p:nvPr/>
        </p:nvCxnSpPr>
        <p:spPr>
          <a:xfrm>
            <a:off x="6754052" y="5023559"/>
            <a:ext cx="256114" cy="256114"/>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ADEE409F-C0FC-4C91-B6CD-5BA5FAC55FC4}"/>
              </a:ext>
            </a:extLst>
          </p:cNvPr>
          <p:cNvCxnSpPr>
            <a:cxnSpLocks/>
          </p:cNvCxnSpPr>
          <p:nvPr/>
        </p:nvCxnSpPr>
        <p:spPr>
          <a:xfrm>
            <a:off x="6738328" y="5507502"/>
            <a:ext cx="256114" cy="256114"/>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ADA1F214-330F-4899-827B-7DA7C905C467}"/>
              </a:ext>
            </a:extLst>
          </p:cNvPr>
          <p:cNvCxnSpPr>
            <a:cxnSpLocks/>
          </p:cNvCxnSpPr>
          <p:nvPr/>
        </p:nvCxnSpPr>
        <p:spPr>
          <a:xfrm flipH="1">
            <a:off x="5022610" y="2550147"/>
            <a:ext cx="256114" cy="256114"/>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70BC7D23-ADEE-4FA4-AC5F-35834A2BB242}"/>
              </a:ext>
            </a:extLst>
          </p:cNvPr>
          <p:cNvCxnSpPr>
            <a:cxnSpLocks/>
          </p:cNvCxnSpPr>
          <p:nvPr/>
        </p:nvCxnSpPr>
        <p:spPr>
          <a:xfrm flipH="1">
            <a:off x="4796529" y="3781119"/>
            <a:ext cx="0" cy="320142"/>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98C71DB5-40C7-4715-8277-85CC408C9092}"/>
              </a:ext>
            </a:extLst>
          </p:cNvPr>
          <p:cNvCxnSpPr>
            <a:cxnSpLocks/>
          </p:cNvCxnSpPr>
          <p:nvPr/>
        </p:nvCxnSpPr>
        <p:spPr>
          <a:xfrm>
            <a:off x="7518563" y="5753382"/>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941EAD6-4701-41A3-8B31-F023092CEA2E}"/>
              </a:ext>
            </a:extLst>
          </p:cNvPr>
          <p:cNvGrpSpPr/>
          <p:nvPr/>
        </p:nvGrpSpPr>
        <p:grpSpPr>
          <a:xfrm>
            <a:off x="5234933" y="6273679"/>
            <a:ext cx="2318000" cy="0"/>
            <a:chOff x="2239712" y="6283204"/>
            <a:chExt cx="2318000" cy="0"/>
          </a:xfrm>
        </p:grpSpPr>
        <p:cxnSp>
          <p:nvCxnSpPr>
            <p:cNvPr id="171" name="Straight Arrow Connector 170">
              <a:extLst>
                <a:ext uri="{FF2B5EF4-FFF2-40B4-BE49-F238E27FC236}">
                  <a16:creationId xmlns:a16="http://schemas.microsoft.com/office/drawing/2014/main" id="{2F2664C7-7C4B-4996-A658-E8742BA0D333}"/>
                </a:ext>
              </a:extLst>
            </p:cNvPr>
            <p:cNvCxnSpPr>
              <a:cxnSpLocks/>
            </p:cNvCxnSpPr>
            <p:nvPr/>
          </p:nvCxnSpPr>
          <p:spPr>
            <a:xfrm flipH="1">
              <a:off x="2239712"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F6EC0A80-CE38-4615-A111-890A04141F16}"/>
                </a:ext>
              </a:extLst>
            </p:cNvPr>
            <p:cNvCxnSpPr>
              <a:cxnSpLocks/>
            </p:cNvCxnSpPr>
            <p:nvPr/>
          </p:nvCxnSpPr>
          <p:spPr>
            <a:xfrm flipH="1">
              <a:off x="3238641"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57A167FF-137A-40A2-AD89-A704F1BA47FE}"/>
                </a:ext>
              </a:extLst>
            </p:cNvPr>
            <p:cNvCxnSpPr>
              <a:cxnSpLocks/>
            </p:cNvCxnSpPr>
            <p:nvPr/>
          </p:nvCxnSpPr>
          <p:spPr>
            <a:xfrm flipH="1">
              <a:off x="4237570"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175" name="Rectangle 174">
            <a:extLst>
              <a:ext uri="{FF2B5EF4-FFF2-40B4-BE49-F238E27FC236}">
                <a16:creationId xmlns:a16="http://schemas.microsoft.com/office/drawing/2014/main" id="{BB761AA1-4B9D-4001-AA8C-4A608664F212}"/>
              </a:ext>
            </a:extLst>
          </p:cNvPr>
          <p:cNvSpPr/>
          <p:nvPr/>
        </p:nvSpPr>
        <p:spPr>
          <a:xfrm>
            <a:off x="4471835" y="6186551"/>
            <a:ext cx="320142" cy="18066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176" name="Straight Connector 175">
            <a:extLst>
              <a:ext uri="{FF2B5EF4-FFF2-40B4-BE49-F238E27FC236}">
                <a16:creationId xmlns:a16="http://schemas.microsoft.com/office/drawing/2014/main" id="{7855295C-6319-4DBA-B8C6-A039D35288B1}"/>
              </a:ext>
            </a:extLst>
          </p:cNvPr>
          <p:cNvCxnSpPr/>
          <p:nvPr/>
        </p:nvCxnSpPr>
        <p:spPr>
          <a:xfrm>
            <a:off x="4493010" y="6324021"/>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321ECAB5-7431-4C22-8699-0B3EFB04F200}"/>
              </a:ext>
            </a:extLst>
          </p:cNvPr>
          <p:cNvCxnSpPr/>
          <p:nvPr/>
        </p:nvCxnSpPr>
        <p:spPr>
          <a:xfrm>
            <a:off x="4641275" y="6324021"/>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76369B6B-4B9D-4EC8-AE01-E7D75BD9DE7E}"/>
              </a:ext>
            </a:extLst>
          </p:cNvPr>
          <p:cNvCxnSpPr/>
          <p:nvPr/>
        </p:nvCxnSpPr>
        <p:spPr>
          <a:xfrm>
            <a:off x="4493010" y="6276884"/>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C52C6B93-1276-41F2-BAF6-E75F7E80703E}"/>
              </a:ext>
            </a:extLst>
          </p:cNvPr>
          <p:cNvCxnSpPr/>
          <p:nvPr/>
        </p:nvCxnSpPr>
        <p:spPr>
          <a:xfrm>
            <a:off x="4641275" y="6276884"/>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DD42B0CA-A20A-49FB-9C8E-85DC02E59DE1}"/>
              </a:ext>
            </a:extLst>
          </p:cNvPr>
          <p:cNvCxnSpPr/>
          <p:nvPr/>
        </p:nvCxnSpPr>
        <p:spPr>
          <a:xfrm>
            <a:off x="4493010" y="6229586"/>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C84A4AAA-9597-4FBA-97D3-C45AD4874553}"/>
              </a:ext>
            </a:extLst>
          </p:cNvPr>
          <p:cNvCxnSpPr/>
          <p:nvPr/>
        </p:nvCxnSpPr>
        <p:spPr>
          <a:xfrm>
            <a:off x="4641275" y="6229586"/>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Rectangle 181">
            <a:extLst>
              <a:ext uri="{FF2B5EF4-FFF2-40B4-BE49-F238E27FC236}">
                <a16:creationId xmlns:a16="http://schemas.microsoft.com/office/drawing/2014/main" id="{5E5AA61D-0A98-4945-A4EF-9F41D4679AA7}"/>
              </a:ext>
            </a:extLst>
          </p:cNvPr>
          <p:cNvSpPr/>
          <p:nvPr/>
        </p:nvSpPr>
        <p:spPr>
          <a:xfrm>
            <a:off x="1998161" y="2178596"/>
            <a:ext cx="2197488" cy="447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sp>
        <p:nvSpPr>
          <p:cNvPr id="183" name="Rectangle 182">
            <a:extLst>
              <a:ext uri="{FF2B5EF4-FFF2-40B4-BE49-F238E27FC236}">
                <a16:creationId xmlns:a16="http://schemas.microsoft.com/office/drawing/2014/main" id="{BAEFBA63-85DE-47BE-8FDA-25ABE29C1938}"/>
              </a:ext>
            </a:extLst>
          </p:cNvPr>
          <p:cNvSpPr/>
          <p:nvPr/>
        </p:nvSpPr>
        <p:spPr>
          <a:xfrm>
            <a:off x="8009874" y="2357227"/>
            <a:ext cx="2462165" cy="4296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84" name="Freeform: Shape 183">
            <a:extLst>
              <a:ext uri="{FF2B5EF4-FFF2-40B4-BE49-F238E27FC236}">
                <a16:creationId xmlns:a16="http://schemas.microsoft.com/office/drawing/2014/main" id="{278DB9DC-566B-4420-B849-7A172B9971E2}"/>
              </a:ext>
            </a:extLst>
          </p:cNvPr>
          <p:cNvSpPr/>
          <p:nvPr/>
        </p:nvSpPr>
        <p:spPr>
          <a:xfrm rot="12661060">
            <a:off x="4528347" y="4478471"/>
            <a:ext cx="274191" cy="422722"/>
          </a:xfrm>
          <a:custGeom>
            <a:avLst/>
            <a:gdLst>
              <a:gd name="connsiteX0" fmla="*/ 156482 w 188188"/>
              <a:gd name="connsiteY0" fmla="*/ 4939 h 161047"/>
              <a:gd name="connsiteX1" fmla="*/ 18369 w 188188"/>
              <a:gd name="connsiteY1" fmla="*/ 21608 h 161047"/>
              <a:gd name="connsiteX2" fmla="*/ 11226 w 188188"/>
              <a:gd name="connsiteY2" fmla="*/ 135908 h 161047"/>
              <a:gd name="connsiteX3" fmla="*/ 108857 w 188188"/>
              <a:gd name="connsiteY3" fmla="*/ 157339 h 161047"/>
              <a:gd name="connsiteX4" fmla="*/ 185057 w 188188"/>
              <a:gd name="connsiteY4" fmla="*/ 81139 h 161047"/>
              <a:gd name="connsiteX5" fmla="*/ 156482 w 188188"/>
              <a:gd name="connsiteY5" fmla="*/ 4939 h 16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88" h="161047">
                <a:moveTo>
                  <a:pt x="156482" y="4939"/>
                </a:moveTo>
                <a:cubicBezTo>
                  <a:pt x="128701" y="-4983"/>
                  <a:pt x="42578" y="-220"/>
                  <a:pt x="18369" y="21608"/>
                </a:cubicBezTo>
                <a:cubicBezTo>
                  <a:pt x="-5840" y="43436"/>
                  <a:pt x="-3855" y="113286"/>
                  <a:pt x="11226" y="135908"/>
                </a:cubicBezTo>
                <a:cubicBezTo>
                  <a:pt x="26307" y="158530"/>
                  <a:pt x="79885" y="166467"/>
                  <a:pt x="108857" y="157339"/>
                </a:cubicBezTo>
                <a:cubicBezTo>
                  <a:pt x="137829" y="148211"/>
                  <a:pt x="176326" y="105745"/>
                  <a:pt x="185057" y="81139"/>
                </a:cubicBezTo>
                <a:cubicBezTo>
                  <a:pt x="193788" y="56533"/>
                  <a:pt x="184263" y="14861"/>
                  <a:pt x="156482" y="4939"/>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grpSp>
        <p:nvGrpSpPr>
          <p:cNvPr id="253" name="Group 252">
            <a:extLst>
              <a:ext uri="{FF2B5EF4-FFF2-40B4-BE49-F238E27FC236}">
                <a16:creationId xmlns:a16="http://schemas.microsoft.com/office/drawing/2014/main" id="{1067A398-E506-4AEF-A22C-31D7E570E4E5}"/>
              </a:ext>
            </a:extLst>
          </p:cNvPr>
          <p:cNvGrpSpPr/>
          <p:nvPr/>
        </p:nvGrpSpPr>
        <p:grpSpPr>
          <a:xfrm>
            <a:off x="7653310" y="3859056"/>
            <a:ext cx="386528" cy="819436"/>
            <a:chOff x="7453593" y="4063151"/>
            <a:chExt cx="386528" cy="819436"/>
          </a:xfrm>
        </p:grpSpPr>
        <p:pic>
          <p:nvPicPr>
            <p:cNvPr id="187" name="Picture 186">
              <a:extLst>
                <a:ext uri="{FF2B5EF4-FFF2-40B4-BE49-F238E27FC236}">
                  <a16:creationId xmlns:a16="http://schemas.microsoft.com/office/drawing/2014/main" id="{92F655C7-768F-404E-B149-90A8CE6960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3593" y="4063151"/>
              <a:ext cx="386528" cy="384171"/>
            </a:xfrm>
            <a:prstGeom prst="rect">
              <a:avLst/>
            </a:prstGeom>
            <a:ln>
              <a:solidFill>
                <a:schemeClr val="bg1">
                  <a:lumMod val="50000"/>
                </a:schemeClr>
              </a:solidFill>
            </a:ln>
          </p:spPr>
        </p:pic>
        <p:cxnSp>
          <p:nvCxnSpPr>
            <p:cNvPr id="191" name="Straight Connector 190">
              <a:extLst>
                <a:ext uri="{FF2B5EF4-FFF2-40B4-BE49-F238E27FC236}">
                  <a16:creationId xmlns:a16="http://schemas.microsoft.com/office/drawing/2014/main" id="{A29FF83F-E529-4BD7-AF3F-69DFEDD6F008}"/>
                </a:ext>
              </a:extLst>
            </p:cNvPr>
            <p:cNvCxnSpPr>
              <a:cxnSpLocks/>
              <a:stCxn id="187" idx="2"/>
            </p:cNvCxnSpPr>
            <p:nvPr/>
          </p:nvCxnSpPr>
          <p:spPr>
            <a:xfrm>
              <a:off x="7646857" y="4447322"/>
              <a:ext cx="0" cy="37151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7" name="Rectangle 216">
              <a:extLst>
                <a:ext uri="{FF2B5EF4-FFF2-40B4-BE49-F238E27FC236}">
                  <a16:creationId xmlns:a16="http://schemas.microsoft.com/office/drawing/2014/main" id="{F79364D5-468F-4241-80FC-D2200BB863F3}"/>
                </a:ext>
              </a:extLst>
            </p:cNvPr>
            <p:cNvSpPr/>
            <p:nvPr/>
          </p:nvSpPr>
          <p:spPr>
            <a:xfrm>
              <a:off x="7612496" y="4818560"/>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sp>
        <p:nvSpPr>
          <p:cNvPr id="227" name="Freeform: Shape 226">
            <a:extLst>
              <a:ext uri="{FF2B5EF4-FFF2-40B4-BE49-F238E27FC236}">
                <a16:creationId xmlns:a16="http://schemas.microsoft.com/office/drawing/2014/main" id="{4D438CAB-8C75-4725-937F-5C7AE309FE06}"/>
              </a:ext>
            </a:extLst>
          </p:cNvPr>
          <p:cNvSpPr/>
          <p:nvPr/>
        </p:nvSpPr>
        <p:spPr>
          <a:xfrm rot="20632717">
            <a:off x="4882534" y="5242078"/>
            <a:ext cx="119448" cy="425023"/>
          </a:xfrm>
          <a:custGeom>
            <a:avLst/>
            <a:gdLst>
              <a:gd name="connsiteX0" fmla="*/ 96262 w 138121"/>
              <a:gd name="connsiteY0" fmla="*/ 0 h 424329"/>
              <a:gd name="connsiteX1" fmla="*/ 638 w 138121"/>
              <a:gd name="connsiteY1" fmla="*/ 71717 h 424329"/>
              <a:gd name="connsiteX2" fmla="*/ 138097 w 138121"/>
              <a:gd name="connsiteY2" fmla="*/ 155388 h 424329"/>
              <a:gd name="connsiteX3" fmla="*/ 12591 w 138121"/>
              <a:gd name="connsiteY3" fmla="*/ 256988 h 424329"/>
              <a:gd name="connsiteX4" fmla="*/ 84309 w 138121"/>
              <a:gd name="connsiteY4" fmla="*/ 370541 h 424329"/>
              <a:gd name="connsiteX5" fmla="*/ 84309 w 138121"/>
              <a:gd name="connsiteY5" fmla="*/ 424329 h 42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21" h="424329">
                <a:moveTo>
                  <a:pt x="96262" y="0"/>
                </a:moveTo>
                <a:cubicBezTo>
                  <a:pt x="44964" y="22909"/>
                  <a:pt x="-6334" y="45819"/>
                  <a:pt x="638" y="71717"/>
                </a:cubicBezTo>
                <a:cubicBezTo>
                  <a:pt x="7610" y="97615"/>
                  <a:pt x="136105" y="124509"/>
                  <a:pt x="138097" y="155388"/>
                </a:cubicBezTo>
                <a:cubicBezTo>
                  <a:pt x="140089" y="186267"/>
                  <a:pt x="21556" y="221129"/>
                  <a:pt x="12591" y="256988"/>
                </a:cubicBezTo>
                <a:cubicBezTo>
                  <a:pt x="3626" y="292847"/>
                  <a:pt x="72356" y="342651"/>
                  <a:pt x="84309" y="370541"/>
                </a:cubicBezTo>
                <a:cubicBezTo>
                  <a:pt x="96262" y="398431"/>
                  <a:pt x="90285" y="411380"/>
                  <a:pt x="84309" y="424329"/>
                </a:cubicBezTo>
              </a:path>
            </a:pathLst>
          </a:custGeom>
          <a:noFill/>
          <a:ln w="28575">
            <a:solidFill>
              <a:srgbClr val="3259A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28" name="Freeform: Shape 227">
            <a:extLst>
              <a:ext uri="{FF2B5EF4-FFF2-40B4-BE49-F238E27FC236}">
                <a16:creationId xmlns:a16="http://schemas.microsoft.com/office/drawing/2014/main" id="{FDA9777B-A2FE-4EA0-AE18-C2F543D86EDC}"/>
              </a:ext>
            </a:extLst>
          </p:cNvPr>
          <p:cNvSpPr/>
          <p:nvPr/>
        </p:nvSpPr>
        <p:spPr>
          <a:xfrm rot="967283" flipH="1">
            <a:off x="5113807" y="5165954"/>
            <a:ext cx="119448" cy="425023"/>
          </a:xfrm>
          <a:custGeom>
            <a:avLst/>
            <a:gdLst>
              <a:gd name="connsiteX0" fmla="*/ 96262 w 138121"/>
              <a:gd name="connsiteY0" fmla="*/ 0 h 424329"/>
              <a:gd name="connsiteX1" fmla="*/ 638 w 138121"/>
              <a:gd name="connsiteY1" fmla="*/ 71717 h 424329"/>
              <a:gd name="connsiteX2" fmla="*/ 138097 w 138121"/>
              <a:gd name="connsiteY2" fmla="*/ 155388 h 424329"/>
              <a:gd name="connsiteX3" fmla="*/ 12591 w 138121"/>
              <a:gd name="connsiteY3" fmla="*/ 256988 h 424329"/>
              <a:gd name="connsiteX4" fmla="*/ 84309 w 138121"/>
              <a:gd name="connsiteY4" fmla="*/ 370541 h 424329"/>
              <a:gd name="connsiteX5" fmla="*/ 84309 w 138121"/>
              <a:gd name="connsiteY5" fmla="*/ 424329 h 42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21" h="424329">
                <a:moveTo>
                  <a:pt x="96262" y="0"/>
                </a:moveTo>
                <a:cubicBezTo>
                  <a:pt x="44964" y="22909"/>
                  <a:pt x="-6334" y="45819"/>
                  <a:pt x="638" y="71717"/>
                </a:cubicBezTo>
                <a:cubicBezTo>
                  <a:pt x="7610" y="97615"/>
                  <a:pt x="136105" y="124509"/>
                  <a:pt x="138097" y="155388"/>
                </a:cubicBezTo>
                <a:cubicBezTo>
                  <a:pt x="140089" y="186267"/>
                  <a:pt x="21556" y="221129"/>
                  <a:pt x="12591" y="256988"/>
                </a:cubicBezTo>
                <a:cubicBezTo>
                  <a:pt x="3626" y="292847"/>
                  <a:pt x="72356" y="342651"/>
                  <a:pt x="84309" y="370541"/>
                </a:cubicBezTo>
                <a:cubicBezTo>
                  <a:pt x="96262" y="398431"/>
                  <a:pt x="90285" y="411380"/>
                  <a:pt x="84309" y="424329"/>
                </a:cubicBezTo>
              </a:path>
            </a:pathLst>
          </a:custGeom>
          <a:noFill/>
          <a:ln w="28575">
            <a:solidFill>
              <a:srgbClr val="3259A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5" name="Rectangle 4">
            <a:extLst>
              <a:ext uri="{FF2B5EF4-FFF2-40B4-BE49-F238E27FC236}">
                <a16:creationId xmlns:a16="http://schemas.microsoft.com/office/drawing/2014/main" id="{834782B1-66C0-4DA1-838F-03DB734D80BA}"/>
              </a:ext>
            </a:extLst>
          </p:cNvPr>
          <p:cNvSpPr/>
          <p:nvPr/>
        </p:nvSpPr>
        <p:spPr>
          <a:xfrm>
            <a:off x="5489593" y="3499054"/>
            <a:ext cx="248223" cy="97088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65E77F5-F2BE-49F3-B52A-A073954BAAF7}"/>
              </a:ext>
            </a:extLst>
          </p:cNvPr>
          <p:cNvCxnSpPr>
            <a:cxnSpLocks/>
          </p:cNvCxnSpPr>
          <p:nvPr/>
        </p:nvCxnSpPr>
        <p:spPr>
          <a:xfrm>
            <a:off x="5635452" y="3941190"/>
            <a:ext cx="6116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50" name="Rectangle 349">
            <a:extLst>
              <a:ext uri="{FF2B5EF4-FFF2-40B4-BE49-F238E27FC236}">
                <a16:creationId xmlns:a16="http://schemas.microsoft.com/office/drawing/2014/main" id="{05437220-EE66-4C9E-B927-5DD9C8BE034A}"/>
              </a:ext>
            </a:extLst>
          </p:cNvPr>
          <p:cNvSpPr/>
          <p:nvPr/>
        </p:nvSpPr>
        <p:spPr>
          <a:xfrm>
            <a:off x="6417402" y="3503282"/>
            <a:ext cx="930619" cy="94972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a:extLst>
              <a:ext uri="{FF2B5EF4-FFF2-40B4-BE49-F238E27FC236}">
                <a16:creationId xmlns:a16="http://schemas.microsoft.com/office/drawing/2014/main" id="{AA7EBD7F-ECE7-49AF-BC38-A89FF2F713C9}"/>
              </a:ext>
            </a:extLst>
          </p:cNvPr>
          <p:cNvSpPr/>
          <p:nvPr/>
        </p:nvSpPr>
        <p:spPr>
          <a:xfrm>
            <a:off x="6493667" y="3587610"/>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a:extLst>
              <a:ext uri="{FF2B5EF4-FFF2-40B4-BE49-F238E27FC236}">
                <a16:creationId xmlns:a16="http://schemas.microsoft.com/office/drawing/2014/main" id="{E45B1BF2-3488-41EA-9E3C-C9F535F87617}"/>
              </a:ext>
            </a:extLst>
          </p:cNvPr>
          <p:cNvSpPr/>
          <p:nvPr/>
        </p:nvSpPr>
        <p:spPr>
          <a:xfrm>
            <a:off x="6774945" y="3591511"/>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a:extLst>
              <a:ext uri="{FF2B5EF4-FFF2-40B4-BE49-F238E27FC236}">
                <a16:creationId xmlns:a16="http://schemas.microsoft.com/office/drawing/2014/main" id="{A4E68D57-B6FF-46B4-8333-2078AA761F3D}"/>
              </a:ext>
            </a:extLst>
          </p:cNvPr>
          <p:cNvSpPr/>
          <p:nvPr/>
        </p:nvSpPr>
        <p:spPr>
          <a:xfrm>
            <a:off x="7043202" y="3594564"/>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1" name="Straight Connector 350">
            <a:extLst>
              <a:ext uri="{FF2B5EF4-FFF2-40B4-BE49-F238E27FC236}">
                <a16:creationId xmlns:a16="http://schemas.microsoft.com/office/drawing/2014/main" id="{B50EBDCA-104B-4507-94F4-4368993E05D7}"/>
              </a:ext>
            </a:extLst>
          </p:cNvPr>
          <p:cNvCxnSpPr>
            <a:cxnSpLocks/>
          </p:cNvCxnSpPr>
          <p:nvPr/>
        </p:nvCxnSpPr>
        <p:spPr>
          <a:xfrm>
            <a:off x="6829842" y="4210553"/>
            <a:ext cx="6116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52" name="Rectangle 351">
            <a:extLst>
              <a:ext uri="{FF2B5EF4-FFF2-40B4-BE49-F238E27FC236}">
                <a16:creationId xmlns:a16="http://schemas.microsoft.com/office/drawing/2014/main" id="{5F231481-65F4-4A56-B19F-7D6DBBFBA421}"/>
              </a:ext>
            </a:extLst>
          </p:cNvPr>
          <p:cNvSpPr/>
          <p:nvPr/>
        </p:nvSpPr>
        <p:spPr>
          <a:xfrm>
            <a:off x="5911685" y="3495611"/>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a:extLst>
              <a:ext uri="{FF2B5EF4-FFF2-40B4-BE49-F238E27FC236}">
                <a16:creationId xmlns:a16="http://schemas.microsoft.com/office/drawing/2014/main" id="{8BB025B5-7E1A-4DB3-AF66-9D01A1AC6F34}"/>
              </a:ext>
            </a:extLst>
          </p:cNvPr>
          <p:cNvSpPr/>
          <p:nvPr/>
        </p:nvSpPr>
        <p:spPr>
          <a:xfrm>
            <a:off x="5116978" y="3498444"/>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F02CCD2-A058-4459-857D-5021DCE752A9}"/>
              </a:ext>
            </a:extLst>
          </p:cNvPr>
          <p:cNvSpPr/>
          <p:nvPr/>
        </p:nvSpPr>
        <p:spPr>
          <a:xfrm>
            <a:off x="4938483" y="2703910"/>
            <a:ext cx="1307805" cy="547577"/>
          </a:xfrm>
          <a:custGeom>
            <a:avLst/>
            <a:gdLst>
              <a:gd name="connsiteX0" fmla="*/ 0 w 1307805"/>
              <a:gd name="connsiteY0" fmla="*/ 547577 h 547577"/>
              <a:gd name="connsiteX1" fmla="*/ 659219 w 1307805"/>
              <a:gd name="connsiteY1" fmla="*/ 0 h 547577"/>
              <a:gd name="connsiteX2" fmla="*/ 1307805 w 1307805"/>
              <a:gd name="connsiteY2" fmla="*/ 542261 h 547577"/>
            </a:gdLst>
            <a:ahLst/>
            <a:cxnLst>
              <a:cxn ang="0">
                <a:pos x="connsiteX0" y="connsiteY0"/>
              </a:cxn>
              <a:cxn ang="0">
                <a:pos x="connsiteX1" y="connsiteY1"/>
              </a:cxn>
              <a:cxn ang="0">
                <a:pos x="connsiteX2" y="connsiteY2"/>
              </a:cxn>
            </a:cxnLst>
            <a:rect l="l" t="t" r="r" b="b"/>
            <a:pathLst>
              <a:path w="1307805" h="547577">
                <a:moveTo>
                  <a:pt x="0" y="547577"/>
                </a:moveTo>
                <a:lnTo>
                  <a:pt x="659219" y="0"/>
                </a:lnTo>
                <a:lnTo>
                  <a:pt x="1307805" y="542261"/>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0531D284-D90C-49C8-94B2-A9A69AAF3B41}"/>
              </a:ext>
            </a:extLst>
          </p:cNvPr>
          <p:cNvGrpSpPr/>
          <p:nvPr/>
        </p:nvGrpSpPr>
        <p:grpSpPr>
          <a:xfrm>
            <a:off x="7533375" y="5275487"/>
            <a:ext cx="381828" cy="583643"/>
            <a:chOff x="7351974" y="5466572"/>
            <a:chExt cx="381828" cy="583643"/>
          </a:xfrm>
        </p:grpSpPr>
        <p:pic>
          <p:nvPicPr>
            <p:cNvPr id="142" name="Picture 141">
              <a:extLst>
                <a:ext uri="{FF2B5EF4-FFF2-40B4-BE49-F238E27FC236}">
                  <a16:creationId xmlns:a16="http://schemas.microsoft.com/office/drawing/2014/main" id="{2259136B-B40A-47DD-A0DD-40E2796EA8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1974" y="5466572"/>
              <a:ext cx="381828" cy="384171"/>
            </a:xfrm>
            <a:prstGeom prst="rect">
              <a:avLst/>
            </a:prstGeom>
            <a:ln>
              <a:solidFill>
                <a:schemeClr val="bg1">
                  <a:lumMod val="50000"/>
                </a:schemeClr>
              </a:solidFill>
            </a:ln>
          </p:spPr>
        </p:pic>
        <p:cxnSp>
          <p:nvCxnSpPr>
            <p:cNvPr id="143" name="Straight Connector 142">
              <a:extLst>
                <a:ext uri="{FF2B5EF4-FFF2-40B4-BE49-F238E27FC236}">
                  <a16:creationId xmlns:a16="http://schemas.microsoft.com/office/drawing/2014/main" id="{969CEFBB-5EC2-44FD-9CEC-9F5505772BFC}"/>
                </a:ext>
              </a:extLst>
            </p:cNvPr>
            <p:cNvCxnSpPr>
              <a:cxnSpLocks/>
            </p:cNvCxnSpPr>
            <p:nvPr/>
          </p:nvCxnSpPr>
          <p:spPr>
            <a:xfrm>
              <a:off x="7542887" y="5852681"/>
              <a:ext cx="0" cy="16037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05473C32-8982-413E-8B20-69FD37B08DDE}"/>
                </a:ext>
              </a:extLst>
            </p:cNvPr>
            <p:cNvSpPr/>
            <p:nvPr/>
          </p:nvSpPr>
          <p:spPr>
            <a:xfrm>
              <a:off x="7518109" y="5986188"/>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grpSp>
        <p:nvGrpSpPr>
          <p:cNvPr id="152" name="Group 151">
            <a:extLst>
              <a:ext uri="{FF2B5EF4-FFF2-40B4-BE49-F238E27FC236}">
                <a16:creationId xmlns:a16="http://schemas.microsoft.com/office/drawing/2014/main" id="{61C7745D-797E-4BB6-B126-94DEC62CCBDA}"/>
              </a:ext>
            </a:extLst>
          </p:cNvPr>
          <p:cNvGrpSpPr/>
          <p:nvPr/>
        </p:nvGrpSpPr>
        <p:grpSpPr>
          <a:xfrm>
            <a:off x="5564401" y="4659286"/>
            <a:ext cx="981234" cy="521516"/>
            <a:chOff x="5383000" y="4850371"/>
            <a:chExt cx="981234" cy="521516"/>
          </a:xfrm>
        </p:grpSpPr>
        <p:pic>
          <p:nvPicPr>
            <p:cNvPr id="215" name="Picture 214">
              <a:extLst>
                <a:ext uri="{FF2B5EF4-FFF2-40B4-BE49-F238E27FC236}">
                  <a16:creationId xmlns:a16="http://schemas.microsoft.com/office/drawing/2014/main" id="{486F57F2-19B1-47D8-89E7-AC6724CF0C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0556" y="4850371"/>
              <a:ext cx="386528" cy="384171"/>
            </a:xfrm>
            <a:prstGeom prst="rect">
              <a:avLst/>
            </a:prstGeom>
            <a:ln>
              <a:solidFill>
                <a:schemeClr val="bg1">
                  <a:lumMod val="50000"/>
                </a:schemeClr>
              </a:solidFill>
            </a:ln>
          </p:spPr>
        </p:pic>
        <p:cxnSp>
          <p:nvCxnSpPr>
            <p:cNvPr id="232" name="Straight Connector 231">
              <a:extLst>
                <a:ext uri="{FF2B5EF4-FFF2-40B4-BE49-F238E27FC236}">
                  <a16:creationId xmlns:a16="http://schemas.microsoft.com/office/drawing/2014/main" id="{99D1CB30-A7AD-4A52-A062-5DF0B40E66F2}"/>
                </a:ext>
              </a:extLst>
            </p:cNvPr>
            <p:cNvCxnSpPr>
              <a:cxnSpLocks/>
            </p:cNvCxnSpPr>
            <p:nvPr/>
          </p:nvCxnSpPr>
          <p:spPr>
            <a:xfrm flipH="1">
              <a:off x="5435735" y="5229035"/>
              <a:ext cx="251981" cy="11605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BE85FF03-B94F-4792-B638-6D44AEA2C8A2}"/>
                </a:ext>
              </a:extLst>
            </p:cNvPr>
            <p:cNvCxnSpPr>
              <a:cxnSpLocks/>
            </p:cNvCxnSpPr>
            <p:nvPr/>
          </p:nvCxnSpPr>
          <p:spPr>
            <a:xfrm>
              <a:off x="6073971" y="5229035"/>
              <a:ext cx="251981" cy="11605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1" name="Rectangle 240">
              <a:extLst>
                <a:ext uri="{FF2B5EF4-FFF2-40B4-BE49-F238E27FC236}">
                  <a16:creationId xmlns:a16="http://schemas.microsoft.com/office/drawing/2014/main" id="{8AF5E5D1-6035-4B12-B9A4-A69F0F0A590F}"/>
                </a:ext>
              </a:extLst>
            </p:cNvPr>
            <p:cNvSpPr/>
            <p:nvPr/>
          </p:nvSpPr>
          <p:spPr>
            <a:xfrm>
              <a:off x="6300207" y="5303883"/>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42" name="Rectangle 241">
              <a:extLst>
                <a:ext uri="{FF2B5EF4-FFF2-40B4-BE49-F238E27FC236}">
                  <a16:creationId xmlns:a16="http://schemas.microsoft.com/office/drawing/2014/main" id="{E7F855E2-0F4A-446A-B71A-5084D1B4FD98}"/>
                </a:ext>
              </a:extLst>
            </p:cNvPr>
            <p:cNvSpPr/>
            <p:nvPr/>
          </p:nvSpPr>
          <p:spPr>
            <a:xfrm>
              <a:off x="5383000" y="5307860"/>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grpSp>
        <p:nvGrpSpPr>
          <p:cNvPr id="243" name="Group 242">
            <a:extLst>
              <a:ext uri="{FF2B5EF4-FFF2-40B4-BE49-F238E27FC236}">
                <a16:creationId xmlns:a16="http://schemas.microsoft.com/office/drawing/2014/main" id="{720C9F1C-1547-40C8-A26A-8C7CBEB8664D}"/>
              </a:ext>
            </a:extLst>
          </p:cNvPr>
          <p:cNvGrpSpPr/>
          <p:nvPr/>
        </p:nvGrpSpPr>
        <p:grpSpPr>
          <a:xfrm>
            <a:off x="4201912" y="3918075"/>
            <a:ext cx="594033" cy="628903"/>
            <a:chOff x="4020511" y="4109160"/>
            <a:chExt cx="594033" cy="628903"/>
          </a:xfrm>
        </p:grpSpPr>
        <p:cxnSp>
          <p:nvCxnSpPr>
            <p:cNvPr id="245" name="Straight Connector 244">
              <a:extLst>
                <a:ext uri="{FF2B5EF4-FFF2-40B4-BE49-F238E27FC236}">
                  <a16:creationId xmlns:a16="http://schemas.microsoft.com/office/drawing/2014/main" id="{9F843FCE-10E4-4AB6-B4BE-301630B7BC94}"/>
                </a:ext>
              </a:extLst>
            </p:cNvPr>
            <p:cNvCxnSpPr>
              <a:cxnSpLocks/>
            </p:cNvCxnSpPr>
            <p:nvPr/>
          </p:nvCxnSpPr>
          <p:spPr>
            <a:xfrm>
              <a:off x="4383648" y="4467952"/>
              <a:ext cx="196536" cy="2578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6" name="Picture 245">
              <a:extLst>
                <a:ext uri="{FF2B5EF4-FFF2-40B4-BE49-F238E27FC236}">
                  <a16:creationId xmlns:a16="http://schemas.microsoft.com/office/drawing/2014/main" id="{978F75BE-9CA5-4692-8138-1B13C99FA0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0511" y="4109160"/>
              <a:ext cx="384171" cy="384171"/>
            </a:xfrm>
            <a:prstGeom prst="rect">
              <a:avLst/>
            </a:prstGeom>
            <a:ln>
              <a:solidFill>
                <a:schemeClr val="bg1">
                  <a:lumMod val="50000"/>
                </a:schemeClr>
              </a:solidFill>
            </a:ln>
          </p:spPr>
        </p:pic>
        <p:sp>
          <p:nvSpPr>
            <p:cNvPr id="257" name="Rectangle 256">
              <a:extLst>
                <a:ext uri="{FF2B5EF4-FFF2-40B4-BE49-F238E27FC236}">
                  <a16:creationId xmlns:a16="http://schemas.microsoft.com/office/drawing/2014/main" id="{C31E00CA-C4FA-47FC-8F6B-C82AC4E87134}"/>
                </a:ext>
              </a:extLst>
            </p:cNvPr>
            <p:cNvSpPr/>
            <p:nvPr/>
          </p:nvSpPr>
          <p:spPr>
            <a:xfrm>
              <a:off x="4550517" y="4674036"/>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pic>
        <p:nvPicPr>
          <p:cNvPr id="276" name="Picture 275">
            <a:extLst>
              <a:ext uri="{FF2B5EF4-FFF2-40B4-BE49-F238E27FC236}">
                <a16:creationId xmlns:a16="http://schemas.microsoft.com/office/drawing/2014/main" id="{D51F190E-6C65-4F3B-8D72-CAC58AD22C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6960" y="5200108"/>
            <a:ext cx="384171" cy="384171"/>
          </a:xfrm>
          <a:prstGeom prst="rect">
            <a:avLst/>
          </a:prstGeom>
          <a:ln>
            <a:solidFill>
              <a:schemeClr val="bg1">
                <a:lumMod val="50000"/>
              </a:schemeClr>
            </a:solidFill>
          </a:ln>
        </p:spPr>
      </p:pic>
      <p:sp>
        <p:nvSpPr>
          <p:cNvPr id="121" name="TextBox 120">
            <a:extLst>
              <a:ext uri="{FF2B5EF4-FFF2-40B4-BE49-F238E27FC236}">
                <a16:creationId xmlns:a16="http://schemas.microsoft.com/office/drawing/2014/main" id="{261CAADB-879F-4DF7-808F-A800AE492FA0}"/>
              </a:ext>
            </a:extLst>
          </p:cNvPr>
          <p:cNvSpPr txBox="1"/>
          <p:nvPr/>
        </p:nvSpPr>
        <p:spPr>
          <a:xfrm>
            <a:off x="218290" y="1657760"/>
            <a:ext cx="3791735" cy="830997"/>
          </a:xfrm>
          <a:prstGeom prst="rect">
            <a:avLst/>
          </a:prstGeom>
          <a:noFill/>
        </p:spPr>
        <p:txBody>
          <a:bodyPr wrap="square" rtlCol="0">
            <a:spAutoFit/>
          </a:bodyPr>
          <a:lstStyle/>
          <a:p>
            <a:pPr algn="ctr"/>
            <a:r>
              <a:rPr lang="en-US" sz="2400" dirty="0">
                <a:latin typeface="Segoe UI Semilight" panose="020B0402040204020203" pitchFamily="34" charset="0"/>
                <a:cs typeface="Segoe UI Semilight" panose="020B0402040204020203" pitchFamily="34" charset="0"/>
              </a:rPr>
              <a:t>How do these practices interact with </a:t>
            </a:r>
            <a:r>
              <a:rPr lang="en-US" sz="2400" dirty="0">
                <a:latin typeface="Segoe UI Semibold" panose="020B0702040204020203" pitchFamily="34" charset="0"/>
                <a:cs typeface="Segoe UI Semibold" panose="020B0702040204020203" pitchFamily="34" charset="0"/>
              </a:rPr>
              <a:t>climate? </a:t>
            </a:r>
          </a:p>
        </p:txBody>
      </p:sp>
    </p:spTree>
    <p:extLst>
      <p:ext uri="{BB962C8B-B14F-4D97-AF65-F5344CB8AC3E}">
        <p14:creationId xmlns:p14="http://schemas.microsoft.com/office/powerpoint/2010/main" val="3549285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DBEE92-9A3F-44D1-9393-0600B98040FC}"/>
              </a:ext>
            </a:extLst>
          </p:cNvPr>
          <p:cNvSpPr/>
          <p:nvPr/>
        </p:nvSpPr>
        <p:spPr>
          <a:xfrm>
            <a:off x="4195649" y="1258795"/>
            <a:ext cx="3808363" cy="345642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Chord 143">
            <a:extLst>
              <a:ext uri="{FF2B5EF4-FFF2-40B4-BE49-F238E27FC236}">
                <a16:creationId xmlns:a16="http://schemas.microsoft.com/office/drawing/2014/main" id="{BED6C317-3202-432C-B558-03E9FC5AA432}"/>
              </a:ext>
            </a:extLst>
          </p:cNvPr>
          <p:cNvSpPr/>
          <p:nvPr/>
        </p:nvSpPr>
        <p:spPr>
          <a:xfrm flipV="1">
            <a:off x="2099263" y="4383209"/>
            <a:ext cx="8221868" cy="3692756"/>
          </a:xfrm>
          <a:prstGeom prst="chord">
            <a:avLst>
              <a:gd name="adj1" fmla="val 12008"/>
              <a:gd name="adj2" fmla="val 1077050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48" name="Freeform: Shape 247">
            <a:extLst>
              <a:ext uri="{FF2B5EF4-FFF2-40B4-BE49-F238E27FC236}">
                <a16:creationId xmlns:a16="http://schemas.microsoft.com/office/drawing/2014/main" id="{239EC6A1-234E-4C40-A8B2-443A298515EA}"/>
              </a:ext>
            </a:extLst>
          </p:cNvPr>
          <p:cNvSpPr/>
          <p:nvPr/>
        </p:nvSpPr>
        <p:spPr>
          <a:xfrm>
            <a:off x="7386525" y="5906506"/>
            <a:ext cx="77755" cy="288914"/>
          </a:xfrm>
          <a:custGeom>
            <a:avLst/>
            <a:gdLst>
              <a:gd name="connsiteX0" fmla="*/ 2022 w 58791"/>
              <a:gd name="connsiteY0" fmla="*/ 40269 h 887715"/>
              <a:gd name="connsiteX1" fmla="*/ 56791 w 58791"/>
              <a:gd name="connsiteY1" fmla="*/ 149806 h 887715"/>
              <a:gd name="connsiteX2" fmla="*/ 44885 w 58791"/>
              <a:gd name="connsiteY2" fmla="*/ 373644 h 887715"/>
              <a:gd name="connsiteX3" fmla="*/ 25835 w 58791"/>
              <a:gd name="connsiteY3" fmla="*/ 547475 h 887715"/>
              <a:gd name="connsiteX4" fmla="*/ 54410 w 58791"/>
              <a:gd name="connsiteY4" fmla="*/ 714163 h 887715"/>
              <a:gd name="connsiteX5" fmla="*/ 16310 w 58791"/>
              <a:gd name="connsiteY5" fmla="*/ 854656 h 887715"/>
              <a:gd name="connsiteX6" fmla="*/ 2022 w 58791"/>
              <a:gd name="connsiteY6" fmla="*/ 40269 h 887715"/>
              <a:gd name="connsiteX0" fmla="*/ 865 w 53316"/>
              <a:gd name="connsiteY0" fmla="*/ 40269 h 887715"/>
              <a:gd name="connsiteX1" fmla="*/ 36946 w 53316"/>
              <a:gd name="connsiteY1" fmla="*/ 149806 h 887715"/>
              <a:gd name="connsiteX2" fmla="*/ 43728 w 53316"/>
              <a:gd name="connsiteY2" fmla="*/ 373644 h 887715"/>
              <a:gd name="connsiteX3" fmla="*/ 24678 w 53316"/>
              <a:gd name="connsiteY3" fmla="*/ 547475 h 887715"/>
              <a:gd name="connsiteX4" fmla="*/ 53253 w 53316"/>
              <a:gd name="connsiteY4" fmla="*/ 714163 h 887715"/>
              <a:gd name="connsiteX5" fmla="*/ 15153 w 53316"/>
              <a:gd name="connsiteY5" fmla="*/ 854656 h 887715"/>
              <a:gd name="connsiteX6" fmla="*/ 865 w 53316"/>
              <a:gd name="connsiteY6" fmla="*/ 40269 h 887715"/>
              <a:gd name="connsiteX0" fmla="*/ 865 w 53373"/>
              <a:gd name="connsiteY0" fmla="*/ 40269 h 887715"/>
              <a:gd name="connsiteX1" fmla="*/ 36946 w 53373"/>
              <a:gd name="connsiteY1" fmla="*/ 149806 h 887715"/>
              <a:gd name="connsiteX2" fmla="*/ 43728 w 53373"/>
              <a:gd name="connsiteY2" fmla="*/ 373644 h 887715"/>
              <a:gd name="connsiteX3" fmla="*/ 38694 w 53373"/>
              <a:gd name="connsiteY3" fmla="*/ 544898 h 887715"/>
              <a:gd name="connsiteX4" fmla="*/ 53253 w 53373"/>
              <a:gd name="connsiteY4" fmla="*/ 714163 h 887715"/>
              <a:gd name="connsiteX5" fmla="*/ 15153 w 53373"/>
              <a:gd name="connsiteY5" fmla="*/ 854656 h 887715"/>
              <a:gd name="connsiteX6" fmla="*/ 865 w 53373"/>
              <a:gd name="connsiteY6" fmla="*/ 40269 h 887715"/>
              <a:gd name="connsiteX0" fmla="*/ 865 w 53381"/>
              <a:gd name="connsiteY0" fmla="*/ 40269 h 887715"/>
              <a:gd name="connsiteX1" fmla="*/ 36946 w 53381"/>
              <a:gd name="connsiteY1" fmla="*/ 149806 h 887715"/>
              <a:gd name="connsiteX2" fmla="*/ 37888 w 53381"/>
              <a:gd name="connsiteY2" fmla="*/ 373644 h 887715"/>
              <a:gd name="connsiteX3" fmla="*/ 38694 w 53381"/>
              <a:gd name="connsiteY3" fmla="*/ 544898 h 887715"/>
              <a:gd name="connsiteX4" fmla="*/ 53253 w 53381"/>
              <a:gd name="connsiteY4" fmla="*/ 714163 h 887715"/>
              <a:gd name="connsiteX5" fmla="*/ 15153 w 53381"/>
              <a:gd name="connsiteY5" fmla="*/ 854656 h 887715"/>
              <a:gd name="connsiteX6" fmla="*/ 865 w 53381"/>
              <a:gd name="connsiteY6" fmla="*/ 40269 h 887715"/>
              <a:gd name="connsiteX0" fmla="*/ 685 w 39701"/>
              <a:gd name="connsiteY0" fmla="*/ 40269 h 889621"/>
              <a:gd name="connsiteX1" fmla="*/ 36766 w 39701"/>
              <a:gd name="connsiteY1" fmla="*/ 149806 h 889621"/>
              <a:gd name="connsiteX2" fmla="*/ 37708 w 39701"/>
              <a:gd name="connsiteY2" fmla="*/ 373644 h 889621"/>
              <a:gd name="connsiteX3" fmla="*/ 38514 w 39701"/>
              <a:gd name="connsiteY3" fmla="*/ 544898 h 889621"/>
              <a:gd name="connsiteX4" fmla="*/ 37889 w 39701"/>
              <a:gd name="connsiteY4" fmla="*/ 721891 h 889621"/>
              <a:gd name="connsiteX5" fmla="*/ 14973 w 39701"/>
              <a:gd name="connsiteY5" fmla="*/ 854656 h 889621"/>
              <a:gd name="connsiteX6" fmla="*/ 685 w 39701"/>
              <a:gd name="connsiteY6" fmla="*/ 40269 h 88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1" h="889621">
                <a:moveTo>
                  <a:pt x="685" y="40269"/>
                </a:moveTo>
                <a:cubicBezTo>
                  <a:pt x="4317" y="-77206"/>
                  <a:pt x="30596" y="94244"/>
                  <a:pt x="36766" y="149806"/>
                </a:cubicBezTo>
                <a:cubicBezTo>
                  <a:pt x="42937" y="205369"/>
                  <a:pt x="37417" y="307795"/>
                  <a:pt x="37708" y="373644"/>
                </a:cubicBezTo>
                <a:cubicBezTo>
                  <a:pt x="37999" y="439493"/>
                  <a:pt x="38484" y="486857"/>
                  <a:pt x="38514" y="544898"/>
                </a:cubicBezTo>
                <a:cubicBezTo>
                  <a:pt x="38544" y="602939"/>
                  <a:pt x="39476" y="670694"/>
                  <a:pt x="37889" y="721891"/>
                </a:cubicBezTo>
                <a:cubicBezTo>
                  <a:pt x="36302" y="773088"/>
                  <a:pt x="21174" y="968260"/>
                  <a:pt x="14973" y="854656"/>
                </a:cubicBezTo>
                <a:cubicBezTo>
                  <a:pt x="8772" y="741052"/>
                  <a:pt x="-2947" y="157744"/>
                  <a:pt x="685" y="40269"/>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 name="Title 1"/>
          <p:cNvSpPr>
            <a:spLocks noGrp="1"/>
          </p:cNvSpPr>
          <p:nvPr>
            <p:ph type="title"/>
          </p:nvPr>
        </p:nvSpPr>
        <p:spPr/>
        <p:txBody>
          <a:bodyPr>
            <a:normAutofit/>
          </a:bodyPr>
          <a:lstStyle/>
          <a:p>
            <a:r>
              <a:rPr lang="en-US" sz="4000" dirty="0"/>
              <a:t>Homeowner decisions affect urban hydrology</a:t>
            </a:r>
          </a:p>
        </p:txBody>
      </p:sp>
      <p:sp>
        <p:nvSpPr>
          <p:cNvPr id="145" name="Freeform: Shape 144">
            <a:extLst>
              <a:ext uri="{FF2B5EF4-FFF2-40B4-BE49-F238E27FC236}">
                <a16:creationId xmlns:a16="http://schemas.microsoft.com/office/drawing/2014/main" id="{2463D567-A215-40BC-8056-73437F7A556E}"/>
              </a:ext>
            </a:extLst>
          </p:cNvPr>
          <p:cNvSpPr/>
          <p:nvPr/>
        </p:nvSpPr>
        <p:spPr>
          <a:xfrm>
            <a:off x="7392862" y="5907237"/>
            <a:ext cx="616167" cy="91745"/>
          </a:xfrm>
          <a:custGeom>
            <a:avLst/>
            <a:gdLst>
              <a:gd name="connsiteX0" fmla="*/ 22319 w 474831"/>
              <a:gd name="connsiteY0" fmla="*/ 4508 h 36683"/>
              <a:gd name="connsiteX1" fmla="*/ 81850 w 474831"/>
              <a:gd name="connsiteY1" fmla="*/ 33083 h 36683"/>
              <a:gd name="connsiteX2" fmla="*/ 269969 w 474831"/>
              <a:gd name="connsiteY2" fmla="*/ 30702 h 36683"/>
              <a:gd name="connsiteX3" fmla="*/ 412844 w 474831"/>
              <a:gd name="connsiteY3" fmla="*/ 35464 h 36683"/>
              <a:gd name="connsiteX4" fmla="*/ 448563 w 474831"/>
              <a:gd name="connsiteY4" fmla="*/ 4508 h 36683"/>
              <a:gd name="connsiteX5" fmla="*/ 22319 w 474831"/>
              <a:gd name="connsiteY5" fmla="*/ 4508 h 3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831" h="36683">
                <a:moveTo>
                  <a:pt x="22319" y="4508"/>
                </a:moveTo>
                <a:cubicBezTo>
                  <a:pt x="-38800" y="9270"/>
                  <a:pt x="40575" y="28717"/>
                  <a:pt x="81850" y="33083"/>
                </a:cubicBezTo>
                <a:cubicBezTo>
                  <a:pt x="123125" y="37449"/>
                  <a:pt x="214803" y="30305"/>
                  <a:pt x="269969" y="30702"/>
                </a:cubicBezTo>
                <a:cubicBezTo>
                  <a:pt x="325135" y="31099"/>
                  <a:pt x="383079" y="39830"/>
                  <a:pt x="412844" y="35464"/>
                </a:cubicBezTo>
                <a:cubicBezTo>
                  <a:pt x="442609" y="31098"/>
                  <a:pt x="512857" y="11652"/>
                  <a:pt x="448563" y="4508"/>
                </a:cubicBezTo>
                <a:cubicBezTo>
                  <a:pt x="384269" y="-2636"/>
                  <a:pt x="83438" y="-254"/>
                  <a:pt x="22319" y="4508"/>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46" name="Freeform: Shape 145">
            <a:extLst>
              <a:ext uri="{FF2B5EF4-FFF2-40B4-BE49-F238E27FC236}">
                <a16:creationId xmlns:a16="http://schemas.microsoft.com/office/drawing/2014/main" id="{FBCEB0AE-9864-4A9C-9F88-15B02EBB65A9}"/>
              </a:ext>
            </a:extLst>
          </p:cNvPr>
          <p:cNvSpPr/>
          <p:nvPr/>
        </p:nvSpPr>
        <p:spPr>
          <a:xfrm>
            <a:off x="7359963" y="4548562"/>
            <a:ext cx="113351" cy="1151553"/>
          </a:xfrm>
          <a:custGeom>
            <a:avLst/>
            <a:gdLst>
              <a:gd name="connsiteX0" fmla="*/ 2022 w 58791"/>
              <a:gd name="connsiteY0" fmla="*/ 40269 h 887715"/>
              <a:gd name="connsiteX1" fmla="*/ 56791 w 58791"/>
              <a:gd name="connsiteY1" fmla="*/ 149806 h 887715"/>
              <a:gd name="connsiteX2" fmla="*/ 44885 w 58791"/>
              <a:gd name="connsiteY2" fmla="*/ 373644 h 887715"/>
              <a:gd name="connsiteX3" fmla="*/ 25835 w 58791"/>
              <a:gd name="connsiteY3" fmla="*/ 547475 h 887715"/>
              <a:gd name="connsiteX4" fmla="*/ 54410 w 58791"/>
              <a:gd name="connsiteY4" fmla="*/ 714163 h 887715"/>
              <a:gd name="connsiteX5" fmla="*/ 16310 w 58791"/>
              <a:gd name="connsiteY5" fmla="*/ 854656 h 887715"/>
              <a:gd name="connsiteX6" fmla="*/ 2022 w 58791"/>
              <a:gd name="connsiteY6" fmla="*/ 40269 h 887715"/>
              <a:gd name="connsiteX0" fmla="*/ 865 w 53316"/>
              <a:gd name="connsiteY0" fmla="*/ 40269 h 887715"/>
              <a:gd name="connsiteX1" fmla="*/ 36946 w 53316"/>
              <a:gd name="connsiteY1" fmla="*/ 149806 h 887715"/>
              <a:gd name="connsiteX2" fmla="*/ 43728 w 53316"/>
              <a:gd name="connsiteY2" fmla="*/ 373644 h 887715"/>
              <a:gd name="connsiteX3" fmla="*/ 24678 w 53316"/>
              <a:gd name="connsiteY3" fmla="*/ 547475 h 887715"/>
              <a:gd name="connsiteX4" fmla="*/ 53253 w 53316"/>
              <a:gd name="connsiteY4" fmla="*/ 714163 h 887715"/>
              <a:gd name="connsiteX5" fmla="*/ 15153 w 53316"/>
              <a:gd name="connsiteY5" fmla="*/ 854656 h 887715"/>
              <a:gd name="connsiteX6" fmla="*/ 865 w 53316"/>
              <a:gd name="connsiteY6" fmla="*/ 40269 h 887715"/>
              <a:gd name="connsiteX0" fmla="*/ 865 w 53373"/>
              <a:gd name="connsiteY0" fmla="*/ 40269 h 887715"/>
              <a:gd name="connsiteX1" fmla="*/ 36946 w 53373"/>
              <a:gd name="connsiteY1" fmla="*/ 149806 h 887715"/>
              <a:gd name="connsiteX2" fmla="*/ 43728 w 53373"/>
              <a:gd name="connsiteY2" fmla="*/ 373644 h 887715"/>
              <a:gd name="connsiteX3" fmla="*/ 38694 w 53373"/>
              <a:gd name="connsiteY3" fmla="*/ 544898 h 887715"/>
              <a:gd name="connsiteX4" fmla="*/ 53253 w 53373"/>
              <a:gd name="connsiteY4" fmla="*/ 714163 h 887715"/>
              <a:gd name="connsiteX5" fmla="*/ 15153 w 53373"/>
              <a:gd name="connsiteY5" fmla="*/ 854656 h 887715"/>
              <a:gd name="connsiteX6" fmla="*/ 865 w 53373"/>
              <a:gd name="connsiteY6" fmla="*/ 40269 h 887715"/>
              <a:gd name="connsiteX0" fmla="*/ 865 w 53381"/>
              <a:gd name="connsiteY0" fmla="*/ 40269 h 887715"/>
              <a:gd name="connsiteX1" fmla="*/ 36946 w 53381"/>
              <a:gd name="connsiteY1" fmla="*/ 149806 h 887715"/>
              <a:gd name="connsiteX2" fmla="*/ 37888 w 53381"/>
              <a:gd name="connsiteY2" fmla="*/ 373644 h 887715"/>
              <a:gd name="connsiteX3" fmla="*/ 38694 w 53381"/>
              <a:gd name="connsiteY3" fmla="*/ 544898 h 887715"/>
              <a:gd name="connsiteX4" fmla="*/ 53253 w 53381"/>
              <a:gd name="connsiteY4" fmla="*/ 714163 h 887715"/>
              <a:gd name="connsiteX5" fmla="*/ 15153 w 53381"/>
              <a:gd name="connsiteY5" fmla="*/ 854656 h 887715"/>
              <a:gd name="connsiteX6" fmla="*/ 865 w 53381"/>
              <a:gd name="connsiteY6" fmla="*/ 40269 h 887715"/>
              <a:gd name="connsiteX0" fmla="*/ 685 w 39701"/>
              <a:gd name="connsiteY0" fmla="*/ 40269 h 889621"/>
              <a:gd name="connsiteX1" fmla="*/ 36766 w 39701"/>
              <a:gd name="connsiteY1" fmla="*/ 149806 h 889621"/>
              <a:gd name="connsiteX2" fmla="*/ 37708 w 39701"/>
              <a:gd name="connsiteY2" fmla="*/ 373644 h 889621"/>
              <a:gd name="connsiteX3" fmla="*/ 38514 w 39701"/>
              <a:gd name="connsiteY3" fmla="*/ 544898 h 889621"/>
              <a:gd name="connsiteX4" fmla="*/ 37889 w 39701"/>
              <a:gd name="connsiteY4" fmla="*/ 721891 h 889621"/>
              <a:gd name="connsiteX5" fmla="*/ 14973 w 39701"/>
              <a:gd name="connsiteY5" fmla="*/ 854656 h 889621"/>
              <a:gd name="connsiteX6" fmla="*/ 685 w 39701"/>
              <a:gd name="connsiteY6" fmla="*/ 40269 h 88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1" h="889621">
                <a:moveTo>
                  <a:pt x="685" y="40269"/>
                </a:moveTo>
                <a:cubicBezTo>
                  <a:pt x="4317" y="-77206"/>
                  <a:pt x="30596" y="94244"/>
                  <a:pt x="36766" y="149806"/>
                </a:cubicBezTo>
                <a:cubicBezTo>
                  <a:pt x="42937" y="205369"/>
                  <a:pt x="37417" y="307795"/>
                  <a:pt x="37708" y="373644"/>
                </a:cubicBezTo>
                <a:cubicBezTo>
                  <a:pt x="37999" y="439493"/>
                  <a:pt x="38484" y="486857"/>
                  <a:pt x="38514" y="544898"/>
                </a:cubicBezTo>
                <a:cubicBezTo>
                  <a:pt x="38544" y="602939"/>
                  <a:pt x="39476" y="670694"/>
                  <a:pt x="37889" y="721891"/>
                </a:cubicBezTo>
                <a:cubicBezTo>
                  <a:pt x="36302" y="773088"/>
                  <a:pt x="21174" y="968260"/>
                  <a:pt x="14973" y="854656"/>
                </a:cubicBezTo>
                <a:cubicBezTo>
                  <a:pt x="8772" y="741052"/>
                  <a:pt x="-2947" y="157744"/>
                  <a:pt x="685" y="40269"/>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47" name="Freeform: Shape 146">
            <a:extLst>
              <a:ext uri="{FF2B5EF4-FFF2-40B4-BE49-F238E27FC236}">
                <a16:creationId xmlns:a16="http://schemas.microsoft.com/office/drawing/2014/main" id="{B3A3B053-540B-42EF-9025-848654D657DA}"/>
              </a:ext>
            </a:extLst>
          </p:cNvPr>
          <p:cNvSpPr/>
          <p:nvPr/>
        </p:nvSpPr>
        <p:spPr>
          <a:xfrm>
            <a:off x="4176312" y="5903593"/>
            <a:ext cx="2197489" cy="104828"/>
          </a:xfrm>
          <a:custGeom>
            <a:avLst/>
            <a:gdLst>
              <a:gd name="connsiteX0" fmla="*/ 88328 w 1751863"/>
              <a:gd name="connsiteY0" fmla="*/ 7887 h 72182"/>
              <a:gd name="connsiteX1" fmla="*/ 228822 w 1751863"/>
              <a:gd name="connsiteY1" fmla="*/ 48368 h 72182"/>
              <a:gd name="connsiteX2" fmla="*/ 543147 w 1751863"/>
              <a:gd name="connsiteY2" fmla="*/ 26937 h 72182"/>
              <a:gd name="connsiteX3" fmla="*/ 926528 w 1751863"/>
              <a:gd name="connsiteY3" fmla="*/ 72180 h 72182"/>
              <a:gd name="connsiteX4" fmla="*/ 1298003 w 1751863"/>
              <a:gd name="connsiteY4" fmla="*/ 29318 h 72182"/>
              <a:gd name="connsiteX5" fmla="*/ 1600422 w 1751863"/>
              <a:gd name="connsiteY5" fmla="*/ 60274 h 72182"/>
              <a:gd name="connsiteX6" fmla="*/ 1638522 w 1751863"/>
              <a:gd name="connsiteY6" fmla="*/ 5505 h 72182"/>
              <a:gd name="connsiteX7" fmla="*/ 88328 w 1751863"/>
              <a:gd name="connsiteY7" fmla="*/ 7887 h 72182"/>
              <a:gd name="connsiteX0" fmla="*/ 88328 w 1751863"/>
              <a:gd name="connsiteY0" fmla="*/ 7887 h 72374"/>
              <a:gd name="connsiteX1" fmla="*/ 228822 w 1751863"/>
              <a:gd name="connsiteY1" fmla="*/ 48368 h 72374"/>
              <a:gd name="connsiteX2" fmla="*/ 543147 w 1751863"/>
              <a:gd name="connsiteY2" fmla="*/ 45321 h 72374"/>
              <a:gd name="connsiteX3" fmla="*/ 926528 w 1751863"/>
              <a:gd name="connsiteY3" fmla="*/ 72180 h 72374"/>
              <a:gd name="connsiteX4" fmla="*/ 1298003 w 1751863"/>
              <a:gd name="connsiteY4" fmla="*/ 29318 h 72374"/>
              <a:gd name="connsiteX5" fmla="*/ 1600422 w 1751863"/>
              <a:gd name="connsiteY5" fmla="*/ 60274 h 72374"/>
              <a:gd name="connsiteX6" fmla="*/ 1638522 w 1751863"/>
              <a:gd name="connsiteY6" fmla="*/ 5505 h 72374"/>
              <a:gd name="connsiteX7" fmla="*/ 88328 w 1751863"/>
              <a:gd name="connsiteY7" fmla="*/ 7887 h 72374"/>
              <a:gd name="connsiteX0" fmla="*/ 92709 w 1756244"/>
              <a:gd name="connsiteY0" fmla="*/ 8290 h 72768"/>
              <a:gd name="connsiteX1" fmla="*/ 216425 w 1756244"/>
              <a:gd name="connsiteY1" fmla="*/ 56941 h 72768"/>
              <a:gd name="connsiteX2" fmla="*/ 547528 w 1756244"/>
              <a:gd name="connsiteY2" fmla="*/ 45724 h 72768"/>
              <a:gd name="connsiteX3" fmla="*/ 930909 w 1756244"/>
              <a:gd name="connsiteY3" fmla="*/ 72583 h 72768"/>
              <a:gd name="connsiteX4" fmla="*/ 1302384 w 1756244"/>
              <a:gd name="connsiteY4" fmla="*/ 29721 h 72768"/>
              <a:gd name="connsiteX5" fmla="*/ 1604803 w 1756244"/>
              <a:gd name="connsiteY5" fmla="*/ 60677 h 72768"/>
              <a:gd name="connsiteX6" fmla="*/ 1642903 w 1756244"/>
              <a:gd name="connsiteY6" fmla="*/ 5908 h 72768"/>
              <a:gd name="connsiteX7" fmla="*/ 92709 w 1756244"/>
              <a:gd name="connsiteY7" fmla="*/ 8290 h 72768"/>
              <a:gd name="connsiteX0" fmla="*/ 92709 w 1756244"/>
              <a:gd name="connsiteY0" fmla="*/ 8290 h 60991"/>
              <a:gd name="connsiteX1" fmla="*/ 216425 w 1756244"/>
              <a:gd name="connsiteY1" fmla="*/ 56941 h 60991"/>
              <a:gd name="connsiteX2" fmla="*/ 547528 w 1756244"/>
              <a:gd name="connsiteY2" fmla="*/ 45724 h 60991"/>
              <a:gd name="connsiteX3" fmla="*/ 936502 w 1756244"/>
              <a:gd name="connsiteY3" fmla="*/ 60327 h 60991"/>
              <a:gd name="connsiteX4" fmla="*/ 1302384 w 1756244"/>
              <a:gd name="connsiteY4" fmla="*/ 29721 h 60991"/>
              <a:gd name="connsiteX5" fmla="*/ 1604803 w 1756244"/>
              <a:gd name="connsiteY5" fmla="*/ 60677 h 60991"/>
              <a:gd name="connsiteX6" fmla="*/ 1642903 w 1756244"/>
              <a:gd name="connsiteY6" fmla="*/ 5908 h 60991"/>
              <a:gd name="connsiteX7" fmla="*/ 92709 w 1756244"/>
              <a:gd name="connsiteY7" fmla="*/ 8290 h 60991"/>
              <a:gd name="connsiteX0" fmla="*/ 92709 w 1756244"/>
              <a:gd name="connsiteY0" fmla="*/ 8290 h 61185"/>
              <a:gd name="connsiteX1" fmla="*/ 216425 w 1756244"/>
              <a:gd name="connsiteY1" fmla="*/ 56941 h 61185"/>
              <a:gd name="connsiteX2" fmla="*/ 547528 w 1756244"/>
              <a:gd name="connsiteY2" fmla="*/ 45724 h 61185"/>
              <a:gd name="connsiteX3" fmla="*/ 936502 w 1756244"/>
              <a:gd name="connsiteY3" fmla="*/ 60327 h 61185"/>
              <a:gd name="connsiteX4" fmla="*/ 1310774 w 1756244"/>
              <a:gd name="connsiteY4" fmla="*/ 44019 h 61185"/>
              <a:gd name="connsiteX5" fmla="*/ 1604803 w 1756244"/>
              <a:gd name="connsiteY5" fmla="*/ 60677 h 61185"/>
              <a:gd name="connsiteX6" fmla="*/ 1642903 w 1756244"/>
              <a:gd name="connsiteY6" fmla="*/ 5908 h 61185"/>
              <a:gd name="connsiteX7" fmla="*/ 92709 w 1756244"/>
              <a:gd name="connsiteY7" fmla="*/ 8290 h 61185"/>
              <a:gd name="connsiteX0" fmla="*/ 92709 w 1756244"/>
              <a:gd name="connsiteY0" fmla="*/ 8290 h 61200"/>
              <a:gd name="connsiteX1" fmla="*/ 216425 w 1756244"/>
              <a:gd name="connsiteY1" fmla="*/ 56941 h 61200"/>
              <a:gd name="connsiteX2" fmla="*/ 547528 w 1756244"/>
              <a:gd name="connsiteY2" fmla="*/ 45724 h 61200"/>
              <a:gd name="connsiteX3" fmla="*/ 942094 w 1756244"/>
              <a:gd name="connsiteY3" fmla="*/ 56242 h 61200"/>
              <a:gd name="connsiteX4" fmla="*/ 1310774 w 1756244"/>
              <a:gd name="connsiteY4" fmla="*/ 44019 h 61200"/>
              <a:gd name="connsiteX5" fmla="*/ 1604803 w 1756244"/>
              <a:gd name="connsiteY5" fmla="*/ 60677 h 61200"/>
              <a:gd name="connsiteX6" fmla="*/ 1642903 w 1756244"/>
              <a:gd name="connsiteY6" fmla="*/ 5908 h 61200"/>
              <a:gd name="connsiteX7" fmla="*/ 92709 w 1756244"/>
              <a:gd name="connsiteY7" fmla="*/ 8290 h 6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6244" h="61200">
                <a:moveTo>
                  <a:pt x="92709" y="8290"/>
                </a:moveTo>
                <a:cubicBezTo>
                  <a:pt x="-145037" y="16796"/>
                  <a:pt x="140622" y="50702"/>
                  <a:pt x="216425" y="56941"/>
                </a:cubicBezTo>
                <a:cubicBezTo>
                  <a:pt x="292228" y="63180"/>
                  <a:pt x="426583" y="45840"/>
                  <a:pt x="547528" y="45724"/>
                </a:cubicBezTo>
                <a:cubicBezTo>
                  <a:pt x="668473" y="45608"/>
                  <a:pt x="814886" y="56526"/>
                  <a:pt x="942094" y="56242"/>
                </a:cubicBezTo>
                <a:cubicBezTo>
                  <a:pt x="1069302" y="55958"/>
                  <a:pt x="1200323" y="43280"/>
                  <a:pt x="1310774" y="44019"/>
                </a:cubicBezTo>
                <a:cubicBezTo>
                  <a:pt x="1421226" y="44758"/>
                  <a:pt x="1548050" y="64646"/>
                  <a:pt x="1604803" y="60677"/>
                </a:cubicBezTo>
                <a:cubicBezTo>
                  <a:pt x="1661556" y="56708"/>
                  <a:pt x="1891744" y="15830"/>
                  <a:pt x="1642903" y="5908"/>
                </a:cubicBezTo>
                <a:cubicBezTo>
                  <a:pt x="1394062" y="-4014"/>
                  <a:pt x="330455" y="-216"/>
                  <a:pt x="92709" y="8290"/>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48" name="Freeform: Shape 147">
            <a:extLst>
              <a:ext uri="{FF2B5EF4-FFF2-40B4-BE49-F238E27FC236}">
                <a16:creationId xmlns:a16="http://schemas.microsoft.com/office/drawing/2014/main" id="{66CB0389-5B11-4718-96D3-FA93A883911D}"/>
              </a:ext>
            </a:extLst>
          </p:cNvPr>
          <p:cNvSpPr/>
          <p:nvPr/>
        </p:nvSpPr>
        <p:spPr>
          <a:xfrm>
            <a:off x="5707403" y="4549677"/>
            <a:ext cx="117133" cy="1140422"/>
          </a:xfrm>
          <a:custGeom>
            <a:avLst/>
            <a:gdLst>
              <a:gd name="connsiteX0" fmla="*/ 9535 w 83640"/>
              <a:gd name="connsiteY0" fmla="*/ 35496 h 886591"/>
              <a:gd name="connsiteX1" fmla="*/ 83354 w 83640"/>
              <a:gd name="connsiteY1" fmla="*/ 164083 h 886591"/>
              <a:gd name="connsiteX2" fmla="*/ 35729 w 83640"/>
              <a:gd name="connsiteY2" fmla="*/ 311721 h 886591"/>
              <a:gd name="connsiteX3" fmla="*/ 52397 w 83640"/>
              <a:gd name="connsiteY3" fmla="*/ 504602 h 886591"/>
              <a:gd name="connsiteX4" fmla="*/ 66685 w 83640"/>
              <a:gd name="connsiteY4" fmla="*/ 704627 h 886591"/>
              <a:gd name="connsiteX5" fmla="*/ 7154 w 83640"/>
              <a:gd name="connsiteY5" fmla="*/ 854646 h 886591"/>
              <a:gd name="connsiteX6" fmla="*/ 9535 w 83640"/>
              <a:gd name="connsiteY6" fmla="*/ 35496 h 88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40" h="886591">
                <a:moveTo>
                  <a:pt x="9535" y="35496"/>
                </a:moveTo>
                <a:cubicBezTo>
                  <a:pt x="22235" y="-79598"/>
                  <a:pt x="78988" y="118046"/>
                  <a:pt x="83354" y="164083"/>
                </a:cubicBezTo>
                <a:cubicBezTo>
                  <a:pt x="87720" y="210121"/>
                  <a:pt x="40888" y="254968"/>
                  <a:pt x="35729" y="311721"/>
                </a:cubicBezTo>
                <a:cubicBezTo>
                  <a:pt x="30570" y="368474"/>
                  <a:pt x="47238" y="439118"/>
                  <a:pt x="52397" y="504602"/>
                </a:cubicBezTo>
                <a:cubicBezTo>
                  <a:pt x="57556" y="570086"/>
                  <a:pt x="74226" y="646286"/>
                  <a:pt x="66685" y="704627"/>
                </a:cubicBezTo>
                <a:cubicBezTo>
                  <a:pt x="59145" y="762968"/>
                  <a:pt x="16679" y="963787"/>
                  <a:pt x="7154" y="854646"/>
                </a:cubicBezTo>
                <a:cubicBezTo>
                  <a:pt x="-2371" y="745505"/>
                  <a:pt x="-3165" y="150590"/>
                  <a:pt x="9535" y="35496"/>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grpSp>
        <p:nvGrpSpPr>
          <p:cNvPr id="149" name="Group 148">
            <a:extLst>
              <a:ext uri="{FF2B5EF4-FFF2-40B4-BE49-F238E27FC236}">
                <a16:creationId xmlns:a16="http://schemas.microsoft.com/office/drawing/2014/main" id="{D2E0DFBA-0B91-42C1-951E-E82E471DD31A}"/>
              </a:ext>
            </a:extLst>
          </p:cNvPr>
          <p:cNvGrpSpPr/>
          <p:nvPr/>
        </p:nvGrpSpPr>
        <p:grpSpPr>
          <a:xfrm>
            <a:off x="4729541" y="2357227"/>
            <a:ext cx="2867941" cy="2192233"/>
            <a:chOff x="6186489" y="2525607"/>
            <a:chExt cx="2047875" cy="1565381"/>
          </a:xfrm>
        </p:grpSpPr>
        <p:sp>
          <p:nvSpPr>
            <p:cNvPr id="230" name="Parallelogram 229">
              <a:extLst>
                <a:ext uri="{FF2B5EF4-FFF2-40B4-BE49-F238E27FC236}">
                  <a16:creationId xmlns:a16="http://schemas.microsoft.com/office/drawing/2014/main" id="{6B7B3812-37E5-4172-B3D3-5D12B85E14DA}"/>
                </a:ext>
              </a:extLst>
            </p:cNvPr>
            <p:cNvSpPr/>
            <p:nvPr/>
          </p:nvSpPr>
          <p:spPr>
            <a:xfrm flipH="1">
              <a:off x="7022307" y="2726226"/>
              <a:ext cx="1212057" cy="411169"/>
            </a:xfrm>
            <a:prstGeom prst="parallelogram">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1" name="Isosceles Triangle 230">
              <a:extLst>
                <a:ext uri="{FF2B5EF4-FFF2-40B4-BE49-F238E27FC236}">
                  <a16:creationId xmlns:a16="http://schemas.microsoft.com/office/drawing/2014/main" id="{2C53939F-C779-44EB-8C38-8EA17E60DBA3}"/>
                </a:ext>
              </a:extLst>
            </p:cNvPr>
            <p:cNvSpPr/>
            <p:nvPr/>
          </p:nvSpPr>
          <p:spPr>
            <a:xfrm>
              <a:off x="6186489" y="2525607"/>
              <a:ext cx="1257300" cy="610197"/>
            </a:xfrm>
            <a:prstGeom prst="triangl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4" name="Rectangle 233">
              <a:extLst>
                <a:ext uri="{FF2B5EF4-FFF2-40B4-BE49-F238E27FC236}">
                  <a16:creationId xmlns:a16="http://schemas.microsoft.com/office/drawing/2014/main" id="{AA81EFAD-37D2-4B4B-B195-D2A001111A53}"/>
                </a:ext>
              </a:extLst>
            </p:cNvPr>
            <p:cNvSpPr/>
            <p:nvPr/>
          </p:nvSpPr>
          <p:spPr>
            <a:xfrm>
              <a:off x="6348413" y="3176588"/>
              <a:ext cx="914400" cy="9144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5" name="Rectangle 234">
              <a:extLst>
                <a:ext uri="{FF2B5EF4-FFF2-40B4-BE49-F238E27FC236}">
                  <a16:creationId xmlns:a16="http://schemas.microsoft.com/office/drawing/2014/main" id="{2B225D16-16DD-4EFB-B694-1740B4B31C5D}"/>
                </a:ext>
              </a:extLst>
            </p:cNvPr>
            <p:cNvSpPr/>
            <p:nvPr/>
          </p:nvSpPr>
          <p:spPr>
            <a:xfrm>
              <a:off x="7243763" y="3176588"/>
              <a:ext cx="914400" cy="9144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6" name="Isosceles Triangle 235">
              <a:extLst>
                <a:ext uri="{FF2B5EF4-FFF2-40B4-BE49-F238E27FC236}">
                  <a16:creationId xmlns:a16="http://schemas.microsoft.com/office/drawing/2014/main" id="{7A7C4A88-7A9C-4C34-86A3-A053914546F0}"/>
                </a:ext>
              </a:extLst>
            </p:cNvPr>
            <p:cNvSpPr/>
            <p:nvPr/>
          </p:nvSpPr>
          <p:spPr>
            <a:xfrm>
              <a:off x="6348413" y="2790824"/>
              <a:ext cx="914400" cy="385763"/>
            </a:xfrm>
            <a:prstGeom prst="triangle">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7" name="Rectangle 236">
              <a:extLst>
                <a:ext uri="{FF2B5EF4-FFF2-40B4-BE49-F238E27FC236}">
                  <a16:creationId xmlns:a16="http://schemas.microsoft.com/office/drawing/2014/main" id="{B4CA70E7-B340-409D-A313-86C8C699D956}"/>
                </a:ext>
              </a:extLst>
            </p:cNvPr>
            <p:cNvSpPr/>
            <p:nvPr/>
          </p:nvSpPr>
          <p:spPr>
            <a:xfrm>
              <a:off x="6436995" y="3306515"/>
              <a:ext cx="182880" cy="185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8" name="Rectangle 237">
              <a:extLst>
                <a:ext uri="{FF2B5EF4-FFF2-40B4-BE49-F238E27FC236}">
                  <a16:creationId xmlns:a16="http://schemas.microsoft.com/office/drawing/2014/main" id="{ED1B2F49-60E8-4213-B1B1-6F0F642B8F5D}"/>
                </a:ext>
              </a:extLst>
            </p:cNvPr>
            <p:cNvSpPr/>
            <p:nvPr/>
          </p:nvSpPr>
          <p:spPr>
            <a:xfrm>
              <a:off x="7003259" y="3306515"/>
              <a:ext cx="182880" cy="185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9" name="Rectangle 238">
              <a:extLst>
                <a:ext uri="{FF2B5EF4-FFF2-40B4-BE49-F238E27FC236}">
                  <a16:creationId xmlns:a16="http://schemas.microsoft.com/office/drawing/2014/main" id="{CD0BFFD2-A804-4031-B093-602D1D0CB1E5}"/>
                </a:ext>
              </a:extLst>
            </p:cNvPr>
            <p:cNvSpPr/>
            <p:nvPr/>
          </p:nvSpPr>
          <p:spPr>
            <a:xfrm>
              <a:off x="6686788" y="3306515"/>
              <a:ext cx="249558" cy="74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40" name="Rectangle 239">
              <a:extLst>
                <a:ext uri="{FF2B5EF4-FFF2-40B4-BE49-F238E27FC236}">
                  <a16:creationId xmlns:a16="http://schemas.microsoft.com/office/drawing/2014/main" id="{CF01A4CC-40D7-4507-BA51-00500C298F7C}"/>
                </a:ext>
              </a:extLst>
            </p:cNvPr>
            <p:cNvSpPr/>
            <p:nvPr/>
          </p:nvSpPr>
          <p:spPr>
            <a:xfrm>
              <a:off x="7362352" y="3306515"/>
              <a:ext cx="719137" cy="732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sp>
        <p:nvSpPr>
          <p:cNvPr id="150" name="Chord 149">
            <a:extLst>
              <a:ext uri="{FF2B5EF4-FFF2-40B4-BE49-F238E27FC236}">
                <a16:creationId xmlns:a16="http://schemas.microsoft.com/office/drawing/2014/main" id="{E689FD69-390F-458F-B129-68A61AE97BB1}"/>
              </a:ext>
            </a:extLst>
          </p:cNvPr>
          <p:cNvSpPr/>
          <p:nvPr/>
        </p:nvSpPr>
        <p:spPr>
          <a:xfrm rot="16200000">
            <a:off x="4774738" y="3170501"/>
            <a:ext cx="143392" cy="143392"/>
          </a:xfrm>
          <a:prstGeom prst="chord">
            <a:avLst>
              <a:gd name="adj1" fmla="val 5483690"/>
              <a:gd name="adj2" fmla="val 1620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153" name="Straight Connector 152">
            <a:extLst>
              <a:ext uri="{FF2B5EF4-FFF2-40B4-BE49-F238E27FC236}">
                <a16:creationId xmlns:a16="http://schemas.microsoft.com/office/drawing/2014/main" id="{2296D272-D05B-4593-9F99-81A3489332BA}"/>
              </a:ext>
            </a:extLst>
          </p:cNvPr>
          <p:cNvCxnSpPr>
            <a:cxnSpLocks/>
            <a:stCxn id="150" idx="2"/>
          </p:cNvCxnSpPr>
          <p:nvPr/>
        </p:nvCxnSpPr>
        <p:spPr>
          <a:xfrm>
            <a:off x="4846423" y="3243070"/>
            <a:ext cx="17671" cy="12295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00C09CD9-57FF-4882-8826-3E29FBD2D755}"/>
              </a:ext>
            </a:extLst>
          </p:cNvPr>
          <p:cNvCxnSpPr>
            <a:cxnSpLocks/>
          </p:cNvCxnSpPr>
          <p:nvPr/>
        </p:nvCxnSpPr>
        <p:spPr>
          <a:xfrm flipH="1">
            <a:off x="4776447" y="4450359"/>
            <a:ext cx="98082" cy="754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1ADB16C-D71B-4C9D-B2E1-EF316FE6E965}"/>
              </a:ext>
            </a:extLst>
          </p:cNvPr>
          <p:cNvCxnSpPr>
            <a:cxnSpLocks/>
          </p:cNvCxnSpPr>
          <p:nvPr/>
        </p:nvCxnSpPr>
        <p:spPr>
          <a:xfrm flipH="1">
            <a:off x="3265228" y="4431699"/>
            <a:ext cx="257329" cy="899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B4CB1641-BD28-4D3F-912E-2DA17EC12DDB}"/>
              </a:ext>
            </a:extLst>
          </p:cNvPr>
          <p:cNvSpPr/>
          <p:nvPr/>
        </p:nvSpPr>
        <p:spPr>
          <a:xfrm>
            <a:off x="5510551" y="4549460"/>
            <a:ext cx="192085" cy="11604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57" name="Rectangle 156">
            <a:extLst>
              <a:ext uri="{FF2B5EF4-FFF2-40B4-BE49-F238E27FC236}">
                <a16:creationId xmlns:a16="http://schemas.microsoft.com/office/drawing/2014/main" id="{DF7365B1-C9A1-45D5-943A-0C983B2DE026}"/>
              </a:ext>
            </a:extLst>
          </p:cNvPr>
          <p:cNvSpPr/>
          <p:nvPr/>
        </p:nvSpPr>
        <p:spPr>
          <a:xfrm>
            <a:off x="6376275" y="4549459"/>
            <a:ext cx="1011649" cy="163315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58" name="Rectangle 157">
            <a:extLst>
              <a:ext uri="{FF2B5EF4-FFF2-40B4-BE49-F238E27FC236}">
                <a16:creationId xmlns:a16="http://schemas.microsoft.com/office/drawing/2014/main" id="{D3FF6CE8-1C04-4322-9963-0B61E161B2F8}"/>
              </a:ext>
            </a:extLst>
          </p:cNvPr>
          <p:cNvSpPr/>
          <p:nvPr/>
        </p:nvSpPr>
        <p:spPr>
          <a:xfrm rot="5400000">
            <a:off x="5999956" y="3917408"/>
            <a:ext cx="192085" cy="37831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59" name="Rectangle 158">
            <a:extLst>
              <a:ext uri="{FF2B5EF4-FFF2-40B4-BE49-F238E27FC236}">
                <a16:creationId xmlns:a16="http://schemas.microsoft.com/office/drawing/2014/main" id="{82BC94D5-090F-459B-BF2B-3BA4763A05A9}"/>
              </a:ext>
            </a:extLst>
          </p:cNvPr>
          <p:cNvSpPr/>
          <p:nvPr/>
        </p:nvSpPr>
        <p:spPr>
          <a:xfrm>
            <a:off x="5532234" y="5648430"/>
            <a:ext cx="153668" cy="133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60" name="Rectangle 159">
            <a:extLst>
              <a:ext uri="{FF2B5EF4-FFF2-40B4-BE49-F238E27FC236}">
                <a16:creationId xmlns:a16="http://schemas.microsoft.com/office/drawing/2014/main" id="{4770E97E-3EA8-4BFE-AE0E-94614780430F}"/>
              </a:ext>
            </a:extLst>
          </p:cNvPr>
          <p:cNvSpPr/>
          <p:nvPr/>
        </p:nvSpPr>
        <p:spPr>
          <a:xfrm rot="5400000">
            <a:off x="5860312" y="4526741"/>
            <a:ext cx="471374" cy="37831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61" name="Rectangle 160">
            <a:extLst>
              <a:ext uri="{FF2B5EF4-FFF2-40B4-BE49-F238E27FC236}">
                <a16:creationId xmlns:a16="http://schemas.microsoft.com/office/drawing/2014/main" id="{B6584E75-ABDE-4074-8D70-CE9313E44480}"/>
              </a:ext>
            </a:extLst>
          </p:cNvPr>
          <p:cNvSpPr/>
          <p:nvPr/>
        </p:nvSpPr>
        <p:spPr>
          <a:xfrm>
            <a:off x="6396448" y="5663103"/>
            <a:ext cx="973232" cy="61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162" name="Straight Arrow Connector 161">
            <a:extLst>
              <a:ext uri="{FF2B5EF4-FFF2-40B4-BE49-F238E27FC236}">
                <a16:creationId xmlns:a16="http://schemas.microsoft.com/office/drawing/2014/main" id="{1176746A-D824-4DFB-80A9-1B09F55C41BA}"/>
              </a:ext>
            </a:extLst>
          </p:cNvPr>
          <p:cNvCxnSpPr>
            <a:cxnSpLocks/>
          </p:cNvCxnSpPr>
          <p:nvPr/>
        </p:nvCxnSpPr>
        <p:spPr>
          <a:xfrm>
            <a:off x="4643947" y="5758498"/>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9F6FB64B-FA4E-4BC0-BE66-858D02216D3A}"/>
              </a:ext>
            </a:extLst>
          </p:cNvPr>
          <p:cNvCxnSpPr>
            <a:cxnSpLocks/>
          </p:cNvCxnSpPr>
          <p:nvPr/>
        </p:nvCxnSpPr>
        <p:spPr>
          <a:xfrm>
            <a:off x="5296590" y="5758498"/>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878D078D-5250-4503-BFC7-F7ECD0E2BEB1}"/>
              </a:ext>
            </a:extLst>
          </p:cNvPr>
          <p:cNvCxnSpPr>
            <a:cxnSpLocks/>
          </p:cNvCxnSpPr>
          <p:nvPr/>
        </p:nvCxnSpPr>
        <p:spPr>
          <a:xfrm>
            <a:off x="5949232" y="5758498"/>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8D207A2E-55C9-4C11-B1A8-5DC815260A7E}"/>
              </a:ext>
            </a:extLst>
          </p:cNvPr>
          <p:cNvCxnSpPr>
            <a:cxnSpLocks/>
          </p:cNvCxnSpPr>
          <p:nvPr/>
        </p:nvCxnSpPr>
        <p:spPr>
          <a:xfrm>
            <a:off x="5544870" y="5360790"/>
            <a:ext cx="115251" cy="115251"/>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5C7B73A1-D519-4D77-B4CE-D2750172FEF4}"/>
              </a:ext>
            </a:extLst>
          </p:cNvPr>
          <p:cNvCxnSpPr>
            <a:cxnSpLocks/>
          </p:cNvCxnSpPr>
          <p:nvPr/>
        </p:nvCxnSpPr>
        <p:spPr>
          <a:xfrm>
            <a:off x="5544870" y="4810697"/>
            <a:ext cx="115251" cy="115251"/>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9B28C038-CDFD-4589-84BC-302A32F56A26}"/>
              </a:ext>
            </a:extLst>
          </p:cNvPr>
          <p:cNvCxnSpPr>
            <a:cxnSpLocks/>
          </p:cNvCxnSpPr>
          <p:nvPr/>
        </p:nvCxnSpPr>
        <p:spPr>
          <a:xfrm>
            <a:off x="6754052" y="5023559"/>
            <a:ext cx="256114" cy="256114"/>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ADEE409F-C0FC-4C91-B6CD-5BA5FAC55FC4}"/>
              </a:ext>
            </a:extLst>
          </p:cNvPr>
          <p:cNvCxnSpPr>
            <a:cxnSpLocks/>
          </p:cNvCxnSpPr>
          <p:nvPr/>
        </p:nvCxnSpPr>
        <p:spPr>
          <a:xfrm>
            <a:off x="6738328" y="5507502"/>
            <a:ext cx="256114" cy="256114"/>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ADA1F214-330F-4899-827B-7DA7C905C467}"/>
              </a:ext>
            </a:extLst>
          </p:cNvPr>
          <p:cNvCxnSpPr>
            <a:cxnSpLocks/>
          </p:cNvCxnSpPr>
          <p:nvPr/>
        </p:nvCxnSpPr>
        <p:spPr>
          <a:xfrm flipH="1">
            <a:off x="5022610" y="2550147"/>
            <a:ext cx="256114" cy="256114"/>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70BC7D23-ADEE-4FA4-AC5F-35834A2BB242}"/>
              </a:ext>
            </a:extLst>
          </p:cNvPr>
          <p:cNvCxnSpPr>
            <a:cxnSpLocks/>
          </p:cNvCxnSpPr>
          <p:nvPr/>
        </p:nvCxnSpPr>
        <p:spPr>
          <a:xfrm flipH="1">
            <a:off x="4796529" y="3781119"/>
            <a:ext cx="0" cy="320142"/>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98C71DB5-40C7-4715-8277-85CC408C9092}"/>
              </a:ext>
            </a:extLst>
          </p:cNvPr>
          <p:cNvCxnSpPr>
            <a:cxnSpLocks/>
          </p:cNvCxnSpPr>
          <p:nvPr/>
        </p:nvCxnSpPr>
        <p:spPr>
          <a:xfrm>
            <a:off x="7518563" y="5753382"/>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941EAD6-4701-41A3-8B31-F023092CEA2E}"/>
              </a:ext>
            </a:extLst>
          </p:cNvPr>
          <p:cNvGrpSpPr/>
          <p:nvPr/>
        </p:nvGrpSpPr>
        <p:grpSpPr>
          <a:xfrm>
            <a:off x="5234933" y="6273679"/>
            <a:ext cx="2318000" cy="0"/>
            <a:chOff x="2239712" y="6283204"/>
            <a:chExt cx="2318000" cy="0"/>
          </a:xfrm>
        </p:grpSpPr>
        <p:cxnSp>
          <p:nvCxnSpPr>
            <p:cNvPr id="171" name="Straight Arrow Connector 170">
              <a:extLst>
                <a:ext uri="{FF2B5EF4-FFF2-40B4-BE49-F238E27FC236}">
                  <a16:creationId xmlns:a16="http://schemas.microsoft.com/office/drawing/2014/main" id="{2F2664C7-7C4B-4996-A658-E8742BA0D333}"/>
                </a:ext>
              </a:extLst>
            </p:cNvPr>
            <p:cNvCxnSpPr>
              <a:cxnSpLocks/>
            </p:cNvCxnSpPr>
            <p:nvPr/>
          </p:nvCxnSpPr>
          <p:spPr>
            <a:xfrm flipH="1">
              <a:off x="2239712"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F6EC0A80-CE38-4615-A111-890A04141F16}"/>
                </a:ext>
              </a:extLst>
            </p:cNvPr>
            <p:cNvCxnSpPr>
              <a:cxnSpLocks/>
            </p:cNvCxnSpPr>
            <p:nvPr/>
          </p:nvCxnSpPr>
          <p:spPr>
            <a:xfrm flipH="1">
              <a:off x="3238641"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57A167FF-137A-40A2-AD89-A704F1BA47FE}"/>
                </a:ext>
              </a:extLst>
            </p:cNvPr>
            <p:cNvCxnSpPr>
              <a:cxnSpLocks/>
            </p:cNvCxnSpPr>
            <p:nvPr/>
          </p:nvCxnSpPr>
          <p:spPr>
            <a:xfrm flipH="1">
              <a:off x="4237570"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175" name="Rectangle 174">
            <a:extLst>
              <a:ext uri="{FF2B5EF4-FFF2-40B4-BE49-F238E27FC236}">
                <a16:creationId xmlns:a16="http://schemas.microsoft.com/office/drawing/2014/main" id="{BB761AA1-4B9D-4001-AA8C-4A608664F212}"/>
              </a:ext>
            </a:extLst>
          </p:cNvPr>
          <p:cNvSpPr/>
          <p:nvPr/>
        </p:nvSpPr>
        <p:spPr>
          <a:xfrm>
            <a:off x="4471835" y="6186551"/>
            <a:ext cx="320142" cy="18066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176" name="Straight Connector 175">
            <a:extLst>
              <a:ext uri="{FF2B5EF4-FFF2-40B4-BE49-F238E27FC236}">
                <a16:creationId xmlns:a16="http://schemas.microsoft.com/office/drawing/2014/main" id="{7855295C-6319-4DBA-B8C6-A039D35288B1}"/>
              </a:ext>
            </a:extLst>
          </p:cNvPr>
          <p:cNvCxnSpPr/>
          <p:nvPr/>
        </p:nvCxnSpPr>
        <p:spPr>
          <a:xfrm>
            <a:off x="4493010" y="6324021"/>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321ECAB5-7431-4C22-8699-0B3EFB04F200}"/>
              </a:ext>
            </a:extLst>
          </p:cNvPr>
          <p:cNvCxnSpPr/>
          <p:nvPr/>
        </p:nvCxnSpPr>
        <p:spPr>
          <a:xfrm>
            <a:off x="4641275" y="6324021"/>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76369B6B-4B9D-4EC8-AE01-E7D75BD9DE7E}"/>
              </a:ext>
            </a:extLst>
          </p:cNvPr>
          <p:cNvCxnSpPr/>
          <p:nvPr/>
        </p:nvCxnSpPr>
        <p:spPr>
          <a:xfrm>
            <a:off x="4493010" y="6276884"/>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C52C6B93-1276-41F2-BAF6-E75F7E80703E}"/>
              </a:ext>
            </a:extLst>
          </p:cNvPr>
          <p:cNvCxnSpPr/>
          <p:nvPr/>
        </p:nvCxnSpPr>
        <p:spPr>
          <a:xfrm>
            <a:off x="4641275" y="6276884"/>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DD42B0CA-A20A-49FB-9C8E-85DC02E59DE1}"/>
              </a:ext>
            </a:extLst>
          </p:cNvPr>
          <p:cNvCxnSpPr/>
          <p:nvPr/>
        </p:nvCxnSpPr>
        <p:spPr>
          <a:xfrm>
            <a:off x="4493010" y="6229586"/>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C84A4AAA-9597-4FBA-97D3-C45AD4874553}"/>
              </a:ext>
            </a:extLst>
          </p:cNvPr>
          <p:cNvCxnSpPr/>
          <p:nvPr/>
        </p:nvCxnSpPr>
        <p:spPr>
          <a:xfrm>
            <a:off x="4641275" y="6229586"/>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Rectangle 181">
            <a:extLst>
              <a:ext uri="{FF2B5EF4-FFF2-40B4-BE49-F238E27FC236}">
                <a16:creationId xmlns:a16="http://schemas.microsoft.com/office/drawing/2014/main" id="{5E5AA61D-0A98-4945-A4EF-9F41D4679AA7}"/>
              </a:ext>
            </a:extLst>
          </p:cNvPr>
          <p:cNvSpPr/>
          <p:nvPr/>
        </p:nvSpPr>
        <p:spPr>
          <a:xfrm>
            <a:off x="1998161" y="2178596"/>
            <a:ext cx="2197488" cy="447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sp>
        <p:nvSpPr>
          <p:cNvPr id="183" name="Rectangle 182">
            <a:extLst>
              <a:ext uri="{FF2B5EF4-FFF2-40B4-BE49-F238E27FC236}">
                <a16:creationId xmlns:a16="http://schemas.microsoft.com/office/drawing/2014/main" id="{BAEFBA63-85DE-47BE-8FDA-25ABE29C1938}"/>
              </a:ext>
            </a:extLst>
          </p:cNvPr>
          <p:cNvSpPr/>
          <p:nvPr/>
        </p:nvSpPr>
        <p:spPr>
          <a:xfrm>
            <a:off x="8009874" y="2357227"/>
            <a:ext cx="2462165" cy="4296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84" name="Freeform: Shape 183">
            <a:extLst>
              <a:ext uri="{FF2B5EF4-FFF2-40B4-BE49-F238E27FC236}">
                <a16:creationId xmlns:a16="http://schemas.microsoft.com/office/drawing/2014/main" id="{278DB9DC-566B-4420-B849-7A172B9971E2}"/>
              </a:ext>
            </a:extLst>
          </p:cNvPr>
          <p:cNvSpPr/>
          <p:nvPr/>
        </p:nvSpPr>
        <p:spPr>
          <a:xfrm rot="12661060">
            <a:off x="4528347" y="4478471"/>
            <a:ext cx="274191" cy="422722"/>
          </a:xfrm>
          <a:custGeom>
            <a:avLst/>
            <a:gdLst>
              <a:gd name="connsiteX0" fmla="*/ 156482 w 188188"/>
              <a:gd name="connsiteY0" fmla="*/ 4939 h 161047"/>
              <a:gd name="connsiteX1" fmla="*/ 18369 w 188188"/>
              <a:gd name="connsiteY1" fmla="*/ 21608 h 161047"/>
              <a:gd name="connsiteX2" fmla="*/ 11226 w 188188"/>
              <a:gd name="connsiteY2" fmla="*/ 135908 h 161047"/>
              <a:gd name="connsiteX3" fmla="*/ 108857 w 188188"/>
              <a:gd name="connsiteY3" fmla="*/ 157339 h 161047"/>
              <a:gd name="connsiteX4" fmla="*/ 185057 w 188188"/>
              <a:gd name="connsiteY4" fmla="*/ 81139 h 161047"/>
              <a:gd name="connsiteX5" fmla="*/ 156482 w 188188"/>
              <a:gd name="connsiteY5" fmla="*/ 4939 h 16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88" h="161047">
                <a:moveTo>
                  <a:pt x="156482" y="4939"/>
                </a:moveTo>
                <a:cubicBezTo>
                  <a:pt x="128701" y="-4983"/>
                  <a:pt x="42578" y="-220"/>
                  <a:pt x="18369" y="21608"/>
                </a:cubicBezTo>
                <a:cubicBezTo>
                  <a:pt x="-5840" y="43436"/>
                  <a:pt x="-3855" y="113286"/>
                  <a:pt x="11226" y="135908"/>
                </a:cubicBezTo>
                <a:cubicBezTo>
                  <a:pt x="26307" y="158530"/>
                  <a:pt x="79885" y="166467"/>
                  <a:pt x="108857" y="157339"/>
                </a:cubicBezTo>
                <a:cubicBezTo>
                  <a:pt x="137829" y="148211"/>
                  <a:pt x="176326" y="105745"/>
                  <a:pt x="185057" y="81139"/>
                </a:cubicBezTo>
                <a:cubicBezTo>
                  <a:pt x="193788" y="56533"/>
                  <a:pt x="184263" y="14861"/>
                  <a:pt x="156482" y="4939"/>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grpSp>
        <p:nvGrpSpPr>
          <p:cNvPr id="253" name="Group 252">
            <a:extLst>
              <a:ext uri="{FF2B5EF4-FFF2-40B4-BE49-F238E27FC236}">
                <a16:creationId xmlns:a16="http://schemas.microsoft.com/office/drawing/2014/main" id="{1067A398-E506-4AEF-A22C-31D7E570E4E5}"/>
              </a:ext>
            </a:extLst>
          </p:cNvPr>
          <p:cNvGrpSpPr/>
          <p:nvPr/>
        </p:nvGrpSpPr>
        <p:grpSpPr>
          <a:xfrm>
            <a:off x="7653310" y="3859056"/>
            <a:ext cx="386528" cy="819436"/>
            <a:chOff x="7453593" y="4063151"/>
            <a:chExt cx="386528" cy="819436"/>
          </a:xfrm>
        </p:grpSpPr>
        <p:pic>
          <p:nvPicPr>
            <p:cNvPr id="187" name="Picture 186">
              <a:extLst>
                <a:ext uri="{FF2B5EF4-FFF2-40B4-BE49-F238E27FC236}">
                  <a16:creationId xmlns:a16="http://schemas.microsoft.com/office/drawing/2014/main" id="{92F655C7-768F-404E-B149-90A8CE6960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3593" y="4063151"/>
              <a:ext cx="386528" cy="384171"/>
            </a:xfrm>
            <a:prstGeom prst="rect">
              <a:avLst/>
            </a:prstGeom>
            <a:ln>
              <a:solidFill>
                <a:schemeClr val="bg1">
                  <a:lumMod val="50000"/>
                </a:schemeClr>
              </a:solidFill>
            </a:ln>
          </p:spPr>
        </p:pic>
        <p:cxnSp>
          <p:nvCxnSpPr>
            <p:cNvPr id="191" name="Straight Connector 190">
              <a:extLst>
                <a:ext uri="{FF2B5EF4-FFF2-40B4-BE49-F238E27FC236}">
                  <a16:creationId xmlns:a16="http://schemas.microsoft.com/office/drawing/2014/main" id="{A29FF83F-E529-4BD7-AF3F-69DFEDD6F008}"/>
                </a:ext>
              </a:extLst>
            </p:cNvPr>
            <p:cNvCxnSpPr>
              <a:cxnSpLocks/>
              <a:stCxn id="187" idx="2"/>
            </p:cNvCxnSpPr>
            <p:nvPr/>
          </p:nvCxnSpPr>
          <p:spPr>
            <a:xfrm>
              <a:off x="7646857" y="4447322"/>
              <a:ext cx="0" cy="37151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7" name="Rectangle 216">
              <a:extLst>
                <a:ext uri="{FF2B5EF4-FFF2-40B4-BE49-F238E27FC236}">
                  <a16:creationId xmlns:a16="http://schemas.microsoft.com/office/drawing/2014/main" id="{F79364D5-468F-4241-80FC-D2200BB863F3}"/>
                </a:ext>
              </a:extLst>
            </p:cNvPr>
            <p:cNvSpPr/>
            <p:nvPr/>
          </p:nvSpPr>
          <p:spPr>
            <a:xfrm>
              <a:off x="7612496" y="4818560"/>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sp>
        <p:nvSpPr>
          <p:cNvPr id="227" name="Freeform: Shape 226">
            <a:extLst>
              <a:ext uri="{FF2B5EF4-FFF2-40B4-BE49-F238E27FC236}">
                <a16:creationId xmlns:a16="http://schemas.microsoft.com/office/drawing/2014/main" id="{4D438CAB-8C75-4725-937F-5C7AE309FE06}"/>
              </a:ext>
            </a:extLst>
          </p:cNvPr>
          <p:cNvSpPr/>
          <p:nvPr/>
        </p:nvSpPr>
        <p:spPr>
          <a:xfrm rot="20632717">
            <a:off x="4882534" y="5242078"/>
            <a:ext cx="119448" cy="425023"/>
          </a:xfrm>
          <a:custGeom>
            <a:avLst/>
            <a:gdLst>
              <a:gd name="connsiteX0" fmla="*/ 96262 w 138121"/>
              <a:gd name="connsiteY0" fmla="*/ 0 h 424329"/>
              <a:gd name="connsiteX1" fmla="*/ 638 w 138121"/>
              <a:gd name="connsiteY1" fmla="*/ 71717 h 424329"/>
              <a:gd name="connsiteX2" fmla="*/ 138097 w 138121"/>
              <a:gd name="connsiteY2" fmla="*/ 155388 h 424329"/>
              <a:gd name="connsiteX3" fmla="*/ 12591 w 138121"/>
              <a:gd name="connsiteY3" fmla="*/ 256988 h 424329"/>
              <a:gd name="connsiteX4" fmla="*/ 84309 w 138121"/>
              <a:gd name="connsiteY4" fmla="*/ 370541 h 424329"/>
              <a:gd name="connsiteX5" fmla="*/ 84309 w 138121"/>
              <a:gd name="connsiteY5" fmla="*/ 424329 h 42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21" h="424329">
                <a:moveTo>
                  <a:pt x="96262" y="0"/>
                </a:moveTo>
                <a:cubicBezTo>
                  <a:pt x="44964" y="22909"/>
                  <a:pt x="-6334" y="45819"/>
                  <a:pt x="638" y="71717"/>
                </a:cubicBezTo>
                <a:cubicBezTo>
                  <a:pt x="7610" y="97615"/>
                  <a:pt x="136105" y="124509"/>
                  <a:pt x="138097" y="155388"/>
                </a:cubicBezTo>
                <a:cubicBezTo>
                  <a:pt x="140089" y="186267"/>
                  <a:pt x="21556" y="221129"/>
                  <a:pt x="12591" y="256988"/>
                </a:cubicBezTo>
                <a:cubicBezTo>
                  <a:pt x="3626" y="292847"/>
                  <a:pt x="72356" y="342651"/>
                  <a:pt x="84309" y="370541"/>
                </a:cubicBezTo>
                <a:cubicBezTo>
                  <a:pt x="96262" y="398431"/>
                  <a:pt x="90285" y="411380"/>
                  <a:pt x="84309" y="424329"/>
                </a:cubicBezTo>
              </a:path>
            </a:pathLst>
          </a:custGeom>
          <a:noFill/>
          <a:ln w="28575">
            <a:solidFill>
              <a:srgbClr val="3259A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28" name="Freeform: Shape 227">
            <a:extLst>
              <a:ext uri="{FF2B5EF4-FFF2-40B4-BE49-F238E27FC236}">
                <a16:creationId xmlns:a16="http://schemas.microsoft.com/office/drawing/2014/main" id="{FDA9777B-A2FE-4EA0-AE18-C2F543D86EDC}"/>
              </a:ext>
            </a:extLst>
          </p:cNvPr>
          <p:cNvSpPr/>
          <p:nvPr/>
        </p:nvSpPr>
        <p:spPr>
          <a:xfrm rot="967283" flipH="1">
            <a:off x="5113807" y="5165954"/>
            <a:ext cx="119448" cy="425023"/>
          </a:xfrm>
          <a:custGeom>
            <a:avLst/>
            <a:gdLst>
              <a:gd name="connsiteX0" fmla="*/ 96262 w 138121"/>
              <a:gd name="connsiteY0" fmla="*/ 0 h 424329"/>
              <a:gd name="connsiteX1" fmla="*/ 638 w 138121"/>
              <a:gd name="connsiteY1" fmla="*/ 71717 h 424329"/>
              <a:gd name="connsiteX2" fmla="*/ 138097 w 138121"/>
              <a:gd name="connsiteY2" fmla="*/ 155388 h 424329"/>
              <a:gd name="connsiteX3" fmla="*/ 12591 w 138121"/>
              <a:gd name="connsiteY3" fmla="*/ 256988 h 424329"/>
              <a:gd name="connsiteX4" fmla="*/ 84309 w 138121"/>
              <a:gd name="connsiteY4" fmla="*/ 370541 h 424329"/>
              <a:gd name="connsiteX5" fmla="*/ 84309 w 138121"/>
              <a:gd name="connsiteY5" fmla="*/ 424329 h 42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21" h="424329">
                <a:moveTo>
                  <a:pt x="96262" y="0"/>
                </a:moveTo>
                <a:cubicBezTo>
                  <a:pt x="44964" y="22909"/>
                  <a:pt x="-6334" y="45819"/>
                  <a:pt x="638" y="71717"/>
                </a:cubicBezTo>
                <a:cubicBezTo>
                  <a:pt x="7610" y="97615"/>
                  <a:pt x="136105" y="124509"/>
                  <a:pt x="138097" y="155388"/>
                </a:cubicBezTo>
                <a:cubicBezTo>
                  <a:pt x="140089" y="186267"/>
                  <a:pt x="21556" y="221129"/>
                  <a:pt x="12591" y="256988"/>
                </a:cubicBezTo>
                <a:cubicBezTo>
                  <a:pt x="3626" y="292847"/>
                  <a:pt x="72356" y="342651"/>
                  <a:pt x="84309" y="370541"/>
                </a:cubicBezTo>
                <a:cubicBezTo>
                  <a:pt x="96262" y="398431"/>
                  <a:pt x="90285" y="411380"/>
                  <a:pt x="84309" y="424329"/>
                </a:cubicBezTo>
              </a:path>
            </a:pathLst>
          </a:custGeom>
          <a:noFill/>
          <a:ln w="28575">
            <a:solidFill>
              <a:srgbClr val="3259A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5" name="Rectangle 4">
            <a:extLst>
              <a:ext uri="{FF2B5EF4-FFF2-40B4-BE49-F238E27FC236}">
                <a16:creationId xmlns:a16="http://schemas.microsoft.com/office/drawing/2014/main" id="{834782B1-66C0-4DA1-838F-03DB734D80BA}"/>
              </a:ext>
            </a:extLst>
          </p:cNvPr>
          <p:cNvSpPr/>
          <p:nvPr/>
        </p:nvSpPr>
        <p:spPr>
          <a:xfrm>
            <a:off x="5489593" y="3499054"/>
            <a:ext cx="248223" cy="97088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65E77F5-F2BE-49F3-B52A-A073954BAAF7}"/>
              </a:ext>
            </a:extLst>
          </p:cNvPr>
          <p:cNvCxnSpPr>
            <a:cxnSpLocks/>
          </p:cNvCxnSpPr>
          <p:nvPr/>
        </p:nvCxnSpPr>
        <p:spPr>
          <a:xfrm>
            <a:off x="5635452" y="3941190"/>
            <a:ext cx="6116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50" name="Rectangle 349">
            <a:extLst>
              <a:ext uri="{FF2B5EF4-FFF2-40B4-BE49-F238E27FC236}">
                <a16:creationId xmlns:a16="http://schemas.microsoft.com/office/drawing/2014/main" id="{05437220-EE66-4C9E-B927-5DD9C8BE034A}"/>
              </a:ext>
            </a:extLst>
          </p:cNvPr>
          <p:cNvSpPr/>
          <p:nvPr/>
        </p:nvSpPr>
        <p:spPr>
          <a:xfrm>
            <a:off x="6417402" y="3503282"/>
            <a:ext cx="930619" cy="94972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a:extLst>
              <a:ext uri="{FF2B5EF4-FFF2-40B4-BE49-F238E27FC236}">
                <a16:creationId xmlns:a16="http://schemas.microsoft.com/office/drawing/2014/main" id="{AA7EBD7F-ECE7-49AF-BC38-A89FF2F713C9}"/>
              </a:ext>
            </a:extLst>
          </p:cNvPr>
          <p:cNvSpPr/>
          <p:nvPr/>
        </p:nvSpPr>
        <p:spPr>
          <a:xfrm>
            <a:off x="6493667" y="3587610"/>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a:extLst>
              <a:ext uri="{FF2B5EF4-FFF2-40B4-BE49-F238E27FC236}">
                <a16:creationId xmlns:a16="http://schemas.microsoft.com/office/drawing/2014/main" id="{E45B1BF2-3488-41EA-9E3C-C9F535F87617}"/>
              </a:ext>
            </a:extLst>
          </p:cNvPr>
          <p:cNvSpPr/>
          <p:nvPr/>
        </p:nvSpPr>
        <p:spPr>
          <a:xfrm>
            <a:off x="6774945" y="3591511"/>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a:extLst>
              <a:ext uri="{FF2B5EF4-FFF2-40B4-BE49-F238E27FC236}">
                <a16:creationId xmlns:a16="http://schemas.microsoft.com/office/drawing/2014/main" id="{A4E68D57-B6FF-46B4-8333-2078AA761F3D}"/>
              </a:ext>
            </a:extLst>
          </p:cNvPr>
          <p:cNvSpPr/>
          <p:nvPr/>
        </p:nvSpPr>
        <p:spPr>
          <a:xfrm>
            <a:off x="7043202" y="3594564"/>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1" name="Straight Connector 350">
            <a:extLst>
              <a:ext uri="{FF2B5EF4-FFF2-40B4-BE49-F238E27FC236}">
                <a16:creationId xmlns:a16="http://schemas.microsoft.com/office/drawing/2014/main" id="{B50EBDCA-104B-4507-94F4-4368993E05D7}"/>
              </a:ext>
            </a:extLst>
          </p:cNvPr>
          <p:cNvCxnSpPr>
            <a:cxnSpLocks/>
          </p:cNvCxnSpPr>
          <p:nvPr/>
        </p:nvCxnSpPr>
        <p:spPr>
          <a:xfrm>
            <a:off x="6829842" y="4210553"/>
            <a:ext cx="6116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52" name="Rectangle 351">
            <a:extLst>
              <a:ext uri="{FF2B5EF4-FFF2-40B4-BE49-F238E27FC236}">
                <a16:creationId xmlns:a16="http://schemas.microsoft.com/office/drawing/2014/main" id="{5F231481-65F4-4A56-B19F-7D6DBBFBA421}"/>
              </a:ext>
            </a:extLst>
          </p:cNvPr>
          <p:cNvSpPr/>
          <p:nvPr/>
        </p:nvSpPr>
        <p:spPr>
          <a:xfrm>
            <a:off x="5911685" y="3495611"/>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a:extLst>
              <a:ext uri="{FF2B5EF4-FFF2-40B4-BE49-F238E27FC236}">
                <a16:creationId xmlns:a16="http://schemas.microsoft.com/office/drawing/2014/main" id="{8BB025B5-7E1A-4DB3-AF66-9D01A1AC6F34}"/>
              </a:ext>
            </a:extLst>
          </p:cNvPr>
          <p:cNvSpPr/>
          <p:nvPr/>
        </p:nvSpPr>
        <p:spPr>
          <a:xfrm>
            <a:off x="5116978" y="3498444"/>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F02CCD2-A058-4459-857D-5021DCE752A9}"/>
              </a:ext>
            </a:extLst>
          </p:cNvPr>
          <p:cNvSpPr/>
          <p:nvPr/>
        </p:nvSpPr>
        <p:spPr>
          <a:xfrm>
            <a:off x="4938483" y="2703910"/>
            <a:ext cx="1307805" cy="547577"/>
          </a:xfrm>
          <a:custGeom>
            <a:avLst/>
            <a:gdLst>
              <a:gd name="connsiteX0" fmla="*/ 0 w 1307805"/>
              <a:gd name="connsiteY0" fmla="*/ 547577 h 547577"/>
              <a:gd name="connsiteX1" fmla="*/ 659219 w 1307805"/>
              <a:gd name="connsiteY1" fmla="*/ 0 h 547577"/>
              <a:gd name="connsiteX2" fmla="*/ 1307805 w 1307805"/>
              <a:gd name="connsiteY2" fmla="*/ 542261 h 547577"/>
            </a:gdLst>
            <a:ahLst/>
            <a:cxnLst>
              <a:cxn ang="0">
                <a:pos x="connsiteX0" y="connsiteY0"/>
              </a:cxn>
              <a:cxn ang="0">
                <a:pos x="connsiteX1" y="connsiteY1"/>
              </a:cxn>
              <a:cxn ang="0">
                <a:pos x="connsiteX2" y="connsiteY2"/>
              </a:cxn>
            </a:cxnLst>
            <a:rect l="l" t="t" r="r" b="b"/>
            <a:pathLst>
              <a:path w="1307805" h="547577">
                <a:moveTo>
                  <a:pt x="0" y="547577"/>
                </a:moveTo>
                <a:lnTo>
                  <a:pt x="659219" y="0"/>
                </a:lnTo>
                <a:lnTo>
                  <a:pt x="1307805" y="542261"/>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0531D284-D90C-49C8-94B2-A9A69AAF3B41}"/>
              </a:ext>
            </a:extLst>
          </p:cNvPr>
          <p:cNvGrpSpPr/>
          <p:nvPr/>
        </p:nvGrpSpPr>
        <p:grpSpPr>
          <a:xfrm>
            <a:off x="7533375" y="5275487"/>
            <a:ext cx="381828" cy="583643"/>
            <a:chOff x="7351974" y="5466572"/>
            <a:chExt cx="381828" cy="583643"/>
          </a:xfrm>
        </p:grpSpPr>
        <p:pic>
          <p:nvPicPr>
            <p:cNvPr id="142" name="Picture 141">
              <a:extLst>
                <a:ext uri="{FF2B5EF4-FFF2-40B4-BE49-F238E27FC236}">
                  <a16:creationId xmlns:a16="http://schemas.microsoft.com/office/drawing/2014/main" id="{2259136B-B40A-47DD-A0DD-40E2796EA8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1974" y="5466572"/>
              <a:ext cx="381828" cy="384171"/>
            </a:xfrm>
            <a:prstGeom prst="rect">
              <a:avLst/>
            </a:prstGeom>
            <a:ln>
              <a:solidFill>
                <a:schemeClr val="bg1">
                  <a:lumMod val="50000"/>
                </a:schemeClr>
              </a:solidFill>
            </a:ln>
          </p:spPr>
        </p:pic>
        <p:cxnSp>
          <p:nvCxnSpPr>
            <p:cNvPr id="143" name="Straight Connector 142">
              <a:extLst>
                <a:ext uri="{FF2B5EF4-FFF2-40B4-BE49-F238E27FC236}">
                  <a16:creationId xmlns:a16="http://schemas.microsoft.com/office/drawing/2014/main" id="{969CEFBB-5EC2-44FD-9CEC-9F5505772BFC}"/>
                </a:ext>
              </a:extLst>
            </p:cNvPr>
            <p:cNvCxnSpPr>
              <a:cxnSpLocks/>
            </p:cNvCxnSpPr>
            <p:nvPr/>
          </p:nvCxnSpPr>
          <p:spPr>
            <a:xfrm>
              <a:off x="7542887" y="5852681"/>
              <a:ext cx="0" cy="16037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05473C32-8982-413E-8B20-69FD37B08DDE}"/>
                </a:ext>
              </a:extLst>
            </p:cNvPr>
            <p:cNvSpPr/>
            <p:nvPr/>
          </p:nvSpPr>
          <p:spPr>
            <a:xfrm>
              <a:off x="7518109" y="5986188"/>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grpSp>
        <p:nvGrpSpPr>
          <p:cNvPr id="152" name="Group 151">
            <a:extLst>
              <a:ext uri="{FF2B5EF4-FFF2-40B4-BE49-F238E27FC236}">
                <a16:creationId xmlns:a16="http://schemas.microsoft.com/office/drawing/2014/main" id="{61C7745D-797E-4BB6-B126-94DEC62CCBDA}"/>
              </a:ext>
            </a:extLst>
          </p:cNvPr>
          <p:cNvGrpSpPr/>
          <p:nvPr/>
        </p:nvGrpSpPr>
        <p:grpSpPr>
          <a:xfrm>
            <a:off x="5564401" y="4659286"/>
            <a:ext cx="981234" cy="521516"/>
            <a:chOff x="5383000" y="4850371"/>
            <a:chExt cx="981234" cy="521516"/>
          </a:xfrm>
        </p:grpSpPr>
        <p:pic>
          <p:nvPicPr>
            <p:cNvPr id="215" name="Picture 214">
              <a:extLst>
                <a:ext uri="{FF2B5EF4-FFF2-40B4-BE49-F238E27FC236}">
                  <a16:creationId xmlns:a16="http://schemas.microsoft.com/office/drawing/2014/main" id="{486F57F2-19B1-47D8-89E7-AC6724CF0C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0556" y="4850371"/>
              <a:ext cx="386528" cy="384171"/>
            </a:xfrm>
            <a:prstGeom prst="rect">
              <a:avLst/>
            </a:prstGeom>
            <a:ln>
              <a:solidFill>
                <a:schemeClr val="bg1">
                  <a:lumMod val="50000"/>
                </a:schemeClr>
              </a:solidFill>
            </a:ln>
          </p:spPr>
        </p:pic>
        <p:cxnSp>
          <p:nvCxnSpPr>
            <p:cNvPr id="232" name="Straight Connector 231">
              <a:extLst>
                <a:ext uri="{FF2B5EF4-FFF2-40B4-BE49-F238E27FC236}">
                  <a16:creationId xmlns:a16="http://schemas.microsoft.com/office/drawing/2014/main" id="{99D1CB30-A7AD-4A52-A062-5DF0B40E66F2}"/>
                </a:ext>
              </a:extLst>
            </p:cNvPr>
            <p:cNvCxnSpPr>
              <a:cxnSpLocks/>
            </p:cNvCxnSpPr>
            <p:nvPr/>
          </p:nvCxnSpPr>
          <p:spPr>
            <a:xfrm flipH="1">
              <a:off x="5435735" y="5229035"/>
              <a:ext cx="251981" cy="11605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BE85FF03-B94F-4792-B638-6D44AEA2C8A2}"/>
                </a:ext>
              </a:extLst>
            </p:cNvPr>
            <p:cNvCxnSpPr>
              <a:cxnSpLocks/>
            </p:cNvCxnSpPr>
            <p:nvPr/>
          </p:nvCxnSpPr>
          <p:spPr>
            <a:xfrm>
              <a:off x="6073971" y="5229035"/>
              <a:ext cx="251981" cy="11605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1" name="Rectangle 240">
              <a:extLst>
                <a:ext uri="{FF2B5EF4-FFF2-40B4-BE49-F238E27FC236}">
                  <a16:creationId xmlns:a16="http://schemas.microsoft.com/office/drawing/2014/main" id="{8AF5E5D1-6035-4B12-B9A4-A69F0F0A590F}"/>
                </a:ext>
              </a:extLst>
            </p:cNvPr>
            <p:cNvSpPr/>
            <p:nvPr/>
          </p:nvSpPr>
          <p:spPr>
            <a:xfrm>
              <a:off x="6300207" y="5303883"/>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42" name="Rectangle 241">
              <a:extLst>
                <a:ext uri="{FF2B5EF4-FFF2-40B4-BE49-F238E27FC236}">
                  <a16:creationId xmlns:a16="http://schemas.microsoft.com/office/drawing/2014/main" id="{E7F855E2-0F4A-446A-B71A-5084D1B4FD98}"/>
                </a:ext>
              </a:extLst>
            </p:cNvPr>
            <p:cNvSpPr/>
            <p:nvPr/>
          </p:nvSpPr>
          <p:spPr>
            <a:xfrm>
              <a:off x="5383000" y="5307860"/>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grpSp>
        <p:nvGrpSpPr>
          <p:cNvPr id="243" name="Group 242">
            <a:extLst>
              <a:ext uri="{FF2B5EF4-FFF2-40B4-BE49-F238E27FC236}">
                <a16:creationId xmlns:a16="http://schemas.microsoft.com/office/drawing/2014/main" id="{720C9F1C-1547-40C8-A26A-8C7CBEB8664D}"/>
              </a:ext>
            </a:extLst>
          </p:cNvPr>
          <p:cNvGrpSpPr/>
          <p:nvPr/>
        </p:nvGrpSpPr>
        <p:grpSpPr>
          <a:xfrm>
            <a:off x="4201912" y="3918075"/>
            <a:ext cx="594033" cy="628903"/>
            <a:chOff x="4020511" y="4109160"/>
            <a:chExt cx="594033" cy="628903"/>
          </a:xfrm>
        </p:grpSpPr>
        <p:cxnSp>
          <p:nvCxnSpPr>
            <p:cNvPr id="245" name="Straight Connector 244">
              <a:extLst>
                <a:ext uri="{FF2B5EF4-FFF2-40B4-BE49-F238E27FC236}">
                  <a16:creationId xmlns:a16="http://schemas.microsoft.com/office/drawing/2014/main" id="{9F843FCE-10E4-4AB6-B4BE-301630B7BC94}"/>
                </a:ext>
              </a:extLst>
            </p:cNvPr>
            <p:cNvCxnSpPr>
              <a:cxnSpLocks/>
            </p:cNvCxnSpPr>
            <p:nvPr/>
          </p:nvCxnSpPr>
          <p:spPr>
            <a:xfrm>
              <a:off x="4383648" y="4467952"/>
              <a:ext cx="196536" cy="2578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6" name="Picture 245">
              <a:extLst>
                <a:ext uri="{FF2B5EF4-FFF2-40B4-BE49-F238E27FC236}">
                  <a16:creationId xmlns:a16="http://schemas.microsoft.com/office/drawing/2014/main" id="{978F75BE-9CA5-4692-8138-1B13C99FA0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0511" y="4109160"/>
              <a:ext cx="384171" cy="384171"/>
            </a:xfrm>
            <a:prstGeom prst="rect">
              <a:avLst/>
            </a:prstGeom>
            <a:ln>
              <a:solidFill>
                <a:schemeClr val="bg1">
                  <a:lumMod val="50000"/>
                </a:schemeClr>
              </a:solidFill>
            </a:ln>
          </p:spPr>
        </p:pic>
        <p:sp>
          <p:nvSpPr>
            <p:cNvPr id="257" name="Rectangle 256">
              <a:extLst>
                <a:ext uri="{FF2B5EF4-FFF2-40B4-BE49-F238E27FC236}">
                  <a16:creationId xmlns:a16="http://schemas.microsoft.com/office/drawing/2014/main" id="{C31E00CA-C4FA-47FC-8F6B-C82AC4E87134}"/>
                </a:ext>
              </a:extLst>
            </p:cNvPr>
            <p:cNvSpPr/>
            <p:nvPr/>
          </p:nvSpPr>
          <p:spPr>
            <a:xfrm>
              <a:off x="4550517" y="4674036"/>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pic>
        <p:nvPicPr>
          <p:cNvPr id="276" name="Picture 275">
            <a:extLst>
              <a:ext uri="{FF2B5EF4-FFF2-40B4-BE49-F238E27FC236}">
                <a16:creationId xmlns:a16="http://schemas.microsoft.com/office/drawing/2014/main" id="{D51F190E-6C65-4F3B-8D72-CAC58AD22C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6960" y="5200108"/>
            <a:ext cx="384171" cy="384171"/>
          </a:xfrm>
          <a:prstGeom prst="rect">
            <a:avLst/>
          </a:prstGeom>
          <a:ln>
            <a:solidFill>
              <a:schemeClr val="bg1">
                <a:lumMod val="50000"/>
              </a:schemeClr>
            </a:solidFill>
          </a:ln>
        </p:spPr>
      </p:pic>
      <p:sp>
        <p:nvSpPr>
          <p:cNvPr id="90" name="TextBox 89">
            <a:extLst>
              <a:ext uri="{FF2B5EF4-FFF2-40B4-BE49-F238E27FC236}">
                <a16:creationId xmlns:a16="http://schemas.microsoft.com/office/drawing/2014/main" id="{A9DD2635-ADF2-4D0C-A4D4-003628E4DE64}"/>
              </a:ext>
            </a:extLst>
          </p:cNvPr>
          <p:cNvSpPr txBox="1"/>
          <p:nvPr/>
        </p:nvSpPr>
        <p:spPr>
          <a:xfrm>
            <a:off x="218290" y="1657760"/>
            <a:ext cx="3791735" cy="830997"/>
          </a:xfrm>
          <a:prstGeom prst="rect">
            <a:avLst/>
          </a:prstGeom>
          <a:noFill/>
        </p:spPr>
        <p:txBody>
          <a:bodyPr wrap="square" rtlCol="0">
            <a:spAutoFit/>
          </a:bodyPr>
          <a:lstStyle/>
          <a:p>
            <a:pPr algn="ctr"/>
            <a:r>
              <a:rPr lang="en-US" sz="2400" dirty="0">
                <a:latin typeface="Segoe UI Semilight" panose="020B0402040204020203" pitchFamily="34" charset="0"/>
                <a:cs typeface="Segoe UI Semilight" panose="020B0402040204020203" pitchFamily="34" charset="0"/>
              </a:rPr>
              <a:t>How do these practices interact with </a:t>
            </a:r>
            <a:r>
              <a:rPr lang="en-US" sz="2400" dirty="0">
                <a:latin typeface="Segoe UI Semibold" panose="020B0702040204020203" pitchFamily="34" charset="0"/>
                <a:cs typeface="Segoe UI Semibold" panose="020B0702040204020203" pitchFamily="34" charset="0"/>
              </a:rPr>
              <a:t>climate? </a:t>
            </a:r>
          </a:p>
        </p:txBody>
      </p:sp>
    </p:spTree>
    <p:extLst>
      <p:ext uri="{BB962C8B-B14F-4D97-AF65-F5344CB8AC3E}">
        <p14:creationId xmlns:p14="http://schemas.microsoft.com/office/powerpoint/2010/main" val="3730818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hord 143">
            <a:extLst>
              <a:ext uri="{FF2B5EF4-FFF2-40B4-BE49-F238E27FC236}">
                <a16:creationId xmlns:a16="http://schemas.microsoft.com/office/drawing/2014/main" id="{BED6C317-3202-432C-B558-03E9FC5AA432}"/>
              </a:ext>
            </a:extLst>
          </p:cNvPr>
          <p:cNvSpPr/>
          <p:nvPr/>
        </p:nvSpPr>
        <p:spPr>
          <a:xfrm flipV="1">
            <a:off x="2099263" y="4396615"/>
            <a:ext cx="8221868" cy="3679350"/>
          </a:xfrm>
          <a:prstGeom prst="chord">
            <a:avLst>
              <a:gd name="adj1" fmla="val 12008"/>
              <a:gd name="adj2" fmla="val 1077050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48" name="Freeform: Shape 247">
            <a:extLst>
              <a:ext uri="{FF2B5EF4-FFF2-40B4-BE49-F238E27FC236}">
                <a16:creationId xmlns:a16="http://schemas.microsoft.com/office/drawing/2014/main" id="{239EC6A1-234E-4C40-A8B2-443A298515EA}"/>
              </a:ext>
            </a:extLst>
          </p:cNvPr>
          <p:cNvSpPr/>
          <p:nvPr/>
        </p:nvSpPr>
        <p:spPr>
          <a:xfrm>
            <a:off x="7386525" y="5906506"/>
            <a:ext cx="77755" cy="288914"/>
          </a:xfrm>
          <a:custGeom>
            <a:avLst/>
            <a:gdLst>
              <a:gd name="connsiteX0" fmla="*/ 2022 w 58791"/>
              <a:gd name="connsiteY0" fmla="*/ 40269 h 887715"/>
              <a:gd name="connsiteX1" fmla="*/ 56791 w 58791"/>
              <a:gd name="connsiteY1" fmla="*/ 149806 h 887715"/>
              <a:gd name="connsiteX2" fmla="*/ 44885 w 58791"/>
              <a:gd name="connsiteY2" fmla="*/ 373644 h 887715"/>
              <a:gd name="connsiteX3" fmla="*/ 25835 w 58791"/>
              <a:gd name="connsiteY3" fmla="*/ 547475 h 887715"/>
              <a:gd name="connsiteX4" fmla="*/ 54410 w 58791"/>
              <a:gd name="connsiteY4" fmla="*/ 714163 h 887715"/>
              <a:gd name="connsiteX5" fmla="*/ 16310 w 58791"/>
              <a:gd name="connsiteY5" fmla="*/ 854656 h 887715"/>
              <a:gd name="connsiteX6" fmla="*/ 2022 w 58791"/>
              <a:gd name="connsiteY6" fmla="*/ 40269 h 887715"/>
              <a:gd name="connsiteX0" fmla="*/ 865 w 53316"/>
              <a:gd name="connsiteY0" fmla="*/ 40269 h 887715"/>
              <a:gd name="connsiteX1" fmla="*/ 36946 w 53316"/>
              <a:gd name="connsiteY1" fmla="*/ 149806 h 887715"/>
              <a:gd name="connsiteX2" fmla="*/ 43728 w 53316"/>
              <a:gd name="connsiteY2" fmla="*/ 373644 h 887715"/>
              <a:gd name="connsiteX3" fmla="*/ 24678 w 53316"/>
              <a:gd name="connsiteY3" fmla="*/ 547475 h 887715"/>
              <a:gd name="connsiteX4" fmla="*/ 53253 w 53316"/>
              <a:gd name="connsiteY4" fmla="*/ 714163 h 887715"/>
              <a:gd name="connsiteX5" fmla="*/ 15153 w 53316"/>
              <a:gd name="connsiteY5" fmla="*/ 854656 h 887715"/>
              <a:gd name="connsiteX6" fmla="*/ 865 w 53316"/>
              <a:gd name="connsiteY6" fmla="*/ 40269 h 887715"/>
              <a:gd name="connsiteX0" fmla="*/ 865 w 53373"/>
              <a:gd name="connsiteY0" fmla="*/ 40269 h 887715"/>
              <a:gd name="connsiteX1" fmla="*/ 36946 w 53373"/>
              <a:gd name="connsiteY1" fmla="*/ 149806 h 887715"/>
              <a:gd name="connsiteX2" fmla="*/ 43728 w 53373"/>
              <a:gd name="connsiteY2" fmla="*/ 373644 h 887715"/>
              <a:gd name="connsiteX3" fmla="*/ 38694 w 53373"/>
              <a:gd name="connsiteY3" fmla="*/ 544898 h 887715"/>
              <a:gd name="connsiteX4" fmla="*/ 53253 w 53373"/>
              <a:gd name="connsiteY4" fmla="*/ 714163 h 887715"/>
              <a:gd name="connsiteX5" fmla="*/ 15153 w 53373"/>
              <a:gd name="connsiteY5" fmla="*/ 854656 h 887715"/>
              <a:gd name="connsiteX6" fmla="*/ 865 w 53373"/>
              <a:gd name="connsiteY6" fmla="*/ 40269 h 887715"/>
              <a:gd name="connsiteX0" fmla="*/ 865 w 53381"/>
              <a:gd name="connsiteY0" fmla="*/ 40269 h 887715"/>
              <a:gd name="connsiteX1" fmla="*/ 36946 w 53381"/>
              <a:gd name="connsiteY1" fmla="*/ 149806 h 887715"/>
              <a:gd name="connsiteX2" fmla="*/ 37888 w 53381"/>
              <a:gd name="connsiteY2" fmla="*/ 373644 h 887715"/>
              <a:gd name="connsiteX3" fmla="*/ 38694 w 53381"/>
              <a:gd name="connsiteY3" fmla="*/ 544898 h 887715"/>
              <a:gd name="connsiteX4" fmla="*/ 53253 w 53381"/>
              <a:gd name="connsiteY4" fmla="*/ 714163 h 887715"/>
              <a:gd name="connsiteX5" fmla="*/ 15153 w 53381"/>
              <a:gd name="connsiteY5" fmla="*/ 854656 h 887715"/>
              <a:gd name="connsiteX6" fmla="*/ 865 w 53381"/>
              <a:gd name="connsiteY6" fmla="*/ 40269 h 887715"/>
              <a:gd name="connsiteX0" fmla="*/ 685 w 39701"/>
              <a:gd name="connsiteY0" fmla="*/ 40269 h 889621"/>
              <a:gd name="connsiteX1" fmla="*/ 36766 w 39701"/>
              <a:gd name="connsiteY1" fmla="*/ 149806 h 889621"/>
              <a:gd name="connsiteX2" fmla="*/ 37708 w 39701"/>
              <a:gd name="connsiteY2" fmla="*/ 373644 h 889621"/>
              <a:gd name="connsiteX3" fmla="*/ 38514 w 39701"/>
              <a:gd name="connsiteY3" fmla="*/ 544898 h 889621"/>
              <a:gd name="connsiteX4" fmla="*/ 37889 w 39701"/>
              <a:gd name="connsiteY4" fmla="*/ 721891 h 889621"/>
              <a:gd name="connsiteX5" fmla="*/ 14973 w 39701"/>
              <a:gd name="connsiteY5" fmla="*/ 854656 h 889621"/>
              <a:gd name="connsiteX6" fmla="*/ 685 w 39701"/>
              <a:gd name="connsiteY6" fmla="*/ 40269 h 88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1" h="889621">
                <a:moveTo>
                  <a:pt x="685" y="40269"/>
                </a:moveTo>
                <a:cubicBezTo>
                  <a:pt x="4317" y="-77206"/>
                  <a:pt x="30596" y="94244"/>
                  <a:pt x="36766" y="149806"/>
                </a:cubicBezTo>
                <a:cubicBezTo>
                  <a:pt x="42937" y="205369"/>
                  <a:pt x="37417" y="307795"/>
                  <a:pt x="37708" y="373644"/>
                </a:cubicBezTo>
                <a:cubicBezTo>
                  <a:pt x="37999" y="439493"/>
                  <a:pt x="38484" y="486857"/>
                  <a:pt x="38514" y="544898"/>
                </a:cubicBezTo>
                <a:cubicBezTo>
                  <a:pt x="38544" y="602939"/>
                  <a:pt x="39476" y="670694"/>
                  <a:pt x="37889" y="721891"/>
                </a:cubicBezTo>
                <a:cubicBezTo>
                  <a:pt x="36302" y="773088"/>
                  <a:pt x="21174" y="968260"/>
                  <a:pt x="14973" y="854656"/>
                </a:cubicBezTo>
                <a:cubicBezTo>
                  <a:pt x="8772" y="741052"/>
                  <a:pt x="-2947" y="157744"/>
                  <a:pt x="685" y="40269"/>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 name="Title 1"/>
          <p:cNvSpPr>
            <a:spLocks noGrp="1"/>
          </p:cNvSpPr>
          <p:nvPr>
            <p:ph type="title"/>
          </p:nvPr>
        </p:nvSpPr>
        <p:spPr>
          <a:xfrm>
            <a:off x="3810" y="0"/>
            <a:ext cx="12192000" cy="1325563"/>
          </a:xfrm>
        </p:spPr>
        <p:txBody>
          <a:bodyPr>
            <a:normAutofit/>
          </a:bodyPr>
          <a:lstStyle/>
          <a:p>
            <a:r>
              <a:rPr lang="en-US" sz="4000" dirty="0"/>
              <a:t>Homeowner decisions affect urban hydrology</a:t>
            </a:r>
          </a:p>
        </p:txBody>
      </p:sp>
      <p:sp>
        <p:nvSpPr>
          <p:cNvPr id="145" name="Freeform: Shape 144">
            <a:extLst>
              <a:ext uri="{FF2B5EF4-FFF2-40B4-BE49-F238E27FC236}">
                <a16:creationId xmlns:a16="http://schemas.microsoft.com/office/drawing/2014/main" id="{2463D567-A215-40BC-8056-73437F7A556E}"/>
              </a:ext>
            </a:extLst>
          </p:cNvPr>
          <p:cNvSpPr/>
          <p:nvPr/>
        </p:nvSpPr>
        <p:spPr>
          <a:xfrm>
            <a:off x="7392862" y="5907237"/>
            <a:ext cx="616167" cy="91745"/>
          </a:xfrm>
          <a:custGeom>
            <a:avLst/>
            <a:gdLst>
              <a:gd name="connsiteX0" fmla="*/ 22319 w 474831"/>
              <a:gd name="connsiteY0" fmla="*/ 4508 h 36683"/>
              <a:gd name="connsiteX1" fmla="*/ 81850 w 474831"/>
              <a:gd name="connsiteY1" fmla="*/ 33083 h 36683"/>
              <a:gd name="connsiteX2" fmla="*/ 269969 w 474831"/>
              <a:gd name="connsiteY2" fmla="*/ 30702 h 36683"/>
              <a:gd name="connsiteX3" fmla="*/ 412844 w 474831"/>
              <a:gd name="connsiteY3" fmla="*/ 35464 h 36683"/>
              <a:gd name="connsiteX4" fmla="*/ 448563 w 474831"/>
              <a:gd name="connsiteY4" fmla="*/ 4508 h 36683"/>
              <a:gd name="connsiteX5" fmla="*/ 22319 w 474831"/>
              <a:gd name="connsiteY5" fmla="*/ 4508 h 3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831" h="36683">
                <a:moveTo>
                  <a:pt x="22319" y="4508"/>
                </a:moveTo>
                <a:cubicBezTo>
                  <a:pt x="-38800" y="9270"/>
                  <a:pt x="40575" y="28717"/>
                  <a:pt x="81850" y="33083"/>
                </a:cubicBezTo>
                <a:cubicBezTo>
                  <a:pt x="123125" y="37449"/>
                  <a:pt x="214803" y="30305"/>
                  <a:pt x="269969" y="30702"/>
                </a:cubicBezTo>
                <a:cubicBezTo>
                  <a:pt x="325135" y="31099"/>
                  <a:pt x="383079" y="39830"/>
                  <a:pt x="412844" y="35464"/>
                </a:cubicBezTo>
                <a:cubicBezTo>
                  <a:pt x="442609" y="31098"/>
                  <a:pt x="512857" y="11652"/>
                  <a:pt x="448563" y="4508"/>
                </a:cubicBezTo>
                <a:cubicBezTo>
                  <a:pt x="384269" y="-2636"/>
                  <a:pt x="83438" y="-254"/>
                  <a:pt x="22319" y="4508"/>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46" name="Freeform: Shape 145">
            <a:extLst>
              <a:ext uri="{FF2B5EF4-FFF2-40B4-BE49-F238E27FC236}">
                <a16:creationId xmlns:a16="http://schemas.microsoft.com/office/drawing/2014/main" id="{FBCEB0AE-9864-4A9C-9F88-15B02EBB65A9}"/>
              </a:ext>
            </a:extLst>
          </p:cNvPr>
          <p:cNvSpPr/>
          <p:nvPr/>
        </p:nvSpPr>
        <p:spPr>
          <a:xfrm>
            <a:off x="7359963" y="4548562"/>
            <a:ext cx="113351" cy="1151553"/>
          </a:xfrm>
          <a:custGeom>
            <a:avLst/>
            <a:gdLst>
              <a:gd name="connsiteX0" fmla="*/ 2022 w 58791"/>
              <a:gd name="connsiteY0" fmla="*/ 40269 h 887715"/>
              <a:gd name="connsiteX1" fmla="*/ 56791 w 58791"/>
              <a:gd name="connsiteY1" fmla="*/ 149806 h 887715"/>
              <a:gd name="connsiteX2" fmla="*/ 44885 w 58791"/>
              <a:gd name="connsiteY2" fmla="*/ 373644 h 887715"/>
              <a:gd name="connsiteX3" fmla="*/ 25835 w 58791"/>
              <a:gd name="connsiteY3" fmla="*/ 547475 h 887715"/>
              <a:gd name="connsiteX4" fmla="*/ 54410 w 58791"/>
              <a:gd name="connsiteY4" fmla="*/ 714163 h 887715"/>
              <a:gd name="connsiteX5" fmla="*/ 16310 w 58791"/>
              <a:gd name="connsiteY5" fmla="*/ 854656 h 887715"/>
              <a:gd name="connsiteX6" fmla="*/ 2022 w 58791"/>
              <a:gd name="connsiteY6" fmla="*/ 40269 h 887715"/>
              <a:gd name="connsiteX0" fmla="*/ 865 w 53316"/>
              <a:gd name="connsiteY0" fmla="*/ 40269 h 887715"/>
              <a:gd name="connsiteX1" fmla="*/ 36946 w 53316"/>
              <a:gd name="connsiteY1" fmla="*/ 149806 h 887715"/>
              <a:gd name="connsiteX2" fmla="*/ 43728 w 53316"/>
              <a:gd name="connsiteY2" fmla="*/ 373644 h 887715"/>
              <a:gd name="connsiteX3" fmla="*/ 24678 w 53316"/>
              <a:gd name="connsiteY3" fmla="*/ 547475 h 887715"/>
              <a:gd name="connsiteX4" fmla="*/ 53253 w 53316"/>
              <a:gd name="connsiteY4" fmla="*/ 714163 h 887715"/>
              <a:gd name="connsiteX5" fmla="*/ 15153 w 53316"/>
              <a:gd name="connsiteY5" fmla="*/ 854656 h 887715"/>
              <a:gd name="connsiteX6" fmla="*/ 865 w 53316"/>
              <a:gd name="connsiteY6" fmla="*/ 40269 h 887715"/>
              <a:gd name="connsiteX0" fmla="*/ 865 w 53373"/>
              <a:gd name="connsiteY0" fmla="*/ 40269 h 887715"/>
              <a:gd name="connsiteX1" fmla="*/ 36946 w 53373"/>
              <a:gd name="connsiteY1" fmla="*/ 149806 h 887715"/>
              <a:gd name="connsiteX2" fmla="*/ 43728 w 53373"/>
              <a:gd name="connsiteY2" fmla="*/ 373644 h 887715"/>
              <a:gd name="connsiteX3" fmla="*/ 38694 w 53373"/>
              <a:gd name="connsiteY3" fmla="*/ 544898 h 887715"/>
              <a:gd name="connsiteX4" fmla="*/ 53253 w 53373"/>
              <a:gd name="connsiteY4" fmla="*/ 714163 h 887715"/>
              <a:gd name="connsiteX5" fmla="*/ 15153 w 53373"/>
              <a:gd name="connsiteY5" fmla="*/ 854656 h 887715"/>
              <a:gd name="connsiteX6" fmla="*/ 865 w 53373"/>
              <a:gd name="connsiteY6" fmla="*/ 40269 h 887715"/>
              <a:gd name="connsiteX0" fmla="*/ 865 w 53381"/>
              <a:gd name="connsiteY0" fmla="*/ 40269 h 887715"/>
              <a:gd name="connsiteX1" fmla="*/ 36946 w 53381"/>
              <a:gd name="connsiteY1" fmla="*/ 149806 h 887715"/>
              <a:gd name="connsiteX2" fmla="*/ 37888 w 53381"/>
              <a:gd name="connsiteY2" fmla="*/ 373644 h 887715"/>
              <a:gd name="connsiteX3" fmla="*/ 38694 w 53381"/>
              <a:gd name="connsiteY3" fmla="*/ 544898 h 887715"/>
              <a:gd name="connsiteX4" fmla="*/ 53253 w 53381"/>
              <a:gd name="connsiteY4" fmla="*/ 714163 h 887715"/>
              <a:gd name="connsiteX5" fmla="*/ 15153 w 53381"/>
              <a:gd name="connsiteY5" fmla="*/ 854656 h 887715"/>
              <a:gd name="connsiteX6" fmla="*/ 865 w 53381"/>
              <a:gd name="connsiteY6" fmla="*/ 40269 h 887715"/>
              <a:gd name="connsiteX0" fmla="*/ 685 w 39701"/>
              <a:gd name="connsiteY0" fmla="*/ 40269 h 889621"/>
              <a:gd name="connsiteX1" fmla="*/ 36766 w 39701"/>
              <a:gd name="connsiteY1" fmla="*/ 149806 h 889621"/>
              <a:gd name="connsiteX2" fmla="*/ 37708 w 39701"/>
              <a:gd name="connsiteY2" fmla="*/ 373644 h 889621"/>
              <a:gd name="connsiteX3" fmla="*/ 38514 w 39701"/>
              <a:gd name="connsiteY3" fmla="*/ 544898 h 889621"/>
              <a:gd name="connsiteX4" fmla="*/ 37889 w 39701"/>
              <a:gd name="connsiteY4" fmla="*/ 721891 h 889621"/>
              <a:gd name="connsiteX5" fmla="*/ 14973 w 39701"/>
              <a:gd name="connsiteY5" fmla="*/ 854656 h 889621"/>
              <a:gd name="connsiteX6" fmla="*/ 685 w 39701"/>
              <a:gd name="connsiteY6" fmla="*/ 40269 h 88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1" h="889621">
                <a:moveTo>
                  <a:pt x="685" y="40269"/>
                </a:moveTo>
                <a:cubicBezTo>
                  <a:pt x="4317" y="-77206"/>
                  <a:pt x="30596" y="94244"/>
                  <a:pt x="36766" y="149806"/>
                </a:cubicBezTo>
                <a:cubicBezTo>
                  <a:pt x="42937" y="205369"/>
                  <a:pt x="37417" y="307795"/>
                  <a:pt x="37708" y="373644"/>
                </a:cubicBezTo>
                <a:cubicBezTo>
                  <a:pt x="37999" y="439493"/>
                  <a:pt x="38484" y="486857"/>
                  <a:pt x="38514" y="544898"/>
                </a:cubicBezTo>
                <a:cubicBezTo>
                  <a:pt x="38544" y="602939"/>
                  <a:pt x="39476" y="670694"/>
                  <a:pt x="37889" y="721891"/>
                </a:cubicBezTo>
                <a:cubicBezTo>
                  <a:pt x="36302" y="773088"/>
                  <a:pt x="21174" y="968260"/>
                  <a:pt x="14973" y="854656"/>
                </a:cubicBezTo>
                <a:cubicBezTo>
                  <a:pt x="8772" y="741052"/>
                  <a:pt x="-2947" y="157744"/>
                  <a:pt x="685" y="40269"/>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47" name="Freeform: Shape 146">
            <a:extLst>
              <a:ext uri="{FF2B5EF4-FFF2-40B4-BE49-F238E27FC236}">
                <a16:creationId xmlns:a16="http://schemas.microsoft.com/office/drawing/2014/main" id="{B3A3B053-540B-42EF-9025-848654D657DA}"/>
              </a:ext>
            </a:extLst>
          </p:cNvPr>
          <p:cNvSpPr/>
          <p:nvPr/>
        </p:nvSpPr>
        <p:spPr>
          <a:xfrm>
            <a:off x="4176312" y="5903593"/>
            <a:ext cx="2197489" cy="104828"/>
          </a:xfrm>
          <a:custGeom>
            <a:avLst/>
            <a:gdLst>
              <a:gd name="connsiteX0" fmla="*/ 88328 w 1751863"/>
              <a:gd name="connsiteY0" fmla="*/ 7887 h 72182"/>
              <a:gd name="connsiteX1" fmla="*/ 228822 w 1751863"/>
              <a:gd name="connsiteY1" fmla="*/ 48368 h 72182"/>
              <a:gd name="connsiteX2" fmla="*/ 543147 w 1751863"/>
              <a:gd name="connsiteY2" fmla="*/ 26937 h 72182"/>
              <a:gd name="connsiteX3" fmla="*/ 926528 w 1751863"/>
              <a:gd name="connsiteY3" fmla="*/ 72180 h 72182"/>
              <a:gd name="connsiteX4" fmla="*/ 1298003 w 1751863"/>
              <a:gd name="connsiteY4" fmla="*/ 29318 h 72182"/>
              <a:gd name="connsiteX5" fmla="*/ 1600422 w 1751863"/>
              <a:gd name="connsiteY5" fmla="*/ 60274 h 72182"/>
              <a:gd name="connsiteX6" fmla="*/ 1638522 w 1751863"/>
              <a:gd name="connsiteY6" fmla="*/ 5505 h 72182"/>
              <a:gd name="connsiteX7" fmla="*/ 88328 w 1751863"/>
              <a:gd name="connsiteY7" fmla="*/ 7887 h 72182"/>
              <a:gd name="connsiteX0" fmla="*/ 88328 w 1751863"/>
              <a:gd name="connsiteY0" fmla="*/ 7887 h 72374"/>
              <a:gd name="connsiteX1" fmla="*/ 228822 w 1751863"/>
              <a:gd name="connsiteY1" fmla="*/ 48368 h 72374"/>
              <a:gd name="connsiteX2" fmla="*/ 543147 w 1751863"/>
              <a:gd name="connsiteY2" fmla="*/ 45321 h 72374"/>
              <a:gd name="connsiteX3" fmla="*/ 926528 w 1751863"/>
              <a:gd name="connsiteY3" fmla="*/ 72180 h 72374"/>
              <a:gd name="connsiteX4" fmla="*/ 1298003 w 1751863"/>
              <a:gd name="connsiteY4" fmla="*/ 29318 h 72374"/>
              <a:gd name="connsiteX5" fmla="*/ 1600422 w 1751863"/>
              <a:gd name="connsiteY5" fmla="*/ 60274 h 72374"/>
              <a:gd name="connsiteX6" fmla="*/ 1638522 w 1751863"/>
              <a:gd name="connsiteY6" fmla="*/ 5505 h 72374"/>
              <a:gd name="connsiteX7" fmla="*/ 88328 w 1751863"/>
              <a:gd name="connsiteY7" fmla="*/ 7887 h 72374"/>
              <a:gd name="connsiteX0" fmla="*/ 92709 w 1756244"/>
              <a:gd name="connsiteY0" fmla="*/ 8290 h 72768"/>
              <a:gd name="connsiteX1" fmla="*/ 216425 w 1756244"/>
              <a:gd name="connsiteY1" fmla="*/ 56941 h 72768"/>
              <a:gd name="connsiteX2" fmla="*/ 547528 w 1756244"/>
              <a:gd name="connsiteY2" fmla="*/ 45724 h 72768"/>
              <a:gd name="connsiteX3" fmla="*/ 930909 w 1756244"/>
              <a:gd name="connsiteY3" fmla="*/ 72583 h 72768"/>
              <a:gd name="connsiteX4" fmla="*/ 1302384 w 1756244"/>
              <a:gd name="connsiteY4" fmla="*/ 29721 h 72768"/>
              <a:gd name="connsiteX5" fmla="*/ 1604803 w 1756244"/>
              <a:gd name="connsiteY5" fmla="*/ 60677 h 72768"/>
              <a:gd name="connsiteX6" fmla="*/ 1642903 w 1756244"/>
              <a:gd name="connsiteY6" fmla="*/ 5908 h 72768"/>
              <a:gd name="connsiteX7" fmla="*/ 92709 w 1756244"/>
              <a:gd name="connsiteY7" fmla="*/ 8290 h 72768"/>
              <a:gd name="connsiteX0" fmla="*/ 92709 w 1756244"/>
              <a:gd name="connsiteY0" fmla="*/ 8290 h 60991"/>
              <a:gd name="connsiteX1" fmla="*/ 216425 w 1756244"/>
              <a:gd name="connsiteY1" fmla="*/ 56941 h 60991"/>
              <a:gd name="connsiteX2" fmla="*/ 547528 w 1756244"/>
              <a:gd name="connsiteY2" fmla="*/ 45724 h 60991"/>
              <a:gd name="connsiteX3" fmla="*/ 936502 w 1756244"/>
              <a:gd name="connsiteY3" fmla="*/ 60327 h 60991"/>
              <a:gd name="connsiteX4" fmla="*/ 1302384 w 1756244"/>
              <a:gd name="connsiteY4" fmla="*/ 29721 h 60991"/>
              <a:gd name="connsiteX5" fmla="*/ 1604803 w 1756244"/>
              <a:gd name="connsiteY5" fmla="*/ 60677 h 60991"/>
              <a:gd name="connsiteX6" fmla="*/ 1642903 w 1756244"/>
              <a:gd name="connsiteY6" fmla="*/ 5908 h 60991"/>
              <a:gd name="connsiteX7" fmla="*/ 92709 w 1756244"/>
              <a:gd name="connsiteY7" fmla="*/ 8290 h 60991"/>
              <a:gd name="connsiteX0" fmla="*/ 92709 w 1756244"/>
              <a:gd name="connsiteY0" fmla="*/ 8290 h 61185"/>
              <a:gd name="connsiteX1" fmla="*/ 216425 w 1756244"/>
              <a:gd name="connsiteY1" fmla="*/ 56941 h 61185"/>
              <a:gd name="connsiteX2" fmla="*/ 547528 w 1756244"/>
              <a:gd name="connsiteY2" fmla="*/ 45724 h 61185"/>
              <a:gd name="connsiteX3" fmla="*/ 936502 w 1756244"/>
              <a:gd name="connsiteY3" fmla="*/ 60327 h 61185"/>
              <a:gd name="connsiteX4" fmla="*/ 1310774 w 1756244"/>
              <a:gd name="connsiteY4" fmla="*/ 44019 h 61185"/>
              <a:gd name="connsiteX5" fmla="*/ 1604803 w 1756244"/>
              <a:gd name="connsiteY5" fmla="*/ 60677 h 61185"/>
              <a:gd name="connsiteX6" fmla="*/ 1642903 w 1756244"/>
              <a:gd name="connsiteY6" fmla="*/ 5908 h 61185"/>
              <a:gd name="connsiteX7" fmla="*/ 92709 w 1756244"/>
              <a:gd name="connsiteY7" fmla="*/ 8290 h 61185"/>
              <a:gd name="connsiteX0" fmla="*/ 92709 w 1756244"/>
              <a:gd name="connsiteY0" fmla="*/ 8290 h 61200"/>
              <a:gd name="connsiteX1" fmla="*/ 216425 w 1756244"/>
              <a:gd name="connsiteY1" fmla="*/ 56941 h 61200"/>
              <a:gd name="connsiteX2" fmla="*/ 547528 w 1756244"/>
              <a:gd name="connsiteY2" fmla="*/ 45724 h 61200"/>
              <a:gd name="connsiteX3" fmla="*/ 942094 w 1756244"/>
              <a:gd name="connsiteY3" fmla="*/ 56242 h 61200"/>
              <a:gd name="connsiteX4" fmla="*/ 1310774 w 1756244"/>
              <a:gd name="connsiteY4" fmla="*/ 44019 h 61200"/>
              <a:gd name="connsiteX5" fmla="*/ 1604803 w 1756244"/>
              <a:gd name="connsiteY5" fmla="*/ 60677 h 61200"/>
              <a:gd name="connsiteX6" fmla="*/ 1642903 w 1756244"/>
              <a:gd name="connsiteY6" fmla="*/ 5908 h 61200"/>
              <a:gd name="connsiteX7" fmla="*/ 92709 w 1756244"/>
              <a:gd name="connsiteY7" fmla="*/ 8290 h 6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6244" h="61200">
                <a:moveTo>
                  <a:pt x="92709" y="8290"/>
                </a:moveTo>
                <a:cubicBezTo>
                  <a:pt x="-145037" y="16796"/>
                  <a:pt x="140622" y="50702"/>
                  <a:pt x="216425" y="56941"/>
                </a:cubicBezTo>
                <a:cubicBezTo>
                  <a:pt x="292228" y="63180"/>
                  <a:pt x="426583" y="45840"/>
                  <a:pt x="547528" y="45724"/>
                </a:cubicBezTo>
                <a:cubicBezTo>
                  <a:pt x="668473" y="45608"/>
                  <a:pt x="814886" y="56526"/>
                  <a:pt x="942094" y="56242"/>
                </a:cubicBezTo>
                <a:cubicBezTo>
                  <a:pt x="1069302" y="55958"/>
                  <a:pt x="1200323" y="43280"/>
                  <a:pt x="1310774" y="44019"/>
                </a:cubicBezTo>
                <a:cubicBezTo>
                  <a:pt x="1421226" y="44758"/>
                  <a:pt x="1548050" y="64646"/>
                  <a:pt x="1604803" y="60677"/>
                </a:cubicBezTo>
                <a:cubicBezTo>
                  <a:pt x="1661556" y="56708"/>
                  <a:pt x="1891744" y="15830"/>
                  <a:pt x="1642903" y="5908"/>
                </a:cubicBezTo>
                <a:cubicBezTo>
                  <a:pt x="1394062" y="-4014"/>
                  <a:pt x="330455" y="-216"/>
                  <a:pt x="92709" y="8290"/>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48" name="Freeform: Shape 147">
            <a:extLst>
              <a:ext uri="{FF2B5EF4-FFF2-40B4-BE49-F238E27FC236}">
                <a16:creationId xmlns:a16="http://schemas.microsoft.com/office/drawing/2014/main" id="{66CB0389-5B11-4718-96D3-FA93A883911D}"/>
              </a:ext>
            </a:extLst>
          </p:cNvPr>
          <p:cNvSpPr/>
          <p:nvPr/>
        </p:nvSpPr>
        <p:spPr>
          <a:xfrm>
            <a:off x="5707403" y="4549677"/>
            <a:ext cx="117133" cy="1140422"/>
          </a:xfrm>
          <a:custGeom>
            <a:avLst/>
            <a:gdLst>
              <a:gd name="connsiteX0" fmla="*/ 9535 w 83640"/>
              <a:gd name="connsiteY0" fmla="*/ 35496 h 886591"/>
              <a:gd name="connsiteX1" fmla="*/ 83354 w 83640"/>
              <a:gd name="connsiteY1" fmla="*/ 164083 h 886591"/>
              <a:gd name="connsiteX2" fmla="*/ 35729 w 83640"/>
              <a:gd name="connsiteY2" fmla="*/ 311721 h 886591"/>
              <a:gd name="connsiteX3" fmla="*/ 52397 w 83640"/>
              <a:gd name="connsiteY3" fmla="*/ 504602 h 886591"/>
              <a:gd name="connsiteX4" fmla="*/ 66685 w 83640"/>
              <a:gd name="connsiteY4" fmla="*/ 704627 h 886591"/>
              <a:gd name="connsiteX5" fmla="*/ 7154 w 83640"/>
              <a:gd name="connsiteY5" fmla="*/ 854646 h 886591"/>
              <a:gd name="connsiteX6" fmla="*/ 9535 w 83640"/>
              <a:gd name="connsiteY6" fmla="*/ 35496 h 88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40" h="886591">
                <a:moveTo>
                  <a:pt x="9535" y="35496"/>
                </a:moveTo>
                <a:cubicBezTo>
                  <a:pt x="22235" y="-79598"/>
                  <a:pt x="78988" y="118046"/>
                  <a:pt x="83354" y="164083"/>
                </a:cubicBezTo>
                <a:cubicBezTo>
                  <a:pt x="87720" y="210121"/>
                  <a:pt x="40888" y="254968"/>
                  <a:pt x="35729" y="311721"/>
                </a:cubicBezTo>
                <a:cubicBezTo>
                  <a:pt x="30570" y="368474"/>
                  <a:pt x="47238" y="439118"/>
                  <a:pt x="52397" y="504602"/>
                </a:cubicBezTo>
                <a:cubicBezTo>
                  <a:pt x="57556" y="570086"/>
                  <a:pt x="74226" y="646286"/>
                  <a:pt x="66685" y="704627"/>
                </a:cubicBezTo>
                <a:cubicBezTo>
                  <a:pt x="59145" y="762968"/>
                  <a:pt x="16679" y="963787"/>
                  <a:pt x="7154" y="854646"/>
                </a:cubicBezTo>
                <a:cubicBezTo>
                  <a:pt x="-2371" y="745505"/>
                  <a:pt x="-3165" y="150590"/>
                  <a:pt x="9535" y="35496"/>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grpSp>
        <p:nvGrpSpPr>
          <p:cNvPr id="149" name="Group 148">
            <a:extLst>
              <a:ext uri="{FF2B5EF4-FFF2-40B4-BE49-F238E27FC236}">
                <a16:creationId xmlns:a16="http://schemas.microsoft.com/office/drawing/2014/main" id="{D2E0DFBA-0B91-42C1-951E-E82E471DD31A}"/>
              </a:ext>
            </a:extLst>
          </p:cNvPr>
          <p:cNvGrpSpPr/>
          <p:nvPr/>
        </p:nvGrpSpPr>
        <p:grpSpPr>
          <a:xfrm>
            <a:off x="4729541" y="2357227"/>
            <a:ext cx="2867941" cy="2192233"/>
            <a:chOff x="6186489" y="2525607"/>
            <a:chExt cx="2047875" cy="1565381"/>
          </a:xfrm>
        </p:grpSpPr>
        <p:sp>
          <p:nvSpPr>
            <p:cNvPr id="230" name="Parallelogram 229">
              <a:extLst>
                <a:ext uri="{FF2B5EF4-FFF2-40B4-BE49-F238E27FC236}">
                  <a16:creationId xmlns:a16="http://schemas.microsoft.com/office/drawing/2014/main" id="{6B7B3812-37E5-4172-B3D3-5D12B85E14DA}"/>
                </a:ext>
              </a:extLst>
            </p:cNvPr>
            <p:cNvSpPr/>
            <p:nvPr/>
          </p:nvSpPr>
          <p:spPr>
            <a:xfrm flipH="1">
              <a:off x="7022307" y="2726226"/>
              <a:ext cx="1212057" cy="411169"/>
            </a:xfrm>
            <a:prstGeom prst="parallelogram">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1" name="Isosceles Triangle 230">
              <a:extLst>
                <a:ext uri="{FF2B5EF4-FFF2-40B4-BE49-F238E27FC236}">
                  <a16:creationId xmlns:a16="http://schemas.microsoft.com/office/drawing/2014/main" id="{2C53939F-C779-44EB-8C38-8EA17E60DBA3}"/>
                </a:ext>
              </a:extLst>
            </p:cNvPr>
            <p:cNvSpPr/>
            <p:nvPr/>
          </p:nvSpPr>
          <p:spPr>
            <a:xfrm>
              <a:off x="6186489" y="2525607"/>
              <a:ext cx="1257300" cy="610197"/>
            </a:xfrm>
            <a:prstGeom prst="triangl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4" name="Rectangle 233">
              <a:extLst>
                <a:ext uri="{FF2B5EF4-FFF2-40B4-BE49-F238E27FC236}">
                  <a16:creationId xmlns:a16="http://schemas.microsoft.com/office/drawing/2014/main" id="{AA81EFAD-37D2-4B4B-B195-D2A001111A53}"/>
                </a:ext>
              </a:extLst>
            </p:cNvPr>
            <p:cNvSpPr/>
            <p:nvPr/>
          </p:nvSpPr>
          <p:spPr>
            <a:xfrm>
              <a:off x="6348413" y="3176588"/>
              <a:ext cx="914400" cy="9144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5" name="Rectangle 234">
              <a:extLst>
                <a:ext uri="{FF2B5EF4-FFF2-40B4-BE49-F238E27FC236}">
                  <a16:creationId xmlns:a16="http://schemas.microsoft.com/office/drawing/2014/main" id="{2B225D16-16DD-4EFB-B694-1740B4B31C5D}"/>
                </a:ext>
              </a:extLst>
            </p:cNvPr>
            <p:cNvSpPr/>
            <p:nvPr/>
          </p:nvSpPr>
          <p:spPr>
            <a:xfrm>
              <a:off x="7243763" y="3176588"/>
              <a:ext cx="914400" cy="9144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6" name="Isosceles Triangle 235">
              <a:extLst>
                <a:ext uri="{FF2B5EF4-FFF2-40B4-BE49-F238E27FC236}">
                  <a16:creationId xmlns:a16="http://schemas.microsoft.com/office/drawing/2014/main" id="{7A7C4A88-7A9C-4C34-86A3-A053914546F0}"/>
                </a:ext>
              </a:extLst>
            </p:cNvPr>
            <p:cNvSpPr/>
            <p:nvPr/>
          </p:nvSpPr>
          <p:spPr>
            <a:xfrm>
              <a:off x="6348413" y="2790824"/>
              <a:ext cx="914400" cy="385763"/>
            </a:xfrm>
            <a:prstGeom prst="triangle">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7" name="Rectangle 236">
              <a:extLst>
                <a:ext uri="{FF2B5EF4-FFF2-40B4-BE49-F238E27FC236}">
                  <a16:creationId xmlns:a16="http://schemas.microsoft.com/office/drawing/2014/main" id="{B4CA70E7-B340-409D-A313-86C8C699D956}"/>
                </a:ext>
              </a:extLst>
            </p:cNvPr>
            <p:cNvSpPr/>
            <p:nvPr/>
          </p:nvSpPr>
          <p:spPr>
            <a:xfrm>
              <a:off x="6436995" y="3306515"/>
              <a:ext cx="182880" cy="185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8" name="Rectangle 237">
              <a:extLst>
                <a:ext uri="{FF2B5EF4-FFF2-40B4-BE49-F238E27FC236}">
                  <a16:creationId xmlns:a16="http://schemas.microsoft.com/office/drawing/2014/main" id="{ED1B2F49-60E8-4213-B1B1-6F0F642B8F5D}"/>
                </a:ext>
              </a:extLst>
            </p:cNvPr>
            <p:cNvSpPr/>
            <p:nvPr/>
          </p:nvSpPr>
          <p:spPr>
            <a:xfrm>
              <a:off x="7003259" y="3306515"/>
              <a:ext cx="182880" cy="185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9" name="Rectangle 238">
              <a:extLst>
                <a:ext uri="{FF2B5EF4-FFF2-40B4-BE49-F238E27FC236}">
                  <a16:creationId xmlns:a16="http://schemas.microsoft.com/office/drawing/2014/main" id="{CD0BFFD2-A804-4031-B093-602D1D0CB1E5}"/>
                </a:ext>
              </a:extLst>
            </p:cNvPr>
            <p:cNvSpPr/>
            <p:nvPr/>
          </p:nvSpPr>
          <p:spPr>
            <a:xfrm>
              <a:off x="6686788" y="3306515"/>
              <a:ext cx="249558" cy="74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40" name="Rectangle 239">
              <a:extLst>
                <a:ext uri="{FF2B5EF4-FFF2-40B4-BE49-F238E27FC236}">
                  <a16:creationId xmlns:a16="http://schemas.microsoft.com/office/drawing/2014/main" id="{CF01A4CC-40D7-4507-BA51-00500C298F7C}"/>
                </a:ext>
              </a:extLst>
            </p:cNvPr>
            <p:cNvSpPr/>
            <p:nvPr/>
          </p:nvSpPr>
          <p:spPr>
            <a:xfrm>
              <a:off x="7362352" y="3306515"/>
              <a:ext cx="719137" cy="732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sp>
        <p:nvSpPr>
          <p:cNvPr id="150" name="Chord 149">
            <a:extLst>
              <a:ext uri="{FF2B5EF4-FFF2-40B4-BE49-F238E27FC236}">
                <a16:creationId xmlns:a16="http://schemas.microsoft.com/office/drawing/2014/main" id="{E689FD69-390F-458F-B129-68A61AE97BB1}"/>
              </a:ext>
            </a:extLst>
          </p:cNvPr>
          <p:cNvSpPr/>
          <p:nvPr/>
        </p:nvSpPr>
        <p:spPr>
          <a:xfrm rot="16200000">
            <a:off x="4774738" y="3170501"/>
            <a:ext cx="143392" cy="143392"/>
          </a:xfrm>
          <a:prstGeom prst="chord">
            <a:avLst>
              <a:gd name="adj1" fmla="val 5483690"/>
              <a:gd name="adj2" fmla="val 1620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153" name="Straight Connector 152">
            <a:extLst>
              <a:ext uri="{FF2B5EF4-FFF2-40B4-BE49-F238E27FC236}">
                <a16:creationId xmlns:a16="http://schemas.microsoft.com/office/drawing/2014/main" id="{2296D272-D05B-4593-9F99-81A3489332BA}"/>
              </a:ext>
            </a:extLst>
          </p:cNvPr>
          <p:cNvCxnSpPr>
            <a:cxnSpLocks/>
            <a:stCxn id="150" idx="2"/>
          </p:cNvCxnSpPr>
          <p:nvPr/>
        </p:nvCxnSpPr>
        <p:spPr>
          <a:xfrm>
            <a:off x="4846423" y="3243070"/>
            <a:ext cx="17671" cy="12295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00C09CD9-57FF-4882-8826-3E29FBD2D755}"/>
              </a:ext>
            </a:extLst>
          </p:cNvPr>
          <p:cNvCxnSpPr>
            <a:cxnSpLocks/>
          </p:cNvCxnSpPr>
          <p:nvPr/>
        </p:nvCxnSpPr>
        <p:spPr>
          <a:xfrm flipH="1">
            <a:off x="4776447" y="4450359"/>
            <a:ext cx="98082" cy="754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1ADB16C-D71B-4C9D-B2E1-EF316FE6E965}"/>
              </a:ext>
            </a:extLst>
          </p:cNvPr>
          <p:cNvCxnSpPr>
            <a:cxnSpLocks/>
          </p:cNvCxnSpPr>
          <p:nvPr/>
        </p:nvCxnSpPr>
        <p:spPr>
          <a:xfrm flipH="1">
            <a:off x="3265228" y="4431699"/>
            <a:ext cx="257329" cy="899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B4CB1641-BD28-4D3F-912E-2DA17EC12DDB}"/>
              </a:ext>
            </a:extLst>
          </p:cNvPr>
          <p:cNvSpPr/>
          <p:nvPr/>
        </p:nvSpPr>
        <p:spPr>
          <a:xfrm>
            <a:off x="5510551" y="4549460"/>
            <a:ext cx="192085" cy="11604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57" name="Rectangle 156">
            <a:extLst>
              <a:ext uri="{FF2B5EF4-FFF2-40B4-BE49-F238E27FC236}">
                <a16:creationId xmlns:a16="http://schemas.microsoft.com/office/drawing/2014/main" id="{DF7365B1-C9A1-45D5-943A-0C983B2DE026}"/>
              </a:ext>
            </a:extLst>
          </p:cNvPr>
          <p:cNvSpPr/>
          <p:nvPr/>
        </p:nvSpPr>
        <p:spPr>
          <a:xfrm>
            <a:off x="6376275" y="4549459"/>
            <a:ext cx="1011649" cy="163315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58" name="Rectangle 157">
            <a:extLst>
              <a:ext uri="{FF2B5EF4-FFF2-40B4-BE49-F238E27FC236}">
                <a16:creationId xmlns:a16="http://schemas.microsoft.com/office/drawing/2014/main" id="{D3FF6CE8-1C04-4322-9963-0B61E161B2F8}"/>
              </a:ext>
            </a:extLst>
          </p:cNvPr>
          <p:cNvSpPr/>
          <p:nvPr/>
        </p:nvSpPr>
        <p:spPr>
          <a:xfrm rot="5400000">
            <a:off x="5999956" y="3917408"/>
            <a:ext cx="192085" cy="37831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59" name="Rectangle 158">
            <a:extLst>
              <a:ext uri="{FF2B5EF4-FFF2-40B4-BE49-F238E27FC236}">
                <a16:creationId xmlns:a16="http://schemas.microsoft.com/office/drawing/2014/main" id="{82BC94D5-090F-459B-BF2B-3BA4763A05A9}"/>
              </a:ext>
            </a:extLst>
          </p:cNvPr>
          <p:cNvSpPr/>
          <p:nvPr/>
        </p:nvSpPr>
        <p:spPr>
          <a:xfrm>
            <a:off x="5532234" y="5648430"/>
            <a:ext cx="153668" cy="133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60" name="Rectangle 159">
            <a:extLst>
              <a:ext uri="{FF2B5EF4-FFF2-40B4-BE49-F238E27FC236}">
                <a16:creationId xmlns:a16="http://schemas.microsoft.com/office/drawing/2014/main" id="{4770E97E-3EA8-4BFE-AE0E-94614780430F}"/>
              </a:ext>
            </a:extLst>
          </p:cNvPr>
          <p:cNvSpPr/>
          <p:nvPr/>
        </p:nvSpPr>
        <p:spPr>
          <a:xfrm rot="5400000">
            <a:off x="5860312" y="4526741"/>
            <a:ext cx="471374" cy="37831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61" name="Rectangle 160">
            <a:extLst>
              <a:ext uri="{FF2B5EF4-FFF2-40B4-BE49-F238E27FC236}">
                <a16:creationId xmlns:a16="http://schemas.microsoft.com/office/drawing/2014/main" id="{B6584E75-ABDE-4074-8D70-CE9313E44480}"/>
              </a:ext>
            </a:extLst>
          </p:cNvPr>
          <p:cNvSpPr/>
          <p:nvPr/>
        </p:nvSpPr>
        <p:spPr>
          <a:xfrm>
            <a:off x="6396448" y="5663103"/>
            <a:ext cx="973232" cy="61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162" name="Straight Arrow Connector 161">
            <a:extLst>
              <a:ext uri="{FF2B5EF4-FFF2-40B4-BE49-F238E27FC236}">
                <a16:creationId xmlns:a16="http://schemas.microsoft.com/office/drawing/2014/main" id="{1176746A-D824-4DFB-80A9-1B09F55C41BA}"/>
              </a:ext>
            </a:extLst>
          </p:cNvPr>
          <p:cNvCxnSpPr>
            <a:cxnSpLocks/>
          </p:cNvCxnSpPr>
          <p:nvPr/>
        </p:nvCxnSpPr>
        <p:spPr>
          <a:xfrm>
            <a:off x="4643947" y="5758498"/>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9F6FB64B-FA4E-4BC0-BE66-858D02216D3A}"/>
              </a:ext>
            </a:extLst>
          </p:cNvPr>
          <p:cNvCxnSpPr>
            <a:cxnSpLocks/>
          </p:cNvCxnSpPr>
          <p:nvPr/>
        </p:nvCxnSpPr>
        <p:spPr>
          <a:xfrm>
            <a:off x="5296590" y="5758498"/>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878D078D-5250-4503-BFC7-F7ECD0E2BEB1}"/>
              </a:ext>
            </a:extLst>
          </p:cNvPr>
          <p:cNvCxnSpPr>
            <a:cxnSpLocks/>
          </p:cNvCxnSpPr>
          <p:nvPr/>
        </p:nvCxnSpPr>
        <p:spPr>
          <a:xfrm>
            <a:off x="5949232" y="5758498"/>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8D207A2E-55C9-4C11-B1A8-5DC815260A7E}"/>
              </a:ext>
            </a:extLst>
          </p:cNvPr>
          <p:cNvCxnSpPr>
            <a:cxnSpLocks/>
          </p:cNvCxnSpPr>
          <p:nvPr/>
        </p:nvCxnSpPr>
        <p:spPr>
          <a:xfrm>
            <a:off x="5544870" y="5360790"/>
            <a:ext cx="115251" cy="115251"/>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5C7B73A1-D519-4D77-B4CE-D2750172FEF4}"/>
              </a:ext>
            </a:extLst>
          </p:cNvPr>
          <p:cNvCxnSpPr>
            <a:cxnSpLocks/>
          </p:cNvCxnSpPr>
          <p:nvPr/>
        </p:nvCxnSpPr>
        <p:spPr>
          <a:xfrm>
            <a:off x="5544870" y="4810697"/>
            <a:ext cx="115251" cy="115251"/>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9B28C038-CDFD-4589-84BC-302A32F56A26}"/>
              </a:ext>
            </a:extLst>
          </p:cNvPr>
          <p:cNvCxnSpPr>
            <a:cxnSpLocks/>
          </p:cNvCxnSpPr>
          <p:nvPr/>
        </p:nvCxnSpPr>
        <p:spPr>
          <a:xfrm>
            <a:off x="6754052" y="5023559"/>
            <a:ext cx="256114" cy="256114"/>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ADEE409F-C0FC-4C91-B6CD-5BA5FAC55FC4}"/>
              </a:ext>
            </a:extLst>
          </p:cNvPr>
          <p:cNvCxnSpPr>
            <a:cxnSpLocks/>
          </p:cNvCxnSpPr>
          <p:nvPr/>
        </p:nvCxnSpPr>
        <p:spPr>
          <a:xfrm>
            <a:off x="6738328" y="5507502"/>
            <a:ext cx="256114" cy="256114"/>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ADA1F214-330F-4899-827B-7DA7C905C467}"/>
              </a:ext>
            </a:extLst>
          </p:cNvPr>
          <p:cNvCxnSpPr>
            <a:cxnSpLocks/>
          </p:cNvCxnSpPr>
          <p:nvPr/>
        </p:nvCxnSpPr>
        <p:spPr>
          <a:xfrm flipH="1">
            <a:off x="5022610" y="2550147"/>
            <a:ext cx="256114" cy="256114"/>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70BC7D23-ADEE-4FA4-AC5F-35834A2BB242}"/>
              </a:ext>
            </a:extLst>
          </p:cNvPr>
          <p:cNvCxnSpPr>
            <a:cxnSpLocks/>
          </p:cNvCxnSpPr>
          <p:nvPr/>
        </p:nvCxnSpPr>
        <p:spPr>
          <a:xfrm flipH="1">
            <a:off x="4796529" y="3781119"/>
            <a:ext cx="0" cy="320142"/>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98C71DB5-40C7-4715-8277-85CC408C9092}"/>
              </a:ext>
            </a:extLst>
          </p:cNvPr>
          <p:cNvCxnSpPr>
            <a:cxnSpLocks/>
          </p:cNvCxnSpPr>
          <p:nvPr/>
        </p:nvCxnSpPr>
        <p:spPr>
          <a:xfrm>
            <a:off x="7518563" y="5753382"/>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941EAD6-4701-41A3-8B31-F023092CEA2E}"/>
              </a:ext>
            </a:extLst>
          </p:cNvPr>
          <p:cNvGrpSpPr/>
          <p:nvPr/>
        </p:nvGrpSpPr>
        <p:grpSpPr>
          <a:xfrm>
            <a:off x="5234933" y="6273679"/>
            <a:ext cx="2318000" cy="0"/>
            <a:chOff x="2239712" y="6283204"/>
            <a:chExt cx="2318000" cy="0"/>
          </a:xfrm>
        </p:grpSpPr>
        <p:cxnSp>
          <p:nvCxnSpPr>
            <p:cNvPr id="171" name="Straight Arrow Connector 170">
              <a:extLst>
                <a:ext uri="{FF2B5EF4-FFF2-40B4-BE49-F238E27FC236}">
                  <a16:creationId xmlns:a16="http://schemas.microsoft.com/office/drawing/2014/main" id="{2F2664C7-7C4B-4996-A658-E8742BA0D333}"/>
                </a:ext>
              </a:extLst>
            </p:cNvPr>
            <p:cNvCxnSpPr>
              <a:cxnSpLocks/>
            </p:cNvCxnSpPr>
            <p:nvPr/>
          </p:nvCxnSpPr>
          <p:spPr>
            <a:xfrm flipH="1">
              <a:off x="2239712"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F6EC0A80-CE38-4615-A111-890A04141F16}"/>
                </a:ext>
              </a:extLst>
            </p:cNvPr>
            <p:cNvCxnSpPr>
              <a:cxnSpLocks/>
            </p:cNvCxnSpPr>
            <p:nvPr/>
          </p:nvCxnSpPr>
          <p:spPr>
            <a:xfrm flipH="1">
              <a:off x="3238641"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57A167FF-137A-40A2-AD89-A704F1BA47FE}"/>
                </a:ext>
              </a:extLst>
            </p:cNvPr>
            <p:cNvCxnSpPr>
              <a:cxnSpLocks/>
            </p:cNvCxnSpPr>
            <p:nvPr/>
          </p:nvCxnSpPr>
          <p:spPr>
            <a:xfrm flipH="1">
              <a:off x="4237570"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175" name="Rectangle 174">
            <a:extLst>
              <a:ext uri="{FF2B5EF4-FFF2-40B4-BE49-F238E27FC236}">
                <a16:creationId xmlns:a16="http://schemas.microsoft.com/office/drawing/2014/main" id="{BB761AA1-4B9D-4001-AA8C-4A608664F212}"/>
              </a:ext>
            </a:extLst>
          </p:cNvPr>
          <p:cNvSpPr/>
          <p:nvPr/>
        </p:nvSpPr>
        <p:spPr>
          <a:xfrm>
            <a:off x="4471835" y="6186551"/>
            <a:ext cx="320142" cy="18066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176" name="Straight Connector 175">
            <a:extLst>
              <a:ext uri="{FF2B5EF4-FFF2-40B4-BE49-F238E27FC236}">
                <a16:creationId xmlns:a16="http://schemas.microsoft.com/office/drawing/2014/main" id="{7855295C-6319-4DBA-B8C6-A039D35288B1}"/>
              </a:ext>
            </a:extLst>
          </p:cNvPr>
          <p:cNvCxnSpPr/>
          <p:nvPr/>
        </p:nvCxnSpPr>
        <p:spPr>
          <a:xfrm>
            <a:off x="4493010" y="6324021"/>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321ECAB5-7431-4C22-8699-0B3EFB04F200}"/>
              </a:ext>
            </a:extLst>
          </p:cNvPr>
          <p:cNvCxnSpPr/>
          <p:nvPr/>
        </p:nvCxnSpPr>
        <p:spPr>
          <a:xfrm>
            <a:off x="4641275" y="6324021"/>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76369B6B-4B9D-4EC8-AE01-E7D75BD9DE7E}"/>
              </a:ext>
            </a:extLst>
          </p:cNvPr>
          <p:cNvCxnSpPr/>
          <p:nvPr/>
        </p:nvCxnSpPr>
        <p:spPr>
          <a:xfrm>
            <a:off x="4493010" y="6276884"/>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C52C6B93-1276-41F2-BAF6-E75F7E80703E}"/>
              </a:ext>
            </a:extLst>
          </p:cNvPr>
          <p:cNvCxnSpPr/>
          <p:nvPr/>
        </p:nvCxnSpPr>
        <p:spPr>
          <a:xfrm>
            <a:off x="4641275" y="6276884"/>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DD42B0CA-A20A-49FB-9C8E-85DC02E59DE1}"/>
              </a:ext>
            </a:extLst>
          </p:cNvPr>
          <p:cNvCxnSpPr/>
          <p:nvPr/>
        </p:nvCxnSpPr>
        <p:spPr>
          <a:xfrm>
            <a:off x="4493010" y="6229586"/>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C84A4AAA-9597-4FBA-97D3-C45AD4874553}"/>
              </a:ext>
            </a:extLst>
          </p:cNvPr>
          <p:cNvCxnSpPr/>
          <p:nvPr/>
        </p:nvCxnSpPr>
        <p:spPr>
          <a:xfrm>
            <a:off x="4641275" y="6229586"/>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Rectangle 181">
            <a:extLst>
              <a:ext uri="{FF2B5EF4-FFF2-40B4-BE49-F238E27FC236}">
                <a16:creationId xmlns:a16="http://schemas.microsoft.com/office/drawing/2014/main" id="{5E5AA61D-0A98-4945-A4EF-9F41D4679AA7}"/>
              </a:ext>
            </a:extLst>
          </p:cNvPr>
          <p:cNvSpPr/>
          <p:nvPr/>
        </p:nvSpPr>
        <p:spPr>
          <a:xfrm>
            <a:off x="1998161" y="2178596"/>
            <a:ext cx="2197488" cy="447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sp>
        <p:nvSpPr>
          <p:cNvPr id="183" name="Rectangle 182">
            <a:extLst>
              <a:ext uri="{FF2B5EF4-FFF2-40B4-BE49-F238E27FC236}">
                <a16:creationId xmlns:a16="http://schemas.microsoft.com/office/drawing/2014/main" id="{BAEFBA63-85DE-47BE-8FDA-25ABE29C1938}"/>
              </a:ext>
            </a:extLst>
          </p:cNvPr>
          <p:cNvSpPr/>
          <p:nvPr/>
        </p:nvSpPr>
        <p:spPr>
          <a:xfrm>
            <a:off x="8009874" y="2357227"/>
            <a:ext cx="2462165" cy="4296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84" name="Freeform: Shape 183">
            <a:extLst>
              <a:ext uri="{FF2B5EF4-FFF2-40B4-BE49-F238E27FC236}">
                <a16:creationId xmlns:a16="http://schemas.microsoft.com/office/drawing/2014/main" id="{278DB9DC-566B-4420-B849-7A172B9971E2}"/>
              </a:ext>
            </a:extLst>
          </p:cNvPr>
          <p:cNvSpPr/>
          <p:nvPr/>
        </p:nvSpPr>
        <p:spPr>
          <a:xfrm rot="12661060">
            <a:off x="4528347" y="4478471"/>
            <a:ext cx="274191" cy="422722"/>
          </a:xfrm>
          <a:custGeom>
            <a:avLst/>
            <a:gdLst>
              <a:gd name="connsiteX0" fmla="*/ 156482 w 188188"/>
              <a:gd name="connsiteY0" fmla="*/ 4939 h 161047"/>
              <a:gd name="connsiteX1" fmla="*/ 18369 w 188188"/>
              <a:gd name="connsiteY1" fmla="*/ 21608 h 161047"/>
              <a:gd name="connsiteX2" fmla="*/ 11226 w 188188"/>
              <a:gd name="connsiteY2" fmla="*/ 135908 h 161047"/>
              <a:gd name="connsiteX3" fmla="*/ 108857 w 188188"/>
              <a:gd name="connsiteY3" fmla="*/ 157339 h 161047"/>
              <a:gd name="connsiteX4" fmla="*/ 185057 w 188188"/>
              <a:gd name="connsiteY4" fmla="*/ 81139 h 161047"/>
              <a:gd name="connsiteX5" fmla="*/ 156482 w 188188"/>
              <a:gd name="connsiteY5" fmla="*/ 4939 h 16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88" h="161047">
                <a:moveTo>
                  <a:pt x="156482" y="4939"/>
                </a:moveTo>
                <a:cubicBezTo>
                  <a:pt x="128701" y="-4983"/>
                  <a:pt x="42578" y="-220"/>
                  <a:pt x="18369" y="21608"/>
                </a:cubicBezTo>
                <a:cubicBezTo>
                  <a:pt x="-5840" y="43436"/>
                  <a:pt x="-3855" y="113286"/>
                  <a:pt x="11226" y="135908"/>
                </a:cubicBezTo>
                <a:cubicBezTo>
                  <a:pt x="26307" y="158530"/>
                  <a:pt x="79885" y="166467"/>
                  <a:pt x="108857" y="157339"/>
                </a:cubicBezTo>
                <a:cubicBezTo>
                  <a:pt x="137829" y="148211"/>
                  <a:pt x="176326" y="105745"/>
                  <a:pt x="185057" y="81139"/>
                </a:cubicBezTo>
                <a:cubicBezTo>
                  <a:pt x="193788" y="56533"/>
                  <a:pt x="184263" y="14861"/>
                  <a:pt x="156482" y="4939"/>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sp>
        <p:nvSpPr>
          <p:cNvPr id="227" name="Freeform: Shape 226">
            <a:extLst>
              <a:ext uri="{FF2B5EF4-FFF2-40B4-BE49-F238E27FC236}">
                <a16:creationId xmlns:a16="http://schemas.microsoft.com/office/drawing/2014/main" id="{4D438CAB-8C75-4725-937F-5C7AE309FE06}"/>
              </a:ext>
            </a:extLst>
          </p:cNvPr>
          <p:cNvSpPr/>
          <p:nvPr/>
        </p:nvSpPr>
        <p:spPr>
          <a:xfrm rot="20632717">
            <a:off x="4882534" y="5242078"/>
            <a:ext cx="119448" cy="425023"/>
          </a:xfrm>
          <a:custGeom>
            <a:avLst/>
            <a:gdLst>
              <a:gd name="connsiteX0" fmla="*/ 96262 w 138121"/>
              <a:gd name="connsiteY0" fmla="*/ 0 h 424329"/>
              <a:gd name="connsiteX1" fmla="*/ 638 w 138121"/>
              <a:gd name="connsiteY1" fmla="*/ 71717 h 424329"/>
              <a:gd name="connsiteX2" fmla="*/ 138097 w 138121"/>
              <a:gd name="connsiteY2" fmla="*/ 155388 h 424329"/>
              <a:gd name="connsiteX3" fmla="*/ 12591 w 138121"/>
              <a:gd name="connsiteY3" fmla="*/ 256988 h 424329"/>
              <a:gd name="connsiteX4" fmla="*/ 84309 w 138121"/>
              <a:gd name="connsiteY4" fmla="*/ 370541 h 424329"/>
              <a:gd name="connsiteX5" fmla="*/ 84309 w 138121"/>
              <a:gd name="connsiteY5" fmla="*/ 424329 h 42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21" h="424329">
                <a:moveTo>
                  <a:pt x="96262" y="0"/>
                </a:moveTo>
                <a:cubicBezTo>
                  <a:pt x="44964" y="22909"/>
                  <a:pt x="-6334" y="45819"/>
                  <a:pt x="638" y="71717"/>
                </a:cubicBezTo>
                <a:cubicBezTo>
                  <a:pt x="7610" y="97615"/>
                  <a:pt x="136105" y="124509"/>
                  <a:pt x="138097" y="155388"/>
                </a:cubicBezTo>
                <a:cubicBezTo>
                  <a:pt x="140089" y="186267"/>
                  <a:pt x="21556" y="221129"/>
                  <a:pt x="12591" y="256988"/>
                </a:cubicBezTo>
                <a:cubicBezTo>
                  <a:pt x="3626" y="292847"/>
                  <a:pt x="72356" y="342651"/>
                  <a:pt x="84309" y="370541"/>
                </a:cubicBezTo>
                <a:cubicBezTo>
                  <a:pt x="96262" y="398431"/>
                  <a:pt x="90285" y="411380"/>
                  <a:pt x="84309" y="424329"/>
                </a:cubicBezTo>
              </a:path>
            </a:pathLst>
          </a:custGeom>
          <a:noFill/>
          <a:ln w="28575">
            <a:solidFill>
              <a:srgbClr val="3259A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28" name="Freeform: Shape 227">
            <a:extLst>
              <a:ext uri="{FF2B5EF4-FFF2-40B4-BE49-F238E27FC236}">
                <a16:creationId xmlns:a16="http://schemas.microsoft.com/office/drawing/2014/main" id="{FDA9777B-A2FE-4EA0-AE18-C2F543D86EDC}"/>
              </a:ext>
            </a:extLst>
          </p:cNvPr>
          <p:cNvSpPr/>
          <p:nvPr/>
        </p:nvSpPr>
        <p:spPr>
          <a:xfrm rot="967283" flipH="1">
            <a:off x="5113807" y="5165954"/>
            <a:ext cx="119448" cy="425023"/>
          </a:xfrm>
          <a:custGeom>
            <a:avLst/>
            <a:gdLst>
              <a:gd name="connsiteX0" fmla="*/ 96262 w 138121"/>
              <a:gd name="connsiteY0" fmla="*/ 0 h 424329"/>
              <a:gd name="connsiteX1" fmla="*/ 638 w 138121"/>
              <a:gd name="connsiteY1" fmla="*/ 71717 h 424329"/>
              <a:gd name="connsiteX2" fmla="*/ 138097 w 138121"/>
              <a:gd name="connsiteY2" fmla="*/ 155388 h 424329"/>
              <a:gd name="connsiteX3" fmla="*/ 12591 w 138121"/>
              <a:gd name="connsiteY3" fmla="*/ 256988 h 424329"/>
              <a:gd name="connsiteX4" fmla="*/ 84309 w 138121"/>
              <a:gd name="connsiteY4" fmla="*/ 370541 h 424329"/>
              <a:gd name="connsiteX5" fmla="*/ 84309 w 138121"/>
              <a:gd name="connsiteY5" fmla="*/ 424329 h 42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21" h="424329">
                <a:moveTo>
                  <a:pt x="96262" y="0"/>
                </a:moveTo>
                <a:cubicBezTo>
                  <a:pt x="44964" y="22909"/>
                  <a:pt x="-6334" y="45819"/>
                  <a:pt x="638" y="71717"/>
                </a:cubicBezTo>
                <a:cubicBezTo>
                  <a:pt x="7610" y="97615"/>
                  <a:pt x="136105" y="124509"/>
                  <a:pt x="138097" y="155388"/>
                </a:cubicBezTo>
                <a:cubicBezTo>
                  <a:pt x="140089" y="186267"/>
                  <a:pt x="21556" y="221129"/>
                  <a:pt x="12591" y="256988"/>
                </a:cubicBezTo>
                <a:cubicBezTo>
                  <a:pt x="3626" y="292847"/>
                  <a:pt x="72356" y="342651"/>
                  <a:pt x="84309" y="370541"/>
                </a:cubicBezTo>
                <a:cubicBezTo>
                  <a:pt x="96262" y="398431"/>
                  <a:pt x="90285" y="411380"/>
                  <a:pt x="84309" y="424329"/>
                </a:cubicBezTo>
              </a:path>
            </a:pathLst>
          </a:custGeom>
          <a:noFill/>
          <a:ln w="28575">
            <a:solidFill>
              <a:srgbClr val="3259A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5" name="Rectangle 4">
            <a:extLst>
              <a:ext uri="{FF2B5EF4-FFF2-40B4-BE49-F238E27FC236}">
                <a16:creationId xmlns:a16="http://schemas.microsoft.com/office/drawing/2014/main" id="{834782B1-66C0-4DA1-838F-03DB734D80BA}"/>
              </a:ext>
            </a:extLst>
          </p:cNvPr>
          <p:cNvSpPr/>
          <p:nvPr/>
        </p:nvSpPr>
        <p:spPr>
          <a:xfrm>
            <a:off x="5489593" y="3499054"/>
            <a:ext cx="248223" cy="97088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65E77F5-F2BE-49F3-B52A-A073954BAAF7}"/>
              </a:ext>
            </a:extLst>
          </p:cNvPr>
          <p:cNvCxnSpPr>
            <a:cxnSpLocks/>
          </p:cNvCxnSpPr>
          <p:nvPr/>
        </p:nvCxnSpPr>
        <p:spPr>
          <a:xfrm>
            <a:off x="5635452" y="3941190"/>
            <a:ext cx="6116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50" name="Rectangle 349">
            <a:extLst>
              <a:ext uri="{FF2B5EF4-FFF2-40B4-BE49-F238E27FC236}">
                <a16:creationId xmlns:a16="http://schemas.microsoft.com/office/drawing/2014/main" id="{05437220-EE66-4C9E-B927-5DD9C8BE034A}"/>
              </a:ext>
            </a:extLst>
          </p:cNvPr>
          <p:cNvSpPr/>
          <p:nvPr/>
        </p:nvSpPr>
        <p:spPr>
          <a:xfrm>
            <a:off x="6417402" y="3503282"/>
            <a:ext cx="930619" cy="94972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a:extLst>
              <a:ext uri="{FF2B5EF4-FFF2-40B4-BE49-F238E27FC236}">
                <a16:creationId xmlns:a16="http://schemas.microsoft.com/office/drawing/2014/main" id="{AA7EBD7F-ECE7-49AF-BC38-A89FF2F713C9}"/>
              </a:ext>
            </a:extLst>
          </p:cNvPr>
          <p:cNvSpPr/>
          <p:nvPr/>
        </p:nvSpPr>
        <p:spPr>
          <a:xfrm>
            <a:off x="6493667" y="3587610"/>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a:extLst>
              <a:ext uri="{FF2B5EF4-FFF2-40B4-BE49-F238E27FC236}">
                <a16:creationId xmlns:a16="http://schemas.microsoft.com/office/drawing/2014/main" id="{E45B1BF2-3488-41EA-9E3C-C9F535F87617}"/>
              </a:ext>
            </a:extLst>
          </p:cNvPr>
          <p:cNvSpPr/>
          <p:nvPr/>
        </p:nvSpPr>
        <p:spPr>
          <a:xfrm>
            <a:off x="6774945" y="3591511"/>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a:extLst>
              <a:ext uri="{FF2B5EF4-FFF2-40B4-BE49-F238E27FC236}">
                <a16:creationId xmlns:a16="http://schemas.microsoft.com/office/drawing/2014/main" id="{A4E68D57-B6FF-46B4-8333-2078AA761F3D}"/>
              </a:ext>
            </a:extLst>
          </p:cNvPr>
          <p:cNvSpPr/>
          <p:nvPr/>
        </p:nvSpPr>
        <p:spPr>
          <a:xfrm>
            <a:off x="7043202" y="3594564"/>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1" name="Straight Connector 350">
            <a:extLst>
              <a:ext uri="{FF2B5EF4-FFF2-40B4-BE49-F238E27FC236}">
                <a16:creationId xmlns:a16="http://schemas.microsoft.com/office/drawing/2014/main" id="{B50EBDCA-104B-4507-94F4-4368993E05D7}"/>
              </a:ext>
            </a:extLst>
          </p:cNvPr>
          <p:cNvCxnSpPr>
            <a:cxnSpLocks/>
          </p:cNvCxnSpPr>
          <p:nvPr/>
        </p:nvCxnSpPr>
        <p:spPr>
          <a:xfrm>
            <a:off x="6829842" y="4210553"/>
            <a:ext cx="6116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52" name="Rectangle 351">
            <a:extLst>
              <a:ext uri="{FF2B5EF4-FFF2-40B4-BE49-F238E27FC236}">
                <a16:creationId xmlns:a16="http://schemas.microsoft.com/office/drawing/2014/main" id="{5F231481-65F4-4A56-B19F-7D6DBBFBA421}"/>
              </a:ext>
            </a:extLst>
          </p:cNvPr>
          <p:cNvSpPr/>
          <p:nvPr/>
        </p:nvSpPr>
        <p:spPr>
          <a:xfrm>
            <a:off x="5911685" y="3495611"/>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a:extLst>
              <a:ext uri="{FF2B5EF4-FFF2-40B4-BE49-F238E27FC236}">
                <a16:creationId xmlns:a16="http://schemas.microsoft.com/office/drawing/2014/main" id="{8BB025B5-7E1A-4DB3-AF66-9D01A1AC6F34}"/>
              </a:ext>
            </a:extLst>
          </p:cNvPr>
          <p:cNvSpPr/>
          <p:nvPr/>
        </p:nvSpPr>
        <p:spPr>
          <a:xfrm>
            <a:off x="5116978" y="3498444"/>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F02CCD2-A058-4459-857D-5021DCE752A9}"/>
              </a:ext>
            </a:extLst>
          </p:cNvPr>
          <p:cNvSpPr/>
          <p:nvPr/>
        </p:nvSpPr>
        <p:spPr>
          <a:xfrm>
            <a:off x="4938483" y="2703910"/>
            <a:ext cx="1307805" cy="547577"/>
          </a:xfrm>
          <a:custGeom>
            <a:avLst/>
            <a:gdLst>
              <a:gd name="connsiteX0" fmla="*/ 0 w 1307805"/>
              <a:gd name="connsiteY0" fmla="*/ 547577 h 547577"/>
              <a:gd name="connsiteX1" fmla="*/ 659219 w 1307805"/>
              <a:gd name="connsiteY1" fmla="*/ 0 h 547577"/>
              <a:gd name="connsiteX2" fmla="*/ 1307805 w 1307805"/>
              <a:gd name="connsiteY2" fmla="*/ 542261 h 547577"/>
            </a:gdLst>
            <a:ahLst/>
            <a:cxnLst>
              <a:cxn ang="0">
                <a:pos x="connsiteX0" y="connsiteY0"/>
              </a:cxn>
              <a:cxn ang="0">
                <a:pos x="connsiteX1" y="connsiteY1"/>
              </a:cxn>
              <a:cxn ang="0">
                <a:pos x="connsiteX2" y="connsiteY2"/>
              </a:cxn>
            </a:cxnLst>
            <a:rect l="l" t="t" r="r" b="b"/>
            <a:pathLst>
              <a:path w="1307805" h="547577">
                <a:moveTo>
                  <a:pt x="0" y="547577"/>
                </a:moveTo>
                <a:lnTo>
                  <a:pt x="659219" y="0"/>
                </a:lnTo>
                <a:lnTo>
                  <a:pt x="1307805" y="542261"/>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E87B462-2BF8-41BD-8875-16272A1965D6}"/>
              </a:ext>
            </a:extLst>
          </p:cNvPr>
          <p:cNvSpPr txBox="1"/>
          <p:nvPr/>
        </p:nvSpPr>
        <p:spPr>
          <a:xfrm>
            <a:off x="218290" y="1657760"/>
            <a:ext cx="3791735" cy="1938992"/>
          </a:xfrm>
          <a:prstGeom prst="rect">
            <a:avLst/>
          </a:prstGeom>
          <a:noFill/>
        </p:spPr>
        <p:txBody>
          <a:bodyPr wrap="square" rtlCol="0">
            <a:spAutoFit/>
          </a:bodyPr>
          <a:lstStyle/>
          <a:p>
            <a:pPr algn="ctr"/>
            <a:r>
              <a:rPr lang="en-US" sz="2400" dirty="0">
                <a:latin typeface="Segoe UI Semilight" panose="020B0402040204020203" pitchFamily="34" charset="0"/>
                <a:cs typeface="Segoe UI Semilight" panose="020B0402040204020203" pitchFamily="34" charset="0"/>
              </a:rPr>
              <a:t>How do your actions combine with </a:t>
            </a:r>
            <a:r>
              <a:rPr lang="en-US" sz="2400" dirty="0">
                <a:latin typeface="Segoe UI Semibold" panose="020B0702040204020203" pitchFamily="34" charset="0"/>
                <a:cs typeface="Segoe UI Semibold" panose="020B0702040204020203" pitchFamily="34" charset="0"/>
              </a:rPr>
              <a:t>your neighbors’ actions </a:t>
            </a:r>
            <a:r>
              <a:rPr lang="en-US" sz="2400" dirty="0">
                <a:latin typeface="Segoe UI Semilight" panose="020B0402040204020203" pitchFamily="34" charset="0"/>
                <a:cs typeface="Segoe UI Semilight" panose="020B0402040204020203" pitchFamily="34" charset="0"/>
              </a:rPr>
              <a:t>to impact larger scale hydrology? </a:t>
            </a:r>
          </a:p>
        </p:txBody>
      </p:sp>
      <p:sp>
        <p:nvSpPr>
          <p:cNvPr id="408" name="Chord 407">
            <a:extLst>
              <a:ext uri="{FF2B5EF4-FFF2-40B4-BE49-F238E27FC236}">
                <a16:creationId xmlns:a16="http://schemas.microsoft.com/office/drawing/2014/main" id="{FB50DD85-916B-40D6-8169-B20232C0D733}"/>
              </a:ext>
            </a:extLst>
          </p:cNvPr>
          <p:cNvSpPr/>
          <p:nvPr/>
        </p:nvSpPr>
        <p:spPr>
          <a:xfrm flipV="1">
            <a:off x="12543164" y="4293608"/>
            <a:ext cx="8221868" cy="3625606"/>
          </a:xfrm>
          <a:prstGeom prst="chord">
            <a:avLst>
              <a:gd name="adj1" fmla="val 12008"/>
              <a:gd name="adj2" fmla="val 1077050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nvGrpSpPr>
          <p:cNvPr id="414" name="Group 413">
            <a:extLst>
              <a:ext uri="{FF2B5EF4-FFF2-40B4-BE49-F238E27FC236}">
                <a16:creationId xmlns:a16="http://schemas.microsoft.com/office/drawing/2014/main" id="{68328087-24A7-495D-9332-6BDDB29E9D61}"/>
              </a:ext>
            </a:extLst>
          </p:cNvPr>
          <p:cNvGrpSpPr/>
          <p:nvPr/>
        </p:nvGrpSpPr>
        <p:grpSpPr>
          <a:xfrm>
            <a:off x="15173442" y="2276676"/>
            <a:ext cx="2867941" cy="2192233"/>
            <a:chOff x="6186489" y="2525607"/>
            <a:chExt cx="2047875" cy="1565381"/>
          </a:xfrm>
        </p:grpSpPr>
        <p:sp>
          <p:nvSpPr>
            <p:cNvPr id="415" name="Parallelogram 414">
              <a:extLst>
                <a:ext uri="{FF2B5EF4-FFF2-40B4-BE49-F238E27FC236}">
                  <a16:creationId xmlns:a16="http://schemas.microsoft.com/office/drawing/2014/main" id="{1C55D123-D8DF-42A4-A5FA-B4894CA6DD2C}"/>
                </a:ext>
              </a:extLst>
            </p:cNvPr>
            <p:cNvSpPr/>
            <p:nvPr/>
          </p:nvSpPr>
          <p:spPr>
            <a:xfrm flipH="1">
              <a:off x="7022307" y="2726226"/>
              <a:ext cx="1212057" cy="411169"/>
            </a:xfrm>
            <a:prstGeom prst="parallelogram">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416" name="Isosceles Triangle 415">
              <a:extLst>
                <a:ext uri="{FF2B5EF4-FFF2-40B4-BE49-F238E27FC236}">
                  <a16:creationId xmlns:a16="http://schemas.microsoft.com/office/drawing/2014/main" id="{DC090C88-7AE8-4A24-BAA3-E57D0DBBE396}"/>
                </a:ext>
              </a:extLst>
            </p:cNvPr>
            <p:cNvSpPr/>
            <p:nvPr/>
          </p:nvSpPr>
          <p:spPr>
            <a:xfrm>
              <a:off x="6186489" y="2525607"/>
              <a:ext cx="1257300" cy="610197"/>
            </a:xfrm>
            <a:prstGeom prst="triangl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417" name="Rectangle 416">
              <a:extLst>
                <a:ext uri="{FF2B5EF4-FFF2-40B4-BE49-F238E27FC236}">
                  <a16:creationId xmlns:a16="http://schemas.microsoft.com/office/drawing/2014/main" id="{9727936A-D4EB-41AD-855C-9ADE1A916173}"/>
                </a:ext>
              </a:extLst>
            </p:cNvPr>
            <p:cNvSpPr/>
            <p:nvPr/>
          </p:nvSpPr>
          <p:spPr>
            <a:xfrm>
              <a:off x="6348413" y="3176588"/>
              <a:ext cx="914400" cy="9144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418" name="Rectangle 417">
              <a:extLst>
                <a:ext uri="{FF2B5EF4-FFF2-40B4-BE49-F238E27FC236}">
                  <a16:creationId xmlns:a16="http://schemas.microsoft.com/office/drawing/2014/main" id="{D628278A-8F0C-4E41-B049-674D0AE377DD}"/>
                </a:ext>
              </a:extLst>
            </p:cNvPr>
            <p:cNvSpPr/>
            <p:nvPr/>
          </p:nvSpPr>
          <p:spPr>
            <a:xfrm>
              <a:off x="7243763" y="3176588"/>
              <a:ext cx="914400" cy="9144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419" name="Isosceles Triangle 418">
              <a:extLst>
                <a:ext uri="{FF2B5EF4-FFF2-40B4-BE49-F238E27FC236}">
                  <a16:creationId xmlns:a16="http://schemas.microsoft.com/office/drawing/2014/main" id="{0ECE492A-2ACC-4C5A-9758-4E394315630F}"/>
                </a:ext>
              </a:extLst>
            </p:cNvPr>
            <p:cNvSpPr/>
            <p:nvPr/>
          </p:nvSpPr>
          <p:spPr>
            <a:xfrm>
              <a:off x="6348413" y="2790824"/>
              <a:ext cx="914400" cy="385763"/>
            </a:xfrm>
            <a:prstGeom prst="triangle">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420" name="Rectangle 419">
              <a:extLst>
                <a:ext uri="{FF2B5EF4-FFF2-40B4-BE49-F238E27FC236}">
                  <a16:creationId xmlns:a16="http://schemas.microsoft.com/office/drawing/2014/main" id="{0282D74C-CD92-4BAC-833D-84EDC7F10F2C}"/>
                </a:ext>
              </a:extLst>
            </p:cNvPr>
            <p:cNvSpPr/>
            <p:nvPr/>
          </p:nvSpPr>
          <p:spPr>
            <a:xfrm>
              <a:off x="6436995" y="3306515"/>
              <a:ext cx="182880" cy="185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421" name="Rectangle 420">
              <a:extLst>
                <a:ext uri="{FF2B5EF4-FFF2-40B4-BE49-F238E27FC236}">
                  <a16:creationId xmlns:a16="http://schemas.microsoft.com/office/drawing/2014/main" id="{3D7D0EF3-8DEF-490A-9809-67C6894768DF}"/>
                </a:ext>
              </a:extLst>
            </p:cNvPr>
            <p:cNvSpPr/>
            <p:nvPr/>
          </p:nvSpPr>
          <p:spPr>
            <a:xfrm>
              <a:off x="7003259" y="3306515"/>
              <a:ext cx="182880" cy="185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422" name="Rectangle 421">
              <a:extLst>
                <a:ext uri="{FF2B5EF4-FFF2-40B4-BE49-F238E27FC236}">
                  <a16:creationId xmlns:a16="http://schemas.microsoft.com/office/drawing/2014/main" id="{DFED351C-9601-45E5-B64B-464A8231DD8D}"/>
                </a:ext>
              </a:extLst>
            </p:cNvPr>
            <p:cNvSpPr/>
            <p:nvPr/>
          </p:nvSpPr>
          <p:spPr>
            <a:xfrm>
              <a:off x="6686788" y="3306515"/>
              <a:ext cx="249558" cy="74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423" name="Rectangle 422">
              <a:extLst>
                <a:ext uri="{FF2B5EF4-FFF2-40B4-BE49-F238E27FC236}">
                  <a16:creationId xmlns:a16="http://schemas.microsoft.com/office/drawing/2014/main" id="{1591DA58-AF6D-48B9-986F-C6D68F7D6E88}"/>
                </a:ext>
              </a:extLst>
            </p:cNvPr>
            <p:cNvSpPr/>
            <p:nvPr/>
          </p:nvSpPr>
          <p:spPr>
            <a:xfrm>
              <a:off x="7362352" y="3306515"/>
              <a:ext cx="719137" cy="732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sp>
        <p:nvSpPr>
          <p:cNvPr id="424" name="Chord 423">
            <a:extLst>
              <a:ext uri="{FF2B5EF4-FFF2-40B4-BE49-F238E27FC236}">
                <a16:creationId xmlns:a16="http://schemas.microsoft.com/office/drawing/2014/main" id="{6E37742C-72B2-48D2-BAB2-35E2F4AFC7E0}"/>
              </a:ext>
            </a:extLst>
          </p:cNvPr>
          <p:cNvSpPr/>
          <p:nvPr/>
        </p:nvSpPr>
        <p:spPr>
          <a:xfrm rot="16200000">
            <a:off x="15218639" y="3089950"/>
            <a:ext cx="143392" cy="143392"/>
          </a:xfrm>
          <a:prstGeom prst="chord">
            <a:avLst>
              <a:gd name="adj1" fmla="val 5483690"/>
              <a:gd name="adj2" fmla="val 1620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425" name="Straight Connector 424">
            <a:extLst>
              <a:ext uri="{FF2B5EF4-FFF2-40B4-BE49-F238E27FC236}">
                <a16:creationId xmlns:a16="http://schemas.microsoft.com/office/drawing/2014/main" id="{54F13E09-626A-4F15-A378-F082B5F72753}"/>
              </a:ext>
            </a:extLst>
          </p:cNvPr>
          <p:cNvCxnSpPr>
            <a:cxnSpLocks/>
            <a:stCxn id="424" idx="2"/>
          </p:cNvCxnSpPr>
          <p:nvPr/>
        </p:nvCxnSpPr>
        <p:spPr>
          <a:xfrm>
            <a:off x="15290324" y="3162519"/>
            <a:ext cx="17671" cy="12295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FD116456-8393-42C3-A40C-B8437629B621}"/>
              </a:ext>
            </a:extLst>
          </p:cNvPr>
          <p:cNvCxnSpPr>
            <a:cxnSpLocks/>
          </p:cNvCxnSpPr>
          <p:nvPr/>
        </p:nvCxnSpPr>
        <p:spPr>
          <a:xfrm flipH="1">
            <a:off x="13709129" y="4351148"/>
            <a:ext cx="257329" cy="899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8" name="Rectangle 427">
            <a:extLst>
              <a:ext uri="{FF2B5EF4-FFF2-40B4-BE49-F238E27FC236}">
                <a16:creationId xmlns:a16="http://schemas.microsoft.com/office/drawing/2014/main" id="{AE05E174-0EA3-4BF6-BB67-803DF8675B72}"/>
              </a:ext>
            </a:extLst>
          </p:cNvPr>
          <p:cNvSpPr/>
          <p:nvPr/>
        </p:nvSpPr>
        <p:spPr>
          <a:xfrm>
            <a:off x="15954452" y="4468909"/>
            <a:ext cx="192085" cy="11604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429" name="Rectangle 428">
            <a:extLst>
              <a:ext uri="{FF2B5EF4-FFF2-40B4-BE49-F238E27FC236}">
                <a16:creationId xmlns:a16="http://schemas.microsoft.com/office/drawing/2014/main" id="{E34A94C2-6C52-44A5-A5DA-9DFC5E85157D}"/>
              </a:ext>
            </a:extLst>
          </p:cNvPr>
          <p:cNvSpPr/>
          <p:nvPr/>
        </p:nvSpPr>
        <p:spPr>
          <a:xfrm>
            <a:off x="16820176" y="4468908"/>
            <a:ext cx="1011649" cy="163315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430" name="Rectangle 429">
            <a:extLst>
              <a:ext uri="{FF2B5EF4-FFF2-40B4-BE49-F238E27FC236}">
                <a16:creationId xmlns:a16="http://schemas.microsoft.com/office/drawing/2014/main" id="{4183EBD4-D86E-46EB-8102-BE5A41149153}"/>
              </a:ext>
            </a:extLst>
          </p:cNvPr>
          <p:cNvSpPr/>
          <p:nvPr/>
        </p:nvSpPr>
        <p:spPr>
          <a:xfrm rot="5400000">
            <a:off x="16443857" y="3836857"/>
            <a:ext cx="192085" cy="37831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431" name="Rectangle 430">
            <a:extLst>
              <a:ext uri="{FF2B5EF4-FFF2-40B4-BE49-F238E27FC236}">
                <a16:creationId xmlns:a16="http://schemas.microsoft.com/office/drawing/2014/main" id="{9887C3C6-BD25-4ADD-9674-4FA16680BC10}"/>
              </a:ext>
            </a:extLst>
          </p:cNvPr>
          <p:cNvSpPr/>
          <p:nvPr/>
        </p:nvSpPr>
        <p:spPr>
          <a:xfrm>
            <a:off x="15976135" y="5567879"/>
            <a:ext cx="153668" cy="133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432" name="Rectangle 431">
            <a:extLst>
              <a:ext uri="{FF2B5EF4-FFF2-40B4-BE49-F238E27FC236}">
                <a16:creationId xmlns:a16="http://schemas.microsoft.com/office/drawing/2014/main" id="{0B3879F8-D129-4826-B367-2B34C1F24DDE}"/>
              </a:ext>
            </a:extLst>
          </p:cNvPr>
          <p:cNvSpPr/>
          <p:nvPr/>
        </p:nvSpPr>
        <p:spPr>
          <a:xfrm rot="5400000">
            <a:off x="16304213" y="4446190"/>
            <a:ext cx="471374" cy="37831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433" name="Rectangle 432">
            <a:extLst>
              <a:ext uri="{FF2B5EF4-FFF2-40B4-BE49-F238E27FC236}">
                <a16:creationId xmlns:a16="http://schemas.microsoft.com/office/drawing/2014/main" id="{490C7EAB-CA3F-428C-938D-9CAC69AF74D7}"/>
              </a:ext>
            </a:extLst>
          </p:cNvPr>
          <p:cNvSpPr/>
          <p:nvPr/>
        </p:nvSpPr>
        <p:spPr>
          <a:xfrm>
            <a:off x="16840349" y="5582552"/>
            <a:ext cx="973232" cy="61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441" name="Straight Arrow Connector 440">
            <a:extLst>
              <a:ext uri="{FF2B5EF4-FFF2-40B4-BE49-F238E27FC236}">
                <a16:creationId xmlns:a16="http://schemas.microsoft.com/office/drawing/2014/main" id="{036FE7B5-E94F-4C32-BB43-F2CFBCE8A352}"/>
              </a:ext>
            </a:extLst>
          </p:cNvPr>
          <p:cNvCxnSpPr>
            <a:cxnSpLocks/>
          </p:cNvCxnSpPr>
          <p:nvPr/>
        </p:nvCxnSpPr>
        <p:spPr>
          <a:xfrm flipH="1">
            <a:off x="15466511" y="2469596"/>
            <a:ext cx="256114" cy="256114"/>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42" name="Straight Arrow Connector 441">
            <a:extLst>
              <a:ext uri="{FF2B5EF4-FFF2-40B4-BE49-F238E27FC236}">
                <a16:creationId xmlns:a16="http://schemas.microsoft.com/office/drawing/2014/main" id="{AC7BCD72-30C9-4F8B-9282-921FB2090279}"/>
              </a:ext>
            </a:extLst>
          </p:cNvPr>
          <p:cNvCxnSpPr>
            <a:cxnSpLocks/>
          </p:cNvCxnSpPr>
          <p:nvPr/>
        </p:nvCxnSpPr>
        <p:spPr>
          <a:xfrm flipH="1">
            <a:off x="15240430" y="3700568"/>
            <a:ext cx="0" cy="320142"/>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444" name="Group 443">
            <a:extLst>
              <a:ext uri="{FF2B5EF4-FFF2-40B4-BE49-F238E27FC236}">
                <a16:creationId xmlns:a16="http://schemas.microsoft.com/office/drawing/2014/main" id="{EAF4566F-E365-4C32-89BA-94C416C1D42E}"/>
              </a:ext>
            </a:extLst>
          </p:cNvPr>
          <p:cNvGrpSpPr/>
          <p:nvPr/>
        </p:nvGrpSpPr>
        <p:grpSpPr>
          <a:xfrm>
            <a:off x="15678834" y="6193128"/>
            <a:ext cx="2318000" cy="0"/>
            <a:chOff x="2239712" y="6283204"/>
            <a:chExt cx="2318000" cy="0"/>
          </a:xfrm>
        </p:grpSpPr>
        <p:cxnSp>
          <p:nvCxnSpPr>
            <p:cNvPr id="445" name="Straight Arrow Connector 444">
              <a:extLst>
                <a:ext uri="{FF2B5EF4-FFF2-40B4-BE49-F238E27FC236}">
                  <a16:creationId xmlns:a16="http://schemas.microsoft.com/office/drawing/2014/main" id="{ED69C86C-6B7B-4AE1-881C-947013C1464D}"/>
                </a:ext>
              </a:extLst>
            </p:cNvPr>
            <p:cNvCxnSpPr>
              <a:cxnSpLocks/>
            </p:cNvCxnSpPr>
            <p:nvPr/>
          </p:nvCxnSpPr>
          <p:spPr>
            <a:xfrm flipH="1">
              <a:off x="2239712"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46" name="Straight Arrow Connector 445">
              <a:extLst>
                <a:ext uri="{FF2B5EF4-FFF2-40B4-BE49-F238E27FC236}">
                  <a16:creationId xmlns:a16="http://schemas.microsoft.com/office/drawing/2014/main" id="{F44C8F0D-60E3-4602-8A7B-B948214F8F15}"/>
                </a:ext>
              </a:extLst>
            </p:cNvPr>
            <p:cNvCxnSpPr>
              <a:cxnSpLocks/>
            </p:cNvCxnSpPr>
            <p:nvPr/>
          </p:nvCxnSpPr>
          <p:spPr>
            <a:xfrm flipH="1">
              <a:off x="3238641"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47" name="Straight Arrow Connector 446">
              <a:extLst>
                <a:ext uri="{FF2B5EF4-FFF2-40B4-BE49-F238E27FC236}">
                  <a16:creationId xmlns:a16="http://schemas.microsoft.com/office/drawing/2014/main" id="{A2C20B40-B3B1-491B-9E99-B7735FDEBF0F}"/>
                </a:ext>
              </a:extLst>
            </p:cNvPr>
            <p:cNvCxnSpPr>
              <a:cxnSpLocks/>
            </p:cNvCxnSpPr>
            <p:nvPr/>
          </p:nvCxnSpPr>
          <p:spPr>
            <a:xfrm flipH="1">
              <a:off x="4237570"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455" name="Rectangle 454">
            <a:extLst>
              <a:ext uri="{FF2B5EF4-FFF2-40B4-BE49-F238E27FC236}">
                <a16:creationId xmlns:a16="http://schemas.microsoft.com/office/drawing/2014/main" id="{C8892D76-C90B-4CA8-BAEF-85033DBFD766}"/>
              </a:ext>
            </a:extLst>
          </p:cNvPr>
          <p:cNvSpPr/>
          <p:nvPr/>
        </p:nvSpPr>
        <p:spPr>
          <a:xfrm>
            <a:off x="12442062" y="2098045"/>
            <a:ext cx="2197488" cy="447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sp>
        <p:nvSpPr>
          <p:cNvPr id="456" name="Rectangle 455">
            <a:extLst>
              <a:ext uri="{FF2B5EF4-FFF2-40B4-BE49-F238E27FC236}">
                <a16:creationId xmlns:a16="http://schemas.microsoft.com/office/drawing/2014/main" id="{E424920C-E0CD-4A01-881A-12FAF076B7DE}"/>
              </a:ext>
            </a:extLst>
          </p:cNvPr>
          <p:cNvSpPr/>
          <p:nvPr/>
        </p:nvSpPr>
        <p:spPr>
          <a:xfrm>
            <a:off x="18453775" y="2276676"/>
            <a:ext cx="2462165" cy="4296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464" name="Rectangle 463">
            <a:extLst>
              <a:ext uri="{FF2B5EF4-FFF2-40B4-BE49-F238E27FC236}">
                <a16:creationId xmlns:a16="http://schemas.microsoft.com/office/drawing/2014/main" id="{EDD5DBE1-F9DD-4B1C-A097-10AE67D72D43}"/>
              </a:ext>
            </a:extLst>
          </p:cNvPr>
          <p:cNvSpPr/>
          <p:nvPr/>
        </p:nvSpPr>
        <p:spPr>
          <a:xfrm>
            <a:off x="15933494" y="3418503"/>
            <a:ext cx="248223" cy="97088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5" name="Straight Connector 464">
            <a:extLst>
              <a:ext uri="{FF2B5EF4-FFF2-40B4-BE49-F238E27FC236}">
                <a16:creationId xmlns:a16="http://schemas.microsoft.com/office/drawing/2014/main" id="{82F255B7-089F-4112-90CA-C2453FDB8E0B}"/>
              </a:ext>
            </a:extLst>
          </p:cNvPr>
          <p:cNvCxnSpPr>
            <a:cxnSpLocks/>
          </p:cNvCxnSpPr>
          <p:nvPr/>
        </p:nvCxnSpPr>
        <p:spPr>
          <a:xfrm>
            <a:off x="16079353" y="3860639"/>
            <a:ext cx="6116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466" name="Rectangle 465">
            <a:extLst>
              <a:ext uri="{FF2B5EF4-FFF2-40B4-BE49-F238E27FC236}">
                <a16:creationId xmlns:a16="http://schemas.microsoft.com/office/drawing/2014/main" id="{FA268C96-D7E2-4FF5-B4FA-93B5DFEDADFD}"/>
              </a:ext>
            </a:extLst>
          </p:cNvPr>
          <p:cNvSpPr/>
          <p:nvPr/>
        </p:nvSpPr>
        <p:spPr>
          <a:xfrm>
            <a:off x="16861303" y="3422731"/>
            <a:ext cx="930619" cy="94972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Rectangle 466">
            <a:extLst>
              <a:ext uri="{FF2B5EF4-FFF2-40B4-BE49-F238E27FC236}">
                <a16:creationId xmlns:a16="http://schemas.microsoft.com/office/drawing/2014/main" id="{6BCE64E3-5488-4D45-B0D8-D56EF75D340F}"/>
              </a:ext>
            </a:extLst>
          </p:cNvPr>
          <p:cNvSpPr/>
          <p:nvPr/>
        </p:nvSpPr>
        <p:spPr>
          <a:xfrm>
            <a:off x="16937568" y="3507059"/>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ectangle 467">
            <a:extLst>
              <a:ext uri="{FF2B5EF4-FFF2-40B4-BE49-F238E27FC236}">
                <a16:creationId xmlns:a16="http://schemas.microsoft.com/office/drawing/2014/main" id="{6FB361D5-3890-4F32-9715-A73B69F46BB8}"/>
              </a:ext>
            </a:extLst>
          </p:cNvPr>
          <p:cNvSpPr/>
          <p:nvPr/>
        </p:nvSpPr>
        <p:spPr>
          <a:xfrm>
            <a:off x="17218846" y="3510960"/>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ectangle 468">
            <a:extLst>
              <a:ext uri="{FF2B5EF4-FFF2-40B4-BE49-F238E27FC236}">
                <a16:creationId xmlns:a16="http://schemas.microsoft.com/office/drawing/2014/main" id="{787FA706-A7CE-4192-8B64-8006852C467D}"/>
              </a:ext>
            </a:extLst>
          </p:cNvPr>
          <p:cNvSpPr/>
          <p:nvPr/>
        </p:nvSpPr>
        <p:spPr>
          <a:xfrm>
            <a:off x="17487103" y="3514013"/>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0" name="Straight Connector 469">
            <a:extLst>
              <a:ext uri="{FF2B5EF4-FFF2-40B4-BE49-F238E27FC236}">
                <a16:creationId xmlns:a16="http://schemas.microsoft.com/office/drawing/2014/main" id="{B4BE3D71-F6E4-42F6-99E6-560876359238}"/>
              </a:ext>
            </a:extLst>
          </p:cNvPr>
          <p:cNvCxnSpPr>
            <a:cxnSpLocks/>
          </p:cNvCxnSpPr>
          <p:nvPr/>
        </p:nvCxnSpPr>
        <p:spPr>
          <a:xfrm>
            <a:off x="17273743" y="4130002"/>
            <a:ext cx="6116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471" name="Rectangle 470">
            <a:extLst>
              <a:ext uri="{FF2B5EF4-FFF2-40B4-BE49-F238E27FC236}">
                <a16:creationId xmlns:a16="http://schemas.microsoft.com/office/drawing/2014/main" id="{1A97ACEE-A95F-489E-A735-F4B20E0BE0EE}"/>
              </a:ext>
            </a:extLst>
          </p:cNvPr>
          <p:cNvSpPr/>
          <p:nvPr/>
        </p:nvSpPr>
        <p:spPr>
          <a:xfrm>
            <a:off x="16355586" y="3415060"/>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ectangle 471">
            <a:extLst>
              <a:ext uri="{FF2B5EF4-FFF2-40B4-BE49-F238E27FC236}">
                <a16:creationId xmlns:a16="http://schemas.microsoft.com/office/drawing/2014/main" id="{E83CFBFE-5C2C-4489-A61A-27E54715BE75}"/>
              </a:ext>
            </a:extLst>
          </p:cNvPr>
          <p:cNvSpPr/>
          <p:nvPr/>
        </p:nvSpPr>
        <p:spPr>
          <a:xfrm>
            <a:off x="15560879" y="3417893"/>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Freeform: Shape 472">
            <a:extLst>
              <a:ext uri="{FF2B5EF4-FFF2-40B4-BE49-F238E27FC236}">
                <a16:creationId xmlns:a16="http://schemas.microsoft.com/office/drawing/2014/main" id="{F5B2F6FA-F465-4809-A2C3-73AFCDBAD38E}"/>
              </a:ext>
            </a:extLst>
          </p:cNvPr>
          <p:cNvSpPr/>
          <p:nvPr/>
        </p:nvSpPr>
        <p:spPr>
          <a:xfrm>
            <a:off x="15382384" y="2623359"/>
            <a:ext cx="1307805" cy="547577"/>
          </a:xfrm>
          <a:custGeom>
            <a:avLst/>
            <a:gdLst>
              <a:gd name="connsiteX0" fmla="*/ 0 w 1307805"/>
              <a:gd name="connsiteY0" fmla="*/ 547577 h 547577"/>
              <a:gd name="connsiteX1" fmla="*/ 659219 w 1307805"/>
              <a:gd name="connsiteY1" fmla="*/ 0 h 547577"/>
              <a:gd name="connsiteX2" fmla="*/ 1307805 w 1307805"/>
              <a:gd name="connsiteY2" fmla="*/ 542261 h 547577"/>
            </a:gdLst>
            <a:ahLst/>
            <a:cxnLst>
              <a:cxn ang="0">
                <a:pos x="connsiteX0" y="connsiteY0"/>
              </a:cxn>
              <a:cxn ang="0">
                <a:pos x="connsiteX1" y="connsiteY1"/>
              </a:cxn>
              <a:cxn ang="0">
                <a:pos x="connsiteX2" y="connsiteY2"/>
              </a:cxn>
            </a:cxnLst>
            <a:rect l="l" t="t" r="r" b="b"/>
            <a:pathLst>
              <a:path w="1307805" h="547577">
                <a:moveTo>
                  <a:pt x="0" y="547577"/>
                </a:moveTo>
                <a:lnTo>
                  <a:pt x="659219" y="0"/>
                </a:lnTo>
                <a:lnTo>
                  <a:pt x="1307805" y="542261"/>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9" name="Group 488">
            <a:extLst>
              <a:ext uri="{FF2B5EF4-FFF2-40B4-BE49-F238E27FC236}">
                <a16:creationId xmlns:a16="http://schemas.microsoft.com/office/drawing/2014/main" id="{9DD9D9A6-DCB4-48D4-A416-A3F8783C5E4C}"/>
              </a:ext>
            </a:extLst>
          </p:cNvPr>
          <p:cNvGrpSpPr/>
          <p:nvPr/>
        </p:nvGrpSpPr>
        <p:grpSpPr>
          <a:xfrm>
            <a:off x="14900846" y="5709890"/>
            <a:ext cx="1319071" cy="0"/>
            <a:chOff x="2239712" y="6283204"/>
            <a:chExt cx="1319071" cy="0"/>
          </a:xfrm>
        </p:grpSpPr>
        <p:cxnSp>
          <p:nvCxnSpPr>
            <p:cNvPr id="490" name="Straight Arrow Connector 489">
              <a:extLst>
                <a:ext uri="{FF2B5EF4-FFF2-40B4-BE49-F238E27FC236}">
                  <a16:creationId xmlns:a16="http://schemas.microsoft.com/office/drawing/2014/main" id="{149DC0DA-30D3-4B1B-B534-87A8EFD03C52}"/>
                </a:ext>
              </a:extLst>
            </p:cNvPr>
            <p:cNvCxnSpPr>
              <a:cxnSpLocks/>
            </p:cNvCxnSpPr>
            <p:nvPr/>
          </p:nvCxnSpPr>
          <p:spPr>
            <a:xfrm flipH="1">
              <a:off x="2239712"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91" name="Straight Arrow Connector 490">
              <a:extLst>
                <a:ext uri="{FF2B5EF4-FFF2-40B4-BE49-F238E27FC236}">
                  <a16:creationId xmlns:a16="http://schemas.microsoft.com/office/drawing/2014/main" id="{53AE7BCC-08EC-4583-873A-A7114509E627}"/>
                </a:ext>
              </a:extLst>
            </p:cNvPr>
            <p:cNvCxnSpPr>
              <a:cxnSpLocks/>
            </p:cNvCxnSpPr>
            <p:nvPr/>
          </p:nvCxnSpPr>
          <p:spPr>
            <a:xfrm flipH="1">
              <a:off x="3238641"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493" name="Straight Arrow Connector 492">
            <a:extLst>
              <a:ext uri="{FF2B5EF4-FFF2-40B4-BE49-F238E27FC236}">
                <a16:creationId xmlns:a16="http://schemas.microsoft.com/office/drawing/2014/main" id="{88697AEE-4A71-4E4B-A50B-05B2E6273687}"/>
              </a:ext>
            </a:extLst>
          </p:cNvPr>
          <p:cNvCxnSpPr>
            <a:cxnSpLocks/>
          </p:cNvCxnSpPr>
          <p:nvPr/>
        </p:nvCxnSpPr>
        <p:spPr>
          <a:xfrm flipH="1">
            <a:off x="17836763" y="5714305"/>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94" name="Straight Arrow Connector 493">
            <a:extLst>
              <a:ext uri="{FF2B5EF4-FFF2-40B4-BE49-F238E27FC236}">
                <a16:creationId xmlns:a16="http://schemas.microsoft.com/office/drawing/2014/main" id="{17EAD24C-FAD9-42DC-91A4-0C4B7AF0C17E}"/>
              </a:ext>
            </a:extLst>
          </p:cNvPr>
          <p:cNvCxnSpPr>
            <a:cxnSpLocks/>
          </p:cNvCxnSpPr>
          <p:nvPr/>
        </p:nvCxnSpPr>
        <p:spPr>
          <a:xfrm rot="16200000" flipH="1">
            <a:off x="17174840" y="5742623"/>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95" name="Straight Arrow Connector 494">
            <a:extLst>
              <a:ext uri="{FF2B5EF4-FFF2-40B4-BE49-F238E27FC236}">
                <a16:creationId xmlns:a16="http://schemas.microsoft.com/office/drawing/2014/main" id="{84B57273-B567-4862-8D2C-4881DC13620B}"/>
              </a:ext>
            </a:extLst>
          </p:cNvPr>
          <p:cNvCxnSpPr>
            <a:cxnSpLocks/>
          </p:cNvCxnSpPr>
          <p:nvPr/>
        </p:nvCxnSpPr>
        <p:spPr>
          <a:xfrm rot="16200000" flipH="1">
            <a:off x="15900232" y="5086019"/>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1BEB60D-CFA6-4403-BC39-8825FE710125}"/>
              </a:ext>
            </a:extLst>
          </p:cNvPr>
          <p:cNvPicPr>
            <a:picLocks noChangeAspect="1"/>
          </p:cNvPicPr>
          <p:nvPr/>
        </p:nvPicPr>
        <p:blipFill rotWithShape="1">
          <a:blip r:embed="rId3"/>
          <a:srcRect l="26841" r="28416"/>
          <a:stretch/>
        </p:blipFill>
        <p:spPr>
          <a:xfrm>
            <a:off x="7972677" y="2181880"/>
            <a:ext cx="3791567" cy="4493141"/>
          </a:xfrm>
          <a:prstGeom prst="rect">
            <a:avLst/>
          </a:prstGeom>
        </p:spPr>
      </p:pic>
      <p:pic>
        <p:nvPicPr>
          <p:cNvPr id="18" name="Picture 17">
            <a:extLst>
              <a:ext uri="{FF2B5EF4-FFF2-40B4-BE49-F238E27FC236}">
                <a16:creationId xmlns:a16="http://schemas.microsoft.com/office/drawing/2014/main" id="{CC0D755D-0BE1-479A-864B-4C75E306A13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1735" y="4351148"/>
            <a:ext cx="1514204" cy="1274330"/>
          </a:xfrm>
          <a:prstGeom prst="rect">
            <a:avLst/>
          </a:prstGeom>
        </p:spPr>
      </p:pic>
    </p:spTree>
    <p:extLst>
      <p:ext uri="{BB962C8B-B14F-4D97-AF65-F5344CB8AC3E}">
        <p14:creationId xmlns:p14="http://schemas.microsoft.com/office/powerpoint/2010/main" val="2298613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32225" y="1326909"/>
            <a:ext cx="7327553" cy="5486398"/>
          </a:xfrm>
          <a:prstGeom prst="rect">
            <a:avLst/>
          </a:prstGeom>
        </p:spPr>
      </p:pic>
      <p:pic>
        <p:nvPicPr>
          <p:cNvPr id="64" name="Picture 6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32225" y="1326908"/>
            <a:ext cx="7327553" cy="5486398"/>
          </a:xfrm>
          <a:prstGeom prst="rect">
            <a:avLst/>
          </a:prstGeom>
        </p:spPr>
      </p:pic>
      <p:pic>
        <p:nvPicPr>
          <p:cNvPr id="65" name="Picture 6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32224" y="1326908"/>
            <a:ext cx="7327553" cy="5486398"/>
          </a:xfrm>
          <a:prstGeom prst="rect">
            <a:avLst/>
          </a:prstGeom>
        </p:spPr>
      </p:pic>
      <p:pic>
        <p:nvPicPr>
          <p:cNvPr id="66" name="Picture 6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432224" y="1326908"/>
            <a:ext cx="7327553" cy="5486398"/>
          </a:xfrm>
          <a:prstGeom prst="rect">
            <a:avLst/>
          </a:prstGeom>
        </p:spPr>
      </p:pic>
      <p:pic>
        <p:nvPicPr>
          <p:cNvPr id="67" name="Picture 6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432223" y="1326908"/>
            <a:ext cx="7327553" cy="5486398"/>
          </a:xfrm>
          <a:prstGeom prst="rect">
            <a:avLst/>
          </a:prstGeom>
        </p:spPr>
      </p:pic>
      <p:pic>
        <p:nvPicPr>
          <p:cNvPr id="68" name="Picture 6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432222" y="1326907"/>
            <a:ext cx="7327553" cy="5486398"/>
          </a:xfrm>
          <a:prstGeom prst="rect">
            <a:avLst/>
          </a:prstGeom>
        </p:spPr>
      </p:pic>
      <p:sp>
        <p:nvSpPr>
          <p:cNvPr id="70" name="TextBox 69"/>
          <p:cNvSpPr txBox="1"/>
          <p:nvPr/>
        </p:nvSpPr>
        <p:spPr>
          <a:xfrm>
            <a:off x="5023503" y="5552746"/>
            <a:ext cx="1043876" cy="369332"/>
          </a:xfrm>
          <a:prstGeom prst="rect">
            <a:avLst/>
          </a:prstGeom>
          <a:noFill/>
        </p:spPr>
        <p:txBody>
          <a:bodyPr wrap="none" rtlCol="0">
            <a:spAutoFit/>
          </a:bodyPr>
          <a:lstStyle/>
          <a:p>
            <a:pPr algn="ctr"/>
            <a:r>
              <a:rPr lang="en-US" dirty="0">
                <a:latin typeface="Segoe UI Semilight" panose="020B0402040204020203" pitchFamily="34" charset="0"/>
                <a:cs typeface="Segoe UI Semilight" panose="020B0402040204020203" pitchFamily="34" charset="0"/>
              </a:rPr>
              <a:t>Sidewalk</a:t>
            </a:r>
          </a:p>
        </p:txBody>
      </p:sp>
      <p:sp>
        <p:nvSpPr>
          <p:cNvPr id="71" name="TextBox 70"/>
          <p:cNvSpPr txBox="1"/>
          <p:nvPr/>
        </p:nvSpPr>
        <p:spPr>
          <a:xfrm>
            <a:off x="5448574" y="5547796"/>
            <a:ext cx="1245469" cy="369332"/>
          </a:xfrm>
          <a:prstGeom prst="rect">
            <a:avLst/>
          </a:prstGeom>
          <a:noFill/>
        </p:spPr>
        <p:txBody>
          <a:bodyPr wrap="none" rtlCol="0">
            <a:spAutoFit/>
          </a:bodyPr>
          <a:lstStyle/>
          <a:p>
            <a:pPr algn="ctr"/>
            <a:r>
              <a:rPr lang="en-US" dirty="0">
                <a:latin typeface="Segoe UI Semilight" panose="020B0402040204020203" pitchFamily="34" charset="0"/>
                <a:cs typeface="Segoe UI Semilight" panose="020B0402040204020203" pitchFamily="34" charset="0"/>
              </a:rPr>
              <a:t>Front Walk</a:t>
            </a:r>
          </a:p>
        </p:txBody>
      </p:sp>
      <p:sp>
        <p:nvSpPr>
          <p:cNvPr id="72" name="TextBox 71"/>
          <p:cNvSpPr txBox="1"/>
          <p:nvPr/>
        </p:nvSpPr>
        <p:spPr>
          <a:xfrm>
            <a:off x="6408833" y="5552000"/>
            <a:ext cx="1082605" cy="369332"/>
          </a:xfrm>
          <a:prstGeom prst="rect">
            <a:avLst/>
          </a:prstGeom>
          <a:noFill/>
        </p:spPr>
        <p:txBody>
          <a:bodyPr wrap="none" rtlCol="0">
            <a:spAutoFit/>
          </a:bodyPr>
          <a:lstStyle/>
          <a:p>
            <a:pPr algn="ctr"/>
            <a:r>
              <a:rPr lang="en-US" dirty="0">
                <a:latin typeface="Segoe UI Semilight" panose="020B0402040204020203" pitchFamily="34" charset="0"/>
                <a:cs typeface="Segoe UI Semilight" panose="020B0402040204020203" pitchFamily="34" charset="0"/>
              </a:rPr>
              <a:t>Driveway</a:t>
            </a:r>
          </a:p>
        </p:txBody>
      </p:sp>
      <p:sp>
        <p:nvSpPr>
          <p:cNvPr id="73" name="TextBox 72"/>
          <p:cNvSpPr txBox="1"/>
          <p:nvPr/>
        </p:nvSpPr>
        <p:spPr>
          <a:xfrm>
            <a:off x="6559187" y="4457639"/>
            <a:ext cx="901209" cy="369332"/>
          </a:xfrm>
          <a:prstGeom prst="rect">
            <a:avLst/>
          </a:prstGeom>
          <a:noFill/>
        </p:spPr>
        <p:txBody>
          <a:bodyPr wrap="none" rtlCol="0">
            <a:spAutoFit/>
          </a:bodyPr>
          <a:lstStyle/>
          <a:p>
            <a:pPr algn="ctr"/>
            <a:r>
              <a:rPr lang="en-US" dirty="0">
                <a:latin typeface="Segoe UI Semilight" panose="020B0402040204020203" pitchFamily="34" charset="0"/>
                <a:cs typeface="Segoe UI Semilight" panose="020B0402040204020203" pitchFamily="34" charset="0"/>
              </a:rPr>
              <a:t>Garage</a:t>
            </a:r>
          </a:p>
        </p:txBody>
      </p:sp>
      <p:sp>
        <p:nvSpPr>
          <p:cNvPr id="74" name="TextBox 73"/>
          <p:cNvSpPr txBox="1"/>
          <p:nvPr/>
        </p:nvSpPr>
        <p:spPr>
          <a:xfrm>
            <a:off x="5687072" y="4244206"/>
            <a:ext cx="817853" cy="369332"/>
          </a:xfrm>
          <a:prstGeom prst="rect">
            <a:avLst/>
          </a:prstGeom>
          <a:noFill/>
        </p:spPr>
        <p:txBody>
          <a:bodyPr wrap="none" rtlCol="0">
            <a:spAutoFit/>
          </a:bodyPr>
          <a:lstStyle/>
          <a:p>
            <a:pPr algn="ctr"/>
            <a:r>
              <a:rPr lang="en-US" dirty="0">
                <a:latin typeface="Segoe UI Semilight" panose="020B0402040204020203" pitchFamily="34" charset="0"/>
                <a:cs typeface="Segoe UI Semilight" panose="020B0402040204020203" pitchFamily="34" charset="0"/>
              </a:rPr>
              <a:t>House</a:t>
            </a:r>
          </a:p>
        </p:txBody>
      </p:sp>
      <p:sp>
        <p:nvSpPr>
          <p:cNvPr id="75" name="TextBox 74"/>
          <p:cNvSpPr txBox="1"/>
          <p:nvPr/>
        </p:nvSpPr>
        <p:spPr>
          <a:xfrm>
            <a:off x="6398745" y="5327880"/>
            <a:ext cx="1082605" cy="369332"/>
          </a:xfrm>
          <a:prstGeom prst="rect">
            <a:avLst/>
          </a:prstGeom>
          <a:noFill/>
        </p:spPr>
        <p:txBody>
          <a:bodyPr wrap="none" rtlCol="0">
            <a:spAutoFit/>
          </a:bodyPr>
          <a:lstStyle/>
          <a:p>
            <a:pPr algn="ctr"/>
            <a:r>
              <a:rPr lang="en-US" dirty="0">
                <a:latin typeface="Segoe UI Semilight" panose="020B0402040204020203" pitchFamily="34" charset="0"/>
                <a:cs typeface="Segoe UI Semilight" panose="020B0402040204020203" pitchFamily="34" charset="0"/>
              </a:rPr>
              <a:t>Driveway</a:t>
            </a:r>
          </a:p>
        </p:txBody>
      </p:sp>
      <p:sp>
        <p:nvSpPr>
          <p:cNvPr id="76" name="TextBox 75"/>
          <p:cNvSpPr txBox="1"/>
          <p:nvPr/>
        </p:nvSpPr>
        <p:spPr>
          <a:xfrm>
            <a:off x="5448574" y="5066560"/>
            <a:ext cx="1245469" cy="369332"/>
          </a:xfrm>
          <a:prstGeom prst="rect">
            <a:avLst/>
          </a:prstGeom>
          <a:noFill/>
        </p:spPr>
        <p:txBody>
          <a:bodyPr wrap="none" rtlCol="0">
            <a:spAutoFit/>
          </a:bodyPr>
          <a:lstStyle/>
          <a:p>
            <a:pPr algn="ctr"/>
            <a:r>
              <a:rPr lang="en-US" dirty="0">
                <a:latin typeface="Segoe UI Semilight" panose="020B0402040204020203" pitchFamily="34" charset="0"/>
                <a:cs typeface="Segoe UI Semilight" panose="020B0402040204020203" pitchFamily="34" charset="0"/>
              </a:rPr>
              <a:t>Front Walk</a:t>
            </a:r>
          </a:p>
        </p:txBody>
      </p:sp>
      <p:sp>
        <p:nvSpPr>
          <p:cNvPr id="2" name="Title 1"/>
          <p:cNvSpPr>
            <a:spLocks noGrp="1"/>
          </p:cNvSpPr>
          <p:nvPr>
            <p:ph type="title"/>
          </p:nvPr>
        </p:nvSpPr>
        <p:spPr/>
        <p:txBody>
          <a:bodyPr>
            <a:normAutofit/>
          </a:bodyPr>
          <a:lstStyle/>
          <a:p>
            <a:pPr algn="ctr"/>
            <a:r>
              <a:rPr lang="en-US" sz="3900" b="1" dirty="0"/>
              <a:t>Basic Lot Layout</a:t>
            </a:r>
            <a:endParaRPr lang="en-US" sz="3900" b="1" dirty="0">
              <a:latin typeface="Segoe UI Semibold" panose="020B0702040204020203" pitchFamily="34" charset="0"/>
            </a:endParaRPr>
          </a:p>
        </p:txBody>
      </p:sp>
      <p:sp>
        <p:nvSpPr>
          <p:cNvPr id="7" name="Rectangle 6">
            <a:extLst>
              <a:ext uri="{FF2B5EF4-FFF2-40B4-BE49-F238E27FC236}">
                <a16:creationId xmlns:a16="http://schemas.microsoft.com/office/drawing/2014/main" id="{95419DAC-D98D-4371-9FA7-35CC0CDD71B3}"/>
              </a:ext>
            </a:extLst>
          </p:cNvPr>
          <p:cNvSpPr/>
          <p:nvPr/>
        </p:nvSpPr>
        <p:spPr>
          <a:xfrm>
            <a:off x="8653653" y="780962"/>
            <a:ext cx="4572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C98B24E-D754-45E7-9D5C-9EF73E8A270F}"/>
              </a:ext>
            </a:extLst>
          </p:cNvPr>
          <p:cNvSpPr txBox="1"/>
          <p:nvPr/>
        </p:nvSpPr>
        <p:spPr>
          <a:xfrm>
            <a:off x="8699373" y="606162"/>
            <a:ext cx="2401619" cy="646331"/>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 0.5m x 0.5m grid cell</a:t>
            </a:r>
          </a:p>
          <a:p>
            <a:r>
              <a:rPr lang="en-US" dirty="0">
                <a:latin typeface="Segoe UI Light" panose="020B0502040204020203" pitchFamily="34" charset="0"/>
                <a:cs typeface="Segoe UI Light" panose="020B0502040204020203" pitchFamily="34" charset="0"/>
              </a:rPr>
              <a:t>    (to scale)</a:t>
            </a:r>
          </a:p>
        </p:txBody>
      </p:sp>
    </p:spTree>
    <p:extLst>
      <p:ext uri="{BB962C8B-B14F-4D97-AF65-F5344CB8AC3E}">
        <p14:creationId xmlns:p14="http://schemas.microsoft.com/office/powerpoint/2010/main" val="270844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68"/>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66"/>
                                        </p:tgtEl>
                                        <p:attrNameLst>
                                          <p:attrName>style.visibility</p:attrName>
                                        </p:attrNameLst>
                                      </p:cBhvr>
                                      <p:to>
                                        <p:strVal val="visible"/>
                                      </p:to>
                                    </p:set>
                                  </p:childTnLst>
                                </p:cTn>
                              </p:par>
                              <p:par>
                                <p:cTn id="14" presetID="1" presetClass="entr" presetSubtype="0" fill="hold" grpId="0" nodeType="withEffect">
                                  <p:stCondLst>
                                    <p:cond delay="1000"/>
                                  </p:stCondLst>
                                  <p:childTnLst>
                                    <p:set>
                                      <p:cBhvr>
                                        <p:cTn id="15" dur="1" fill="hold">
                                          <p:stCondLst>
                                            <p:cond delay="0"/>
                                          </p:stCondLst>
                                        </p:cTn>
                                        <p:tgtEl>
                                          <p:spTgt spid="71"/>
                                        </p:tgtEl>
                                        <p:attrNameLst>
                                          <p:attrName>style.visibility</p:attrName>
                                        </p:attrNameLst>
                                      </p:cBhvr>
                                      <p:to>
                                        <p:strVal val="visible"/>
                                      </p:to>
                                    </p:set>
                                  </p:childTnLst>
                                </p:cTn>
                              </p:par>
                              <p:par>
                                <p:cTn id="16" presetID="1" presetClass="exit" presetSubtype="0" fill="hold" grpId="1" nodeType="withEffect">
                                  <p:stCondLst>
                                    <p:cond delay="1000"/>
                                  </p:stCondLst>
                                  <p:childTnLst>
                                    <p:set>
                                      <p:cBhvr>
                                        <p:cTn id="17" dur="1" fill="hold">
                                          <p:stCondLst>
                                            <p:cond delay="0"/>
                                          </p:stCondLst>
                                        </p:cTn>
                                        <p:tgtEl>
                                          <p:spTgt spid="70"/>
                                        </p:tgtEl>
                                        <p:attrNameLst>
                                          <p:attrName>style.visibility</p:attrName>
                                        </p:attrNameLst>
                                      </p:cBhvr>
                                      <p:to>
                                        <p:strVal val="hidden"/>
                                      </p:to>
                                    </p:set>
                                  </p:childTnLst>
                                </p:cTn>
                              </p:par>
                              <p:par>
                                <p:cTn id="18" presetID="1" presetClass="exit" presetSubtype="0" fill="hold" nodeType="withEffect">
                                  <p:stCondLst>
                                    <p:cond delay="1000"/>
                                  </p:stCondLst>
                                  <p:childTnLst>
                                    <p:set>
                                      <p:cBhvr>
                                        <p:cTn id="19" dur="1" fill="hold">
                                          <p:stCondLst>
                                            <p:cond delay="0"/>
                                          </p:stCondLst>
                                        </p:cTn>
                                        <p:tgtEl>
                                          <p:spTgt spid="67"/>
                                        </p:tgtEl>
                                        <p:attrNameLst>
                                          <p:attrName>style.visibility</p:attrName>
                                        </p:attrNameLst>
                                      </p:cBhvr>
                                      <p:to>
                                        <p:strVal val="hidden"/>
                                      </p:to>
                                    </p:set>
                                  </p:childTnLst>
                                </p:cTn>
                              </p:par>
                            </p:childTnLst>
                          </p:cTn>
                        </p:par>
                        <p:par>
                          <p:cTn id="20" fill="hold">
                            <p:stCondLst>
                              <p:cond delay="1000"/>
                            </p:stCondLst>
                            <p:childTnLst>
                              <p:par>
                                <p:cTn id="21" presetID="1" presetClass="entr" presetSubtype="0" fill="hold" nodeType="afterEffect">
                                  <p:stCondLst>
                                    <p:cond delay="100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grpId="0" nodeType="withEffect">
                                  <p:stCondLst>
                                    <p:cond delay="100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xit" presetSubtype="0" fill="hold" grpId="1" nodeType="withEffect">
                                  <p:stCondLst>
                                    <p:cond delay="1000"/>
                                  </p:stCondLst>
                                  <p:childTnLst>
                                    <p:set>
                                      <p:cBhvr>
                                        <p:cTn id="26" dur="1" fill="hold">
                                          <p:stCondLst>
                                            <p:cond delay="0"/>
                                          </p:stCondLst>
                                        </p:cTn>
                                        <p:tgtEl>
                                          <p:spTgt spid="71"/>
                                        </p:tgtEl>
                                        <p:attrNameLst>
                                          <p:attrName>style.visibility</p:attrName>
                                        </p:attrNameLst>
                                      </p:cBhvr>
                                      <p:to>
                                        <p:strVal val="hidden"/>
                                      </p:to>
                                    </p:set>
                                  </p:childTnLst>
                                </p:cTn>
                              </p:par>
                              <p:par>
                                <p:cTn id="27" presetID="1" presetClass="exit" presetSubtype="0" fill="hold" nodeType="withEffect">
                                  <p:stCondLst>
                                    <p:cond delay="1000"/>
                                  </p:stCondLst>
                                  <p:childTnLst>
                                    <p:set>
                                      <p:cBhvr>
                                        <p:cTn id="28" dur="1" fill="hold">
                                          <p:stCondLst>
                                            <p:cond delay="0"/>
                                          </p:stCondLst>
                                        </p:cTn>
                                        <p:tgtEl>
                                          <p:spTgt spid="66"/>
                                        </p:tgtEl>
                                        <p:attrNameLst>
                                          <p:attrName>style.visibility</p:attrName>
                                        </p:attrNameLst>
                                      </p:cBhvr>
                                      <p:to>
                                        <p:strVal val="hidden"/>
                                      </p:to>
                                    </p:set>
                                  </p:childTnLst>
                                </p:cTn>
                              </p:par>
                            </p:childTnLst>
                          </p:cTn>
                        </p:par>
                        <p:par>
                          <p:cTn id="29" fill="hold">
                            <p:stCondLst>
                              <p:cond delay="2000"/>
                            </p:stCondLst>
                            <p:childTnLst>
                              <p:par>
                                <p:cTn id="30" presetID="1" presetClass="entr" presetSubtype="0" fill="hold" nodeType="afterEffect">
                                  <p:stCondLst>
                                    <p:cond delay="1000"/>
                                  </p:stCondLst>
                                  <p:childTnLst>
                                    <p:set>
                                      <p:cBhvr>
                                        <p:cTn id="31" dur="1" fill="hold">
                                          <p:stCondLst>
                                            <p:cond delay="0"/>
                                          </p:stCondLst>
                                        </p:cTn>
                                        <p:tgtEl>
                                          <p:spTgt spid="64"/>
                                        </p:tgtEl>
                                        <p:attrNameLst>
                                          <p:attrName>style.visibility</p:attrName>
                                        </p:attrNameLst>
                                      </p:cBhvr>
                                      <p:to>
                                        <p:strVal val="visible"/>
                                      </p:to>
                                    </p:set>
                                  </p:childTnLst>
                                </p:cTn>
                              </p:par>
                              <p:par>
                                <p:cTn id="32" presetID="1" presetClass="entr" presetSubtype="0" fill="hold" grpId="0" nodeType="withEffect">
                                  <p:stCondLst>
                                    <p:cond delay="1000"/>
                                  </p:stCondLst>
                                  <p:childTnLst>
                                    <p:set>
                                      <p:cBhvr>
                                        <p:cTn id="33" dur="1" fill="hold">
                                          <p:stCondLst>
                                            <p:cond delay="0"/>
                                          </p:stCondLst>
                                        </p:cTn>
                                        <p:tgtEl>
                                          <p:spTgt spid="73"/>
                                        </p:tgtEl>
                                        <p:attrNameLst>
                                          <p:attrName>style.visibility</p:attrName>
                                        </p:attrNameLst>
                                      </p:cBhvr>
                                      <p:to>
                                        <p:strVal val="visible"/>
                                      </p:to>
                                    </p:set>
                                  </p:childTnLst>
                                </p:cTn>
                              </p:par>
                              <p:par>
                                <p:cTn id="34" presetID="1" presetClass="exit" presetSubtype="0" fill="hold" grpId="1" nodeType="withEffect">
                                  <p:stCondLst>
                                    <p:cond delay="1000"/>
                                  </p:stCondLst>
                                  <p:childTnLst>
                                    <p:set>
                                      <p:cBhvr>
                                        <p:cTn id="35" dur="1" fill="hold">
                                          <p:stCondLst>
                                            <p:cond delay="0"/>
                                          </p:stCondLst>
                                        </p:cTn>
                                        <p:tgtEl>
                                          <p:spTgt spid="72"/>
                                        </p:tgtEl>
                                        <p:attrNameLst>
                                          <p:attrName>style.visibility</p:attrName>
                                        </p:attrNameLst>
                                      </p:cBhvr>
                                      <p:to>
                                        <p:strVal val="hidden"/>
                                      </p:to>
                                    </p:set>
                                  </p:childTnLst>
                                </p:cTn>
                              </p:par>
                              <p:par>
                                <p:cTn id="36" presetID="1" presetClass="exit" presetSubtype="0" fill="hold" nodeType="withEffect">
                                  <p:stCondLst>
                                    <p:cond delay="1000"/>
                                  </p:stCondLst>
                                  <p:childTnLst>
                                    <p:set>
                                      <p:cBhvr>
                                        <p:cTn id="37" dur="1" fill="hold">
                                          <p:stCondLst>
                                            <p:cond delay="0"/>
                                          </p:stCondLst>
                                        </p:cTn>
                                        <p:tgtEl>
                                          <p:spTgt spid="65"/>
                                        </p:tgtEl>
                                        <p:attrNameLst>
                                          <p:attrName>style.visibility</p:attrName>
                                        </p:attrNameLst>
                                      </p:cBhvr>
                                      <p:to>
                                        <p:strVal val="hidden"/>
                                      </p:to>
                                    </p:set>
                                  </p:childTnLst>
                                </p:cTn>
                              </p:par>
                            </p:childTnLst>
                          </p:cTn>
                        </p:par>
                        <p:par>
                          <p:cTn id="38" fill="hold">
                            <p:stCondLst>
                              <p:cond delay="3000"/>
                            </p:stCondLst>
                            <p:childTnLst>
                              <p:par>
                                <p:cTn id="39" presetID="1" presetClass="entr" presetSubtype="0" fill="hold" nodeType="afterEffect">
                                  <p:stCondLst>
                                    <p:cond delay="100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grpId="0" nodeType="withEffect">
                                  <p:stCondLst>
                                    <p:cond delay="1000"/>
                                  </p:stCondLst>
                                  <p:childTnLst>
                                    <p:set>
                                      <p:cBhvr>
                                        <p:cTn id="42" dur="1" fill="hold">
                                          <p:stCondLst>
                                            <p:cond delay="0"/>
                                          </p:stCondLst>
                                        </p:cTn>
                                        <p:tgtEl>
                                          <p:spTgt spid="74"/>
                                        </p:tgtEl>
                                        <p:attrNameLst>
                                          <p:attrName>style.visibility</p:attrName>
                                        </p:attrNameLst>
                                      </p:cBhvr>
                                      <p:to>
                                        <p:strVal val="visible"/>
                                      </p:to>
                                    </p:set>
                                  </p:childTnLst>
                                </p:cTn>
                              </p:par>
                              <p:par>
                                <p:cTn id="43" presetID="1" presetClass="exit" presetSubtype="0" fill="hold" nodeType="withEffect">
                                  <p:stCondLst>
                                    <p:cond delay="1000"/>
                                  </p:stCondLst>
                                  <p:childTnLst>
                                    <p:set>
                                      <p:cBhvr>
                                        <p:cTn id="44" dur="1" fill="hold">
                                          <p:stCondLst>
                                            <p:cond delay="0"/>
                                          </p:stCondLst>
                                        </p:cTn>
                                        <p:tgtEl>
                                          <p:spTgt spid="64"/>
                                        </p:tgtEl>
                                        <p:attrNameLst>
                                          <p:attrName>style.visibility</p:attrName>
                                        </p:attrNameLst>
                                      </p:cBhvr>
                                      <p:to>
                                        <p:strVal val="hidden"/>
                                      </p:to>
                                    </p:set>
                                  </p:childTnLst>
                                </p:cTn>
                              </p:par>
                              <p:par>
                                <p:cTn id="45" presetID="1" presetClass="exit" presetSubtype="0" fill="hold" grpId="1" nodeType="withEffect">
                                  <p:stCondLst>
                                    <p:cond delay="1000"/>
                                  </p:stCondLst>
                                  <p:childTnLst>
                                    <p:set>
                                      <p:cBhvr>
                                        <p:cTn id="46" dur="1" fill="hold">
                                          <p:stCondLst>
                                            <p:cond delay="0"/>
                                          </p:stCondLst>
                                        </p:cTn>
                                        <p:tgtEl>
                                          <p:spTgt spid="73"/>
                                        </p:tgtEl>
                                        <p:attrNameLst>
                                          <p:attrName>style.visibility</p:attrName>
                                        </p:attrNameLst>
                                      </p:cBhvr>
                                      <p:to>
                                        <p:strVal val="hidden"/>
                                      </p:to>
                                    </p:set>
                                  </p:childTnLst>
                                </p:cTn>
                              </p:par>
                            </p:childTnLst>
                          </p:cTn>
                        </p:par>
                        <p:par>
                          <p:cTn id="47" fill="hold">
                            <p:stCondLst>
                              <p:cond delay="4000"/>
                            </p:stCondLst>
                            <p:childTnLst>
                              <p:par>
                                <p:cTn id="48" presetID="1" presetClass="entr" presetSubtype="0" fill="hold" nodeType="afterEffect">
                                  <p:stCondLst>
                                    <p:cond delay="1000"/>
                                  </p:stCondLst>
                                  <p:childTnLst>
                                    <p:set>
                                      <p:cBhvr>
                                        <p:cTn id="49" dur="1" fill="hold">
                                          <p:stCondLst>
                                            <p:cond delay="0"/>
                                          </p:stCondLst>
                                        </p:cTn>
                                        <p:tgtEl>
                                          <p:spTgt spid="68"/>
                                        </p:tgtEl>
                                        <p:attrNameLst>
                                          <p:attrName>style.visibility</p:attrName>
                                        </p:attrNameLst>
                                      </p:cBhvr>
                                      <p:to>
                                        <p:strVal val="visible"/>
                                      </p:to>
                                    </p:set>
                                  </p:childTnLst>
                                </p:cTn>
                              </p:par>
                              <p:par>
                                <p:cTn id="50" presetID="1" presetClass="exit" presetSubtype="0" fill="hold" nodeType="withEffect">
                                  <p:stCondLst>
                                    <p:cond delay="1000"/>
                                  </p:stCondLst>
                                  <p:childTnLst>
                                    <p:set>
                                      <p:cBhvr>
                                        <p:cTn id="51" dur="1" fill="hold">
                                          <p:stCondLst>
                                            <p:cond delay="0"/>
                                          </p:stCondLst>
                                        </p:cTn>
                                        <p:tgtEl>
                                          <p:spTgt spid="63"/>
                                        </p:tgtEl>
                                        <p:attrNameLst>
                                          <p:attrName>style.visibility</p:attrName>
                                        </p:attrNameLst>
                                      </p:cBhvr>
                                      <p:to>
                                        <p:strVal val="hidden"/>
                                      </p:to>
                                    </p:set>
                                  </p:childTnLst>
                                </p:cTn>
                              </p:par>
                              <p:par>
                                <p:cTn id="52" presetID="1" presetClass="entr" presetSubtype="0" fill="hold" grpId="2" nodeType="withEffect">
                                  <p:stCondLst>
                                    <p:cond delay="1000"/>
                                  </p:stCondLst>
                                  <p:childTnLst>
                                    <p:set>
                                      <p:cBhvr>
                                        <p:cTn id="53" dur="1" fill="hold">
                                          <p:stCondLst>
                                            <p:cond delay="0"/>
                                          </p:stCondLst>
                                        </p:cTn>
                                        <p:tgtEl>
                                          <p:spTgt spid="70"/>
                                        </p:tgtEl>
                                        <p:attrNameLst>
                                          <p:attrName>style.visibility</p:attrName>
                                        </p:attrNameLst>
                                      </p:cBhvr>
                                      <p:to>
                                        <p:strVal val="visible"/>
                                      </p:to>
                                    </p:set>
                                  </p:childTnLst>
                                </p:cTn>
                              </p:par>
                              <p:par>
                                <p:cTn id="54" presetID="1" presetClass="entr" presetSubtype="0" fill="hold" grpId="2" nodeType="withEffect">
                                  <p:stCondLst>
                                    <p:cond delay="1000"/>
                                  </p:stCondLst>
                                  <p:childTnLst>
                                    <p:set>
                                      <p:cBhvr>
                                        <p:cTn id="55" dur="1" fill="hold">
                                          <p:stCondLst>
                                            <p:cond delay="0"/>
                                          </p:stCondLst>
                                        </p:cTn>
                                        <p:tgtEl>
                                          <p:spTgt spid="73"/>
                                        </p:tgtEl>
                                        <p:attrNameLst>
                                          <p:attrName>style.visibility</p:attrName>
                                        </p:attrNameLst>
                                      </p:cBhvr>
                                      <p:to>
                                        <p:strVal val="visible"/>
                                      </p:to>
                                    </p:set>
                                  </p:childTnLst>
                                </p:cTn>
                              </p:par>
                              <p:par>
                                <p:cTn id="56" presetID="1" presetClass="entr" presetSubtype="0" fill="hold" grpId="0" nodeType="withEffect">
                                  <p:stCondLst>
                                    <p:cond delay="1000"/>
                                  </p:stCondLst>
                                  <p:childTnLst>
                                    <p:set>
                                      <p:cBhvr>
                                        <p:cTn id="57" dur="1" fill="hold">
                                          <p:stCondLst>
                                            <p:cond delay="0"/>
                                          </p:stCondLst>
                                        </p:cTn>
                                        <p:tgtEl>
                                          <p:spTgt spid="75"/>
                                        </p:tgtEl>
                                        <p:attrNameLst>
                                          <p:attrName>style.visibility</p:attrName>
                                        </p:attrNameLst>
                                      </p:cBhvr>
                                      <p:to>
                                        <p:strVal val="visible"/>
                                      </p:to>
                                    </p:set>
                                  </p:childTnLst>
                                </p:cTn>
                              </p:par>
                              <p:par>
                                <p:cTn id="58" presetID="1" presetClass="entr" presetSubtype="0" fill="hold" grpId="0" nodeType="withEffect">
                                  <p:stCondLst>
                                    <p:cond delay="1000"/>
                                  </p:stCondLst>
                                  <p:childTnLst>
                                    <p:set>
                                      <p:cBhvr>
                                        <p:cTn id="59"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0" grpId="1"/>
      <p:bldP spid="70" grpId="2"/>
      <p:bldP spid="71" grpId="0"/>
      <p:bldP spid="71" grpId="1"/>
      <p:bldP spid="72" grpId="0"/>
      <p:bldP spid="72" grpId="1"/>
      <p:bldP spid="73" grpId="0"/>
      <p:bldP spid="73" grpId="1"/>
      <p:bldP spid="73" grpId="2"/>
      <p:bldP spid="74" grpId="0"/>
      <p:bldP spid="75" grpId="0"/>
      <p:bldP spid="7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8240</TotalTime>
  <Words>1067</Words>
  <Application>Microsoft Office PowerPoint</Application>
  <PresentationFormat>Widescreen</PresentationFormat>
  <Paragraphs>301</Paragraphs>
  <Slides>31</Slides>
  <Notes>18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Segoe UI Semibold</vt:lpstr>
      <vt:lpstr>Arial</vt:lpstr>
      <vt:lpstr>Segoe UI Light</vt:lpstr>
      <vt:lpstr>Segoe UI</vt:lpstr>
      <vt:lpstr>Segoe UI Semilight</vt:lpstr>
      <vt:lpstr>Calibri</vt:lpstr>
      <vt:lpstr>Office Theme</vt:lpstr>
      <vt:lpstr>Improving the quality of my research on urban residential hydrology by increasing the quantity of simulations using HTCondor</vt:lpstr>
      <vt:lpstr>Urbanization messes with how water flows</vt:lpstr>
      <vt:lpstr>Urbanization messes with how water flows</vt:lpstr>
      <vt:lpstr>Homeowner decisions affect urban hydrology</vt:lpstr>
      <vt:lpstr>Homeowner decisions affect urban hydrology</vt:lpstr>
      <vt:lpstr>Homeowner decisions affect urban hydrology</vt:lpstr>
      <vt:lpstr>Homeowner decisions affect urban hydrology</vt:lpstr>
      <vt:lpstr>Homeowner decisions affect urban hydrology</vt:lpstr>
      <vt:lpstr>Basic Lot Layout</vt:lpstr>
      <vt:lpstr>Why these models take forever*</vt:lpstr>
      <vt:lpstr>Why these models take forever*</vt:lpstr>
      <vt:lpstr>Why I started on HTC</vt:lpstr>
      <vt:lpstr>HTCondor Workflow </vt:lpstr>
      <vt:lpstr>Key wins along the way</vt:lpstr>
      <vt:lpstr>Current Pinch Points</vt:lpstr>
      <vt:lpstr>Quantity = Quality</vt:lpstr>
      <vt:lpstr>Quantity = Quality</vt:lpstr>
      <vt:lpstr>Quantity = Quality</vt:lpstr>
      <vt:lpstr>Quantity = Quality</vt:lpstr>
      <vt:lpstr>Quantity = Quality</vt:lpstr>
      <vt:lpstr>Quantity = Quality</vt:lpstr>
      <vt:lpstr>Quantity = Quality</vt:lpstr>
      <vt:lpstr>Quantity = Quality</vt:lpstr>
      <vt:lpstr>Quantity = Quality</vt:lpstr>
      <vt:lpstr>Quantity = Quality</vt:lpstr>
      <vt:lpstr>Overland Flow on Compacted Soil</vt:lpstr>
      <vt:lpstr>Quantity = Quality</vt:lpstr>
      <vt:lpstr>Quantity = Quality</vt:lpstr>
      <vt:lpstr>Quantity = Quality</vt:lpstr>
      <vt:lpstr>Quantity = Quality</vt:lpstr>
      <vt:lpstr>Thank You!</vt:lpstr>
    </vt:vector>
  </TitlesOfParts>
  <Company>UW-Madison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Variability in deep drainage from urban residential parcels</dc:title>
  <dc:creator>Carolyn Voter</dc:creator>
  <cp:lastModifiedBy>Carolyn Voter</cp:lastModifiedBy>
  <cp:revision>409</cp:revision>
  <dcterms:created xsi:type="dcterms:W3CDTF">2017-09-26T19:11:58Z</dcterms:created>
  <dcterms:modified xsi:type="dcterms:W3CDTF">2019-05-21T21:32:33Z</dcterms:modified>
</cp:coreProperties>
</file>