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58" r:id="rId2"/>
    <p:sldId id="259" r:id="rId3"/>
    <p:sldId id="260" r:id="rId4"/>
    <p:sldId id="261" r:id="rId5"/>
    <p:sldId id="269" r:id="rId6"/>
    <p:sldId id="264" r:id="rId7"/>
    <p:sldId id="265" r:id="rId8"/>
    <p:sldId id="266" r:id="rId9"/>
    <p:sldId id="270" r:id="rId10"/>
    <p:sldId id="26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9" autoAdjust="0"/>
    <p:restoredTop sz="85674" autoAdjust="0"/>
  </p:normalViewPr>
  <p:slideViewPr>
    <p:cSldViewPr snapToGrid="0">
      <p:cViewPr varScale="1">
        <p:scale>
          <a:sx n="105" d="100"/>
          <a:sy n="105" d="100"/>
        </p:scale>
        <p:origin x="5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424138-3D98-4F6E-9DDD-93CC0B69EB1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D37BB80-5810-46A1-813E-C42BEF8B2259}">
      <dgm:prSet/>
      <dgm:spPr/>
      <dgm:t>
        <a:bodyPr/>
        <a:lstStyle/>
        <a:p>
          <a:r>
            <a:rPr lang="en-US"/>
            <a:t>Motivations</a:t>
          </a:r>
        </a:p>
      </dgm:t>
    </dgm:pt>
    <dgm:pt modelId="{8763FF0B-2769-4EA8-9A97-B562D975ECC7}" type="parTrans" cxnId="{82E4212D-73D0-4026-BB32-F5DAAB4ECDEA}">
      <dgm:prSet/>
      <dgm:spPr/>
      <dgm:t>
        <a:bodyPr/>
        <a:lstStyle/>
        <a:p>
          <a:endParaRPr lang="en-US"/>
        </a:p>
      </dgm:t>
    </dgm:pt>
    <dgm:pt modelId="{4FFCF549-7FD0-4DDF-8AE1-546824471163}" type="sibTrans" cxnId="{82E4212D-73D0-4026-BB32-F5DAAB4ECDEA}">
      <dgm:prSet/>
      <dgm:spPr/>
      <dgm:t>
        <a:bodyPr/>
        <a:lstStyle/>
        <a:p>
          <a:endParaRPr lang="en-US"/>
        </a:p>
      </dgm:t>
    </dgm:pt>
    <dgm:pt modelId="{B9348AD0-240F-4E41-B589-369ABEBED2FE}">
      <dgm:prSet/>
      <dgm:spPr/>
      <dgm:t>
        <a:bodyPr/>
        <a:lstStyle/>
        <a:p>
          <a:r>
            <a:rPr lang="en-US" dirty="0"/>
            <a:t>Design Guidelines</a:t>
          </a:r>
        </a:p>
      </dgm:t>
    </dgm:pt>
    <dgm:pt modelId="{1F7F9CD0-88B9-47CD-8944-E435257AC2F1}" type="parTrans" cxnId="{6245EF8E-B536-4F72-BDA8-ED77EC9EBCDB}">
      <dgm:prSet/>
      <dgm:spPr/>
      <dgm:t>
        <a:bodyPr/>
        <a:lstStyle/>
        <a:p>
          <a:endParaRPr lang="en-US"/>
        </a:p>
      </dgm:t>
    </dgm:pt>
    <dgm:pt modelId="{D9FF104D-7292-4918-A411-61B4741F1978}" type="sibTrans" cxnId="{6245EF8E-B536-4F72-BDA8-ED77EC9EBCDB}">
      <dgm:prSet/>
      <dgm:spPr/>
      <dgm:t>
        <a:bodyPr/>
        <a:lstStyle/>
        <a:p>
          <a:endParaRPr lang="en-US"/>
        </a:p>
      </dgm:t>
    </dgm:pt>
    <dgm:pt modelId="{6492E96E-4410-4F4E-8BC1-B808F3A61A41}">
      <dgm:prSet/>
      <dgm:spPr/>
      <dgm:t>
        <a:bodyPr/>
        <a:lstStyle/>
        <a:p>
          <a:r>
            <a:rPr lang="en-US" dirty="0"/>
            <a:t>Platform Abstractions</a:t>
          </a:r>
        </a:p>
      </dgm:t>
    </dgm:pt>
    <dgm:pt modelId="{96E3CE5C-ADE2-40D7-BA05-73B4D17118E5}" type="parTrans" cxnId="{9788F4E9-360B-425E-BB3E-C29BBD6124ED}">
      <dgm:prSet/>
      <dgm:spPr/>
      <dgm:t>
        <a:bodyPr/>
        <a:lstStyle/>
        <a:p>
          <a:endParaRPr lang="en-US"/>
        </a:p>
      </dgm:t>
    </dgm:pt>
    <dgm:pt modelId="{31E3FA54-3F1D-4ADA-9B8C-37AB7DFD9E65}" type="sibTrans" cxnId="{9788F4E9-360B-425E-BB3E-C29BBD6124ED}">
      <dgm:prSet/>
      <dgm:spPr/>
      <dgm:t>
        <a:bodyPr/>
        <a:lstStyle/>
        <a:p>
          <a:endParaRPr lang="en-US"/>
        </a:p>
      </dgm:t>
    </dgm:pt>
    <dgm:pt modelId="{3B560E78-CE95-4ADC-B255-57EBB55C22AB}">
      <dgm:prSet/>
      <dgm:spPr/>
      <dgm:t>
        <a:bodyPr/>
        <a:lstStyle/>
        <a:p>
          <a:r>
            <a:rPr lang="en-US" dirty="0"/>
            <a:t>Platform Architecture</a:t>
          </a:r>
        </a:p>
      </dgm:t>
    </dgm:pt>
    <dgm:pt modelId="{C0E26A9F-5C14-4264-A934-55BF78CFF8C9}" type="parTrans" cxnId="{554A99B1-FC50-49EF-8000-F1E700D4BD4C}">
      <dgm:prSet/>
      <dgm:spPr/>
      <dgm:t>
        <a:bodyPr/>
        <a:lstStyle/>
        <a:p>
          <a:endParaRPr lang="en-US"/>
        </a:p>
      </dgm:t>
    </dgm:pt>
    <dgm:pt modelId="{B6C9D039-2112-4D73-961F-57E51ED106F5}" type="sibTrans" cxnId="{554A99B1-FC50-49EF-8000-F1E700D4BD4C}">
      <dgm:prSet/>
      <dgm:spPr/>
      <dgm:t>
        <a:bodyPr/>
        <a:lstStyle/>
        <a:p>
          <a:endParaRPr lang="en-US"/>
        </a:p>
      </dgm:t>
    </dgm:pt>
    <dgm:pt modelId="{F4E5B95E-8904-45FC-89F6-993A1EEC5152}">
      <dgm:prSet/>
      <dgm:spPr/>
      <dgm:t>
        <a:bodyPr/>
        <a:lstStyle/>
        <a:p>
          <a:r>
            <a:rPr lang="en-US" dirty="0"/>
            <a:t>Demo</a:t>
          </a:r>
        </a:p>
      </dgm:t>
    </dgm:pt>
    <dgm:pt modelId="{58876A4E-285C-48A4-95BC-1E0AF7FFE563}" type="parTrans" cxnId="{5B4FFB5F-6394-4D80-B334-A6E2792B91B8}">
      <dgm:prSet/>
      <dgm:spPr/>
      <dgm:t>
        <a:bodyPr/>
        <a:lstStyle/>
        <a:p>
          <a:endParaRPr lang="en-US"/>
        </a:p>
      </dgm:t>
    </dgm:pt>
    <dgm:pt modelId="{9F8980AB-8D29-4E41-807D-48F9B164E19B}" type="sibTrans" cxnId="{5B4FFB5F-6394-4D80-B334-A6E2792B91B8}">
      <dgm:prSet/>
      <dgm:spPr/>
      <dgm:t>
        <a:bodyPr/>
        <a:lstStyle/>
        <a:p>
          <a:endParaRPr lang="en-US"/>
        </a:p>
      </dgm:t>
    </dgm:pt>
    <dgm:pt modelId="{71B667D2-7DB8-425B-BFF3-150AE81CF90A}">
      <dgm:prSet/>
      <dgm:spPr/>
      <dgm:t>
        <a:bodyPr/>
        <a:lstStyle/>
        <a:p>
          <a:r>
            <a:rPr lang="en-US" dirty="0"/>
            <a:t>Platform Roadmap</a:t>
          </a:r>
        </a:p>
      </dgm:t>
    </dgm:pt>
    <dgm:pt modelId="{1A342CBA-C604-4522-A61C-455F3D769B9A}" type="parTrans" cxnId="{E8EDDB65-4502-4360-9B21-343A4F9091A2}">
      <dgm:prSet/>
      <dgm:spPr/>
      <dgm:t>
        <a:bodyPr/>
        <a:lstStyle/>
        <a:p>
          <a:endParaRPr lang="en-US"/>
        </a:p>
      </dgm:t>
    </dgm:pt>
    <dgm:pt modelId="{8702E742-908A-409B-A4D6-AB3572217E60}" type="sibTrans" cxnId="{E8EDDB65-4502-4360-9B21-343A4F9091A2}">
      <dgm:prSet/>
      <dgm:spPr/>
      <dgm:t>
        <a:bodyPr/>
        <a:lstStyle/>
        <a:p>
          <a:endParaRPr lang="en-US"/>
        </a:p>
      </dgm:t>
    </dgm:pt>
    <dgm:pt modelId="{53671D28-1F84-4345-9D31-9C6A615C5D0D}">
      <dgm:prSet/>
      <dgm:spPr/>
      <dgm:t>
        <a:bodyPr/>
        <a:lstStyle/>
        <a:p>
          <a:r>
            <a:rPr lang="en-US" dirty="0"/>
            <a:t>Summary</a:t>
          </a:r>
        </a:p>
      </dgm:t>
    </dgm:pt>
    <dgm:pt modelId="{43B3880C-ADB1-4E18-92CD-902C84DD6348}" type="parTrans" cxnId="{581C7D70-D397-42E0-9CAE-8A2AC0F83F29}">
      <dgm:prSet/>
      <dgm:spPr/>
      <dgm:t>
        <a:bodyPr/>
        <a:lstStyle/>
        <a:p>
          <a:endParaRPr lang="en-US"/>
        </a:p>
      </dgm:t>
    </dgm:pt>
    <dgm:pt modelId="{E5A7442C-AAAF-4A65-A949-2B8D5C89F35D}" type="sibTrans" cxnId="{581C7D70-D397-42E0-9CAE-8A2AC0F83F29}">
      <dgm:prSet/>
      <dgm:spPr/>
      <dgm:t>
        <a:bodyPr/>
        <a:lstStyle/>
        <a:p>
          <a:endParaRPr lang="en-US"/>
        </a:p>
      </dgm:t>
    </dgm:pt>
    <dgm:pt modelId="{131DCFBF-6CB7-4242-B949-9649CD4C8B10}">
      <dgm:prSet/>
      <dgm:spPr/>
      <dgm:t>
        <a:bodyPr/>
        <a:lstStyle/>
        <a:p>
          <a:r>
            <a:rPr lang="en-US"/>
            <a:t>Questions</a:t>
          </a:r>
        </a:p>
      </dgm:t>
    </dgm:pt>
    <dgm:pt modelId="{3D7AE4AA-6370-4E6F-952A-159D90F12AA0}" type="parTrans" cxnId="{11EB6BB3-562A-4319-9873-882C88411AD6}">
      <dgm:prSet/>
      <dgm:spPr/>
      <dgm:t>
        <a:bodyPr/>
        <a:lstStyle/>
        <a:p>
          <a:endParaRPr lang="en-US"/>
        </a:p>
      </dgm:t>
    </dgm:pt>
    <dgm:pt modelId="{B38E08A8-FFF5-4548-A407-D0339D49330C}" type="sibTrans" cxnId="{11EB6BB3-562A-4319-9873-882C88411AD6}">
      <dgm:prSet/>
      <dgm:spPr/>
      <dgm:t>
        <a:bodyPr/>
        <a:lstStyle/>
        <a:p>
          <a:endParaRPr lang="en-US"/>
        </a:p>
      </dgm:t>
    </dgm:pt>
    <dgm:pt modelId="{F5BE2758-1D77-4C47-8DFE-AB1BA8026932}" type="pres">
      <dgm:prSet presAssocID="{4B424138-3D98-4F6E-9DDD-93CC0B69EB19}" presName="vert0" presStyleCnt="0">
        <dgm:presLayoutVars>
          <dgm:dir/>
          <dgm:animOne val="branch"/>
          <dgm:animLvl val="lvl"/>
        </dgm:presLayoutVars>
      </dgm:prSet>
      <dgm:spPr/>
    </dgm:pt>
    <dgm:pt modelId="{CD84F522-19E8-E24F-88DD-0D72CC30345E}" type="pres">
      <dgm:prSet presAssocID="{8D37BB80-5810-46A1-813E-C42BEF8B2259}" presName="thickLine" presStyleLbl="alignNode1" presStyleIdx="0" presStyleCnt="8"/>
      <dgm:spPr/>
    </dgm:pt>
    <dgm:pt modelId="{FE6C2DB6-D0F3-2943-9301-F8DC0B61D0D4}" type="pres">
      <dgm:prSet presAssocID="{8D37BB80-5810-46A1-813E-C42BEF8B2259}" presName="horz1" presStyleCnt="0"/>
      <dgm:spPr/>
    </dgm:pt>
    <dgm:pt modelId="{DC0028E2-63A6-474E-9603-DE2F2DDFD45E}" type="pres">
      <dgm:prSet presAssocID="{8D37BB80-5810-46A1-813E-C42BEF8B2259}" presName="tx1" presStyleLbl="revTx" presStyleIdx="0" presStyleCnt="8"/>
      <dgm:spPr/>
    </dgm:pt>
    <dgm:pt modelId="{26F2DDB4-A409-1F4B-92CF-B1E1D7FAD15B}" type="pres">
      <dgm:prSet presAssocID="{8D37BB80-5810-46A1-813E-C42BEF8B2259}" presName="vert1" presStyleCnt="0"/>
      <dgm:spPr/>
    </dgm:pt>
    <dgm:pt modelId="{84D276E0-BAE4-9343-BFAF-855DA55D0A46}" type="pres">
      <dgm:prSet presAssocID="{B9348AD0-240F-4E41-B589-369ABEBED2FE}" presName="thickLine" presStyleLbl="alignNode1" presStyleIdx="1" presStyleCnt="8"/>
      <dgm:spPr/>
    </dgm:pt>
    <dgm:pt modelId="{E1182DA8-738F-ED4E-B5C2-DB84E4F89045}" type="pres">
      <dgm:prSet presAssocID="{B9348AD0-240F-4E41-B589-369ABEBED2FE}" presName="horz1" presStyleCnt="0"/>
      <dgm:spPr/>
    </dgm:pt>
    <dgm:pt modelId="{314562ED-6E09-694E-8C0B-7DD10471F67D}" type="pres">
      <dgm:prSet presAssocID="{B9348AD0-240F-4E41-B589-369ABEBED2FE}" presName="tx1" presStyleLbl="revTx" presStyleIdx="1" presStyleCnt="8"/>
      <dgm:spPr/>
    </dgm:pt>
    <dgm:pt modelId="{E4280F6A-DA61-6643-8C50-1AEB4E6C364A}" type="pres">
      <dgm:prSet presAssocID="{B9348AD0-240F-4E41-B589-369ABEBED2FE}" presName="vert1" presStyleCnt="0"/>
      <dgm:spPr/>
    </dgm:pt>
    <dgm:pt modelId="{DCDE3175-CB4D-6746-BA80-E14F6B48CDEA}" type="pres">
      <dgm:prSet presAssocID="{6492E96E-4410-4F4E-8BC1-B808F3A61A41}" presName="thickLine" presStyleLbl="alignNode1" presStyleIdx="2" presStyleCnt="8"/>
      <dgm:spPr/>
    </dgm:pt>
    <dgm:pt modelId="{77ECDE86-0A86-014A-9AD8-76B7DAA3B613}" type="pres">
      <dgm:prSet presAssocID="{6492E96E-4410-4F4E-8BC1-B808F3A61A41}" presName="horz1" presStyleCnt="0"/>
      <dgm:spPr/>
    </dgm:pt>
    <dgm:pt modelId="{9D383E88-9903-3541-B502-72590B4FB25C}" type="pres">
      <dgm:prSet presAssocID="{6492E96E-4410-4F4E-8BC1-B808F3A61A41}" presName="tx1" presStyleLbl="revTx" presStyleIdx="2" presStyleCnt="8"/>
      <dgm:spPr/>
    </dgm:pt>
    <dgm:pt modelId="{80F417D3-D229-4340-9E61-BCEEE0A94B5B}" type="pres">
      <dgm:prSet presAssocID="{6492E96E-4410-4F4E-8BC1-B808F3A61A41}" presName="vert1" presStyleCnt="0"/>
      <dgm:spPr/>
    </dgm:pt>
    <dgm:pt modelId="{1E7F7AFD-D377-2741-BF45-30C53D42AC62}" type="pres">
      <dgm:prSet presAssocID="{3B560E78-CE95-4ADC-B255-57EBB55C22AB}" presName="thickLine" presStyleLbl="alignNode1" presStyleIdx="3" presStyleCnt="8"/>
      <dgm:spPr/>
    </dgm:pt>
    <dgm:pt modelId="{CCF803F4-3FBE-9B4E-9B27-412B814C595C}" type="pres">
      <dgm:prSet presAssocID="{3B560E78-CE95-4ADC-B255-57EBB55C22AB}" presName="horz1" presStyleCnt="0"/>
      <dgm:spPr/>
    </dgm:pt>
    <dgm:pt modelId="{7108F83B-0B44-AD43-A498-3014A09994E6}" type="pres">
      <dgm:prSet presAssocID="{3B560E78-CE95-4ADC-B255-57EBB55C22AB}" presName="tx1" presStyleLbl="revTx" presStyleIdx="3" presStyleCnt="8"/>
      <dgm:spPr/>
    </dgm:pt>
    <dgm:pt modelId="{37F0C3D9-274D-924E-83BE-61B2C31E5237}" type="pres">
      <dgm:prSet presAssocID="{3B560E78-CE95-4ADC-B255-57EBB55C22AB}" presName="vert1" presStyleCnt="0"/>
      <dgm:spPr/>
    </dgm:pt>
    <dgm:pt modelId="{FDF039DB-A22F-E643-8DE8-F28530C174F5}" type="pres">
      <dgm:prSet presAssocID="{F4E5B95E-8904-45FC-89F6-993A1EEC5152}" presName="thickLine" presStyleLbl="alignNode1" presStyleIdx="4" presStyleCnt="8"/>
      <dgm:spPr/>
    </dgm:pt>
    <dgm:pt modelId="{2B845B60-5E13-2F4A-A2D3-9B450F27F5FD}" type="pres">
      <dgm:prSet presAssocID="{F4E5B95E-8904-45FC-89F6-993A1EEC5152}" presName="horz1" presStyleCnt="0"/>
      <dgm:spPr/>
    </dgm:pt>
    <dgm:pt modelId="{16B8D3A2-C839-4F42-9446-1EF23CD48E99}" type="pres">
      <dgm:prSet presAssocID="{F4E5B95E-8904-45FC-89F6-993A1EEC5152}" presName="tx1" presStyleLbl="revTx" presStyleIdx="4" presStyleCnt="8"/>
      <dgm:spPr/>
    </dgm:pt>
    <dgm:pt modelId="{B005A2E8-54C4-2B40-A4EF-0CE624175FD3}" type="pres">
      <dgm:prSet presAssocID="{F4E5B95E-8904-45FC-89F6-993A1EEC5152}" presName="vert1" presStyleCnt="0"/>
      <dgm:spPr/>
    </dgm:pt>
    <dgm:pt modelId="{9B7ADDD4-28CD-FB46-B88A-51F208907115}" type="pres">
      <dgm:prSet presAssocID="{71B667D2-7DB8-425B-BFF3-150AE81CF90A}" presName="thickLine" presStyleLbl="alignNode1" presStyleIdx="5" presStyleCnt="8"/>
      <dgm:spPr/>
    </dgm:pt>
    <dgm:pt modelId="{4A343526-CD10-4F4B-BE43-207C0B571E13}" type="pres">
      <dgm:prSet presAssocID="{71B667D2-7DB8-425B-BFF3-150AE81CF90A}" presName="horz1" presStyleCnt="0"/>
      <dgm:spPr/>
    </dgm:pt>
    <dgm:pt modelId="{835F8862-588E-2440-ACED-0D670E8D02DB}" type="pres">
      <dgm:prSet presAssocID="{71B667D2-7DB8-425B-BFF3-150AE81CF90A}" presName="tx1" presStyleLbl="revTx" presStyleIdx="5" presStyleCnt="8"/>
      <dgm:spPr/>
    </dgm:pt>
    <dgm:pt modelId="{8C90E612-23FD-184F-B99F-6E6B8A7AD0C1}" type="pres">
      <dgm:prSet presAssocID="{71B667D2-7DB8-425B-BFF3-150AE81CF90A}" presName="vert1" presStyleCnt="0"/>
      <dgm:spPr/>
    </dgm:pt>
    <dgm:pt modelId="{D05F3A51-C216-7540-8D4D-9EC7E6546607}" type="pres">
      <dgm:prSet presAssocID="{53671D28-1F84-4345-9D31-9C6A615C5D0D}" presName="thickLine" presStyleLbl="alignNode1" presStyleIdx="6" presStyleCnt="8"/>
      <dgm:spPr/>
    </dgm:pt>
    <dgm:pt modelId="{0CC24CA5-4E07-9249-9D30-167B6FC50036}" type="pres">
      <dgm:prSet presAssocID="{53671D28-1F84-4345-9D31-9C6A615C5D0D}" presName="horz1" presStyleCnt="0"/>
      <dgm:spPr/>
    </dgm:pt>
    <dgm:pt modelId="{5F0F0E44-E156-DB4E-8852-DA5E5DF1557E}" type="pres">
      <dgm:prSet presAssocID="{53671D28-1F84-4345-9D31-9C6A615C5D0D}" presName="tx1" presStyleLbl="revTx" presStyleIdx="6" presStyleCnt="8"/>
      <dgm:spPr/>
    </dgm:pt>
    <dgm:pt modelId="{C02C6575-0063-C646-BB0D-72477382E995}" type="pres">
      <dgm:prSet presAssocID="{53671D28-1F84-4345-9D31-9C6A615C5D0D}" presName="vert1" presStyleCnt="0"/>
      <dgm:spPr/>
    </dgm:pt>
    <dgm:pt modelId="{4A33FC99-6BB3-0A48-BC62-226449093079}" type="pres">
      <dgm:prSet presAssocID="{131DCFBF-6CB7-4242-B949-9649CD4C8B10}" presName="thickLine" presStyleLbl="alignNode1" presStyleIdx="7" presStyleCnt="8"/>
      <dgm:spPr/>
    </dgm:pt>
    <dgm:pt modelId="{65F52038-5CE3-8F4E-B9B1-B23D9C838FE3}" type="pres">
      <dgm:prSet presAssocID="{131DCFBF-6CB7-4242-B949-9649CD4C8B10}" presName="horz1" presStyleCnt="0"/>
      <dgm:spPr/>
    </dgm:pt>
    <dgm:pt modelId="{FA4AC3FA-5355-AC45-811C-A581E3C9A4B1}" type="pres">
      <dgm:prSet presAssocID="{131DCFBF-6CB7-4242-B949-9649CD4C8B10}" presName="tx1" presStyleLbl="revTx" presStyleIdx="7" presStyleCnt="8"/>
      <dgm:spPr/>
    </dgm:pt>
    <dgm:pt modelId="{FCB67EEE-8BA5-9C4C-82B5-BCB4DC6F428E}" type="pres">
      <dgm:prSet presAssocID="{131DCFBF-6CB7-4242-B949-9649CD4C8B10}" presName="vert1" presStyleCnt="0"/>
      <dgm:spPr/>
    </dgm:pt>
  </dgm:ptLst>
  <dgm:cxnLst>
    <dgm:cxn modelId="{2CCBEA1B-6913-3440-B82A-82CCA486A367}" type="presOf" srcId="{131DCFBF-6CB7-4242-B949-9649CD4C8B10}" destId="{FA4AC3FA-5355-AC45-811C-A581E3C9A4B1}" srcOrd="0" destOrd="0" presId="urn:microsoft.com/office/officeart/2008/layout/LinedList"/>
    <dgm:cxn modelId="{82E4212D-73D0-4026-BB32-F5DAAB4ECDEA}" srcId="{4B424138-3D98-4F6E-9DDD-93CC0B69EB19}" destId="{8D37BB80-5810-46A1-813E-C42BEF8B2259}" srcOrd="0" destOrd="0" parTransId="{8763FF0B-2769-4EA8-9A97-B562D975ECC7}" sibTransId="{4FFCF549-7FD0-4DDF-8AE1-546824471163}"/>
    <dgm:cxn modelId="{851D3A3C-1100-364B-9B71-1AE82EC7AA63}" type="presOf" srcId="{6492E96E-4410-4F4E-8BC1-B808F3A61A41}" destId="{9D383E88-9903-3541-B502-72590B4FB25C}" srcOrd="0" destOrd="0" presId="urn:microsoft.com/office/officeart/2008/layout/LinedList"/>
    <dgm:cxn modelId="{3BD3893D-9E2B-B64D-AC1B-80E6EC91BAD4}" type="presOf" srcId="{53671D28-1F84-4345-9D31-9C6A615C5D0D}" destId="{5F0F0E44-E156-DB4E-8852-DA5E5DF1557E}" srcOrd="0" destOrd="0" presId="urn:microsoft.com/office/officeart/2008/layout/LinedList"/>
    <dgm:cxn modelId="{A3C42457-C0BF-9641-AD58-12665E3A94CE}" type="presOf" srcId="{3B560E78-CE95-4ADC-B255-57EBB55C22AB}" destId="{7108F83B-0B44-AD43-A498-3014A09994E6}" srcOrd="0" destOrd="0" presId="urn:microsoft.com/office/officeart/2008/layout/LinedList"/>
    <dgm:cxn modelId="{FC15135C-650D-7F4B-972E-2DD26EDFD566}" type="presOf" srcId="{71B667D2-7DB8-425B-BFF3-150AE81CF90A}" destId="{835F8862-588E-2440-ACED-0D670E8D02DB}" srcOrd="0" destOrd="0" presId="urn:microsoft.com/office/officeart/2008/layout/LinedList"/>
    <dgm:cxn modelId="{5B4FFB5F-6394-4D80-B334-A6E2792B91B8}" srcId="{4B424138-3D98-4F6E-9DDD-93CC0B69EB19}" destId="{F4E5B95E-8904-45FC-89F6-993A1EEC5152}" srcOrd="4" destOrd="0" parTransId="{58876A4E-285C-48A4-95BC-1E0AF7FFE563}" sibTransId="{9F8980AB-8D29-4E41-807D-48F9B164E19B}"/>
    <dgm:cxn modelId="{E8EDDB65-4502-4360-9B21-343A4F9091A2}" srcId="{4B424138-3D98-4F6E-9DDD-93CC0B69EB19}" destId="{71B667D2-7DB8-425B-BFF3-150AE81CF90A}" srcOrd="5" destOrd="0" parTransId="{1A342CBA-C604-4522-A61C-455F3D769B9A}" sibTransId="{8702E742-908A-409B-A4D6-AB3572217E60}"/>
    <dgm:cxn modelId="{581C7D70-D397-42E0-9CAE-8A2AC0F83F29}" srcId="{4B424138-3D98-4F6E-9DDD-93CC0B69EB19}" destId="{53671D28-1F84-4345-9D31-9C6A615C5D0D}" srcOrd="6" destOrd="0" parTransId="{43B3880C-ADB1-4E18-92CD-902C84DD6348}" sibTransId="{E5A7442C-AAAF-4A65-A949-2B8D5C89F35D}"/>
    <dgm:cxn modelId="{8A32717A-CD2C-794D-AEBB-25CB9B70B9FD}" type="presOf" srcId="{F4E5B95E-8904-45FC-89F6-993A1EEC5152}" destId="{16B8D3A2-C839-4F42-9446-1EF23CD48E99}" srcOrd="0" destOrd="0" presId="urn:microsoft.com/office/officeart/2008/layout/LinedList"/>
    <dgm:cxn modelId="{6245EF8E-B536-4F72-BDA8-ED77EC9EBCDB}" srcId="{4B424138-3D98-4F6E-9DDD-93CC0B69EB19}" destId="{B9348AD0-240F-4E41-B589-369ABEBED2FE}" srcOrd="1" destOrd="0" parTransId="{1F7F9CD0-88B9-47CD-8944-E435257AC2F1}" sibTransId="{D9FF104D-7292-4918-A411-61B4741F1978}"/>
    <dgm:cxn modelId="{554A99B1-FC50-49EF-8000-F1E700D4BD4C}" srcId="{4B424138-3D98-4F6E-9DDD-93CC0B69EB19}" destId="{3B560E78-CE95-4ADC-B255-57EBB55C22AB}" srcOrd="3" destOrd="0" parTransId="{C0E26A9F-5C14-4264-A934-55BF78CFF8C9}" sibTransId="{B6C9D039-2112-4D73-961F-57E51ED106F5}"/>
    <dgm:cxn modelId="{11EB6BB3-562A-4319-9873-882C88411AD6}" srcId="{4B424138-3D98-4F6E-9DDD-93CC0B69EB19}" destId="{131DCFBF-6CB7-4242-B949-9649CD4C8B10}" srcOrd="7" destOrd="0" parTransId="{3D7AE4AA-6370-4E6F-952A-159D90F12AA0}" sibTransId="{B38E08A8-FFF5-4548-A407-D0339D49330C}"/>
    <dgm:cxn modelId="{C96C41BC-C4FE-E346-BC83-0562F107B780}" type="presOf" srcId="{4B424138-3D98-4F6E-9DDD-93CC0B69EB19}" destId="{F5BE2758-1D77-4C47-8DFE-AB1BA8026932}" srcOrd="0" destOrd="0" presId="urn:microsoft.com/office/officeart/2008/layout/LinedList"/>
    <dgm:cxn modelId="{F9E9FFCF-4A16-C146-907E-F15CC92B0473}" type="presOf" srcId="{8D37BB80-5810-46A1-813E-C42BEF8B2259}" destId="{DC0028E2-63A6-474E-9603-DE2F2DDFD45E}" srcOrd="0" destOrd="0" presId="urn:microsoft.com/office/officeart/2008/layout/LinedList"/>
    <dgm:cxn modelId="{9788F4E9-360B-425E-BB3E-C29BBD6124ED}" srcId="{4B424138-3D98-4F6E-9DDD-93CC0B69EB19}" destId="{6492E96E-4410-4F4E-8BC1-B808F3A61A41}" srcOrd="2" destOrd="0" parTransId="{96E3CE5C-ADE2-40D7-BA05-73B4D17118E5}" sibTransId="{31E3FA54-3F1D-4ADA-9B8C-37AB7DFD9E65}"/>
    <dgm:cxn modelId="{36E94FEA-D6C6-3F43-8E09-9A77D499B5BC}" type="presOf" srcId="{B9348AD0-240F-4E41-B589-369ABEBED2FE}" destId="{314562ED-6E09-694E-8C0B-7DD10471F67D}" srcOrd="0" destOrd="0" presId="urn:microsoft.com/office/officeart/2008/layout/LinedList"/>
    <dgm:cxn modelId="{9C5DA7D5-562E-C440-9D32-F41CAA3AA5B3}" type="presParOf" srcId="{F5BE2758-1D77-4C47-8DFE-AB1BA8026932}" destId="{CD84F522-19E8-E24F-88DD-0D72CC30345E}" srcOrd="0" destOrd="0" presId="urn:microsoft.com/office/officeart/2008/layout/LinedList"/>
    <dgm:cxn modelId="{2C086B5F-ABA1-CE4D-BF12-9A2521C04E34}" type="presParOf" srcId="{F5BE2758-1D77-4C47-8DFE-AB1BA8026932}" destId="{FE6C2DB6-D0F3-2943-9301-F8DC0B61D0D4}" srcOrd="1" destOrd="0" presId="urn:microsoft.com/office/officeart/2008/layout/LinedList"/>
    <dgm:cxn modelId="{CD9B7455-58E1-6547-B826-DE6EAD317D94}" type="presParOf" srcId="{FE6C2DB6-D0F3-2943-9301-F8DC0B61D0D4}" destId="{DC0028E2-63A6-474E-9603-DE2F2DDFD45E}" srcOrd="0" destOrd="0" presId="urn:microsoft.com/office/officeart/2008/layout/LinedList"/>
    <dgm:cxn modelId="{E838A0E0-FFCF-0345-AABA-8B2C28492FEF}" type="presParOf" srcId="{FE6C2DB6-D0F3-2943-9301-F8DC0B61D0D4}" destId="{26F2DDB4-A409-1F4B-92CF-B1E1D7FAD15B}" srcOrd="1" destOrd="0" presId="urn:microsoft.com/office/officeart/2008/layout/LinedList"/>
    <dgm:cxn modelId="{AC64FBE5-30B5-2446-B652-07BE9CB9169A}" type="presParOf" srcId="{F5BE2758-1D77-4C47-8DFE-AB1BA8026932}" destId="{84D276E0-BAE4-9343-BFAF-855DA55D0A46}" srcOrd="2" destOrd="0" presId="urn:microsoft.com/office/officeart/2008/layout/LinedList"/>
    <dgm:cxn modelId="{25C4DDAF-8441-2545-9D2B-A7A0388B0E88}" type="presParOf" srcId="{F5BE2758-1D77-4C47-8DFE-AB1BA8026932}" destId="{E1182DA8-738F-ED4E-B5C2-DB84E4F89045}" srcOrd="3" destOrd="0" presId="urn:microsoft.com/office/officeart/2008/layout/LinedList"/>
    <dgm:cxn modelId="{D88802D9-E196-4F40-85C0-D1E69D70761C}" type="presParOf" srcId="{E1182DA8-738F-ED4E-B5C2-DB84E4F89045}" destId="{314562ED-6E09-694E-8C0B-7DD10471F67D}" srcOrd="0" destOrd="0" presId="urn:microsoft.com/office/officeart/2008/layout/LinedList"/>
    <dgm:cxn modelId="{61807D7D-512F-CF46-9C22-FCB3EAA545F5}" type="presParOf" srcId="{E1182DA8-738F-ED4E-B5C2-DB84E4F89045}" destId="{E4280F6A-DA61-6643-8C50-1AEB4E6C364A}" srcOrd="1" destOrd="0" presId="urn:microsoft.com/office/officeart/2008/layout/LinedList"/>
    <dgm:cxn modelId="{A56E681E-D115-F849-B8A9-1CA4641FEE54}" type="presParOf" srcId="{F5BE2758-1D77-4C47-8DFE-AB1BA8026932}" destId="{DCDE3175-CB4D-6746-BA80-E14F6B48CDEA}" srcOrd="4" destOrd="0" presId="urn:microsoft.com/office/officeart/2008/layout/LinedList"/>
    <dgm:cxn modelId="{34DE7B3E-8B7F-0C4C-8BFE-88E842D17DF0}" type="presParOf" srcId="{F5BE2758-1D77-4C47-8DFE-AB1BA8026932}" destId="{77ECDE86-0A86-014A-9AD8-76B7DAA3B613}" srcOrd="5" destOrd="0" presId="urn:microsoft.com/office/officeart/2008/layout/LinedList"/>
    <dgm:cxn modelId="{24E0BDA3-2CDC-F942-B143-0078E6085576}" type="presParOf" srcId="{77ECDE86-0A86-014A-9AD8-76B7DAA3B613}" destId="{9D383E88-9903-3541-B502-72590B4FB25C}" srcOrd="0" destOrd="0" presId="urn:microsoft.com/office/officeart/2008/layout/LinedList"/>
    <dgm:cxn modelId="{B205785B-76D0-4942-B851-B1A876CCFF0A}" type="presParOf" srcId="{77ECDE86-0A86-014A-9AD8-76B7DAA3B613}" destId="{80F417D3-D229-4340-9E61-BCEEE0A94B5B}" srcOrd="1" destOrd="0" presId="urn:microsoft.com/office/officeart/2008/layout/LinedList"/>
    <dgm:cxn modelId="{51A2B3A0-9F20-494D-B544-BFCF0071B337}" type="presParOf" srcId="{F5BE2758-1D77-4C47-8DFE-AB1BA8026932}" destId="{1E7F7AFD-D377-2741-BF45-30C53D42AC62}" srcOrd="6" destOrd="0" presId="urn:microsoft.com/office/officeart/2008/layout/LinedList"/>
    <dgm:cxn modelId="{42E80EF7-DC74-DD4F-B1C4-1D697B480347}" type="presParOf" srcId="{F5BE2758-1D77-4C47-8DFE-AB1BA8026932}" destId="{CCF803F4-3FBE-9B4E-9B27-412B814C595C}" srcOrd="7" destOrd="0" presId="urn:microsoft.com/office/officeart/2008/layout/LinedList"/>
    <dgm:cxn modelId="{8FB9982E-8530-FD44-9344-5DF050646355}" type="presParOf" srcId="{CCF803F4-3FBE-9B4E-9B27-412B814C595C}" destId="{7108F83B-0B44-AD43-A498-3014A09994E6}" srcOrd="0" destOrd="0" presId="urn:microsoft.com/office/officeart/2008/layout/LinedList"/>
    <dgm:cxn modelId="{5946BC6A-A3B9-004D-98C4-C62131491D15}" type="presParOf" srcId="{CCF803F4-3FBE-9B4E-9B27-412B814C595C}" destId="{37F0C3D9-274D-924E-83BE-61B2C31E5237}" srcOrd="1" destOrd="0" presId="urn:microsoft.com/office/officeart/2008/layout/LinedList"/>
    <dgm:cxn modelId="{C5531450-CD3F-6546-85F3-A397A4EC44A4}" type="presParOf" srcId="{F5BE2758-1D77-4C47-8DFE-AB1BA8026932}" destId="{FDF039DB-A22F-E643-8DE8-F28530C174F5}" srcOrd="8" destOrd="0" presId="urn:microsoft.com/office/officeart/2008/layout/LinedList"/>
    <dgm:cxn modelId="{DAAC4337-07F6-D74D-9A3A-1D2EB7CBC372}" type="presParOf" srcId="{F5BE2758-1D77-4C47-8DFE-AB1BA8026932}" destId="{2B845B60-5E13-2F4A-A2D3-9B450F27F5FD}" srcOrd="9" destOrd="0" presId="urn:microsoft.com/office/officeart/2008/layout/LinedList"/>
    <dgm:cxn modelId="{B87A421C-3D1B-DC44-8864-7E1DE41387A5}" type="presParOf" srcId="{2B845B60-5E13-2F4A-A2D3-9B450F27F5FD}" destId="{16B8D3A2-C839-4F42-9446-1EF23CD48E99}" srcOrd="0" destOrd="0" presId="urn:microsoft.com/office/officeart/2008/layout/LinedList"/>
    <dgm:cxn modelId="{23DEDFCE-87AB-6C43-BCE0-786E476ED38B}" type="presParOf" srcId="{2B845B60-5E13-2F4A-A2D3-9B450F27F5FD}" destId="{B005A2E8-54C4-2B40-A4EF-0CE624175FD3}" srcOrd="1" destOrd="0" presId="urn:microsoft.com/office/officeart/2008/layout/LinedList"/>
    <dgm:cxn modelId="{47ACB147-F23D-FE4F-8D29-1826DBDF4E22}" type="presParOf" srcId="{F5BE2758-1D77-4C47-8DFE-AB1BA8026932}" destId="{9B7ADDD4-28CD-FB46-B88A-51F208907115}" srcOrd="10" destOrd="0" presId="urn:microsoft.com/office/officeart/2008/layout/LinedList"/>
    <dgm:cxn modelId="{EBDA5CC4-E6F5-6E40-B164-A9C211413CD1}" type="presParOf" srcId="{F5BE2758-1D77-4C47-8DFE-AB1BA8026932}" destId="{4A343526-CD10-4F4B-BE43-207C0B571E13}" srcOrd="11" destOrd="0" presId="urn:microsoft.com/office/officeart/2008/layout/LinedList"/>
    <dgm:cxn modelId="{94736134-90A3-0B49-8CDF-FBE249470686}" type="presParOf" srcId="{4A343526-CD10-4F4B-BE43-207C0B571E13}" destId="{835F8862-588E-2440-ACED-0D670E8D02DB}" srcOrd="0" destOrd="0" presId="urn:microsoft.com/office/officeart/2008/layout/LinedList"/>
    <dgm:cxn modelId="{4A824EE2-E002-9542-94E9-CED57F162188}" type="presParOf" srcId="{4A343526-CD10-4F4B-BE43-207C0B571E13}" destId="{8C90E612-23FD-184F-B99F-6E6B8A7AD0C1}" srcOrd="1" destOrd="0" presId="urn:microsoft.com/office/officeart/2008/layout/LinedList"/>
    <dgm:cxn modelId="{9002B846-F2DE-D44A-84C2-98FD0EA0573C}" type="presParOf" srcId="{F5BE2758-1D77-4C47-8DFE-AB1BA8026932}" destId="{D05F3A51-C216-7540-8D4D-9EC7E6546607}" srcOrd="12" destOrd="0" presId="urn:microsoft.com/office/officeart/2008/layout/LinedList"/>
    <dgm:cxn modelId="{9C2B3BA3-45F4-0543-AF0C-C878E386486F}" type="presParOf" srcId="{F5BE2758-1D77-4C47-8DFE-AB1BA8026932}" destId="{0CC24CA5-4E07-9249-9D30-167B6FC50036}" srcOrd="13" destOrd="0" presId="urn:microsoft.com/office/officeart/2008/layout/LinedList"/>
    <dgm:cxn modelId="{0E6F3AF4-8955-1D40-873E-6586A6E7D29E}" type="presParOf" srcId="{0CC24CA5-4E07-9249-9D30-167B6FC50036}" destId="{5F0F0E44-E156-DB4E-8852-DA5E5DF1557E}" srcOrd="0" destOrd="0" presId="urn:microsoft.com/office/officeart/2008/layout/LinedList"/>
    <dgm:cxn modelId="{929AEB96-D2E6-604E-875F-A216098A13CD}" type="presParOf" srcId="{0CC24CA5-4E07-9249-9D30-167B6FC50036}" destId="{C02C6575-0063-C646-BB0D-72477382E995}" srcOrd="1" destOrd="0" presId="urn:microsoft.com/office/officeart/2008/layout/LinedList"/>
    <dgm:cxn modelId="{917203CD-EF21-2041-8786-C7A0C024A976}" type="presParOf" srcId="{F5BE2758-1D77-4C47-8DFE-AB1BA8026932}" destId="{4A33FC99-6BB3-0A48-BC62-226449093079}" srcOrd="14" destOrd="0" presId="urn:microsoft.com/office/officeart/2008/layout/LinedList"/>
    <dgm:cxn modelId="{5B446680-B8CB-814D-8EBA-A5D6CFAFDB01}" type="presParOf" srcId="{F5BE2758-1D77-4C47-8DFE-AB1BA8026932}" destId="{65F52038-5CE3-8F4E-B9B1-B23D9C838FE3}" srcOrd="15" destOrd="0" presId="urn:microsoft.com/office/officeart/2008/layout/LinedList"/>
    <dgm:cxn modelId="{2E65B1D1-E1C0-F74E-AD20-3537D20FAE11}" type="presParOf" srcId="{65F52038-5CE3-8F4E-B9B1-B23D9C838FE3}" destId="{FA4AC3FA-5355-AC45-811C-A581E3C9A4B1}" srcOrd="0" destOrd="0" presId="urn:microsoft.com/office/officeart/2008/layout/LinedList"/>
    <dgm:cxn modelId="{C41E84A1-64D5-0541-AEF3-D5DB0094688C}" type="presParOf" srcId="{65F52038-5CE3-8F4E-B9B1-B23D9C838FE3}" destId="{FCB67EEE-8BA5-9C4C-82B5-BCB4DC6F428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60E400-5F5C-42D0-BC7D-B85B99272E1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CD26235-15B2-47E9-AE62-C36A790D4BED}">
      <dgm:prSet/>
      <dgm:spPr/>
      <dgm:t>
        <a:bodyPr/>
        <a:lstStyle/>
        <a:p>
          <a:r>
            <a:rPr lang="en-US"/>
            <a:t>Team’s background was in Hadoop, Spark, Mesos and other ‘Big Data’ Technologies that came out of the valley</a:t>
          </a:r>
        </a:p>
      </dgm:t>
    </dgm:pt>
    <dgm:pt modelId="{2ACE4CA9-0560-494B-AC41-458507AF5E33}" type="parTrans" cxnId="{E0FD28F5-BF49-41A8-9880-629BEFB13762}">
      <dgm:prSet/>
      <dgm:spPr/>
      <dgm:t>
        <a:bodyPr/>
        <a:lstStyle/>
        <a:p>
          <a:endParaRPr lang="en-US"/>
        </a:p>
      </dgm:t>
    </dgm:pt>
    <dgm:pt modelId="{8AEAFF72-3B10-499C-AC4B-27AF81B556FB}" type="sibTrans" cxnId="{E0FD28F5-BF49-41A8-9880-629BEFB13762}">
      <dgm:prSet/>
      <dgm:spPr/>
      <dgm:t>
        <a:bodyPr/>
        <a:lstStyle/>
        <a:p>
          <a:endParaRPr lang="en-US"/>
        </a:p>
      </dgm:t>
    </dgm:pt>
    <dgm:pt modelId="{C5C96F80-6139-4C37-AFA7-1F44E3299339}">
      <dgm:prSet/>
      <dgm:spPr/>
      <dgm:t>
        <a:bodyPr/>
        <a:lstStyle/>
        <a:p>
          <a:r>
            <a:rPr lang="en-US"/>
            <a:t>Worked with highly regulated industries like Healthcare and Finance trying to help leverage their data to answer hard questions</a:t>
          </a:r>
        </a:p>
      </dgm:t>
    </dgm:pt>
    <dgm:pt modelId="{A7B10811-8BFF-4FB7-BBD2-004472005EDE}" type="parTrans" cxnId="{F4F4EF7A-1B99-4693-8784-36C9366E894B}">
      <dgm:prSet/>
      <dgm:spPr/>
      <dgm:t>
        <a:bodyPr/>
        <a:lstStyle/>
        <a:p>
          <a:endParaRPr lang="en-US"/>
        </a:p>
      </dgm:t>
    </dgm:pt>
    <dgm:pt modelId="{39B4E9C7-BF1B-4DD0-BEEE-017677F1C6E7}" type="sibTrans" cxnId="{F4F4EF7A-1B99-4693-8784-36C9366E894B}">
      <dgm:prSet/>
      <dgm:spPr/>
      <dgm:t>
        <a:bodyPr/>
        <a:lstStyle/>
        <a:p>
          <a:endParaRPr lang="en-US"/>
        </a:p>
      </dgm:t>
    </dgm:pt>
    <dgm:pt modelId="{34BC0F48-0DFC-4F10-B2CC-AB68F6196BAE}">
      <dgm:prSet/>
      <dgm:spPr/>
      <dgm:t>
        <a:bodyPr/>
        <a:lstStyle/>
        <a:p>
          <a:r>
            <a:rPr lang="en-US"/>
            <a:t>Was not satisfied with the restrictions that available technologies were placing along with lack of hybrid cloud support.</a:t>
          </a:r>
        </a:p>
      </dgm:t>
    </dgm:pt>
    <dgm:pt modelId="{23434407-EA1A-4442-89A0-B545C9065630}" type="parTrans" cxnId="{5FF6B3A4-9E3F-497C-BC55-37F5B27ACD40}">
      <dgm:prSet/>
      <dgm:spPr/>
      <dgm:t>
        <a:bodyPr/>
        <a:lstStyle/>
        <a:p>
          <a:endParaRPr lang="en-US"/>
        </a:p>
      </dgm:t>
    </dgm:pt>
    <dgm:pt modelId="{ADA4743F-C595-4B7A-A9F5-6C06CDEB4E10}" type="sibTrans" cxnId="{5FF6B3A4-9E3F-497C-BC55-37F5B27ACD40}">
      <dgm:prSet/>
      <dgm:spPr/>
      <dgm:t>
        <a:bodyPr/>
        <a:lstStyle/>
        <a:p>
          <a:endParaRPr lang="en-US"/>
        </a:p>
      </dgm:t>
    </dgm:pt>
    <dgm:pt modelId="{685E2B97-A89C-4D43-BC34-9FC48C6B1F1B}">
      <dgm:prSet/>
      <dgm:spPr/>
      <dgm:t>
        <a:bodyPr/>
        <a:lstStyle/>
        <a:p>
          <a:r>
            <a:rPr lang="en-US"/>
            <a:t>Lack of a truly End to End AI/ML platform was also a concern.</a:t>
          </a:r>
        </a:p>
      </dgm:t>
    </dgm:pt>
    <dgm:pt modelId="{BEEA63BF-D2AE-4CE2-B32B-19CE059476DF}" type="parTrans" cxnId="{4ABF4E12-13C5-4E5C-8D46-AA792B86E5BA}">
      <dgm:prSet/>
      <dgm:spPr/>
      <dgm:t>
        <a:bodyPr/>
        <a:lstStyle/>
        <a:p>
          <a:endParaRPr lang="en-US"/>
        </a:p>
      </dgm:t>
    </dgm:pt>
    <dgm:pt modelId="{FA576DEC-9601-47E3-A2D5-189C5DEF6E94}" type="sibTrans" cxnId="{4ABF4E12-13C5-4E5C-8D46-AA792B86E5BA}">
      <dgm:prSet/>
      <dgm:spPr/>
      <dgm:t>
        <a:bodyPr/>
        <a:lstStyle/>
        <a:p>
          <a:endParaRPr lang="en-US"/>
        </a:p>
      </dgm:t>
    </dgm:pt>
    <dgm:pt modelId="{D1802A37-8F30-4075-9AE4-3717F05FED11}">
      <dgm:prSet/>
      <dgm:spPr/>
      <dgm:t>
        <a:bodyPr/>
        <a:lstStyle/>
        <a:p>
          <a:r>
            <a:rPr lang="en-US"/>
            <a:t>SAFE AI was usually non-existent or an after-thought</a:t>
          </a:r>
        </a:p>
      </dgm:t>
    </dgm:pt>
    <dgm:pt modelId="{CCD501FC-11E2-4317-978B-B1036C41CE74}" type="parTrans" cxnId="{145890B3-0D78-44B1-9372-672684C8FB3F}">
      <dgm:prSet/>
      <dgm:spPr/>
      <dgm:t>
        <a:bodyPr/>
        <a:lstStyle/>
        <a:p>
          <a:endParaRPr lang="en-US"/>
        </a:p>
      </dgm:t>
    </dgm:pt>
    <dgm:pt modelId="{96D8B157-B6B7-4D50-8352-D3634C514E27}" type="sibTrans" cxnId="{145890B3-0D78-44B1-9372-672684C8FB3F}">
      <dgm:prSet/>
      <dgm:spPr/>
      <dgm:t>
        <a:bodyPr/>
        <a:lstStyle/>
        <a:p>
          <a:endParaRPr lang="en-US"/>
        </a:p>
      </dgm:t>
    </dgm:pt>
    <dgm:pt modelId="{CFD2DA18-F56C-4352-AE6D-ED588D22530C}">
      <dgm:prSet/>
      <dgm:spPr/>
      <dgm:t>
        <a:bodyPr/>
        <a:lstStyle/>
        <a:p>
          <a:r>
            <a:rPr lang="en-US" dirty="0"/>
            <a:t>Security, Assurance, Fairness and Effectiveness (SAFE)</a:t>
          </a:r>
        </a:p>
      </dgm:t>
    </dgm:pt>
    <dgm:pt modelId="{47CA000A-D8E6-4CAC-93FA-924712C44D65}" type="parTrans" cxnId="{E3D9621E-031B-47B5-9822-BF17FA713C69}">
      <dgm:prSet/>
      <dgm:spPr/>
      <dgm:t>
        <a:bodyPr/>
        <a:lstStyle/>
        <a:p>
          <a:endParaRPr lang="en-US"/>
        </a:p>
      </dgm:t>
    </dgm:pt>
    <dgm:pt modelId="{C54CB28D-F3FE-403D-B09A-25674525AA0A}" type="sibTrans" cxnId="{E3D9621E-031B-47B5-9822-BF17FA713C69}">
      <dgm:prSet/>
      <dgm:spPr/>
      <dgm:t>
        <a:bodyPr/>
        <a:lstStyle/>
        <a:p>
          <a:endParaRPr lang="en-US"/>
        </a:p>
      </dgm:t>
    </dgm:pt>
    <dgm:pt modelId="{B402222E-9CFB-474B-8AEC-B23C5C62F9B0}" type="pres">
      <dgm:prSet presAssocID="{B260E400-5F5C-42D0-BC7D-B85B99272E1C}" presName="root" presStyleCnt="0">
        <dgm:presLayoutVars>
          <dgm:dir/>
          <dgm:resizeHandles val="exact"/>
        </dgm:presLayoutVars>
      </dgm:prSet>
      <dgm:spPr/>
    </dgm:pt>
    <dgm:pt modelId="{C0B5C456-E3E7-4715-90FC-173C64BF2FDF}" type="pres">
      <dgm:prSet presAssocID="{6CD26235-15B2-47E9-AE62-C36A790D4BED}" presName="compNode" presStyleCnt="0"/>
      <dgm:spPr/>
    </dgm:pt>
    <dgm:pt modelId="{25B71AA1-EE3F-42F5-8FCF-42D60F07E18E}" type="pres">
      <dgm:prSet presAssocID="{6CD26235-15B2-47E9-AE62-C36A790D4BED}" presName="bgRect" presStyleLbl="bgShp" presStyleIdx="0" presStyleCnt="5"/>
      <dgm:spPr/>
    </dgm:pt>
    <dgm:pt modelId="{6AD3F35F-96F3-4FC6-9004-AA46E24C487D}" type="pres">
      <dgm:prSet presAssocID="{6CD26235-15B2-47E9-AE62-C36A790D4BE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FD36A988-99CB-4053-8EC8-774D05FC94B9}" type="pres">
      <dgm:prSet presAssocID="{6CD26235-15B2-47E9-AE62-C36A790D4BED}" presName="spaceRect" presStyleCnt="0"/>
      <dgm:spPr/>
    </dgm:pt>
    <dgm:pt modelId="{EE0BC60C-4F07-4888-8E48-AA83353DFAC4}" type="pres">
      <dgm:prSet presAssocID="{6CD26235-15B2-47E9-AE62-C36A790D4BED}" presName="parTx" presStyleLbl="revTx" presStyleIdx="0" presStyleCnt="6">
        <dgm:presLayoutVars>
          <dgm:chMax val="0"/>
          <dgm:chPref val="0"/>
        </dgm:presLayoutVars>
      </dgm:prSet>
      <dgm:spPr/>
    </dgm:pt>
    <dgm:pt modelId="{D39229D4-0AB5-457A-9F3B-9C28F579A37F}" type="pres">
      <dgm:prSet presAssocID="{8AEAFF72-3B10-499C-AC4B-27AF81B556FB}" presName="sibTrans" presStyleCnt="0"/>
      <dgm:spPr/>
    </dgm:pt>
    <dgm:pt modelId="{05174B80-8D70-4B6D-A83E-B51E8CC8C49F}" type="pres">
      <dgm:prSet presAssocID="{C5C96F80-6139-4C37-AFA7-1F44E3299339}" presName="compNode" presStyleCnt="0"/>
      <dgm:spPr/>
    </dgm:pt>
    <dgm:pt modelId="{F6332E96-C9FF-4FDF-A6A3-5297865AFA54}" type="pres">
      <dgm:prSet presAssocID="{C5C96F80-6139-4C37-AFA7-1F44E3299339}" presName="bgRect" presStyleLbl="bgShp" presStyleIdx="1" presStyleCnt="5"/>
      <dgm:spPr/>
    </dgm:pt>
    <dgm:pt modelId="{79C45D54-FF4B-4C1E-AA70-27A49256BB33}" type="pres">
      <dgm:prSet presAssocID="{C5C96F80-6139-4C37-AFA7-1F44E3299339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15BC7D01-F787-4655-9D4A-229AF40BE1F5}" type="pres">
      <dgm:prSet presAssocID="{C5C96F80-6139-4C37-AFA7-1F44E3299339}" presName="spaceRect" presStyleCnt="0"/>
      <dgm:spPr/>
    </dgm:pt>
    <dgm:pt modelId="{17021989-2755-4754-9CDD-8414D44DCCB9}" type="pres">
      <dgm:prSet presAssocID="{C5C96F80-6139-4C37-AFA7-1F44E3299339}" presName="parTx" presStyleLbl="revTx" presStyleIdx="1" presStyleCnt="6">
        <dgm:presLayoutVars>
          <dgm:chMax val="0"/>
          <dgm:chPref val="0"/>
        </dgm:presLayoutVars>
      </dgm:prSet>
      <dgm:spPr/>
    </dgm:pt>
    <dgm:pt modelId="{DDC29F6A-5F7F-44F6-AB54-5BE32F1FC0C0}" type="pres">
      <dgm:prSet presAssocID="{39B4E9C7-BF1B-4DD0-BEEE-017677F1C6E7}" presName="sibTrans" presStyleCnt="0"/>
      <dgm:spPr/>
    </dgm:pt>
    <dgm:pt modelId="{ADDE5C07-A4F7-4C9F-A32B-FFE4012EF668}" type="pres">
      <dgm:prSet presAssocID="{34BC0F48-0DFC-4F10-B2CC-AB68F6196BAE}" presName="compNode" presStyleCnt="0"/>
      <dgm:spPr/>
    </dgm:pt>
    <dgm:pt modelId="{244C7E19-4FF3-410F-B930-0E38853EC1E5}" type="pres">
      <dgm:prSet presAssocID="{34BC0F48-0DFC-4F10-B2CC-AB68F6196BAE}" presName="bgRect" presStyleLbl="bgShp" presStyleIdx="2" presStyleCnt="5"/>
      <dgm:spPr/>
    </dgm:pt>
    <dgm:pt modelId="{FFB05C14-559D-413F-8024-BCC7EFEB2C4E}" type="pres">
      <dgm:prSet presAssocID="{34BC0F48-0DFC-4F10-B2CC-AB68F6196BAE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bidden"/>
        </a:ext>
      </dgm:extLst>
    </dgm:pt>
    <dgm:pt modelId="{0C825FAE-4B46-42CB-9126-D1266EAEF38E}" type="pres">
      <dgm:prSet presAssocID="{34BC0F48-0DFC-4F10-B2CC-AB68F6196BAE}" presName="spaceRect" presStyleCnt="0"/>
      <dgm:spPr/>
    </dgm:pt>
    <dgm:pt modelId="{DD8A27F1-FCF9-437E-B7F3-9BEF2C1A6555}" type="pres">
      <dgm:prSet presAssocID="{34BC0F48-0DFC-4F10-B2CC-AB68F6196BAE}" presName="parTx" presStyleLbl="revTx" presStyleIdx="2" presStyleCnt="6">
        <dgm:presLayoutVars>
          <dgm:chMax val="0"/>
          <dgm:chPref val="0"/>
        </dgm:presLayoutVars>
      </dgm:prSet>
      <dgm:spPr/>
    </dgm:pt>
    <dgm:pt modelId="{55B64BF0-C50C-47DC-B384-B026AEB390F7}" type="pres">
      <dgm:prSet presAssocID="{ADA4743F-C595-4B7A-A9F5-6C06CDEB4E10}" presName="sibTrans" presStyleCnt="0"/>
      <dgm:spPr/>
    </dgm:pt>
    <dgm:pt modelId="{01307BB5-B9D2-4D7A-8714-939D758C6327}" type="pres">
      <dgm:prSet presAssocID="{685E2B97-A89C-4D43-BC34-9FC48C6B1F1B}" presName="compNode" presStyleCnt="0"/>
      <dgm:spPr/>
    </dgm:pt>
    <dgm:pt modelId="{FB1A41A1-E684-45A0-A271-32339A4B04F6}" type="pres">
      <dgm:prSet presAssocID="{685E2B97-A89C-4D43-BC34-9FC48C6B1F1B}" presName="bgRect" presStyleLbl="bgShp" presStyleIdx="3" presStyleCnt="5"/>
      <dgm:spPr/>
    </dgm:pt>
    <dgm:pt modelId="{C5ABD81B-AAFD-47EE-8AC4-66EAEA2A4CCC}" type="pres">
      <dgm:prSet presAssocID="{685E2B97-A89C-4D43-BC34-9FC48C6B1F1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5ECC21A0-0075-43B3-B7E8-A77580C67057}" type="pres">
      <dgm:prSet presAssocID="{685E2B97-A89C-4D43-BC34-9FC48C6B1F1B}" presName="spaceRect" presStyleCnt="0"/>
      <dgm:spPr/>
    </dgm:pt>
    <dgm:pt modelId="{E1801DA2-C350-4BB4-9915-05057C89DB07}" type="pres">
      <dgm:prSet presAssocID="{685E2B97-A89C-4D43-BC34-9FC48C6B1F1B}" presName="parTx" presStyleLbl="revTx" presStyleIdx="3" presStyleCnt="6">
        <dgm:presLayoutVars>
          <dgm:chMax val="0"/>
          <dgm:chPref val="0"/>
        </dgm:presLayoutVars>
      </dgm:prSet>
      <dgm:spPr/>
    </dgm:pt>
    <dgm:pt modelId="{457ACD57-73E3-48ED-985D-F9711CD37B56}" type="pres">
      <dgm:prSet presAssocID="{FA576DEC-9601-47E3-A2D5-189C5DEF6E94}" presName="sibTrans" presStyleCnt="0"/>
      <dgm:spPr/>
    </dgm:pt>
    <dgm:pt modelId="{22E582A8-CFE2-4A15-9C80-CF08597033D4}" type="pres">
      <dgm:prSet presAssocID="{D1802A37-8F30-4075-9AE4-3717F05FED11}" presName="compNode" presStyleCnt="0"/>
      <dgm:spPr/>
    </dgm:pt>
    <dgm:pt modelId="{D3B841E0-F48D-4FDF-B633-4DC4963B9DD8}" type="pres">
      <dgm:prSet presAssocID="{D1802A37-8F30-4075-9AE4-3717F05FED11}" presName="bgRect" presStyleLbl="bgShp" presStyleIdx="4" presStyleCnt="5"/>
      <dgm:spPr/>
    </dgm:pt>
    <dgm:pt modelId="{E59BD3D7-25EA-49E6-96BF-4055C1F38C8E}" type="pres">
      <dgm:prSet presAssocID="{D1802A37-8F30-4075-9AE4-3717F05FED11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F9D32032-B8C4-4F63-9A98-627E6514244D}" type="pres">
      <dgm:prSet presAssocID="{D1802A37-8F30-4075-9AE4-3717F05FED11}" presName="spaceRect" presStyleCnt="0"/>
      <dgm:spPr/>
    </dgm:pt>
    <dgm:pt modelId="{0F06DFD1-5969-47DA-A1F0-BDDEFE6F67EF}" type="pres">
      <dgm:prSet presAssocID="{D1802A37-8F30-4075-9AE4-3717F05FED11}" presName="parTx" presStyleLbl="revTx" presStyleIdx="4" presStyleCnt="6">
        <dgm:presLayoutVars>
          <dgm:chMax val="0"/>
          <dgm:chPref val="0"/>
        </dgm:presLayoutVars>
      </dgm:prSet>
      <dgm:spPr/>
    </dgm:pt>
    <dgm:pt modelId="{B6B8DF84-3F7F-4F3A-9841-05B1C03CECAC}" type="pres">
      <dgm:prSet presAssocID="{D1802A37-8F30-4075-9AE4-3717F05FED11}" presName="desTx" presStyleLbl="revTx" presStyleIdx="5" presStyleCnt="6">
        <dgm:presLayoutVars/>
      </dgm:prSet>
      <dgm:spPr/>
    </dgm:pt>
  </dgm:ptLst>
  <dgm:cxnLst>
    <dgm:cxn modelId="{4ABF4E12-13C5-4E5C-8D46-AA792B86E5BA}" srcId="{B260E400-5F5C-42D0-BC7D-B85B99272E1C}" destId="{685E2B97-A89C-4D43-BC34-9FC48C6B1F1B}" srcOrd="3" destOrd="0" parTransId="{BEEA63BF-D2AE-4CE2-B32B-19CE059476DF}" sibTransId="{FA576DEC-9601-47E3-A2D5-189C5DEF6E94}"/>
    <dgm:cxn modelId="{5DC0B317-61DA-49E5-954F-482756F7BF80}" type="presOf" srcId="{D1802A37-8F30-4075-9AE4-3717F05FED11}" destId="{0F06DFD1-5969-47DA-A1F0-BDDEFE6F67EF}" srcOrd="0" destOrd="0" presId="urn:microsoft.com/office/officeart/2018/2/layout/IconVerticalSolidList"/>
    <dgm:cxn modelId="{E3D9621E-031B-47B5-9822-BF17FA713C69}" srcId="{D1802A37-8F30-4075-9AE4-3717F05FED11}" destId="{CFD2DA18-F56C-4352-AE6D-ED588D22530C}" srcOrd="0" destOrd="0" parTransId="{47CA000A-D8E6-4CAC-93FA-924712C44D65}" sibTransId="{C54CB28D-F3FE-403D-B09A-25674525AA0A}"/>
    <dgm:cxn modelId="{D45F6F35-D5CD-4247-A666-5D408775A3B8}" type="presOf" srcId="{B260E400-5F5C-42D0-BC7D-B85B99272E1C}" destId="{B402222E-9CFB-474B-8AEC-B23C5C62F9B0}" srcOrd="0" destOrd="0" presId="urn:microsoft.com/office/officeart/2018/2/layout/IconVerticalSolidList"/>
    <dgm:cxn modelId="{3DDC983F-890C-428B-BB49-7522526FF66E}" type="presOf" srcId="{CFD2DA18-F56C-4352-AE6D-ED588D22530C}" destId="{B6B8DF84-3F7F-4F3A-9841-05B1C03CECAC}" srcOrd="0" destOrd="0" presId="urn:microsoft.com/office/officeart/2018/2/layout/IconVerticalSolidList"/>
    <dgm:cxn modelId="{F4F4EF7A-1B99-4693-8784-36C9366E894B}" srcId="{B260E400-5F5C-42D0-BC7D-B85B99272E1C}" destId="{C5C96F80-6139-4C37-AFA7-1F44E3299339}" srcOrd="1" destOrd="0" parTransId="{A7B10811-8BFF-4FB7-BBD2-004472005EDE}" sibTransId="{39B4E9C7-BF1B-4DD0-BEEE-017677F1C6E7}"/>
    <dgm:cxn modelId="{83C88F95-C244-4F9A-A563-1548FDB972F2}" type="presOf" srcId="{685E2B97-A89C-4D43-BC34-9FC48C6B1F1B}" destId="{E1801DA2-C350-4BB4-9915-05057C89DB07}" srcOrd="0" destOrd="0" presId="urn:microsoft.com/office/officeart/2018/2/layout/IconVerticalSolidList"/>
    <dgm:cxn modelId="{94373199-CED7-4D5B-9C4F-99BD077CA877}" type="presOf" srcId="{6CD26235-15B2-47E9-AE62-C36A790D4BED}" destId="{EE0BC60C-4F07-4888-8E48-AA83353DFAC4}" srcOrd="0" destOrd="0" presId="urn:microsoft.com/office/officeart/2018/2/layout/IconVerticalSolidList"/>
    <dgm:cxn modelId="{5FF6B3A4-9E3F-497C-BC55-37F5B27ACD40}" srcId="{B260E400-5F5C-42D0-BC7D-B85B99272E1C}" destId="{34BC0F48-0DFC-4F10-B2CC-AB68F6196BAE}" srcOrd="2" destOrd="0" parTransId="{23434407-EA1A-4442-89A0-B545C9065630}" sibTransId="{ADA4743F-C595-4B7A-A9F5-6C06CDEB4E10}"/>
    <dgm:cxn modelId="{145890B3-0D78-44B1-9372-672684C8FB3F}" srcId="{B260E400-5F5C-42D0-BC7D-B85B99272E1C}" destId="{D1802A37-8F30-4075-9AE4-3717F05FED11}" srcOrd="4" destOrd="0" parTransId="{CCD501FC-11E2-4317-978B-B1036C41CE74}" sibTransId="{96D8B157-B6B7-4D50-8352-D3634C514E27}"/>
    <dgm:cxn modelId="{D0DCC1B7-30A5-4E4F-A903-421135A423FF}" type="presOf" srcId="{34BC0F48-0DFC-4F10-B2CC-AB68F6196BAE}" destId="{DD8A27F1-FCF9-437E-B7F3-9BEF2C1A6555}" srcOrd="0" destOrd="0" presId="urn:microsoft.com/office/officeart/2018/2/layout/IconVerticalSolidList"/>
    <dgm:cxn modelId="{3D6531C9-52BB-430C-9352-B89AB9B02D3D}" type="presOf" srcId="{C5C96F80-6139-4C37-AFA7-1F44E3299339}" destId="{17021989-2755-4754-9CDD-8414D44DCCB9}" srcOrd="0" destOrd="0" presId="urn:microsoft.com/office/officeart/2018/2/layout/IconVerticalSolidList"/>
    <dgm:cxn modelId="{E0FD28F5-BF49-41A8-9880-629BEFB13762}" srcId="{B260E400-5F5C-42D0-BC7D-B85B99272E1C}" destId="{6CD26235-15B2-47E9-AE62-C36A790D4BED}" srcOrd="0" destOrd="0" parTransId="{2ACE4CA9-0560-494B-AC41-458507AF5E33}" sibTransId="{8AEAFF72-3B10-499C-AC4B-27AF81B556FB}"/>
    <dgm:cxn modelId="{894DFD35-F3BA-4846-8156-296EF0C9F3DB}" type="presParOf" srcId="{B402222E-9CFB-474B-8AEC-B23C5C62F9B0}" destId="{C0B5C456-E3E7-4715-90FC-173C64BF2FDF}" srcOrd="0" destOrd="0" presId="urn:microsoft.com/office/officeart/2018/2/layout/IconVerticalSolidList"/>
    <dgm:cxn modelId="{03D4A320-0A68-4D88-8656-08DF027EAFA7}" type="presParOf" srcId="{C0B5C456-E3E7-4715-90FC-173C64BF2FDF}" destId="{25B71AA1-EE3F-42F5-8FCF-42D60F07E18E}" srcOrd="0" destOrd="0" presId="urn:microsoft.com/office/officeart/2018/2/layout/IconVerticalSolidList"/>
    <dgm:cxn modelId="{ACBA25F9-5D60-4612-95D8-37B6CE9EF575}" type="presParOf" srcId="{C0B5C456-E3E7-4715-90FC-173C64BF2FDF}" destId="{6AD3F35F-96F3-4FC6-9004-AA46E24C487D}" srcOrd="1" destOrd="0" presId="urn:microsoft.com/office/officeart/2018/2/layout/IconVerticalSolidList"/>
    <dgm:cxn modelId="{ED265660-5D70-4715-97FD-AEB1C13D9B31}" type="presParOf" srcId="{C0B5C456-E3E7-4715-90FC-173C64BF2FDF}" destId="{FD36A988-99CB-4053-8EC8-774D05FC94B9}" srcOrd="2" destOrd="0" presId="urn:microsoft.com/office/officeart/2018/2/layout/IconVerticalSolidList"/>
    <dgm:cxn modelId="{F418BDCC-8078-4FB4-A625-2BE1B82BD7B4}" type="presParOf" srcId="{C0B5C456-E3E7-4715-90FC-173C64BF2FDF}" destId="{EE0BC60C-4F07-4888-8E48-AA83353DFAC4}" srcOrd="3" destOrd="0" presId="urn:microsoft.com/office/officeart/2018/2/layout/IconVerticalSolidList"/>
    <dgm:cxn modelId="{7567B088-DC01-4FA8-A9B5-090B5BDAC1CD}" type="presParOf" srcId="{B402222E-9CFB-474B-8AEC-B23C5C62F9B0}" destId="{D39229D4-0AB5-457A-9F3B-9C28F579A37F}" srcOrd="1" destOrd="0" presId="urn:microsoft.com/office/officeart/2018/2/layout/IconVerticalSolidList"/>
    <dgm:cxn modelId="{0AD021C8-6C02-4351-8448-82799DAA6E7D}" type="presParOf" srcId="{B402222E-9CFB-474B-8AEC-B23C5C62F9B0}" destId="{05174B80-8D70-4B6D-A83E-B51E8CC8C49F}" srcOrd="2" destOrd="0" presId="urn:microsoft.com/office/officeart/2018/2/layout/IconVerticalSolidList"/>
    <dgm:cxn modelId="{75320A3F-D7A6-4BAC-9E8B-DCFFDE982D9F}" type="presParOf" srcId="{05174B80-8D70-4B6D-A83E-B51E8CC8C49F}" destId="{F6332E96-C9FF-4FDF-A6A3-5297865AFA54}" srcOrd="0" destOrd="0" presId="urn:microsoft.com/office/officeart/2018/2/layout/IconVerticalSolidList"/>
    <dgm:cxn modelId="{98F8049B-0596-4427-8DA0-E9EAA22BE445}" type="presParOf" srcId="{05174B80-8D70-4B6D-A83E-B51E8CC8C49F}" destId="{79C45D54-FF4B-4C1E-AA70-27A49256BB33}" srcOrd="1" destOrd="0" presId="urn:microsoft.com/office/officeart/2018/2/layout/IconVerticalSolidList"/>
    <dgm:cxn modelId="{AF916232-081D-4422-8FF9-449C89E267AC}" type="presParOf" srcId="{05174B80-8D70-4B6D-A83E-B51E8CC8C49F}" destId="{15BC7D01-F787-4655-9D4A-229AF40BE1F5}" srcOrd="2" destOrd="0" presId="urn:microsoft.com/office/officeart/2018/2/layout/IconVerticalSolidList"/>
    <dgm:cxn modelId="{2123BAC1-E60D-4EFD-937F-14AC6B78FEFB}" type="presParOf" srcId="{05174B80-8D70-4B6D-A83E-B51E8CC8C49F}" destId="{17021989-2755-4754-9CDD-8414D44DCCB9}" srcOrd="3" destOrd="0" presId="urn:microsoft.com/office/officeart/2018/2/layout/IconVerticalSolidList"/>
    <dgm:cxn modelId="{CB29F304-614F-49DF-8279-AC179F6798C3}" type="presParOf" srcId="{B402222E-9CFB-474B-8AEC-B23C5C62F9B0}" destId="{DDC29F6A-5F7F-44F6-AB54-5BE32F1FC0C0}" srcOrd="3" destOrd="0" presId="urn:microsoft.com/office/officeart/2018/2/layout/IconVerticalSolidList"/>
    <dgm:cxn modelId="{23094AB7-4A6A-415D-9704-2EBE4986A619}" type="presParOf" srcId="{B402222E-9CFB-474B-8AEC-B23C5C62F9B0}" destId="{ADDE5C07-A4F7-4C9F-A32B-FFE4012EF668}" srcOrd="4" destOrd="0" presId="urn:microsoft.com/office/officeart/2018/2/layout/IconVerticalSolidList"/>
    <dgm:cxn modelId="{35A9F1D8-5306-4F30-83C7-B0C2D290A337}" type="presParOf" srcId="{ADDE5C07-A4F7-4C9F-A32B-FFE4012EF668}" destId="{244C7E19-4FF3-410F-B930-0E38853EC1E5}" srcOrd="0" destOrd="0" presId="urn:microsoft.com/office/officeart/2018/2/layout/IconVerticalSolidList"/>
    <dgm:cxn modelId="{6F9FA563-A0EC-4CBD-934E-13B079931150}" type="presParOf" srcId="{ADDE5C07-A4F7-4C9F-A32B-FFE4012EF668}" destId="{FFB05C14-559D-413F-8024-BCC7EFEB2C4E}" srcOrd="1" destOrd="0" presId="urn:microsoft.com/office/officeart/2018/2/layout/IconVerticalSolidList"/>
    <dgm:cxn modelId="{3506839F-B119-4EE2-87C2-A2272AF6A267}" type="presParOf" srcId="{ADDE5C07-A4F7-4C9F-A32B-FFE4012EF668}" destId="{0C825FAE-4B46-42CB-9126-D1266EAEF38E}" srcOrd="2" destOrd="0" presId="urn:microsoft.com/office/officeart/2018/2/layout/IconVerticalSolidList"/>
    <dgm:cxn modelId="{F606A8A9-9FAA-4627-ABF8-F0787E4F655C}" type="presParOf" srcId="{ADDE5C07-A4F7-4C9F-A32B-FFE4012EF668}" destId="{DD8A27F1-FCF9-437E-B7F3-9BEF2C1A6555}" srcOrd="3" destOrd="0" presId="urn:microsoft.com/office/officeart/2018/2/layout/IconVerticalSolidList"/>
    <dgm:cxn modelId="{1F17DC1A-8F2E-4E86-9194-1196B63E62C7}" type="presParOf" srcId="{B402222E-9CFB-474B-8AEC-B23C5C62F9B0}" destId="{55B64BF0-C50C-47DC-B384-B026AEB390F7}" srcOrd="5" destOrd="0" presId="urn:microsoft.com/office/officeart/2018/2/layout/IconVerticalSolidList"/>
    <dgm:cxn modelId="{B71F7C72-5551-4191-8F97-E67F05CD8DDF}" type="presParOf" srcId="{B402222E-9CFB-474B-8AEC-B23C5C62F9B0}" destId="{01307BB5-B9D2-4D7A-8714-939D758C6327}" srcOrd="6" destOrd="0" presId="urn:microsoft.com/office/officeart/2018/2/layout/IconVerticalSolidList"/>
    <dgm:cxn modelId="{156386A6-6287-4F0D-B01D-797B1F25EC45}" type="presParOf" srcId="{01307BB5-B9D2-4D7A-8714-939D758C6327}" destId="{FB1A41A1-E684-45A0-A271-32339A4B04F6}" srcOrd="0" destOrd="0" presId="urn:microsoft.com/office/officeart/2018/2/layout/IconVerticalSolidList"/>
    <dgm:cxn modelId="{9CF23783-4B35-4637-89F3-58E74CEFD9CB}" type="presParOf" srcId="{01307BB5-B9D2-4D7A-8714-939D758C6327}" destId="{C5ABD81B-AAFD-47EE-8AC4-66EAEA2A4CCC}" srcOrd="1" destOrd="0" presId="urn:microsoft.com/office/officeart/2018/2/layout/IconVerticalSolidList"/>
    <dgm:cxn modelId="{46EAD424-8D2C-4E6F-9C65-AA35E2A18F52}" type="presParOf" srcId="{01307BB5-B9D2-4D7A-8714-939D758C6327}" destId="{5ECC21A0-0075-43B3-B7E8-A77580C67057}" srcOrd="2" destOrd="0" presId="urn:microsoft.com/office/officeart/2018/2/layout/IconVerticalSolidList"/>
    <dgm:cxn modelId="{F8D6F0CA-6440-4605-88BC-568CCD010495}" type="presParOf" srcId="{01307BB5-B9D2-4D7A-8714-939D758C6327}" destId="{E1801DA2-C350-4BB4-9915-05057C89DB07}" srcOrd="3" destOrd="0" presId="urn:microsoft.com/office/officeart/2018/2/layout/IconVerticalSolidList"/>
    <dgm:cxn modelId="{F6265F52-E034-40B7-A2DC-EC86457626EC}" type="presParOf" srcId="{B402222E-9CFB-474B-8AEC-B23C5C62F9B0}" destId="{457ACD57-73E3-48ED-985D-F9711CD37B56}" srcOrd="7" destOrd="0" presId="urn:microsoft.com/office/officeart/2018/2/layout/IconVerticalSolidList"/>
    <dgm:cxn modelId="{31800452-41E5-4C6B-A95E-C4785B2BD524}" type="presParOf" srcId="{B402222E-9CFB-474B-8AEC-B23C5C62F9B0}" destId="{22E582A8-CFE2-4A15-9C80-CF08597033D4}" srcOrd="8" destOrd="0" presId="urn:microsoft.com/office/officeart/2018/2/layout/IconVerticalSolidList"/>
    <dgm:cxn modelId="{87731005-3F12-487F-9541-912F10C04FE6}" type="presParOf" srcId="{22E582A8-CFE2-4A15-9C80-CF08597033D4}" destId="{D3B841E0-F48D-4FDF-B633-4DC4963B9DD8}" srcOrd="0" destOrd="0" presId="urn:microsoft.com/office/officeart/2018/2/layout/IconVerticalSolidList"/>
    <dgm:cxn modelId="{747AA03E-5C8E-474D-A471-68252FAAE296}" type="presParOf" srcId="{22E582A8-CFE2-4A15-9C80-CF08597033D4}" destId="{E59BD3D7-25EA-49E6-96BF-4055C1F38C8E}" srcOrd="1" destOrd="0" presId="urn:microsoft.com/office/officeart/2018/2/layout/IconVerticalSolidList"/>
    <dgm:cxn modelId="{77DF54BB-21BC-4E0B-AADD-2916941C66FC}" type="presParOf" srcId="{22E582A8-CFE2-4A15-9C80-CF08597033D4}" destId="{F9D32032-B8C4-4F63-9A98-627E6514244D}" srcOrd="2" destOrd="0" presId="urn:microsoft.com/office/officeart/2018/2/layout/IconVerticalSolidList"/>
    <dgm:cxn modelId="{0F65D743-0B68-4052-806F-1CF466D62810}" type="presParOf" srcId="{22E582A8-CFE2-4A15-9C80-CF08597033D4}" destId="{0F06DFD1-5969-47DA-A1F0-BDDEFE6F67EF}" srcOrd="3" destOrd="0" presId="urn:microsoft.com/office/officeart/2018/2/layout/IconVerticalSolidList"/>
    <dgm:cxn modelId="{4AB70A03-3E70-40EF-95FD-423C32FC7F3B}" type="presParOf" srcId="{22E582A8-CFE2-4A15-9C80-CF08597033D4}" destId="{B6B8DF84-3F7F-4F3A-9841-05B1C03CECAC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379757-7BD4-4F1D-93F4-DF123A982D27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BDDBE659-0536-48F4-9B60-99ECBE81D320}">
      <dgm:prSet/>
      <dgm:spPr/>
      <dgm:t>
        <a:bodyPr/>
        <a:lstStyle/>
        <a:p>
          <a:r>
            <a:rPr lang="en-US"/>
            <a:t>Do not re-invent the wheel</a:t>
          </a:r>
        </a:p>
      </dgm:t>
    </dgm:pt>
    <dgm:pt modelId="{6EF763F0-B181-4B71-A373-EE6E541F8FE7}" type="parTrans" cxnId="{ED0265BC-541D-4691-A0E6-6AAD3FB57775}">
      <dgm:prSet/>
      <dgm:spPr/>
      <dgm:t>
        <a:bodyPr/>
        <a:lstStyle/>
        <a:p>
          <a:endParaRPr lang="en-US"/>
        </a:p>
      </dgm:t>
    </dgm:pt>
    <dgm:pt modelId="{3F236D11-252B-4D25-8D1A-981169753B15}" type="sibTrans" cxnId="{ED0265BC-541D-4691-A0E6-6AAD3FB57775}">
      <dgm:prSet/>
      <dgm:spPr/>
      <dgm:t>
        <a:bodyPr/>
        <a:lstStyle/>
        <a:p>
          <a:endParaRPr lang="en-US"/>
        </a:p>
      </dgm:t>
    </dgm:pt>
    <dgm:pt modelId="{11C88B04-29DE-4AA4-8426-0953684B9C1A}">
      <dgm:prSet/>
      <dgm:spPr/>
      <dgm:t>
        <a:bodyPr/>
        <a:lstStyle/>
        <a:p>
          <a:r>
            <a:rPr lang="en-US"/>
            <a:t>Learn from the mistakes of others. </a:t>
          </a:r>
        </a:p>
      </dgm:t>
    </dgm:pt>
    <dgm:pt modelId="{465B4AC1-0C9D-4637-A718-1D13FFE6E79E}" type="parTrans" cxnId="{9C9BC689-D348-4708-B198-57394372C37A}">
      <dgm:prSet/>
      <dgm:spPr/>
      <dgm:t>
        <a:bodyPr/>
        <a:lstStyle/>
        <a:p>
          <a:endParaRPr lang="en-US"/>
        </a:p>
      </dgm:t>
    </dgm:pt>
    <dgm:pt modelId="{5E14BF54-1DA2-4783-9945-CBBD9612FBBD}" type="sibTrans" cxnId="{9C9BC689-D348-4708-B198-57394372C37A}">
      <dgm:prSet/>
      <dgm:spPr/>
      <dgm:t>
        <a:bodyPr/>
        <a:lstStyle/>
        <a:p>
          <a:endParaRPr lang="en-US"/>
        </a:p>
      </dgm:t>
    </dgm:pt>
    <dgm:pt modelId="{C177859E-D7CB-4CAE-BD70-EFB96D5E8A31}">
      <dgm:prSet/>
      <dgm:spPr/>
      <dgm:t>
        <a:bodyPr/>
        <a:lstStyle/>
        <a:p>
          <a:r>
            <a:rPr lang="en-US"/>
            <a:t>Newer does not always mean better</a:t>
          </a:r>
        </a:p>
      </dgm:t>
    </dgm:pt>
    <dgm:pt modelId="{1C52D870-54F6-4DE7-8BC6-9C74F90D014A}" type="parTrans" cxnId="{C412F042-5DA1-4D66-87F8-403589258B29}">
      <dgm:prSet/>
      <dgm:spPr/>
      <dgm:t>
        <a:bodyPr/>
        <a:lstStyle/>
        <a:p>
          <a:endParaRPr lang="en-US"/>
        </a:p>
      </dgm:t>
    </dgm:pt>
    <dgm:pt modelId="{D0D534B2-12C2-432F-835C-2496D82D15E7}" type="sibTrans" cxnId="{C412F042-5DA1-4D66-87F8-403589258B29}">
      <dgm:prSet/>
      <dgm:spPr/>
      <dgm:t>
        <a:bodyPr/>
        <a:lstStyle/>
        <a:p>
          <a:endParaRPr lang="en-US"/>
        </a:p>
      </dgm:t>
    </dgm:pt>
    <dgm:pt modelId="{F842FA1E-3B17-4334-8CD6-D16E47E5C64F}">
      <dgm:prSet/>
      <dgm:spPr/>
      <dgm:t>
        <a:bodyPr/>
        <a:lstStyle/>
        <a:p>
          <a:r>
            <a:rPr lang="en-US"/>
            <a:t>Measure twice and cut once</a:t>
          </a:r>
        </a:p>
      </dgm:t>
    </dgm:pt>
    <dgm:pt modelId="{C0E7B2AF-92DA-4DBD-A630-6E69CD8AF0D2}" type="parTrans" cxnId="{C65FA581-5F79-4D93-AF25-36BA369C405C}">
      <dgm:prSet/>
      <dgm:spPr/>
      <dgm:t>
        <a:bodyPr/>
        <a:lstStyle/>
        <a:p>
          <a:endParaRPr lang="en-US"/>
        </a:p>
      </dgm:t>
    </dgm:pt>
    <dgm:pt modelId="{D0C4DF3B-E5B2-4806-ADB7-942773B09306}" type="sibTrans" cxnId="{C65FA581-5F79-4D93-AF25-36BA369C405C}">
      <dgm:prSet/>
      <dgm:spPr/>
      <dgm:t>
        <a:bodyPr/>
        <a:lstStyle/>
        <a:p>
          <a:endParaRPr lang="en-US"/>
        </a:p>
      </dgm:t>
    </dgm:pt>
    <dgm:pt modelId="{986541A5-5A63-4591-AA0D-2A22B30051D6}">
      <dgm:prSet/>
      <dgm:spPr/>
      <dgm:t>
        <a:bodyPr/>
        <a:lstStyle/>
        <a:p>
          <a:r>
            <a:rPr lang="en-US"/>
            <a:t>Security should not be an afterthought</a:t>
          </a:r>
        </a:p>
      </dgm:t>
    </dgm:pt>
    <dgm:pt modelId="{E0819002-2FC4-47A1-BEB1-D3D6F2C7C432}" type="parTrans" cxnId="{DB6F1E0E-AF0C-428D-943C-CFBDE38A9111}">
      <dgm:prSet/>
      <dgm:spPr/>
      <dgm:t>
        <a:bodyPr/>
        <a:lstStyle/>
        <a:p>
          <a:endParaRPr lang="en-US"/>
        </a:p>
      </dgm:t>
    </dgm:pt>
    <dgm:pt modelId="{A7742038-2E9B-4311-B1BA-FBCFEF33DE4B}" type="sibTrans" cxnId="{DB6F1E0E-AF0C-428D-943C-CFBDE38A9111}">
      <dgm:prSet/>
      <dgm:spPr/>
      <dgm:t>
        <a:bodyPr/>
        <a:lstStyle/>
        <a:p>
          <a:endParaRPr lang="en-US"/>
        </a:p>
      </dgm:t>
    </dgm:pt>
    <dgm:pt modelId="{9F4B0BBA-C728-462E-AE87-5516E0FB6642}">
      <dgm:prSet/>
      <dgm:spPr/>
      <dgm:t>
        <a:bodyPr/>
        <a:lstStyle/>
        <a:p>
          <a:r>
            <a:rPr lang="en-US"/>
            <a:t>Provide freedom of choice</a:t>
          </a:r>
        </a:p>
      </dgm:t>
    </dgm:pt>
    <dgm:pt modelId="{C288091E-29FD-463B-A0D1-3FB7D51610C1}" type="parTrans" cxnId="{F03F3D9B-134A-402B-9E1A-BABFD8A5A572}">
      <dgm:prSet/>
      <dgm:spPr/>
      <dgm:t>
        <a:bodyPr/>
        <a:lstStyle/>
        <a:p>
          <a:endParaRPr lang="en-US"/>
        </a:p>
      </dgm:t>
    </dgm:pt>
    <dgm:pt modelId="{1FC5BFC3-59B4-435A-AC81-D708AFB78984}" type="sibTrans" cxnId="{F03F3D9B-134A-402B-9E1A-BABFD8A5A572}">
      <dgm:prSet/>
      <dgm:spPr/>
      <dgm:t>
        <a:bodyPr/>
        <a:lstStyle/>
        <a:p>
          <a:endParaRPr lang="en-US"/>
        </a:p>
      </dgm:t>
    </dgm:pt>
    <dgm:pt modelId="{023FD6CA-AFB4-4479-9364-D199FD90977E}" type="pres">
      <dgm:prSet presAssocID="{9E379757-7BD4-4F1D-93F4-DF123A982D27}" presName="root" presStyleCnt="0">
        <dgm:presLayoutVars>
          <dgm:dir/>
          <dgm:resizeHandles val="exact"/>
        </dgm:presLayoutVars>
      </dgm:prSet>
      <dgm:spPr/>
    </dgm:pt>
    <dgm:pt modelId="{1DFB029B-5313-418A-9736-378514C4C523}" type="pres">
      <dgm:prSet presAssocID="{9E379757-7BD4-4F1D-93F4-DF123A982D27}" presName="container" presStyleCnt="0">
        <dgm:presLayoutVars>
          <dgm:dir/>
          <dgm:resizeHandles val="exact"/>
        </dgm:presLayoutVars>
      </dgm:prSet>
      <dgm:spPr/>
    </dgm:pt>
    <dgm:pt modelId="{FC7E8387-512C-4246-B5F3-73E351589138}" type="pres">
      <dgm:prSet presAssocID="{BDDBE659-0536-48F4-9B60-99ECBE81D320}" presName="compNode" presStyleCnt="0"/>
      <dgm:spPr/>
    </dgm:pt>
    <dgm:pt modelId="{5F859BAE-D4A0-4B31-8611-1EEEF7E37638}" type="pres">
      <dgm:prSet presAssocID="{BDDBE659-0536-48F4-9B60-99ECBE81D320}" presName="iconBgRect" presStyleLbl="bgShp" presStyleIdx="0" presStyleCnt="6"/>
      <dgm:spPr/>
    </dgm:pt>
    <dgm:pt modelId="{72B6DE82-70C4-4D87-93DC-96567EB28CFE}" type="pres">
      <dgm:prSet presAssocID="{BDDBE659-0536-48F4-9B60-99ECBE81D320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ooter"/>
        </a:ext>
      </dgm:extLst>
    </dgm:pt>
    <dgm:pt modelId="{E3E22A2A-C041-451F-91F8-B21F3933DC0D}" type="pres">
      <dgm:prSet presAssocID="{BDDBE659-0536-48F4-9B60-99ECBE81D320}" presName="spaceRect" presStyleCnt="0"/>
      <dgm:spPr/>
    </dgm:pt>
    <dgm:pt modelId="{1A3F1558-1E9A-4AF7-A951-0F4E35C696B7}" type="pres">
      <dgm:prSet presAssocID="{BDDBE659-0536-48F4-9B60-99ECBE81D320}" presName="textRect" presStyleLbl="revTx" presStyleIdx="0" presStyleCnt="6">
        <dgm:presLayoutVars>
          <dgm:chMax val="1"/>
          <dgm:chPref val="1"/>
        </dgm:presLayoutVars>
      </dgm:prSet>
      <dgm:spPr/>
    </dgm:pt>
    <dgm:pt modelId="{110487E8-188E-4D2C-8531-E67CF5DA4836}" type="pres">
      <dgm:prSet presAssocID="{3F236D11-252B-4D25-8D1A-981169753B15}" presName="sibTrans" presStyleLbl="sibTrans2D1" presStyleIdx="0" presStyleCnt="0"/>
      <dgm:spPr/>
    </dgm:pt>
    <dgm:pt modelId="{32331556-4D6F-4938-97FA-1C2E4EBEBA02}" type="pres">
      <dgm:prSet presAssocID="{11C88B04-29DE-4AA4-8426-0953684B9C1A}" presName="compNode" presStyleCnt="0"/>
      <dgm:spPr/>
    </dgm:pt>
    <dgm:pt modelId="{9D415DC1-56F3-4489-B843-5ACC615D8CFB}" type="pres">
      <dgm:prSet presAssocID="{11C88B04-29DE-4AA4-8426-0953684B9C1A}" presName="iconBgRect" presStyleLbl="bgShp" presStyleIdx="1" presStyleCnt="6"/>
      <dgm:spPr/>
    </dgm:pt>
    <dgm:pt modelId="{258A4BB6-FE83-4567-A11E-DC9531E2B380}" type="pres">
      <dgm:prSet presAssocID="{11C88B04-29DE-4AA4-8426-0953684B9C1A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BC5450AE-4B6A-4E36-BCB8-9631612634B3}" type="pres">
      <dgm:prSet presAssocID="{11C88B04-29DE-4AA4-8426-0953684B9C1A}" presName="spaceRect" presStyleCnt="0"/>
      <dgm:spPr/>
    </dgm:pt>
    <dgm:pt modelId="{68471B4B-60A1-4828-8571-A1362D883E39}" type="pres">
      <dgm:prSet presAssocID="{11C88B04-29DE-4AA4-8426-0953684B9C1A}" presName="textRect" presStyleLbl="revTx" presStyleIdx="1" presStyleCnt="6">
        <dgm:presLayoutVars>
          <dgm:chMax val="1"/>
          <dgm:chPref val="1"/>
        </dgm:presLayoutVars>
      </dgm:prSet>
      <dgm:spPr/>
    </dgm:pt>
    <dgm:pt modelId="{F163E9A4-85F6-4181-BD5D-7A7D03D7E48B}" type="pres">
      <dgm:prSet presAssocID="{5E14BF54-1DA2-4783-9945-CBBD9612FBBD}" presName="sibTrans" presStyleLbl="sibTrans2D1" presStyleIdx="0" presStyleCnt="0"/>
      <dgm:spPr/>
    </dgm:pt>
    <dgm:pt modelId="{5D8D59CC-8A33-4EFB-BED0-B9391C05A438}" type="pres">
      <dgm:prSet presAssocID="{C177859E-D7CB-4CAE-BD70-EFB96D5E8A31}" presName="compNode" presStyleCnt="0"/>
      <dgm:spPr/>
    </dgm:pt>
    <dgm:pt modelId="{1400DB3C-D788-4A4D-9FBD-D6C51A4FD77B}" type="pres">
      <dgm:prSet presAssocID="{C177859E-D7CB-4CAE-BD70-EFB96D5E8A31}" presName="iconBgRect" presStyleLbl="bgShp" presStyleIdx="2" presStyleCnt="6"/>
      <dgm:spPr/>
    </dgm:pt>
    <dgm:pt modelId="{B3CFA8F9-6434-45C1-8771-E844CFF6A79E}" type="pres">
      <dgm:prSet presAssocID="{C177859E-D7CB-4CAE-BD70-EFB96D5E8A31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0D129C52-7E80-449E-8909-63F3D4628464}" type="pres">
      <dgm:prSet presAssocID="{C177859E-D7CB-4CAE-BD70-EFB96D5E8A31}" presName="spaceRect" presStyleCnt="0"/>
      <dgm:spPr/>
    </dgm:pt>
    <dgm:pt modelId="{E7D4F9AF-068F-4414-B8E9-356BFE8D89A3}" type="pres">
      <dgm:prSet presAssocID="{C177859E-D7CB-4CAE-BD70-EFB96D5E8A31}" presName="textRect" presStyleLbl="revTx" presStyleIdx="2" presStyleCnt="6">
        <dgm:presLayoutVars>
          <dgm:chMax val="1"/>
          <dgm:chPref val="1"/>
        </dgm:presLayoutVars>
      </dgm:prSet>
      <dgm:spPr/>
    </dgm:pt>
    <dgm:pt modelId="{89F7675F-4DAF-4EF1-AD1C-6D33C28EE5A5}" type="pres">
      <dgm:prSet presAssocID="{D0D534B2-12C2-432F-835C-2496D82D15E7}" presName="sibTrans" presStyleLbl="sibTrans2D1" presStyleIdx="0" presStyleCnt="0"/>
      <dgm:spPr/>
    </dgm:pt>
    <dgm:pt modelId="{40CAEF2F-CFCE-4F41-81C0-015F3B358D0C}" type="pres">
      <dgm:prSet presAssocID="{F842FA1E-3B17-4334-8CD6-D16E47E5C64F}" presName="compNode" presStyleCnt="0"/>
      <dgm:spPr/>
    </dgm:pt>
    <dgm:pt modelId="{10ED491F-61E3-42B4-AC44-A8EAF2721E8A}" type="pres">
      <dgm:prSet presAssocID="{F842FA1E-3B17-4334-8CD6-D16E47E5C64F}" presName="iconBgRect" presStyleLbl="bgShp" presStyleIdx="3" presStyleCnt="6"/>
      <dgm:spPr/>
    </dgm:pt>
    <dgm:pt modelId="{D8E93F95-36E2-4B09-B2A5-0C5450C1BEEC}" type="pres">
      <dgm:prSet presAssocID="{F842FA1E-3B17-4334-8CD6-D16E47E5C64F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issors"/>
        </a:ext>
      </dgm:extLst>
    </dgm:pt>
    <dgm:pt modelId="{8DA249D0-4D8E-49CF-85E2-416A5447C00B}" type="pres">
      <dgm:prSet presAssocID="{F842FA1E-3B17-4334-8CD6-D16E47E5C64F}" presName="spaceRect" presStyleCnt="0"/>
      <dgm:spPr/>
    </dgm:pt>
    <dgm:pt modelId="{F2691F17-F0B9-4E4E-B51D-B467DBDD451F}" type="pres">
      <dgm:prSet presAssocID="{F842FA1E-3B17-4334-8CD6-D16E47E5C64F}" presName="textRect" presStyleLbl="revTx" presStyleIdx="3" presStyleCnt="6">
        <dgm:presLayoutVars>
          <dgm:chMax val="1"/>
          <dgm:chPref val="1"/>
        </dgm:presLayoutVars>
      </dgm:prSet>
      <dgm:spPr/>
    </dgm:pt>
    <dgm:pt modelId="{9E6459C6-3012-4821-8581-600B07D99B1B}" type="pres">
      <dgm:prSet presAssocID="{D0C4DF3B-E5B2-4806-ADB7-942773B09306}" presName="sibTrans" presStyleLbl="sibTrans2D1" presStyleIdx="0" presStyleCnt="0"/>
      <dgm:spPr/>
    </dgm:pt>
    <dgm:pt modelId="{28CA14E4-488B-4296-BE0E-FD4132E35615}" type="pres">
      <dgm:prSet presAssocID="{986541A5-5A63-4591-AA0D-2A22B30051D6}" presName="compNode" presStyleCnt="0"/>
      <dgm:spPr/>
    </dgm:pt>
    <dgm:pt modelId="{61D51A68-429F-440B-9A30-4F237511D984}" type="pres">
      <dgm:prSet presAssocID="{986541A5-5A63-4591-AA0D-2A22B30051D6}" presName="iconBgRect" presStyleLbl="bgShp" presStyleIdx="4" presStyleCnt="6"/>
      <dgm:spPr/>
    </dgm:pt>
    <dgm:pt modelId="{FF6C785E-3553-4093-A8CB-570752146A76}" type="pres">
      <dgm:prSet presAssocID="{986541A5-5A63-4591-AA0D-2A22B30051D6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1002F71B-9E4B-406F-9AC8-C495144BEA5D}" type="pres">
      <dgm:prSet presAssocID="{986541A5-5A63-4591-AA0D-2A22B30051D6}" presName="spaceRect" presStyleCnt="0"/>
      <dgm:spPr/>
    </dgm:pt>
    <dgm:pt modelId="{B231F5AA-42DC-4E82-9DA0-C532649B026F}" type="pres">
      <dgm:prSet presAssocID="{986541A5-5A63-4591-AA0D-2A22B30051D6}" presName="textRect" presStyleLbl="revTx" presStyleIdx="4" presStyleCnt="6">
        <dgm:presLayoutVars>
          <dgm:chMax val="1"/>
          <dgm:chPref val="1"/>
        </dgm:presLayoutVars>
      </dgm:prSet>
      <dgm:spPr/>
    </dgm:pt>
    <dgm:pt modelId="{8533EBA8-56EA-46A9-B320-CEDE5FC327B3}" type="pres">
      <dgm:prSet presAssocID="{A7742038-2E9B-4311-B1BA-FBCFEF33DE4B}" presName="sibTrans" presStyleLbl="sibTrans2D1" presStyleIdx="0" presStyleCnt="0"/>
      <dgm:spPr/>
    </dgm:pt>
    <dgm:pt modelId="{83451624-CB9A-43C3-88D2-512B287DCEA8}" type="pres">
      <dgm:prSet presAssocID="{9F4B0BBA-C728-462E-AE87-5516E0FB6642}" presName="compNode" presStyleCnt="0"/>
      <dgm:spPr/>
    </dgm:pt>
    <dgm:pt modelId="{E2E92161-AD3A-49A4-8891-0D54E1B31695}" type="pres">
      <dgm:prSet presAssocID="{9F4B0BBA-C728-462E-AE87-5516E0FB6642}" presName="iconBgRect" presStyleLbl="bgShp" presStyleIdx="5" presStyleCnt="6"/>
      <dgm:spPr/>
    </dgm:pt>
    <dgm:pt modelId="{590A5D17-E404-4874-BEEB-D7D399FD4373}" type="pres">
      <dgm:prSet presAssocID="{9F4B0BBA-C728-462E-AE87-5516E0FB6642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37A9B716-A21A-43D0-A698-253E2CAFBA91}" type="pres">
      <dgm:prSet presAssocID="{9F4B0BBA-C728-462E-AE87-5516E0FB6642}" presName="spaceRect" presStyleCnt="0"/>
      <dgm:spPr/>
    </dgm:pt>
    <dgm:pt modelId="{3D5A3239-669B-47CA-B8BC-377AD002BBDB}" type="pres">
      <dgm:prSet presAssocID="{9F4B0BBA-C728-462E-AE87-5516E0FB6642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DB6F1E0E-AF0C-428D-943C-CFBDE38A9111}" srcId="{9E379757-7BD4-4F1D-93F4-DF123A982D27}" destId="{986541A5-5A63-4591-AA0D-2A22B30051D6}" srcOrd="4" destOrd="0" parTransId="{E0819002-2FC4-47A1-BEB1-D3D6F2C7C432}" sibTransId="{A7742038-2E9B-4311-B1BA-FBCFEF33DE4B}"/>
    <dgm:cxn modelId="{0B06A21E-81D5-4B40-A879-6B973751887F}" type="presOf" srcId="{D0C4DF3B-E5B2-4806-ADB7-942773B09306}" destId="{9E6459C6-3012-4821-8581-600B07D99B1B}" srcOrd="0" destOrd="0" presId="urn:microsoft.com/office/officeart/2018/2/layout/IconCircleList"/>
    <dgm:cxn modelId="{9A013131-8B20-4C01-BC8A-704C6DA4287D}" type="presOf" srcId="{BDDBE659-0536-48F4-9B60-99ECBE81D320}" destId="{1A3F1558-1E9A-4AF7-A951-0F4E35C696B7}" srcOrd="0" destOrd="0" presId="urn:microsoft.com/office/officeart/2018/2/layout/IconCircleList"/>
    <dgm:cxn modelId="{C412F042-5DA1-4D66-87F8-403589258B29}" srcId="{9E379757-7BD4-4F1D-93F4-DF123A982D27}" destId="{C177859E-D7CB-4CAE-BD70-EFB96D5E8A31}" srcOrd="2" destOrd="0" parTransId="{1C52D870-54F6-4DE7-8BC6-9C74F90D014A}" sibTransId="{D0D534B2-12C2-432F-835C-2496D82D15E7}"/>
    <dgm:cxn modelId="{0E079544-098E-4794-8B61-F7CD542202B1}" type="presOf" srcId="{9F4B0BBA-C728-462E-AE87-5516E0FB6642}" destId="{3D5A3239-669B-47CA-B8BC-377AD002BBDB}" srcOrd="0" destOrd="0" presId="urn:microsoft.com/office/officeart/2018/2/layout/IconCircleList"/>
    <dgm:cxn modelId="{1056DC45-702C-4617-862D-21711E28D48F}" type="presOf" srcId="{9E379757-7BD4-4F1D-93F4-DF123A982D27}" destId="{023FD6CA-AFB4-4479-9364-D199FD90977E}" srcOrd="0" destOrd="0" presId="urn:microsoft.com/office/officeart/2018/2/layout/IconCircleList"/>
    <dgm:cxn modelId="{AEEDAE4D-47B9-4339-B74A-19B197D4396E}" type="presOf" srcId="{C177859E-D7CB-4CAE-BD70-EFB96D5E8A31}" destId="{E7D4F9AF-068F-4414-B8E9-356BFE8D89A3}" srcOrd="0" destOrd="0" presId="urn:microsoft.com/office/officeart/2018/2/layout/IconCircleList"/>
    <dgm:cxn modelId="{12BB2752-51E7-4A9A-8EAC-BD482EEA2DB6}" type="presOf" srcId="{D0D534B2-12C2-432F-835C-2496D82D15E7}" destId="{89F7675F-4DAF-4EF1-AD1C-6D33C28EE5A5}" srcOrd="0" destOrd="0" presId="urn:microsoft.com/office/officeart/2018/2/layout/IconCircleList"/>
    <dgm:cxn modelId="{331F955F-909F-4475-988D-539D2BC96D0A}" type="presOf" srcId="{F842FA1E-3B17-4334-8CD6-D16E47E5C64F}" destId="{F2691F17-F0B9-4E4E-B51D-B467DBDD451F}" srcOrd="0" destOrd="0" presId="urn:microsoft.com/office/officeart/2018/2/layout/IconCircleList"/>
    <dgm:cxn modelId="{40271C64-6D41-44FA-AABE-E436AE143FF0}" type="presOf" srcId="{11C88B04-29DE-4AA4-8426-0953684B9C1A}" destId="{68471B4B-60A1-4828-8571-A1362D883E39}" srcOrd="0" destOrd="0" presId="urn:microsoft.com/office/officeart/2018/2/layout/IconCircleList"/>
    <dgm:cxn modelId="{C65FA581-5F79-4D93-AF25-36BA369C405C}" srcId="{9E379757-7BD4-4F1D-93F4-DF123A982D27}" destId="{F842FA1E-3B17-4334-8CD6-D16E47E5C64F}" srcOrd="3" destOrd="0" parTransId="{C0E7B2AF-92DA-4DBD-A630-6E69CD8AF0D2}" sibTransId="{D0C4DF3B-E5B2-4806-ADB7-942773B09306}"/>
    <dgm:cxn modelId="{9C9BC689-D348-4708-B198-57394372C37A}" srcId="{9E379757-7BD4-4F1D-93F4-DF123A982D27}" destId="{11C88B04-29DE-4AA4-8426-0953684B9C1A}" srcOrd="1" destOrd="0" parTransId="{465B4AC1-0C9D-4637-A718-1D13FFE6E79E}" sibTransId="{5E14BF54-1DA2-4783-9945-CBBD9612FBBD}"/>
    <dgm:cxn modelId="{5FE2D098-10F5-44EC-9A13-D308D1526054}" type="presOf" srcId="{3F236D11-252B-4D25-8D1A-981169753B15}" destId="{110487E8-188E-4D2C-8531-E67CF5DA4836}" srcOrd="0" destOrd="0" presId="urn:microsoft.com/office/officeart/2018/2/layout/IconCircleList"/>
    <dgm:cxn modelId="{F03F3D9B-134A-402B-9E1A-BABFD8A5A572}" srcId="{9E379757-7BD4-4F1D-93F4-DF123A982D27}" destId="{9F4B0BBA-C728-462E-AE87-5516E0FB6642}" srcOrd="5" destOrd="0" parTransId="{C288091E-29FD-463B-A0D1-3FB7D51610C1}" sibTransId="{1FC5BFC3-59B4-435A-AC81-D708AFB78984}"/>
    <dgm:cxn modelId="{EFB849B6-A026-4CE5-94E2-6CDE754CCE13}" type="presOf" srcId="{A7742038-2E9B-4311-B1BA-FBCFEF33DE4B}" destId="{8533EBA8-56EA-46A9-B320-CEDE5FC327B3}" srcOrd="0" destOrd="0" presId="urn:microsoft.com/office/officeart/2018/2/layout/IconCircleList"/>
    <dgm:cxn modelId="{424D89B8-8B3C-4A8E-8D8C-FECAA0A83761}" type="presOf" srcId="{986541A5-5A63-4591-AA0D-2A22B30051D6}" destId="{B231F5AA-42DC-4E82-9DA0-C532649B026F}" srcOrd="0" destOrd="0" presId="urn:microsoft.com/office/officeart/2018/2/layout/IconCircleList"/>
    <dgm:cxn modelId="{ED0265BC-541D-4691-A0E6-6AAD3FB57775}" srcId="{9E379757-7BD4-4F1D-93F4-DF123A982D27}" destId="{BDDBE659-0536-48F4-9B60-99ECBE81D320}" srcOrd="0" destOrd="0" parTransId="{6EF763F0-B181-4B71-A373-EE6E541F8FE7}" sibTransId="{3F236D11-252B-4D25-8D1A-981169753B15}"/>
    <dgm:cxn modelId="{A434C2D5-D70C-4318-8FC9-4355C35FC8D4}" type="presOf" srcId="{5E14BF54-1DA2-4783-9945-CBBD9612FBBD}" destId="{F163E9A4-85F6-4181-BD5D-7A7D03D7E48B}" srcOrd="0" destOrd="0" presId="urn:microsoft.com/office/officeart/2018/2/layout/IconCircleList"/>
    <dgm:cxn modelId="{B4611BBA-39F8-4A29-AACE-0549C3E0E413}" type="presParOf" srcId="{023FD6CA-AFB4-4479-9364-D199FD90977E}" destId="{1DFB029B-5313-418A-9736-378514C4C523}" srcOrd="0" destOrd="0" presId="urn:microsoft.com/office/officeart/2018/2/layout/IconCircleList"/>
    <dgm:cxn modelId="{4DB3D8C5-E13F-4992-86F5-2D0B6E8D61CA}" type="presParOf" srcId="{1DFB029B-5313-418A-9736-378514C4C523}" destId="{FC7E8387-512C-4246-B5F3-73E351589138}" srcOrd="0" destOrd="0" presId="urn:microsoft.com/office/officeart/2018/2/layout/IconCircleList"/>
    <dgm:cxn modelId="{4158569D-BE4E-4A36-90F8-E0420AD02D2E}" type="presParOf" srcId="{FC7E8387-512C-4246-B5F3-73E351589138}" destId="{5F859BAE-D4A0-4B31-8611-1EEEF7E37638}" srcOrd="0" destOrd="0" presId="urn:microsoft.com/office/officeart/2018/2/layout/IconCircleList"/>
    <dgm:cxn modelId="{3066E337-8AE1-4861-9166-22E2EB52D760}" type="presParOf" srcId="{FC7E8387-512C-4246-B5F3-73E351589138}" destId="{72B6DE82-70C4-4D87-93DC-96567EB28CFE}" srcOrd="1" destOrd="0" presId="urn:microsoft.com/office/officeart/2018/2/layout/IconCircleList"/>
    <dgm:cxn modelId="{ADD12918-97A4-4E46-AFC1-322EF7A03D05}" type="presParOf" srcId="{FC7E8387-512C-4246-B5F3-73E351589138}" destId="{E3E22A2A-C041-451F-91F8-B21F3933DC0D}" srcOrd="2" destOrd="0" presId="urn:microsoft.com/office/officeart/2018/2/layout/IconCircleList"/>
    <dgm:cxn modelId="{6DD63BB9-1881-443D-A44A-7774E301B1FC}" type="presParOf" srcId="{FC7E8387-512C-4246-B5F3-73E351589138}" destId="{1A3F1558-1E9A-4AF7-A951-0F4E35C696B7}" srcOrd="3" destOrd="0" presId="urn:microsoft.com/office/officeart/2018/2/layout/IconCircleList"/>
    <dgm:cxn modelId="{A22D954D-3C92-4B15-9B6D-E0CAF1F6BD77}" type="presParOf" srcId="{1DFB029B-5313-418A-9736-378514C4C523}" destId="{110487E8-188E-4D2C-8531-E67CF5DA4836}" srcOrd="1" destOrd="0" presId="urn:microsoft.com/office/officeart/2018/2/layout/IconCircleList"/>
    <dgm:cxn modelId="{1DFC3763-74A6-4B9A-8857-7A92E202E9B5}" type="presParOf" srcId="{1DFB029B-5313-418A-9736-378514C4C523}" destId="{32331556-4D6F-4938-97FA-1C2E4EBEBA02}" srcOrd="2" destOrd="0" presId="urn:microsoft.com/office/officeart/2018/2/layout/IconCircleList"/>
    <dgm:cxn modelId="{8F149671-24F9-40A1-83F5-E222DC5F4D5C}" type="presParOf" srcId="{32331556-4D6F-4938-97FA-1C2E4EBEBA02}" destId="{9D415DC1-56F3-4489-B843-5ACC615D8CFB}" srcOrd="0" destOrd="0" presId="urn:microsoft.com/office/officeart/2018/2/layout/IconCircleList"/>
    <dgm:cxn modelId="{7E40F3CA-EA65-40D6-B59D-476A5E7FB3CE}" type="presParOf" srcId="{32331556-4D6F-4938-97FA-1C2E4EBEBA02}" destId="{258A4BB6-FE83-4567-A11E-DC9531E2B380}" srcOrd="1" destOrd="0" presId="urn:microsoft.com/office/officeart/2018/2/layout/IconCircleList"/>
    <dgm:cxn modelId="{655D6733-B82A-4E05-862D-F1E5FBF5887E}" type="presParOf" srcId="{32331556-4D6F-4938-97FA-1C2E4EBEBA02}" destId="{BC5450AE-4B6A-4E36-BCB8-9631612634B3}" srcOrd="2" destOrd="0" presId="urn:microsoft.com/office/officeart/2018/2/layout/IconCircleList"/>
    <dgm:cxn modelId="{4561094A-F22D-4CEE-9BBE-D6D1B63FE712}" type="presParOf" srcId="{32331556-4D6F-4938-97FA-1C2E4EBEBA02}" destId="{68471B4B-60A1-4828-8571-A1362D883E39}" srcOrd="3" destOrd="0" presId="urn:microsoft.com/office/officeart/2018/2/layout/IconCircleList"/>
    <dgm:cxn modelId="{735ED651-3522-486F-B27D-3FCDF0644AFF}" type="presParOf" srcId="{1DFB029B-5313-418A-9736-378514C4C523}" destId="{F163E9A4-85F6-4181-BD5D-7A7D03D7E48B}" srcOrd="3" destOrd="0" presId="urn:microsoft.com/office/officeart/2018/2/layout/IconCircleList"/>
    <dgm:cxn modelId="{7960ECF0-91B9-4E9C-AA1A-2389B16A1AB9}" type="presParOf" srcId="{1DFB029B-5313-418A-9736-378514C4C523}" destId="{5D8D59CC-8A33-4EFB-BED0-B9391C05A438}" srcOrd="4" destOrd="0" presId="urn:microsoft.com/office/officeart/2018/2/layout/IconCircleList"/>
    <dgm:cxn modelId="{4340DF9F-8ED4-43FD-940A-DA96C028F18B}" type="presParOf" srcId="{5D8D59CC-8A33-4EFB-BED0-B9391C05A438}" destId="{1400DB3C-D788-4A4D-9FBD-D6C51A4FD77B}" srcOrd="0" destOrd="0" presId="urn:microsoft.com/office/officeart/2018/2/layout/IconCircleList"/>
    <dgm:cxn modelId="{2243EE2F-40E3-43DB-A663-0715BC5E1B7D}" type="presParOf" srcId="{5D8D59CC-8A33-4EFB-BED0-B9391C05A438}" destId="{B3CFA8F9-6434-45C1-8771-E844CFF6A79E}" srcOrd="1" destOrd="0" presId="urn:microsoft.com/office/officeart/2018/2/layout/IconCircleList"/>
    <dgm:cxn modelId="{F64561A8-B77A-46F8-B8CC-F680E4452FCF}" type="presParOf" srcId="{5D8D59CC-8A33-4EFB-BED0-B9391C05A438}" destId="{0D129C52-7E80-449E-8909-63F3D4628464}" srcOrd="2" destOrd="0" presId="urn:microsoft.com/office/officeart/2018/2/layout/IconCircleList"/>
    <dgm:cxn modelId="{6945414E-A4B9-46E4-87AC-C68D742E841E}" type="presParOf" srcId="{5D8D59CC-8A33-4EFB-BED0-B9391C05A438}" destId="{E7D4F9AF-068F-4414-B8E9-356BFE8D89A3}" srcOrd="3" destOrd="0" presId="urn:microsoft.com/office/officeart/2018/2/layout/IconCircleList"/>
    <dgm:cxn modelId="{C5096969-7098-41C2-B78D-94C46686CD15}" type="presParOf" srcId="{1DFB029B-5313-418A-9736-378514C4C523}" destId="{89F7675F-4DAF-4EF1-AD1C-6D33C28EE5A5}" srcOrd="5" destOrd="0" presId="urn:microsoft.com/office/officeart/2018/2/layout/IconCircleList"/>
    <dgm:cxn modelId="{22DC6E5D-B1D2-4118-9F52-C53B4A819A7F}" type="presParOf" srcId="{1DFB029B-5313-418A-9736-378514C4C523}" destId="{40CAEF2F-CFCE-4F41-81C0-015F3B358D0C}" srcOrd="6" destOrd="0" presId="urn:microsoft.com/office/officeart/2018/2/layout/IconCircleList"/>
    <dgm:cxn modelId="{D23BC6D0-3E36-4D18-9EBE-F963006EC523}" type="presParOf" srcId="{40CAEF2F-CFCE-4F41-81C0-015F3B358D0C}" destId="{10ED491F-61E3-42B4-AC44-A8EAF2721E8A}" srcOrd="0" destOrd="0" presId="urn:microsoft.com/office/officeart/2018/2/layout/IconCircleList"/>
    <dgm:cxn modelId="{F9F57CD1-6172-4ACA-BEAA-F1434FA03B6D}" type="presParOf" srcId="{40CAEF2F-CFCE-4F41-81C0-015F3B358D0C}" destId="{D8E93F95-36E2-4B09-B2A5-0C5450C1BEEC}" srcOrd="1" destOrd="0" presId="urn:microsoft.com/office/officeart/2018/2/layout/IconCircleList"/>
    <dgm:cxn modelId="{08C0B3DE-977C-4EDC-9A46-67C0CDD4779F}" type="presParOf" srcId="{40CAEF2F-CFCE-4F41-81C0-015F3B358D0C}" destId="{8DA249D0-4D8E-49CF-85E2-416A5447C00B}" srcOrd="2" destOrd="0" presId="urn:microsoft.com/office/officeart/2018/2/layout/IconCircleList"/>
    <dgm:cxn modelId="{7FC4285E-CC8A-484C-A352-88C58871D7F2}" type="presParOf" srcId="{40CAEF2F-CFCE-4F41-81C0-015F3B358D0C}" destId="{F2691F17-F0B9-4E4E-B51D-B467DBDD451F}" srcOrd="3" destOrd="0" presId="urn:microsoft.com/office/officeart/2018/2/layout/IconCircleList"/>
    <dgm:cxn modelId="{BE3ADFB5-F8DA-4E9F-AFA7-BC2BA92F7027}" type="presParOf" srcId="{1DFB029B-5313-418A-9736-378514C4C523}" destId="{9E6459C6-3012-4821-8581-600B07D99B1B}" srcOrd="7" destOrd="0" presId="urn:microsoft.com/office/officeart/2018/2/layout/IconCircleList"/>
    <dgm:cxn modelId="{747B87CA-BCC3-4890-8524-95819F06A71D}" type="presParOf" srcId="{1DFB029B-5313-418A-9736-378514C4C523}" destId="{28CA14E4-488B-4296-BE0E-FD4132E35615}" srcOrd="8" destOrd="0" presId="urn:microsoft.com/office/officeart/2018/2/layout/IconCircleList"/>
    <dgm:cxn modelId="{69C244C8-FE5C-4492-BB5A-F79A2D4967BA}" type="presParOf" srcId="{28CA14E4-488B-4296-BE0E-FD4132E35615}" destId="{61D51A68-429F-440B-9A30-4F237511D984}" srcOrd="0" destOrd="0" presId="urn:microsoft.com/office/officeart/2018/2/layout/IconCircleList"/>
    <dgm:cxn modelId="{8EF2C1E1-277F-4625-BEFB-D37F3C5E8A48}" type="presParOf" srcId="{28CA14E4-488B-4296-BE0E-FD4132E35615}" destId="{FF6C785E-3553-4093-A8CB-570752146A76}" srcOrd="1" destOrd="0" presId="urn:microsoft.com/office/officeart/2018/2/layout/IconCircleList"/>
    <dgm:cxn modelId="{6C0E098A-035B-4820-B554-07E745BFCE15}" type="presParOf" srcId="{28CA14E4-488B-4296-BE0E-FD4132E35615}" destId="{1002F71B-9E4B-406F-9AC8-C495144BEA5D}" srcOrd="2" destOrd="0" presId="urn:microsoft.com/office/officeart/2018/2/layout/IconCircleList"/>
    <dgm:cxn modelId="{61C9B069-1952-4F04-A067-F3F089416D4D}" type="presParOf" srcId="{28CA14E4-488B-4296-BE0E-FD4132E35615}" destId="{B231F5AA-42DC-4E82-9DA0-C532649B026F}" srcOrd="3" destOrd="0" presId="urn:microsoft.com/office/officeart/2018/2/layout/IconCircleList"/>
    <dgm:cxn modelId="{65EC01D0-9413-41F7-8FFC-A4965BCA763E}" type="presParOf" srcId="{1DFB029B-5313-418A-9736-378514C4C523}" destId="{8533EBA8-56EA-46A9-B320-CEDE5FC327B3}" srcOrd="9" destOrd="0" presId="urn:microsoft.com/office/officeart/2018/2/layout/IconCircleList"/>
    <dgm:cxn modelId="{805A56B5-3985-4317-9331-961A0BC47004}" type="presParOf" srcId="{1DFB029B-5313-418A-9736-378514C4C523}" destId="{83451624-CB9A-43C3-88D2-512B287DCEA8}" srcOrd="10" destOrd="0" presId="urn:microsoft.com/office/officeart/2018/2/layout/IconCircleList"/>
    <dgm:cxn modelId="{C71845E7-9C0C-4468-9646-13DD4EA8179D}" type="presParOf" srcId="{83451624-CB9A-43C3-88D2-512B287DCEA8}" destId="{E2E92161-AD3A-49A4-8891-0D54E1B31695}" srcOrd="0" destOrd="0" presId="urn:microsoft.com/office/officeart/2018/2/layout/IconCircleList"/>
    <dgm:cxn modelId="{53F63747-D001-4051-8607-763EC95B4794}" type="presParOf" srcId="{83451624-CB9A-43C3-88D2-512B287DCEA8}" destId="{590A5D17-E404-4874-BEEB-D7D399FD4373}" srcOrd="1" destOrd="0" presId="urn:microsoft.com/office/officeart/2018/2/layout/IconCircleList"/>
    <dgm:cxn modelId="{2F89E509-A6CD-49E9-B668-1F17BA1F237F}" type="presParOf" srcId="{83451624-CB9A-43C3-88D2-512B287DCEA8}" destId="{37A9B716-A21A-43D0-A698-253E2CAFBA91}" srcOrd="2" destOrd="0" presId="urn:microsoft.com/office/officeart/2018/2/layout/IconCircleList"/>
    <dgm:cxn modelId="{09E87631-5661-4020-8FA1-FF9256DA8150}" type="presParOf" srcId="{83451624-CB9A-43C3-88D2-512B287DCEA8}" destId="{3D5A3239-669B-47CA-B8BC-377AD002BBDB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CDBD6E2-F370-4938-B3A3-4DD25D56E18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51D3BC5-1595-4F8C-A0EF-CF55B2B75686}">
      <dgm:prSet custT="1"/>
      <dgm:spPr/>
      <dgm:t>
        <a:bodyPr/>
        <a:lstStyle/>
        <a:p>
          <a:r>
            <a:rPr lang="en-US" sz="2300" dirty="0"/>
            <a:t>Datasets   </a:t>
          </a:r>
        </a:p>
        <a:p>
          <a:r>
            <a:rPr lang="en-US" sz="1400" dirty="0">
              <a:solidFill>
                <a:schemeClr val="bg1"/>
              </a:solidFill>
            </a:rPr>
            <a:t>Upload and reference Data</a:t>
          </a:r>
        </a:p>
      </dgm:t>
    </dgm:pt>
    <dgm:pt modelId="{AA7978D2-285E-487B-8E8A-08A6F6B2E30A}" type="parTrans" cxnId="{19842C6F-7341-4B4E-A54C-6E1A6FE8C3F5}">
      <dgm:prSet/>
      <dgm:spPr/>
      <dgm:t>
        <a:bodyPr/>
        <a:lstStyle/>
        <a:p>
          <a:endParaRPr lang="en-US"/>
        </a:p>
      </dgm:t>
    </dgm:pt>
    <dgm:pt modelId="{464558E3-8D2F-4B6F-B731-468F290A0A18}" type="sibTrans" cxnId="{19842C6F-7341-4B4E-A54C-6E1A6FE8C3F5}">
      <dgm:prSet/>
      <dgm:spPr/>
      <dgm:t>
        <a:bodyPr/>
        <a:lstStyle/>
        <a:p>
          <a:endParaRPr lang="en-US"/>
        </a:p>
      </dgm:t>
    </dgm:pt>
    <dgm:pt modelId="{DBECEF61-C862-412F-AC78-954E700AF51B}">
      <dgm:prSet custT="1"/>
      <dgm:spPr/>
      <dgm:t>
        <a:bodyPr/>
        <a:lstStyle/>
        <a:p>
          <a:r>
            <a:rPr lang="en-US" sz="2300" dirty="0"/>
            <a:t>Executables  </a:t>
          </a:r>
        </a:p>
        <a:p>
          <a:r>
            <a:rPr lang="en-US" sz="1400" dirty="0">
              <a:solidFill>
                <a:schemeClr val="bg1"/>
              </a:solidFill>
            </a:rPr>
            <a:t>Binary files, scripts</a:t>
          </a:r>
          <a:endParaRPr lang="en-US" sz="2400" dirty="0">
            <a:solidFill>
              <a:schemeClr val="bg1"/>
            </a:solidFill>
          </a:endParaRPr>
        </a:p>
      </dgm:t>
    </dgm:pt>
    <dgm:pt modelId="{7A2171A2-44CD-4410-B6D9-6BE944018E0B}" type="parTrans" cxnId="{A4B8BC02-76E6-4EFE-8CB3-47E8E7B308DE}">
      <dgm:prSet/>
      <dgm:spPr/>
      <dgm:t>
        <a:bodyPr/>
        <a:lstStyle/>
        <a:p>
          <a:endParaRPr lang="en-US"/>
        </a:p>
      </dgm:t>
    </dgm:pt>
    <dgm:pt modelId="{B6C1D564-26DF-46DC-A387-782B269D103E}" type="sibTrans" cxnId="{A4B8BC02-76E6-4EFE-8CB3-47E8E7B308DE}">
      <dgm:prSet/>
      <dgm:spPr/>
      <dgm:t>
        <a:bodyPr/>
        <a:lstStyle/>
        <a:p>
          <a:endParaRPr lang="en-US"/>
        </a:p>
      </dgm:t>
    </dgm:pt>
    <dgm:pt modelId="{E8A38CA5-D1D4-4296-B770-0FC5D13D80F3}">
      <dgm:prSet custT="1"/>
      <dgm:spPr/>
      <dgm:t>
        <a:bodyPr/>
        <a:lstStyle/>
        <a:p>
          <a:r>
            <a:rPr lang="en-US" sz="2300" dirty="0"/>
            <a:t>Libraries </a:t>
          </a:r>
        </a:p>
        <a:p>
          <a:r>
            <a:rPr lang="en-US" sz="1400" dirty="0"/>
            <a:t>Dependencies to Executables</a:t>
          </a:r>
        </a:p>
      </dgm:t>
    </dgm:pt>
    <dgm:pt modelId="{3F151FC2-3893-4BBD-8E43-C1D6AC9D7BE7}" type="parTrans" cxnId="{35AD1E9E-085A-48CF-B2CC-DF64491767D9}">
      <dgm:prSet/>
      <dgm:spPr/>
      <dgm:t>
        <a:bodyPr/>
        <a:lstStyle/>
        <a:p>
          <a:endParaRPr lang="en-US"/>
        </a:p>
      </dgm:t>
    </dgm:pt>
    <dgm:pt modelId="{86CF2360-4B2D-4DF8-BC66-21BCA712D75E}" type="sibTrans" cxnId="{35AD1E9E-085A-48CF-B2CC-DF64491767D9}">
      <dgm:prSet/>
      <dgm:spPr/>
      <dgm:t>
        <a:bodyPr/>
        <a:lstStyle/>
        <a:p>
          <a:endParaRPr lang="en-US"/>
        </a:p>
      </dgm:t>
    </dgm:pt>
    <dgm:pt modelId="{8438D3D5-3F80-4898-A40A-52363236D338}">
      <dgm:prSet custT="1"/>
      <dgm:spPr/>
      <dgm:t>
        <a:bodyPr/>
        <a:lstStyle/>
        <a:p>
          <a:r>
            <a:rPr lang="en-US" sz="2300" dirty="0"/>
            <a:t>Workflows </a:t>
          </a:r>
        </a:p>
        <a:p>
          <a:r>
            <a:rPr lang="en-US" sz="1400" dirty="0"/>
            <a:t>Abstractions on top of  Pegasus DAX files</a:t>
          </a:r>
        </a:p>
      </dgm:t>
    </dgm:pt>
    <dgm:pt modelId="{86157876-396D-4029-9F8A-C22FB211BD36}" type="parTrans" cxnId="{42781584-58E5-46C2-B406-F72738CBE71B}">
      <dgm:prSet/>
      <dgm:spPr/>
      <dgm:t>
        <a:bodyPr/>
        <a:lstStyle/>
        <a:p>
          <a:endParaRPr lang="en-US"/>
        </a:p>
      </dgm:t>
    </dgm:pt>
    <dgm:pt modelId="{199B26D7-8063-47C3-9F3A-9388871AD3D1}" type="sibTrans" cxnId="{42781584-58E5-46C2-B406-F72738CBE71B}">
      <dgm:prSet/>
      <dgm:spPr/>
      <dgm:t>
        <a:bodyPr/>
        <a:lstStyle/>
        <a:p>
          <a:endParaRPr lang="en-US"/>
        </a:p>
      </dgm:t>
    </dgm:pt>
    <dgm:pt modelId="{145500F0-6101-466B-87A9-36C52CE50F0E}">
      <dgm:prSet custT="1"/>
      <dgm:spPr/>
      <dgm:t>
        <a:bodyPr/>
        <a:lstStyle/>
        <a:p>
          <a:r>
            <a:rPr lang="en-US" sz="2300" dirty="0"/>
            <a:t>Dashboards</a:t>
          </a:r>
        </a:p>
        <a:p>
          <a:r>
            <a:rPr lang="en-US" sz="2300" dirty="0"/>
            <a:t> </a:t>
          </a:r>
          <a:r>
            <a:rPr lang="en-US" sz="1400" dirty="0"/>
            <a:t>Visualization dashboards</a:t>
          </a:r>
        </a:p>
      </dgm:t>
    </dgm:pt>
    <dgm:pt modelId="{0DC05673-D31B-47E6-AABF-48D1B40E3A15}" type="parTrans" cxnId="{045F883D-2A64-45C8-A716-936C09814818}">
      <dgm:prSet/>
      <dgm:spPr/>
      <dgm:t>
        <a:bodyPr/>
        <a:lstStyle/>
        <a:p>
          <a:endParaRPr lang="en-US"/>
        </a:p>
      </dgm:t>
    </dgm:pt>
    <dgm:pt modelId="{2C5ACDC5-EBA1-4ED8-B449-840E83339A71}" type="sibTrans" cxnId="{045F883D-2A64-45C8-A716-936C09814818}">
      <dgm:prSet/>
      <dgm:spPr/>
      <dgm:t>
        <a:bodyPr/>
        <a:lstStyle/>
        <a:p>
          <a:endParaRPr lang="en-US"/>
        </a:p>
      </dgm:t>
    </dgm:pt>
    <dgm:pt modelId="{D999F484-509E-4E5C-8A61-36B31DC8783C}">
      <dgm:prSet custT="1"/>
      <dgm:spPr/>
      <dgm:t>
        <a:bodyPr/>
        <a:lstStyle/>
        <a:p>
          <a:r>
            <a:rPr lang="en-US" sz="2300" dirty="0"/>
            <a:t>Clusters*  </a:t>
          </a:r>
        </a:p>
        <a:p>
          <a:r>
            <a:rPr lang="en-US" sz="1400" dirty="0"/>
            <a:t>Loosely translates to Condor pools</a:t>
          </a:r>
        </a:p>
      </dgm:t>
    </dgm:pt>
    <dgm:pt modelId="{B302E0C2-B580-4012-8B0C-3102706C4B09}" type="parTrans" cxnId="{0A61D8BF-D1F2-4683-BBBD-854AD5067F21}">
      <dgm:prSet/>
      <dgm:spPr/>
      <dgm:t>
        <a:bodyPr/>
        <a:lstStyle/>
        <a:p>
          <a:endParaRPr lang="en-US"/>
        </a:p>
      </dgm:t>
    </dgm:pt>
    <dgm:pt modelId="{7827B511-C234-4A8D-911C-3AB30B5F046B}" type="sibTrans" cxnId="{0A61D8BF-D1F2-4683-BBBD-854AD5067F21}">
      <dgm:prSet/>
      <dgm:spPr/>
      <dgm:t>
        <a:bodyPr/>
        <a:lstStyle/>
        <a:p>
          <a:endParaRPr lang="en-US"/>
        </a:p>
      </dgm:t>
    </dgm:pt>
    <dgm:pt modelId="{DDFC06E2-365C-44FB-B218-70C87EFB9B3F}">
      <dgm:prSet custT="1"/>
      <dgm:spPr/>
      <dgm:t>
        <a:bodyPr/>
        <a:lstStyle/>
        <a:p>
          <a:r>
            <a:rPr lang="en-US" sz="2300" dirty="0"/>
            <a:t>Models* </a:t>
          </a:r>
        </a:p>
        <a:p>
          <a:r>
            <a:rPr lang="en-US" sz="1400" dirty="0"/>
            <a:t>Handles Model file and API</a:t>
          </a:r>
        </a:p>
      </dgm:t>
    </dgm:pt>
    <dgm:pt modelId="{19C2A27B-F407-4440-A811-128EF9C44C5C}" type="parTrans" cxnId="{980E585C-5657-4193-834F-83C6B8D00749}">
      <dgm:prSet/>
      <dgm:spPr/>
      <dgm:t>
        <a:bodyPr/>
        <a:lstStyle/>
        <a:p>
          <a:endParaRPr lang="en-US"/>
        </a:p>
      </dgm:t>
    </dgm:pt>
    <dgm:pt modelId="{32D07614-CF49-403E-B087-ACCAE17C48BC}" type="sibTrans" cxnId="{980E585C-5657-4193-834F-83C6B8D00749}">
      <dgm:prSet/>
      <dgm:spPr/>
      <dgm:t>
        <a:bodyPr/>
        <a:lstStyle/>
        <a:p>
          <a:endParaRPr lang="en-US"/>
        </a:p>
      </dgm:t>
    </dgm:pt>
    <dgm:pt modelId="{43F34DCE-8249-D740-BD2C-10C0DBC490E0}">
      <dgm:prSet custT="1"/>
      <dgm:spPr/>
      <dgm:t>
        <a:bodyPr/>
        <a:lstStyle/>
        <a:p>
          <a:r>
            <a:rPr lang="en-US" sz="2400" dirty="0"/>
            <a:t>Notebooks</a:t>
          </a:r>
        </a:p>
        <a:p>
          <a:r>
            <a:rPr lang="en-US" sz="1400" dirty="0" err="1"/>
            <a:t>Jupyter</a:t>
          </a:r>
          <a:r>
            <a:rPr lang="en-US" sz="1400" dirty="0"/>
            <a:t> Notebook Support</a:t>
          </a:r>
        </a:p>
      </dgm:t>
    </dgm:pt>
    <dgm:pt modelId="{B478ABEA-80F1-204F-A77D-2ACB50099E2C}" type="parTrans" cxnId="{875EC176-F670-8144-ACB9-5D5696500DFD}">
      <dgm:prSet/>
      <dgm:spPr/>
      <dgm:t>
        <a:bodyPr/>
        <a:lstStyle/>
        <a:p>
          <a:endParaRPr lang="en-US"/>
        </a:p>
      </dgm:t>
    </dgm:pt>
    <dgm:pt modelId="{86E97609-7956-D343-BDCB-A4B9CB19292C}" type="sibTrans" cxnId="{875EC176-F670-8144-ACB9-5D5696500DFD}">
      <dgm:prSet/>
      <dgm:spPr/>
      <dgm:t>
        <a:bodyPr/>
        <a:lstStyle/>
        <a:p>
          <a:endParaRPr lang="en-US"/>
        </a:p>
      </dgm:t>
    </dgm:pt>
    <dgm:pt modelId="{A425D179-4B34-CC49-9147-4BDAFEC3D3BD}" type="pres">
      <dgm:prSet presAssocID="{1CDBD6E2-F370-4938-B3A3-4DD25D56E186}" presName="diagram" presStyleCnt="0">
        <dgm:presLayoutVars>
          <dgm:dir/>
          <dgm:resizeHandles val="exact"/>
        </dgm:presLayoutVars>
      </dgm:prSet>
      <dgm:spPr/>
    </dgm:pt>
    <dgm:pt modelId="{82BC60E7-25C9-9646-9F51-30A9B4EC9442}" type="pres">
      <dgm:prSet presAssocID="{851D3BC5-1595-4F8C-A0EF-CF55B2B75686}" presName="node" presStyleLbl="node1" presStyleIdx="0" presStyleCnt="8">
        <dgm:presLayoutVars>
          <dgm:bulletEnabled val="1"/>
        </dgm:presLayoutVars>
      </dgm:prSet>
      <dgm:spPr/>
    </dgm:pt>
    <dgm:pt modelId="{F28FE505-0C00-064E-A012-71F2B51A0B31}" type="pres">
      <dgm:prSet presAssocID="{464558E3-8D2F-4B6F-B731-468F290A0A18}" presName="sibTrans" presStyleCnt="0"/>
      <dgm:spPr/>
    </dgm:pt>
    <dgm:pt modelId="{76EB5B30-3C8A-574A-938D-83588B4C7723}" type="pres">
      <dgm:prSet presAssocID="{DBECEF61-C862-412F-AC78-954E700AF51B}" presName="node" presStyleLbl="node1" presStyleIdx="1" presStyleCnt="8">
        <dgm:presLayoutVars>
          <dgm:bulletEnabled val="1"/>
        </dgm:presLayoutVars>
      </dgm:prSet>
      <dgm:spPr/>
    </dgm:pt>
    <dgm:pt modelId="{46C66B8E-CF32-264F-9ABA-4EAA5468B41A}" type="pres">
      <dgm:prSet presAssocID="{B6C1D564-26DF-46DC-A387-782B269D103E}" presName="sibTrans" presStyleCnt="0"/>
      <dgm:spPr/>
    </dgm:pt>
    <dgm:pt modelId="{83ADB85A-2999-644B-9AF7-D79303EA8964}" type="pres">
      <dgm:prSet presAssocID="{E8A38CA5-D1D4-4296-B770-0FC5D13D80F3}" presName="node" presStyleLbl="node1" presStyleIdx="2" presStyleCnt="8">
        <dgm:presLayoutVars>
          <dgm:bulletEnabled val="1"/>
        </dgm:presLayoutVars>
      </dgm:prSet>
      <dgm:spPr/>
    </dgm:pt>
    <dgm:pt modelId="{B7E95DBA-692F-0F4E-B38F-7828B943BE2D}" type="pres">
      <dgm:prSet presAssocID="{86CF2360-4B2D-4DF8-BC66-21BCA712D75E}" presName="sibTrans" presStyleCnt="0"/>
      <dgm:spPr/>
    </dgm:pt>
    <dgm:pt modelId="{FA1C7A0E-7074-4A43-AC0F-3240A1473889}" type="pres">
      <dgm:prSet presAssocID="{8438D3D5-3F80-4898-A40A-52363236D338}" presName="node" presStyleLbl="node1" presStyleIdx="3" presStyleCnt="8">
        <dgm:presLayoutVars>
          <dgm:bulletEnabled val="1"/>
        </dgm:presLayoutVars>
      </dgm:prSet>
      <dgm:spPr/>
    </dgm:pt>
    <dgm:pt modelId="{D29950C7-4FBA-9644-8436-4E413958954D}" type="pres">
      <dgm:prSet presAssocID="{199B26D7-8063-47C3-9F3A-9388871AD3D1}" presName="sibTrans" presStyleCnt="0"/>
      <dgm:spPr/>
    </dgm:pt>
    <dgm:pt modelId="{2D24841C-1969-5E49-A334-7B8D7483796C}" type="pres">
      <dgm:prSet presAssocID="{43F34DCE-8249-D740-BD2C-10C0DBC490E0}" presName="node" presStyleLbl="node1" presStyleIdx="4" presStyleCnt="8">
        <dgm:presLayoutVars>
          <dgm:bulletEnabled val="1"/>
        </dgm:presLayoutVars>
      </dgm:prSet>
      <dgm:spPr/>
    </dgm:pt>
    <dgm:pt modelId="{7CE5B59E-A47A-1144-B1B4-FAA09D2BE01E}" type="pres">
      <dgm:prSet presAssocID="{86E97609-7956-D343-BDCB-A4B9CB19292C}" presName="sibTrans" presStyleCnt="0"/>
      <dgm:spPr/>
    </dgm:pt>
    <dgm:pt modelId="{5B5BC27D-121F-BE46-B427-13E2E710560A}" type="pres">
      <dgm:prSet presAssocID="{145500F0-6101-466B-87A9-36C52CE50F0E}" presName="node" presStyleLbl="node1" presStyleIdx="5" presStyleCnt="8">
        <dgm:presLayoutVars>
          <dgm:bulletEnabled val="1"/>
        </dgm:presLayoutVars>
      </dgm:prSet>
      <dgm:spPr/>
    </dgm:pt>
    <dgm:pt modelId="{8F4909E4-9FE8-0E4B-9559-130C2C92EFC8}" type="pres">
      <dgm:prSet presAssocID="{2C5ACDC5-EBA1-4ED8-B449-840E83339A71}" presName="sibTrans" presStyleCnt="0"/>
      <dgm:spPr/>
    </dgm:pt>
    <dgm:pt modelId="{4E51FD1B-73F9-4A4A-BBD5-A35D395CCE02}" type="pres">
      <dgm:prSet presAssocID="{D999F484-509E-4E5C-8A61-36B31DC8783C}" presName="node" presStyleLbl="node1" presStyleIdx="6" presStyleCnt="8">
        <dgm:presLayoutVars>
          <dgm:bulletEnabled val="1"/>
        </dgm:presLayoutVars>
      </dgm:prSet>
      <dgm:spPr/>
    </dgm:pt>
    <dgm:pt modelId="{B4E8FCE8-4405-9A42-B7FB-E358B0E277C5}" type="pres">
      <dgm:prSet presAssocID="{7827B511-C234-4A8D-911C-3AB30B5F046B}" presName="sibTrans" presStyleCnt="0"/>
      <dgm:spPr/>
    </dgm:pt>
    <dgm:pt modelId="{6D5C4D39-43E2-6149-AFD4-CF26EED7BB1E}" type="pres">
      <dgm:prSet presAssocID="{DDFC06E2-365C-44FB-B218-70C87EFB9B3F}" presName="node" presStyleLbl="node1" presStyleIdx="7" presStyleCnt="8">
        <dgm:presLayoutVars>
          <dgm:bulletEnabled val="1"/>
        </dgm:presLayoutVars>
      </dgm:prSet>
      <dgm:spPr/>
    </dgm:pt>
  </dgm:ptLst>
  <dgm:cxnLst>
    <dgm:cxn modelId="{A4B8BC02-76E6-4EFE-8CB3-47E8E7B308DE}" srcId="{1CDBD6E2-F370-4938-B3A3-4DD25D56E186}" destId="{DBECEF61-C862-412F-AC78-954E700AF51B}" srcOrd="1" destOrd="0" parTransId="{7A2171A2-44CD-4410-B6D9-6BE944018E0B}" sibTransId="{B6C1D564-26DF-46DC-A387-782B269D103E}"/>
    <dgm:cxn modelId="{D5A1FC08-742B-4C4B-BB5E-E1E5732A4123}" type="presOf" srcId="{DBECEF61-C862-412F-AC78-954E700AF51B}" destId="{76EB5B30-3C8A-574A-938D-83588B4C7723}" srcOrd="0" destOrd="0" presId="urn:microsoft.com/office/officeart/2005/8/layout/default"/>
    <dgm:cxn modelId="{045F883D-2A64-45C8-A716-936C09814818}" srcId="{1CDBD6E2-F370-4938-B3A3-4DD25D56E186}" destId="{145500F0-6101-466B-87A9-36C52CE50F0E}" srcOrd="5" destOrd="0" parTransId="{0DC05673-D31B-47E6-AABF-48D1B40E3A15}" sibTransId="{2C5ACDC5-EBA1-4ED8-B449-840E83339A71}"/>
    <dgm:cxn modelId="{54944542-DA8F-3847-9CA0-25B3A3C8657F}" type="presOf" srcId="{8438D3D5-3F80-4898-A40A-52363236D338}" destId="{FA1C7A0E-7074-4A43-AC0F-3240A1473889}" srcOrd="0" destOrd="0" presId="urn:microsoft.com/office/officeart/2005/8/layout/default"/>
    <dgm:cxn modelId="{980E585C-5657-4193-834F-83C6B8D00749}" srcId="{1CDBD6E2-F370-4938-B3A3-4DD25D56E186}" destId="{DDFC06E2-365C-44FB-B218-70C87EFB9B3F}" srcOrd="7" destOrd="0" parTransId="{19C2A27B-F407-4440-A811-128EF9C44C5C}" sibTransId="{32D07614-CF49-403E-B087-ACCAE17C48BC}"/>
    <dgm:cxn modelId="{7EF75867-791A-B241-9000-223CB0C7DAE3}" type="presOf" srcId="{145500F0-6101-466B-87A9-36C52CE50F0E}" destId="{5B5BC27D-121F-BE46-B427-13E2E710560A}" srcOrd="0" destOrd="0" presId="urn:microsoft.com/office/officeart/2005/8/layout/default"/>
    <dgm:cxn modelId="{19842C6F-7341-4B4E-A54C-6E1A6FE8C3F5}" srcId="{1CDBD6E2-F370-4938-B3A3-4DD25D56E186}" destId="{851D3BC5-1595-4F8C-A0EF-CF55B2B75686}" srcOrd="0" destOrd="0" parTransId="{AA7978D2-285E-487B-8E8A-08A6F6B2E30A}" sibTransId="{464558E3-8D2F-4B6F-B731-468F290A0A18}"/>
    <dgm:cxn modelId="{C63D4B73-5B7B-2C45-BF36-BB997041DA50}" type="presOf" srcId="{E8A38CA5-D1D4-4296-B770-0FC5D13D80F3}" destId="{83ADB85A-2999-644B-9AF7-D79303EA8964}" srcOrd="0" destOrd="0" presId="urn:microsoft.com/office/officeart/2005/8/layout/default"/>
    <dgm:cxn modelId="{875EC176-F670-8144-ACB9-5D5696500DFD}" srcId="{1CDBD6E2-F370-4938-B3A3-4DD25D56E186}" destId="{43F34DCE-8249-D740-BD2C-10C0DBC490E0}" srcOrd="4" destOrd="0" parTransId="{B478ABEA-80F1-204F-A77D-2ACB50099E2C}" sibTransId="{86E97609-7956-D343-BDCB-A4B9CB19292C}"/>
    <dgm:cxn modelId="{42781584-58E5-46C2-B406-F72738CBE71B}" srcId="{1CDBD6E2-F370-4938-B3A3-4DD25D56E186}" destId="{8438D3D5-3F80-4898-A40A-52363236D338}" srcOrd="3" destOrd="0" parTransId="{86157876-396D-4029-9F8A-C22FB211BD36}" sibTransId="{199B26D7-8063-47C3-9F3A-9388871AD3D1}"/>
    <dgm:cxn modelId="{3798CF8C-973E-EB4C-ABF5-045DA71969F3}" type="presOf" srcId="{D999F484-509E-4E5C-8A61-36B31DC8783C}" destId="{4E51FD1B-73F9-4A4A-BBD5-A35D395CCE02}" srcOrd="0" destOrd="0" presId="urn:microsoft.com/office/officeart/2005/8/layout/default"/>
    <dgm:cxn modelId="{35AD1E9E-085A-48CF-B2CC-DF64491767D9}" srcId="{1CDBD6E2-F370-4938-B3A3-4DD25D56E186}" destId="{E8A38CA5-D1D4-4296-B770-0FC5D13D80F3}" srcOrd="2" destOrd="0" parTransId="{3F151FC2-3893-4BBD-8E43-C1D6AC9D7BE7}" sibTransId="{86CF2360-4B2D-4DF8-BC66-21BCA712D75E}"/>
    <dgm:cxn modelId="{9577F9A2-5525-514F-86B1-22215E44AE80}" type="presOf" srcId="{43F34DCE-8249-D740-BD2C-10C0DBC490E0}" destId="{2D24841C-1969-5E49-A334-7B8D7483796C}" srcOrd="0" destOrd="0" presId="urn:microsoft.com/office/officeart/2005/8/layout/default"/>
    <dgm:cxn modelId="{CCCF08B9-987E-7543-9B6E-1299EC6EE0FB}" type="presOf" srcId="{1CDBD6E2-F370-4938-B3A3-4DD25D56E186}" destId="{A425D179-4B34-CC49-9147-4BDAFEC3D3BD}" srcOrd="0" destOrd="0" presId="urn:microsoft.com/office/officeart/2005/8/layout/default"/>
    <dgm:cxn modelId="{0A61D8BF-D1F2-4683-BBBD-854AD5067F21}" srcId="{1CDBD6E2-F370-4938-B3A3-4DD25D56E186}" destId="{D999F484-509E-4E5C-8A61-36B31DC8783C}" srcOrd="6" destOrd="0" parTransId="{B302E0C2-B580-4012-8B0C-3102706C4B09}" sibTransId="{7827B511-C234-4A8D-911C-3AB30B5F046B}"/>
    <dgm:cxn modelId="{D9AF3AE4-3A00-BB41-A0DB-8D32ECAB9993}" type="presOf" srcId="{851D3BC5-1595-4F8C-A0EF-CF55B2B75686}" destId="{82BC60E7-25C9-9646-9F51-30A9B4EC9442}" srcOrd="0" destOrd="0" presId="urn:microsoft.com/office/officeart/2005/8/layout/default"/>
    <dgm:cxn modelId="{68A8B1E6-F37F-D74C-AC9A-A30B1D5EC2FB}" type="presOf" srcId="{DDFC06E2-365C-44FB-B218-70C87EFB9B3F}" destId="{6D5C4D39-43E2-6149-AFD4-CF26EED7BB1E}" srcOrd="0" destOrd="0" presId="urn:microsoft.com/office/officeart/2005/8/layout/default"/>
    <dgm:cxn modelId="{E6A6B82C-91E2-3247-A9FC-BDF7448F730C}" type="presParOf" srcId="{A425D179-4B34-CC49-9147-4BDAFEC3D3BD}" destId="{82BC60E7-25C9-9646-9F51-30A9B4EC9442}" srcOrd="0" destOrd="0" presId="urn:microsoft.com/office/officeart/2005/8/layout/default"/>
    <dgm:cxn modelId="{945F3FAD-1FF2-7944-BBA4-E58C8328BE36}" type="presParOf" srcId="{A425D179-4B34-CC49-9147-4BDAFEC3D3BD}" destId="{F28FE505-0C00-064E-A012-71F2B51A0B31}" srcOrd="1" destOrd="0" presId="urn:microsoft.com/office/officeart/2005/8/layout/default"/>
    <dgm:cxn modelId="{F88C4262-F804-0944-99F7-0665FAF0E4D7}" type="presParOf" srcId="{A425D179-4B34-CC49-9147-4BDAFEC3D3BD}" destId="{76EB5B30-3C8A-574A-938D-83588B4C7723}" srcOrd="2" destOrd="0" presId="urn:microsoft.com/office/officeart/2005/8/layout/default"/>
    <dgm:cxn modelId="{6456CE49-4574-604C-BBF8-61CAA72663CB}" type="presParOf" srcId="{A425D179-4B34-CC49-9147-4BDAFEC3D3BD}" destId="{46C66B8E-CF32-264F-9ABA-4EAA5468B41A}" srcOrd="3" destOrd="0" presId="urn:microsoft.com/office/officeart/2005/8/layout/default"/>
    <dgm:cxn modelId="{58040A46-6D24-8D42-B16A-740824BE4A26}" type="presParOf" srcId="{A425D179-4B34-CC49-9147-4BDAFEC3D3BD}" destId="{83ADB85A-2999-644B-9AF7-D79303EA8964}" srcOrd="4" destOrd="0" presId="urn:microsoft.com/office/officeart/2005/8/layout/default"/>
    <dgm:cxn modelId="{899A3BEF-8A4A-1049-8AF3-11EA25400314}" type="presParOf" srcId="{A425D179-4B34-CC49-9147-4BDAFEC3D3BD}" destId="{B7E95DBA-692F-0F4E-B38F-7828B943BE2D}" srcOrd="5" destOrd="0" presId="urn:microsoft.com/office/officeart/2005/8/layout/default"/>
    <dgm:cxn modelId="{4D33F6C5-87CF-2044-9AAE-4101EC2F7D2A}" type="presParOf" srcId="{A425D179-4B34-CC49-9147-4BDAFEC3D3BD}" destId="{FA1C7A0E-7074-4A43-AC0F-3240A1473889}" srcOrd="6" destOrd="0" presId="urn:microsoft.com/office/officeart/2005/8/layout/default"/>
    <dgm:cxn modelId="{DCF03CA0-6FF2-164D-8B58-E5BB288A87CB}" type="presParOf" srcId="{A425D179-4B34-CC49-9147-4BDAFEC3D3BD}" destId="{D29950C7-4FBA-9644-8436-4E413958954D}" srcOrd="7" destOrd="0" presId="urn:microsoft.com/office/officeart/2005/8/layout/default"/>
    <dgm:cxn modelId="{376A1032-57B8-B845-9090-3534C65A2978}" type="presParOf" srcId="{A425D179-4B34-CC49-9147-4BDAFEC3D3BD}" destId="{2D24841C-1969-5E49-A334-7B8D7483796C}" srcOrd="8" destOrd="0" presId="urn:microsoft.com/office/officeart/2005/8/layout/default"/>
    <dgm:cxn modelId="{887A546B-BF7E-0447-BD0A-C42431A1C51F}" type="presParOf" srcId="{A425D179-4B34-CC49-9147-4BDAFEC3D3BD}" destId="{7CE5B59E-A47A-1144-B1B4-FAA09D2BE01E}" srcOrd="9" destOrd="0" presId="urn:microsoft.com/office/officeart/2005/8/layout/default"/>
    <dgm:cxn modelId="{F886BCB9-5BD6-B94F-BE68-83D03009F029}" type="presParOf" srcId="{A425D179-4B34-CC49-9147-4BDAFEC3D3BD}" destId="{5B5BC27D-121F-BE46-B427-13E2E710560A}" srcOrd="10" destOrd="0" presId="urn:microsoft.com/office/officeart/2005/8/layout/default"/>
    <dgm:cxn modelId="{92AA5854-4794-C240-9FE5-F8BA63BB410C}" type="presParOf" srcId="{A425D179-4B34-CC49-9147-4BDAFEC3D3BD}" destId="{8F4909E4-9FE8-0E4B-9559-130C2C92EFC8}" srcOrd="11" destOrd="0" presId="urn:microsoft.com/office/officeart/2005/8/layout/default"/>
    <dgm:cxn modelId="{9F0BB430-36A9-7F43-B565-2869221D70FD}" type="presParOf" srcId="{A425D179-4B34-CC49-9147-4BDAFEC3D3BD}" destId="{4E51FD1B-73F9-4A4A-BBD5-A35D395CCE02}" srcOrd="12" destOrd="0" presId="urn:microsoft.com/office/officeart/2005/8/layout/default"/>
    <dgm:cxn modelId="{E5CC293D-E1B1-8641-9283-934A62308F09}" type="presParOf" srcId="{A425D179-4B34-CC49-9147-4BDAFEC3D3BD}" destId="{B4E8FCE8-4405-9A42-B7FB-E358B0E277C5}" srcOrd="13" destOrd="0" presId="urn:microsoft.com/office/officeart/2005/8/layout/default"/>
    <dgm:cxn modelId="{32CF4271-B9D3-B048-B05D-DF5465349202}" type="presParOf" srcId="{A425D179-4B34-CC49-9147-4BDAFEC3D3BD}" destId="{6D5C4D39-43E2-6149-AFD4-CF26EED7BB1E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CF889AD-431E-4A63-B6AA-788E410C29BD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945A6ED-6894-4B92-A922-0D80491FAED4}">
      <dgm:prSet/>
      <dgm:spPr/>
      <dgm:t>
        <a:bodyPr/>
        <a:lstStyle/>
        <a:p>
          <a:r>
            <a:rPr lang="en-US" dirty="0"/>
            <a:t>End to End ML Features – (Models, Apps)</a:t>
          </a:r>
        </a:p>
      </dgm:t>
    </dgm:pt>
    <dgm:pt modelId="{FF2415A8-471F-4FB2-AE0A-BF72D55F7FCD}" type="parTrans" cxnId="{1AC30837-57F8-4BA7-B2E2-B121DF45CC5F}">
      <dgm:prSet/>
      <dgm:spPr/>
      <dgm:t>
        <a:bodyPr/>
        <a:lstStyle/>
        <a:p>
          <a:endParaRPr lang="en-US"/>
        </a:p>
      </dgm:t>
    </dgm:pt>
    <dgm:pt modelId="{8459C109-8565-40EC-9F7F-350402FDD8E5}" type="sibTrans" cxnId="{1AC30837-57F8-4BA7-B2E2-B121DF45CC5F}">
      <dgm:prSet/>
      <dgm:spPr/>
      <dgm:t>
        <a:bodyPr/>
        <a:lstStyle/>
        <a:p>
          <a:endParaRPr lang="en-US"/>
        </a:p>
      </dgm:t>
    </dgm:pt>
    <dgm:pt modelId="{CD533C6D-7D32-4EE3-8BDA-5C1C7EAEA243}">
      <dgm:prSet/>
      <dgm:spPr/>
      <dgm:t>
        <a:bodyPr/>
        <a:lstStyle/>
        <a:p>
          <a:r>
            <a:rPr lang="en-US" dirty="0"/>
            <a:t>SAFE AI Feature set</a:t>
          </a:r>
        </a:p>
      </dgm:t>
    </dgm:pt>
    <dgm:pt modelId="{B28A7025-DCB0-4864-8B15-59A59E0B6FD0}" type="parTrans" cxnId="{863180D5-B9D8-4B61-8DE4-0665E1B334AA}">
      <dgm:prSet/>
      <dgm:spPr/>
      <dgm:t>
        <a:bodyPr/>
        <a:lstStyle/>
        <a:p>
          <a:endParaRPr lang="en-US"/>
        </a:p>
      </dgm:t>
    </dgm:pt>
    <dgm:pt modelId="{12174345-292D-45B1-9A4F-D0C7A019D494}" type="sibTrans" cxnId="{863180D5-B9D8-4B61-8DE4-0665E1B334AA}">
      <dgm:prSet/>
      <dgm:spPr/>
      <dgm:t>
        <a:bodyPr/>
        <a:lstStyle/>
        <a:p>
          <a:endParaRPr lang="en-US"/>
        </a:p>
      </dgm:t>
    </dgm:pt>
    <dgm:pt modelId="{D3D20B93-A6F1-405B-8D82-5F7F932AACE3}">
      <dgm:prSet/>
      <dgm:spPr/>
      <dgm:t>
        <a:bodyPr/>
        <a:lstStyle/>
        <a:p>
          <a:r>
            <a:rPr lang="en-US" dirty="0"/>
            <a:t>Cloud bursting Support (condor-annex looks very promising)</a:t>
          </a:r>
        </a:p>
      </dgm:t>
    </dgm:pt>
    <dgm:pt modelId="{00308D59-193A-41A5-BADC-C52061A69BB8}" type="parTrans" cxnId="{E4ADF58A-2F8A-4A72-9B2A-F538EC9D196D}">
      <dgm:prSet/>
      <dgm:spPr/>
      <dgm:t>
        <a:bodyPr/>
        <a:lstStyle/>
        <a:p>
          <a:endParaRPr lang="en-US"/>
        </a:p>
      </dgm:t>
    </dgm:pt>
    <dgm:pt modelId="{759C5D75-930A-449D-9AB2-328464E4647E}" type="sibTrans" cxnId="{E4ADF58A-2F8A-4A72-9B2A-F538EC9D196D}">
      <dgm:prSet/>
      <dgm:spPr/>
      <dgm:t>
        <a:bodyPr/>
        <a:lstStyle/>
        <a:p>
          <a:endParaRPr lang="en-US"/>
        </a:p>
      </dgm:t>
    </dgm:pt>
    <dgm:pt modelId="{86322804-BF42-44B5-A7FE-08775FD0A609}">
      <dgm:prSet/>
      <dgm:spPr/>
      <dgm:t>
        <a:bodyPr/>
        <a:lstStyle/>
        <a:p>
          <a:r>
            <a:rPr lang="en-US" dirty="0"/>
            <a:t>Grid Universe support</a:t>
          </a:r>
        </a:p>
      </dgm:t>
    </dgm:pt>
    <dgm:pt modelId="{1E88A8EF-C9B0-46A6-A559-56CD62361FF4}" type="parTrans" cxnId="{AA9D2A50-3108-4060-A9E8-3F9750DA380D}">
      <dgm:prSet/>
      <dgm:spPr/>
      <dgm:t>
        <a:bodyPr/>
        <a:lstStyle/>
        <a:p>
          <a:endParaRPr lang="en-US"/>
        </a:p>
      </dgm:t>
    </dgm:pt>
    <dgm:pt modelId="{9F172FED-3933-43D2-9FC1-43D156098D2E}" type="sibTrans" cxnId="{AA9D2A50-3108-4060-A9E8-3F9750DA380D}">
      <dgm:prSet/>
      <dgm:spPr/>
      <dgm:t>
        <a:bodyPr/>
        <a:lstStyle/>
        <a:p>
          <a:endParaRPr lang="en-US"/>
        </a:p>
      </dgm:t>
    </dgm:pt>
    <dgm:pt modelId="{D0FF8F9B-8BC8-4EEC-BAD7-3673AF8CA3AF}">
      <dgm:prSet/>
      <dgm:spPr/>
      <dgm:t>
        <a:bodyPr/>
        <a:lstStyle/>
        <a:p>
          <a:r>
            <a:rPr lang="en-US"/>
            <a:t>Open Source Core platform (Apache 2.0)  Looking for potential contributors/users</a:t>
          </a:r>
        </a:p>
      </dgm:t>
    </dgm:pt>
    <dgm:pt modelId="{C2C3EA6F-E12F-474C-96FF-D8104525A004}" type="parTrans" cxnId="{8FB29A9E-BD50-438A-8A48-F8C369169EFE}">
      <dgm:prSet/>
      <dgm:spPr/>
      <dgm:t>
        <a:bodyPr/>
        <a:lstStyle/>
        <a:p>
          <a:endParaRPr lang="en-US"/>
        </a:p>
      </dgm:t>
    </dgm:pt>
    <dgm:pt modelId="{1CC81834-488F-4C26-B6EF-7BE2980E8CE3}" type="sibTrans" cxnId="{8FB29A9E-BD50-438A-8A48-F8C369169EFE}">
      <dgm:prSet/>
      <dgm:spPr/>
      <dgm:t>
        <a:bodyPr/>
        <a:lstStyle/>
        <a:p>
          <a:endParaRPr lang="en-US"/>
        </a:p>
      </dgm:t>
    </dgm:pt>
    <dgm:pt modelId="{0C8EAC09-529A-984D-A283-0F20BBEB7959}" type="pres">
      <dgm:prSet presAssocID="{ECF889AD-431E-4A63-B6AA-788E410C29BD}" presName="outerComposite" presStyleCnt="0">
        <dgm:presLayoutVars>
          <dgm:chMax val="5"/>
          <dgm:dir/>
          <dgm:resizeHandles val="exact"/>
        </dgm:presLayoutVars>
      </dgm:prSet>
      <dgm:spPr/>
    </dgm:pt>
    <dgm:pt modelId="{0BDB5814-0FA0-1146-A13B-3C05B220078B}" type="pres">
      <dgm:prSet presAssocID="{ECF889AD-431E-4A63-B6AA-788E410C29BD}" presName="dummyMaxCanvas" presStyleCnt="0">
        <dgm:presLayoutVars/>
      </dgm:prSet>
      <dgm:spPr/>
    </dgm:pt>
    <dgm:pt modelId="{A17AF1A7-AE0E-764F-A4CE-70CD58F54562}" type="pres">
      <dgm:prSet presAssocID="{ECF889AD-431E-4A63-B6AA-788E410C29BD}" presName="FiveNodes_1" presStyleLbl="node1" presStyleIdx="0" presStyleCnt="5">
        <dgm:presLayoutVars>
          <dgm:bulletEnabled val="1"/>
        </dgm:presLayoutVars>
      </dgm:prSet>
      <dgm:spPr/>
    </dgm:pt>
    <dgm:pt modelId="{EA118B44-B912-E242-B4A2-56DAD517D8AA}" type="pres">
      <dgm:prSet presAssocID="{ECF889AD-431E-4A63-B6AA-788E410C29BD}" presName="FiveNodes_2" presStyleLbl="node1" presStyleIdx="1" presStyleCnt="5">
        <dgm:presLayoutVars>
          <dgm:bulletEnabled val="1"/>
        </dgm:presLayoutVars>
      </dgm:prSet>
      <dgm:spPr/>
    </dgm:pt>
    <dgm:pt modelId="{10C7B986-0C42-E742-A09F-E7726CC26A80}" type="pres">
      <dgm:prSet presAssocID="{ECF889AD-431E-4A63-B6AA-788E410C29BD}" presName="FiveNodes_3" presStyleLbl="node1" presStyleIdx="2" presStyleCnt="5">
        <dgm:presLayoutVars>
          <dgm:bulletEnabled val="1"/>
        </dgm:presLayoutVars>
      </dgm:prSet>
      <dgm:spPr/>
    </dgm:pt>
    <dgm:pt modelId="{DF47C521-01C7-1F48-A3F2-5107C95876CC}" type="pres">
      <dgm:prSet presAssocID="{ECF889AD-431E-4A63-B6AA-788E410C29BD}" presName="FiveNodes_4" presStyleLbl="node1" presStyleIdx="3" presStyleCnt="5">
        <dgm:presLayoutVars>
          <dgm:bulletEnabled val="1"/>
        </dgm:presLayoutVars>
      </dgm:prSet>
      <dgm:spPr/>
    </dgm:pt>
    <dgm:pt modelId="{CC7A689E-9CE7-7A43-8AE7-ECE440A0977C}" type="pres">
      <dgm:prSet presAssocID="{ECF889AD-431E-4A63-B6AA-788E410C29BD}" presName="FiveNodes_5" presStyleLbl="node1" presStyleIdx="4" presStyleCnt="5">
        <dgm:presLayoutVars>
          <dgm:bulletEnabled val="1"/>
        </dgm:presLayoutVars>
      </dgm:prSet>
      <dgm:spPr/>
    </dgm:pt>
    <dgm:pt modelId="{3B04D941-D09C-6C40-828E-B95A0829CA96}" type="pres">
      <dgm:prSet presAssocID="{ECF889AD-431E-4A63-B6AA-788E410C29BD}" presName="FiveConn_1-2" presStyleLbl="fgAccFollowNode1" presStyleIdx="0" presStyleCnt="4">
        <dgm:presLayoutVars>
          <dgm:bulletEnabled val="1"/>
        </dgm:presLayoutVars>
      </dgm:prSet>
      <dgm:spPr/>
    </dgm:pt>
    <dgm:pt modelId="{63810150-2F2C-1144-BBCD-3596CEB61A0C}" type="pres">
      <dgm:prSet presAssocID="{ECF889AD-431E-4A63-B6AA-788E410C29BD}" presName="FiveConn_2-3" presStyleLbl="fgAccFollowNode1" presStyleIdx="1" presStyleCnt="4">
        <dgm:presLayoutVars>
          <dgm:bulletEnabled val="1"/>
        </dgm:presLayoutVars>
      </dgm:prSet>
      <dgm:spPr/>
    </dgm:pt>
    <dgm:pt modelId="{38D14200-B38E-C34A-9B06-54E6960718E7}" type="pres">
      <dgm:prSet presAssocID="{ECF889AD-431E-4A63-B6AA-788E410C29BD}" presName="FiveConn_3-4" presStyleLbl="fgAccFollowNode1" presStyleIdx="2" presStyleCnt="4">
        <dgm:presLayoutVars>
          <dgm:bulletEnabled val="1"/>
        </dgm:presLayoutVars>
      </dgm:prSet>
      <dgm:spPr/>
    </dgm:pt>
    <dgm:pt modelId="{B1BD030A-4D26-EF4D-A883-5C048DF0D64D}" type="pres">
      <dgm:prSet presAssocID="{ECF889AD-431E-4A63-B6AA-788E410C29BD}" presName="FiveConn_4-5" presStyleLbl="fgAccFollowNode1" presStyleIdx="3" presStyleCnt="4">
        <dgm:presLayoutVars>
          <dgm:bulletEnabled val="1"/>
        </dgm:presLayoutVars>
      </dgm:prSet>
      <dgm:spPr/>
    </dgm:pt>
    <dgm:pt modelId="{24CC2554-4C9D-144C-A0AC-81206C768085}" type="pres">
      <dgm:prSet presAssocID="{ECF889AD-431E-4A63-B6AA-788E410C29BD}" presName="FiveNodes_1_text" presStyleLbl="node1" presStyleIdx="4" presStyleCnt="5">
        <dgm:presLayoutVars>
          <dgm:bulletEnabled val="1"/>
        </dgm:presLayoutVars>
      </dgm:prSet>
      <dgm:spPr/>
    </dgm:pt>
    <dgm:pt modelId="{EB793DD4-8875-A643-9870-A65743029CAD}" type="pres">
      <dgm:prSet presAssocID="{ECF889AD-431E-4A63-B6AA-788E410C29BD}" presName="FiveNodes_2_text" presStyleLbl="node1" presStyleIdx="4" presStyleCnt="5">
        <dgm:presLayoutVars>
          <dgm:bulletEnabled val="1"/>
        </dgm:presLayoutVars>
      </dgm:prSet>
      <dgm:spPr/>
    </dgm:pt>
    <dgm:pt modelId="{E35E7FDF-F64B-1A4F-A2DD-1B46D2D947B2}" type="pres">
      <dgm:prSet presAssocID="{ECF889AD-431E-4A63-B6AA-788E410C29BD}" presName="FiveNodes_3_text" presStyleLbl="node1" presStyleIdx="4" presStyleCnt="5">
        <dgm:presLayoutVars>
          <dgm:bulletEnabled val="1"/>
        </dgm:presLayoutVars>
      </dgm:prSet>
      <dgm:spPr/>
    </dgm:pt>
    <dgm:pt modelId="{73B7CDB4-F31F-AE4F-AE84-8E4215DC6945}" type="pres">
      <dgm:prSet presAssocID="{ECF889AD-431E-4A63-B6AA-788E410C29BD}" presName="FiveNodes_4_text" presStyleLbl="node1" presStyleIdx="4" presStyleCnt="5">
        <dgm:presLayoutVars>
          <dgm:bulletEnabled val="1"/>
        </dgm:presLayoutVars>
      </dgm:prSet>
      <dgm:spPr/>
    </dgm:pt>
    <dgm:pt modelId="{71028E53-F1DC-FE4F-8F0A-958902183FF8}" type="pres">
      <dgm:prSet presAssocID="{ECF889AD-431E-4A63-B6AA-788E410C29BD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E1D6BC28-CCAB-5A4D-943E-AD4C8C86635C}" type="presOf" srcId="{D3D20B93-A6F1-405B-8D82-5F7F932AACE3}" destId="{E35E7FDF-F64B-1A4F-A2DD-1B46D2D947B2}" srcOrd="1" destOrd="0" presId="urn:microsoft.com/office/officeart/2005/8/layout/vProcess5"/>
    <dgm:cxn modelId="{1AC30837-57F8-4BA7-B2E2-B121DF45CC5F}" srcId="{ECF889AD-431E-4A63-B6AA-788E410C29BD}" destId="{E945A6ED-6894-4B92-A922-0D80491FAED4}" srcOrd="0" destOrd="0" parTransId="{FF2415A8-471F-4FB2-AE0A-BF72D55F7FCD}" sibTransId="{8459C109-8565-40EC-9F7F-350402FDD8E5}"/>
    <dgm:cxn modelId="{E182EE39-3EE0-A949-BD8B-9B0067F5B353}" type="presOf" srcId="{CD533C6D-7D32-4EE3-8BDA-5C1C7EAEA243}" destId="{EB793DD4-8875-A643-9870-A65743029CAD}" srcOrd="1" destOrd="0" presId="urn:microsoft.com/office/officeart/2005/8/layout/vProcess5"/>
    <dgm:cxn modelId="{AA9D2A50-3108-4060-A9E8-3F9750DA380D}" srcId="{ECF889AD-431E-4A63-B6AA-788E410C29BD}" destId="{86322804-BF42-44B5-A7FE-08775FD0A609}" srcOrd="3" destOrd="0" parTransId="{1E88A8EF-C9B0-46A6-A559-56CD62361FF4}" sibTransId="{9F172FED-3933-43D2-9FC1-43D156098D2E}"/>
    <dgm:cxn modelId="{5932A36E-86AE-BC44-8DB7-2891167CADB8}" type="presOf" srcId="{86322804-BF42-44B5-A7FE-08775FD0A609}" destId="{DF47C521-01C7-1F48-A3F2-5107C95876CC}" srcOrd="0" destOrd="0" presId="urn:microsoft.com/office/officeart/2005/8/layout/vProcess5"/>
    <dgm:cxn modelId="{04937B72-4AB2-E644-AC01-471A2551D1C5}" type="presOf" srcId="{8459C109-8565-40EC-9F7F-350402FDD8E5}" destId="{3B04D941-D09C-6C40-828E-B95A0829CA96}" srcOrd="0" destOrd="0" presId="urn:microsoft.com/office/officeart/2005/8/layout/vProcess5"/>
    <dgm:cxn modelId="{817CA57D-1AAC-754E-8E05-C8DD3FA599D4}" type="presOf" srcId="{86322804-BF42-44B5-A7FE-08775FD0A609}" destId="{73B7CDB4-F31F-AE4F-AE84-8E4215DC6945}" srcOrd="1" destOrd="0" presId="urn:microsoft.com/office/officeart/2005/8/layout/vProcess5"/>
    <dgm:cxn modelId="{8315217F-B210-0048-B719-E2BCBD85CEE7}" type="presOf" srcId="{E945A6ED-6894-4B92-A922-0D80491FAED4}" destId="{A17AF1A7-AE0E-764F-A4CE-70CD58F54562}" srcOrd="0" destOrd="0" presId="urn:microsoft.com/office/officeart/2005/8/layout/vProcess5"/>
    <dgm:cxn modelId="{269B4381-956D-AD42-BCBF-5540719ADC52}" type="presOf" srcId="{D0FF8F9B-8BC8-4EEC-BAD7-3673AF8CA3AF}" destId="{71028E53-F1DC-FE4F-8F0A-958902183FF8}" srcOrd="1" destOrd="0" presId="urn:microsoft.com/office/officeart/2005/8/layout/vProcess5"/>
    <dgm:cxn modelId="{E4ADF58A-2F8A-4A72-9B2A-F538EC9D196D}" srcId="{ECF889AD-431E-4A63-B6AA-788E410C29BD}" destId="{D3D20B93-A6F1-405B-8D82-5F7F932AACE3}" srcOrd="2" destOrd="0" parTransId="{00308D59-193A-41A5-BADC-C52061A69BB8}" sibTransId="{759C5D75-930A-449D-9AB2-328464E4647E}"/>
    <dgm:cxn modelId="{56E9908D-D4CC-EE47-9249-C92F0219759D}" type="presOf" srcId="{9F172FED-3933-43D2-9FC1-43D156098D2E}" destId="{B1BD030A-4D26-EF4D-A883-5C048DF0D64D}" srcOrd="0" destOrd="0" presId="urn:microsoft.com/office/officeart/2005/8/layout/vProcess5"/>
    <dgm:cxn modelId="{02FF7C94-4DAB-004B-BCAE-8BDDBB7A5810}" type="presOf" srcId="{759C5D75-930A-449D-9AB2-328464E4647E}" destId="{38D14200-B38E-C34A-9B06-54E6960718E7}" srcOrd="0" destOrd="0" presId="urn:microsoft.com/office/officeart/2005/8/layout/vProcess5"/>
    <dgm:cxn modelId="{EFC8D99D-5249-0F40-96BC-E098EF4FC1E6}" type="presOf" srcId="{ECF889AD-431E-4A63-B6AA-788E410C29BD}" destId="{0C8EAC09-529A-984D-A283-0F20BBEB7959}" srcOrd="0" destOrd="0" presId="urn:microsoft.com/office/officeart/2005/8/layout/vProcess5"/>
    <dgm:cxn modelId="{8FB29A9E-BD50-438A-8A48-F8C369169EFE}" srcId="{ECF889AD-431E-4A63-B6AA-788E410C29BD}" destId="{D0FF8F9B-8BC8-4EEC-BAD7-3673AF8CA3AF}" srcOrd="4" destOrd="0" parTransId="{C2C3EA6F-E12F-474C-96FF-D8104525A004}" sibTransId="{1CC81834-488F-4C26-B6EF-7BE2980E8CE3}"/>
    <dgm:cxn modelId="{E57E86A9-1E5B-4040-A859-AE59293D72FF}" type="presOf" srcId="{D0FF8F9B-8BC8-4EEC-BAD7-3673AF8CA3AF}" destId="{CC7A689E-9CE7-7A43-8AE7-ECE440A0977C}" srcOrd="0" destOrd="0" presId="urn:microsoft.com/office/officeart/2005/8/layout/vProcess5"/>
    <dgm:cxn modelId="{827048CC-785E-7646-A05B-AC98C3B8C499}" type="presOf" srcId="{CD533C6D-7D32-4EE3-8BDA-5C1C7EAEA243}" destId="{EA118B44-B912-E242-B4A2-56DAD517D8AA}" srcOrd="0" destOrd="0" presId="urn:microsoft.com/office/officeart/2005/8/layout/vProcess5"/>
    <dgm:cxn modelId="{38D98ACC-F71C-384A-9103-497560C80B98}" type="presOf" srcId="{12174345-292D-45B1-9A4F-D0C7A019D494}" destId="{63810150-2F2C-1144-BBCD-3596CEB61A0C}" srcOrd="0" destOrd="0" presId="urn:microsoft.com/office/officeart/2005/8/layout/vProcess5"/>
    <dgm:cxn modelId="{863180D5-B9D8-4B61-8DE4-0665E1B334AA}" srcId="{ECF889AD-431E-4A63-B6AA-788E410C29BD}" destId="{CD533C6D-7D32-4EE3-8BDA-5C1C7EAEA243}" srcOrd="1" destOrd="0" parTransId="{B28A7025-DCB0-4864-8B15-59A59E0B6FD0}" sibTransId="{12174345-292D-45B1-9A4F-D0C7A019D494}"/>
    <dgm:cxn modelId="{1C6491DF-9B68-F741-9983-5EB32B68E4DC}" type="presOf" srcId="{D3D20B93-A6F1-405B-8D82-5F7F932AACE3}" destId="{10C7B986-0C42-E742-A09F-E7726CC26A80}" srcOrd="0" destOrd="0" presId="urn:microsoft.com/office/officeart/2005/8/layout/vProcess5"/>
    <dgm:cxn modelId="{186FFFFB-F53A-0D40-B0BD-E2E17BBF5389}" type="presOf" srcId="{E945A6ED-6894-4B92-A922-0D80491FAED4}" destId="{24CC2554-4C9D-144C-A0AC-81206C768085}" srcOrd="1" destOrd="0" presId="urn:microsoft.com/office/officeart/2005/8/layout/vProcess5"/>
    <dgm:cxn modelId="{75CE5474-A579-334B-945E-64E5DDC686DD}" type="presParOf" srcId="{0C8EAC09-529A-984D-A283-0F20BBEB7959}" destId="{0BDB5814-0FA0-1146-A13B-3C05B220078B}" srcOrd="0" destOrd="0" presId="urn:microsoft.com/office/officeart/2005/8/layout/vProcess5"/>
    <dgm:cxn modelId="{F8387668-01D3-8242-83ED-F36C05EF6177}" type="presParOf" srcId="{0C8EAC09-529A-984D-A283-0F20BBEB7959}" destId="{A17AF1A7-AE0E-764F-A4CE-70CD58F54562}" srcOrd="1" destOrd="0" presId="urn:microsoft.com/office/officeart/2005/8/layout/vProcess5"/>
    <dgm:cxn modelId="{58C3D258-3CA6-4D4E-A729-5446401D192A}" type="presParOf" srcId="{0C8EAC09-529A-984D-A283-0F20BBEB7959}" destId="{EA118B44-B912-E242-B4A2-56DAD517D8AA}" srcOrd="2" destOrd="0" presId="urn:microsoft.com/office/officeart/2005/8/layout/vProcess5"/>
    <dgm:cxn modelId="{0BB46A56-E8E9-BC4D-9CF3-DF11EF2B8D45}" type="presParOf" srcId="{0C8EAC09-529A-984D-A283-0F20BBEB7959}" destId="{10C7B986-0C42-E742-A09F-E7726CC26A80}" srcOrd="3" destOrd="0" presId="urn:microsoft.com/office/officeart/2005/8/layout/vProcess5"/>
    <dgm:cxn modelId="{9FA771D1-8AD3-9543-AB42-1F4011C2B9F3}" type="presParOf" srcId="{0C8EAC09-529A-984D-A283-0F20BBEB7959}" destId="{DF47C521-01C7-1F48-A3F2-5107C95876CC}" srcOrd="4" destOrd="0" presId="urn:microsoft.com/office/officeart/2005/8/layout/vProcess5"/>
    <dgm:cxn modelId="{D8905359-66B9-B441-9CC0-201B8611C7F6}" type="presParOf" srcId="{0C8EAC09-529A-984D-A283-0F20BBEB7959}" destId="{CC7A689E-9CE7-7A43-8AE7-ECE440A0977C}" srcOrd="5" destOrd="0" presId="urn:microsoft.com/office/officeart/2005/8/layout/vProcess5"/>
    <dgm:cxn modelId="{23228087-B7A0-3844-8A60-D45665712D55}" type="presParOf" srcId="{0C8EAC09-529A-984D-A283-0F20BBEB7959}" destId="{3B04D941-D09C-6C40-828E-B95A0829CA96}" srcOrd="6" destOrd="0" presId="urn:microsoft.com/office/officeart/2005/8/layout/vProcess5"/>
    <dgm:cxn modelId="{8E3612BC-EB77-9E4B-B5C8-A233F2F630F6}" type="presParOf" srcId="{0C8EAC09-529A-984D-A283-0F20BBEB7959}" destId="{63810150-2F2C-1144-BBCD-3596CEB61A0C}" srcOrd="7" destOrd="0" presId="urn:microsoft.com/office/officeart/2005/8/layout/vProcess5"/>
    <dgm:cxn modelId="{3DCFE568-2963-5445-B1B9-646423581498}" type="presParOf" srcId="{0C8EAC09-529A-984D-A283-0F20BBEB7959}" destId="{38D14200-B38E-C34A-9B06-54E6960718E7}" srcOrd="8" destOrd="0" presId="urn:microsoft.com/office/officeart/2005/8/layout/vProcess5"/>
    <dgm:cxn modelId="{4355946B-812E-F64B-9B37-0F6843B69255}" type="presParOf" srcId="{0C8EAC09-529A-984D-A283-0F20BBEB7959}" destId="{B1BD030A-4D26-EF4D-A883-5C048DF0D64D}" srcOrd="9" destOrd="0" presId="urn:microsoft.com/office/officeart/2005/8/layout/vProcess5"/>
    <dgm:cxn modelId="{AA1C3B8F-088E-9B4D-9791-D8EB2CE61E21}" type="presParOf" srcId="{0C8EAC09-529A-984D-A283-0F20BBEB7959}" destId="{24CC2554-4C9D-144C-A0AC-81206C768085}" srcOrd="10" destOrd="0" presId="urn:microsoft.com/office/officeart/2005/8/layout/vProcess5"/>
    <dgm:cxn modelId="{B95F8019-A65B-F242-88B0-2489B1367E69}" type="presParOf" srcId="{0C8EAC09-529A-984D-A283-0F20BBEB7959}" destId="{EB793DD4-8875-A643-9870-A65743029CAD}" srcOrd="11" destOrd="0" presId="urn:microsoft.com/office/officeart/2005/8/layout/vProcess5"/>
    <dgm:cxn modelId="{753540D6-D4F7-654C-9BA5-9DF0C2B21B5A}" type="presParOf" srcId="{0C8EAC09-529A-984D-A283-0F20BBEB7959}" destId="{E35E7FDF-F64B-1A4F-A2DD-1B46D2D947B2}" srcOrd="12" destOrd="0" presId="urn:microsoft.com/office/officeart/2005/8/layout/vProcess5"/>
    <dgm:cxn modelId="{FB15B0D8-80D9-1D49-88C1-2971039ABD91}" type="presParOf" srcId="{0C8EAC09-529A-984D-A283-0F20BBEB7959}" destId="{73B7CDB4-F31F-AE4F-AE84-8E4215DC6945}" srcOrd="13" destOrd="0" presId="urn:microsoft.com/office/officeart/2005/8/layout/vProcess5"/>
    <dgm:cxn modelId="{F9281CF1-7506-0043-B7BE-B4CF8F9136CD}" type="presParOf" srcId="{0C8EAC09-529A-984D-A283-0F20BBEB7959}" destId="{71028E53-F1DC-FE4F-8F0A-958902183FF8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CBA9B19-96B5-4F78-ABD9-45444EC462EA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0E91DA5-83E5-4F76-B7F2-5F78F8A390A9}">
      <dgm:prSet/>
      <dgm:spPr/>
      <dgm:t>
        <a:bodyPr/>
        <a:lstStyle/>
        <a:p>
          <a:r>
            <a:rPr lang="en-US"/>
            <a:t>Building a Data Science/AI/ML Platform is never fun</a:t>
          </a:r>
        </a:p>
      </dgm:t>
    </dgm:pt>
    <dgm:pt modelId="{AD910763-423F-431B-BEEA-80163824CD50}" type="parTrans" cxnId="{C760E8A6-AF11-4BDA-B89A-FD762DB4BD8F}">
      <dgm:prSet/>
      <dgm:spPr/>
      <dgm:t>
        <a:bodyPr/>
        <a:lstStyle/>
        <a:p>
          <a:endParaRPr lang="en-US"/>
        </a:p>
      </dgm:t>
    </dgm:pt>
    <dgm:pt modelId="{E41E7EF0-6161-4EC7-8A38-BD29A8AEE198}" type="sibTrans" cxnId="{C760E8A6-AF11-4BDA-B89A-FD762DB4BD8F}">
      <dgm:prSet/>
      <dgm:spPr/>
      <dgm:t>
        <a:bodyPr/>
        <a:lstStyle/>
        <a:p>
          <a:endParaRPr lang="en-US"/>
        </a:p>
      </dgm:t>
    </dgm:pt>
    <dgm:pt modelId="{5ABA7C1B-CB8C-450D-ADD4-276C48461226}">
      <dgm:prSet/>
      <dgm:spPr/>
      <dgm:t>
        <a:bodyPr/>
        <a:lstStyle/>
        <a:p>
          <a:r>
            <a:rPr lang="en-US"/>
            <a:t>Open source tools like Pegasus, HTCondor make it a lot easier</a:t>
          </a:r>
        </a:p>
      </dgm:t>
    </dgm:pt>
    <dgm:pt modelId="{103B662D-681C-4D8B-90DC-9D04516D616C}" type="parTrans" cxnId="{0ECA6FF5-4AF1-457C-997E-715E0A94FC0D}">
      <dgm:prSet/>
      <dgm:spPr/>
      <dgm:t>
        <a:bodyPr/>
        <a:lstStyle/>
        <a:p>
          <a:endParaRPr lang="en-US"/>
        </a:p>
      </dgm:t>
    </dgm:pt>
    <dgm:pt modelId="{3121756A-6847-4AB4-9DDE-BF562DB84873}" type="sibTrans" cxnId="{0ECA6FF5-4AF1-457C-997E-715E0A94FC0D}">
      <dgm:prSet/>
      <dgm:spPr/>
      <dgm:t>
        <a:bodyPr/>
        <a:lstStyle/>
        <a:p>
          <a:endParaRPr lang="en-US"/>
        </a:p>
      </dgm:t>
    </dgm:pt>
    <dgm:pt modelId="{A42AA8C2-076C-425E-B99D-C99EC186F519}">
      <dgm:prSet/>
      <dgm:spPr/>
      <dgm:t>
        <a:bodyPr/>
        <a:lstStyle/>
        <a:p>
          <a:r>
            <a:rPr lang="en-US"/>
            <a:t>Still a challenge to pick the right set of technologies</a:t>
          </a:r>
        </a:p>
      </dgm:t>
    </dgm:pt>
    <dgm:pt modelId="{64D483F3-789E-41F8-A6AB-49C9E62568D1}" type="parTrans" cxnId="{8387F966-4FD2-4D33-B0BC-7FB25C74DEFE}">
      <dgm:prSet/>
      <dgm:spPr/>
      <dgm:t>
        <a:bodyPr/>
        <a:lstStyle/>
        <a:p>
          <a:endParaRPr lang="en-US"/>
        </a:p>
      </dgm:t>
    </dgm:pt>
    <dgm:pt modelId="{BE264AD4-2F57-4B0A-9F6F-8A2E42F677E8}" type="sibTrans" cxnId="{8387F966-4FD2-4D33-B0BC-7FB25C74DEFE}">
      <dgm:prSet/>
      <dgm:spPr/>
      <dgm:t>
        <a:bodyPr/>
        <a:lstStyle/>
        <a:p>
          <a:endParaRPr lang="en-US"/>
        </a:p>
      </dgm:t>
    </dgm:pt>
    <dgm:pt modelId="{FC197A4B-AC66-4E9E-A448-976D3A420F25}">
      <dgm:prSet/>
      <dgm:spPr/>
      <dgm:t>
        <a:bodyPr/>
        <a:lstStyle/>
        <a:p>
          <a:r>
            <a:rPr lang="en-US"/>
            <a:t>Still very use-case dependent </a:t>
          </a:r>
        </a:p>
      </dgm:t>
    </dgm:pt>
    <dgm:pt modelId="{54BE66F8-926F-4A29-99A6-C086E40E0F79}" type="parTrans" cxnId="{5AAB31E5-A020-4688-B889-6A0929326C7F}">
      <dgm:prSet/>
      <dgm:spPr/>
      <dgm:t>
        <a:bodyPr/>
        <a:lstStyle/>
        <a:p>
          <a:endParaRPr lang="en-US"/>
        </a:p>
      </dgm:t>
    </dgm:pt>
    <dgm:pt modelId="{9E2D5552-4751-4461-8F6A-DA2F66EC753C}" type="sibTrans" cxnId="{5AAB31E5-A020-4688-B889-6A0929326C7F}">
      <dgm:prSet/>
      <dgm:spPr/>
      <dgm:t>
        <a:bodyPr/>
        <a:lstStyle/>
        <a:p>
          <a:endParaRPr lang="en-US"/>
        </a:p>
      </dgm:t>
    </dgm:pt>
    <dgm:pt modelId="{7CE6C690-ECF2-4A6A-9D15-0EFB14C95DF7}">
      <dgm:prSet/>
      <dgm:spPr/>
      <dgm:t>
        <a:bodyPr/>
        <a:lstStyle/>
        <a:p>
          <a:r>
            <a:rPr lang="en-US"/>
            <a:t>Get ready to do a lot of Devops (and then some more)</a:t>
          </a:r>
        </a:p>
      </dgm:t>
    </dgm:pt>
    <dgm:pt modelId="{6D2B1802-D282-443D-AEAD-DF6F705150FA}" type="parTrans" cxnId="{1DBBA6A0-1E4F-4788-8561-7341C6231C4E}">
      <dgm:prSet/>
      <dgm:spPr/>
      <dgm:t>
        <a:bodyPr/>
        <a:lstStyle/>
        <a:p>
          <a:endParaRPr lang="en-US"/>
        </a:p>
      </dgm:t>
    </dgm:pt>
    <dgm:pt modelId="{CF2D995E-D106-42CF-A29F-0C4DC57AD326}" type="sibTrans" cxnId="{1DBBA6A0-1E4F-4788-8561-7341C6231C4E}">
      <dgm:prSet/>
      <dgm:spPr/>
      <dgm:t>
        <a:bodyPr/>
        <a:lstStyle/>
        <a:p>
          <a:endParaRPr lang="en-US"/>
        </a:p>
      </dgm:t>
    </dgm:pt>
    <dgm:pt modelId="{FA8440F6-7F5D-4581-AB43-447DCA6C0E07}">
      <dgm:prSet/>
      <dgm:spPr/>
      <dgm:t>
        <a:bodyPr/>
        <a:lstStyle/>
        <a:p>
          <a:r>
            <a:rPr lang="en-US"/>
            <a:t>K8s has a lot of cool tools to help bundle complex platforms (helm charts etc)</a:t>
          </a:r>
        </a:p>
      </dgm:t>
    </dgm:pt>
    <dgm:pt modelId="{96AC0CE9-1F56-4D27-871E-69C6019E452C}" type="parTrans" cxnId="{839AE1D6-0F62-4583-A7A6-0394361FDFAF}">
      <dgm:prSet/>
      <dgm:spPr/>
      <dgm:t>
        <a:bodyPr/>
        <a:lstStyle/>
        <a:p>
          <a:endParaRPr lang="en-US"/>
        </a:p>
      </dgm:t>
    </dgm:pt>
    <dgm:pt modelId="{3F625EF5-9A1A-44B2-961B-ACA87E63FE18}" type="sibTrans" cxnId="{839AE1D6-0F62-4583-A7A6-0394361FDFAF}">
      <dgm:prSet/>
      <dgm:spPr/>
      <dgm:t>
        <a:bodyPr/>
        <a:lstStyle/>
        <a:p>
          <a:endParaRPr lang="en-US"/>
        </a:p>
      </dgm:t>
    </dgm:pt>
    <dgm:pt modelId="{1F8E4557-8320-44E6-BB65-E6A9813464C8}">
      <dgm:prSet/>
      <dgm:spPr/>
      <dgm:t>
        <a:bodyPr/>
        <a:lstStyle/>
        <a:p>
          <a:r>
            <a:rPr lang="en-US"/>
            <a:t>Since all of these tools keep evolving, you are never done !</a:t>
          </a:r>
        </a:p>
      </dgm:t>
    </dgm:pt>
    <dgm:pt modelId="{0D7935F6-130F-478B-88D3-F1EDCB225C4E}" type="parTrans" cxnId="{5559592E-B90C-4961-8DF5-0FD58BCC6197}">
      <dgm:prSet/>
      <dgm:spPr/>
      <dgm:t>
        <a:bodyPr/>
        <a:lstStyle/>
        <a:p>
          <a:endParaRPr lang="en-US"/>
        </a:p>
      </dgm:t>
    </dgm:pt>
    <dgm:pt modelId="{2478643D-35A7-4DAA-819A-67DA4C38C66E}" type="sibTrans" cxnId="{5559592E-B90C-4961-8DF5-0FD58BCC6197}">
      <dgm:prSet/>
      <dgm:spPr/>
      <dgm:t>
        <a:bodyPr/>
        <a:lstStyle/>
        <a:p>
          <a:endParaRPr lang="en-US"/>
        </a:p>
      </dgm:t>
    </dgm:pt>
    <dgm:pt modelId="{C8792FF4-B282-8245-874C-47A1402B178C}" type="pres">
      <dgm:prSet presAssocID="{CCBA9B19-96B5-4F78-ABD9-45444EC462EA}" presName="vert0" presStyleCnt="0">
        <dgm:presLayoutVars>
          <dgm:dir/>
          <dgm:animOne val="branch"/>
          <dgm:animLvl val="lvl"/>
        </dgm:presLayoutVars>
      </dgm:prSet>
      <dgm:spPr/>
    </dgm:pt>
    <dgm:pt modelId="{83B87305-E4E2-1C46-BCB1-C76C503A4753}" type="pres">
      <dgm:prSet presAssocID="{40E91DA5-83E5-4F76-B7F2-5F78F8A390A9}" presName="thickLine" presStyleLbl="alignNode1" presStyleIdx="0" presStyleCnt="7"/>
      <dgm:spPr/>
    </dgm:pt>
    <dgm:pt modelId="{67FBC9E7-2078-2D4C-B3D3-A9A4CDB043C4}" type="pres">
      <dgm:prSet presAssocID="{40E91DA5-83E5-4F76-B7F2-5F78F8A390A9}" presName="horz1" presStyleCnt="0"/>
      <dgm:spPr/>
    </dgm:pt>
    <dgm:pt modelId="{038EDABB-F76E-A045-B89D-67D79FAE0BD0}" type="pres">
      <dgm:prSet presAssocID="{40E91DA5-83E5-4F76-B7F2-5F78F8A390A9}" presName="tx1" presStyleLbl="revTx" presStyleIdx="0" presStyleCnt="7"/>
      <dgm:spPr/>
    </dgm:pt>
    <dgm:pt modelId="{D92CCCED-C2E7-BE4F-A461-1D915B6F5EB5}" type="pres">
      <dgm:prSet presAssocID="{40E91DA5-83E5-4F76-B7F2-5F78F8A390A9}" presName="vert1" presStyleCnt="0"/>
      <dgm:spPr/>
    </dgm:pt>
    <dgm:pt modelId="{52A76CD3-1497-9B4E-AA80-56876ED83D7F}" type="pres">
      <dgm:prSet presAssocID="{5ABA7C1B-CB8C-450D-ADD4-276C48461226}" presName="thickLine" presStyleLbl="alignNode1" presStyleIdx="1" presStyleCnt="7"/>
      <dgm:spPr/>
    </dgm:pt>
    <dgm:pt modelId="{A7C611D0-4BDB-514B-9251-2FB15AA574D1}" type="pres">
      <dgm:prSet presAssocID="{5ABA7C1B-CB8C-450D-ADD4-276C48461226}" presName="horz1" presStyleCnt="0"/>
      <dgm:spPr/>
    </dgm:pt>
    <dgm:pt modelId="{8C5E8D40-722D-964C-B70F-04F69A11BE62}" type="pres">
      <dgm:prSet presAssocID="{5ABA7C1B-CB8C-450D-ADD4-276C48461226}" presName="tx1" presStyleLbl="revTx" presStyleIdx="1" presStyleCnt="7"/>
      <dgm:spPr/>
    </dgm:pt>
    <dgm:pt modelId="{A2C1D10D-E279-1149-99E2-523837D67A53}" type="pres">
      <dgm:prSet presAssocID="{5ABA7C1B-CB8C-450D-ADD4-276C48461226}" presName="vert1" presStyleCnt="0"/>
      <dgm:spPr/>
    </dgm:pt>
    <dgm:pt modelId="{F2F7F9A8-2E9D-004B-B56F-B0C8A5E4281C}" type="pres">
      <dgm:prSet presAssocID="{A42AA8C2-076C-425E-B99D-C99EC186F519}" presName="thickLine" presStyleLbl="alignNode1" presStyleIdx="2" presStyleCnt="7"/>
      <dgm:spPr/>
    </dgm:pt>
    <dgm:pt modelId="{6C045E36-D391-9A41-812F-9DF3A73A494F}" type="pres">
      <dgm:prSet presAssocID="{A42AA8C2-076C-425E-B99D-C99EC186F519}" presName="horz1" presStyleCnt="0"/>
      <dgm:spPr/>
    </dgm:pt>
    <dgm:pt modelId="{464C5767-C6E9-914C-BA4A-4932D0F78CB3}" type="pres">
      <dgm:prSet presAssocID="{A42AA8C2-076C-425E-B99D-C99EC186F519}" presName="tx1" presStyleLbl="revTx" presStyleIdx="2" presStyleCnt="7"/>
      <dgm:spPr/>
    </dgm:pt>
    <dgm:pt modelId="{20A98A2F-0447-B748-8F96-B7FE31980699}" type="pres">
      <dgm:prSet presAssocID="{A42AA8C2-076C-425E-B99D-C99EC186F519}" presName="vert1" presStyleCnt="0"/>
      <dgm:spPr/>
    </dgm:pt>
    <dgm:pt modelId="{9692D0EF-609A-5A44-9696-02B229E3D94D}" type="pres">
      <dgm:prSet presAssocID="{FC197A4B-AC66-4E9E-A448-976D3A420F25}" presName="thickLine" presStyleLbl="alignNode1" presStyleIdx="3" presStyleCnt="7"/>
      <dgm:spPr/>
    </dgm:pt>
    <dgm:pt modelId="{0AE0EDB2-5B8B-2543-8665-C0C2C4395DA2}" type="pres">
      <dgm:prSet presAssocID="{FC197A4B-AC66-4E9E-A448-976D3A420F25}" presName="horz1" presStyleCnt="0"/>
      <dgm:spPr/>
    </dgm:pt>
    <dgm:pt modelId="{7824171F-AB48-5944-8A9C-D7C047D97261}" type="pres">
      <dgm:prSet presAssocID="{FC197A4B-AC66-4E9E-A448-976D3A420F25}" presName="tx1" presStyleLbl="revTx" presStyleIdx="3" presStyleCnt="7"/>
      <dgm:spPr/>
    </dgm:pt>
    <dgm:pt modelId="{83526B9F-6CBD-BA47-AC7B-E57946990B15}" type="pres">
      <dgm:prSet presAssocID="{FC197A4B-AC66-4E9E-A448-976D3A420F25}" presName="vert1" presStyleCnt="0"/>
      <dgm:spPr/>
    </dgm:pt>
    <dgm:pt modelId="{7A2DA223-ECFA-6149-AB4C-9D476F0135A8}" type="pres">
      <dgm:prSet presAssocID="{7CE6C690-ECF2-4A6A-9D15-0EFB14C95DF7}" presName="thickLine" presStyleLbl="alignNode1" presStyleIdx="4" presStyleCnt="7"/>
      <dgm:spPr/>
    </dgm:pt>
    <dgm:pt modelId="{BF81FFC9-B2CD-364B-97DA-8626F9938568}" type="pres">
      <dgm:prSet presAssocID="{7CE6C690-ECF2-4A6A-9D15-0EFB14C95DF7}" presName="horz1" presStyleCnt="0"/>
      <dgm:spPr/>
    </dgm:pt>
    <dgm:pt modelId="{BC4A6CC3-A11B-304E-81FF-9D2B8A889AAE}" type="pres">
      <dgm:prSet presAssocID="{7CE6C690-ECF2-4A6A-9D15-0EFB14C95DF7}" presName="tx1" presStyleLbl="revTx" presStyleIdx="4" presStyleCnt="7"/>
      <dgm:spPr/>
    </dgm:pt>
    <dgm:pt modelId="{C8FD551A-1819-E641-9C60-AADEE957BB60}" type="pres">
      <dgm:prSet presAssocID="{7CE6C690-ECF2-4A6A-9D15-0EFB14C95DF7}" presName="vert1" presStyleCnt="0"/>
      <dgm:spPr/>
    </dgm:pt>
    <dgm:pt modelId="{B05E4279-C53A-A446-82E5-01E1FC00A14C}" type="pres">
      <dgm:prSet presAssocID="{FA8440F6-7F5D-4581-AB43-447DCA6C0E07}" presName="thickLine" presStyleLbl="alignNode1" presStyleIdx="5" presStyleCnt="7"/>
      <dgm:spPr/>
    </dgm:pt>
    <dgm:pt modelId="{9E1128BD-D08F-1C4A-AEA6-855FFCF705C9}" type="pres">
      <dgm:prSet presAssocID="{FA8440F6-7F5D-4581-AB43-447DCA6C0E07}" presName="horz1" presStyleCnt="0"/>
      <dgm:spPr/>
    </dgm:pt>
    <dgm:pt modelId="{8DEF019D-F4C8-EC41-A29F-F49BF9261A99}" type="pres">
      <dgm:prSet presAssocID="{FA8440F6-7F5D-4581-AB43-447DCA6C0E07}" presName="tx1" presStyleLbl="revTx" presStyleIdx="5" presStyleCnt="7"/>
      <dgm:spPr/>
    </dgm:pt>
    <dgm:pt modelId="{85A72214-6C4C-EE4C-AF60-6B2A9CB13E8E}" type="pres">
      <dgm:prSet presAssocID="{FA8440F6-7F5D-4581-AB43-447DCA6C0E07}" presName="vert1" presStyleCnt="0"/>
      <dgm:spPr/>
    </dgm:pt>
    <dgm:pt modelId="{D5BA6974-3DE1-7846-AF60-4422C1C7ECCC}" type="pres">
      <dgm:prSet presAssocID="{1F8E4557-8320-44E6-BB65-E6A9813464C8}" presName="thickLine" presStyleLbl="alignNode1" presStyleIdx="6" presStyleCnt="7"/>
      <dgm:spPr/>
    </dgm:pt>
    <dgm:pt modelId="{0AE950F7-481A-B542-8247-704D9EA1F0B4}" type="pres">
      <dgm:prSet presAssocID="{1F8E4557-8320-44E6-BB65-E6A9813464C8}" presName="horz1" presStyleCnt="0"/>
      <dgm:spPr/>
    </dgm:pt>
    <dgm:pt modelId="{8D93E416-9873-0A41-9645-141BF0546CA2}" type="pres">
      <dgm:prSet presAssocID="{1F8E4557-8320-44E6-BB65-E6A9813464C8}" presName="tx1" presStyleLbl="revTx" presStyleIdx="6" presStyleCnt="7"/>
      <dgm:spPr/>
    </dgm:pt>
    <dgm:pt modelId="{C2B00A28-EA94-D846-9F8E-B54CC2E4C6EC}" type="pres">
      <dgm:prSet presAssocID="{1F8E4557-8320-44E6-BB65-E6A9813464C8}" presName="vert1" presStyleCnt="0"/>
      <dgm:spPr/>
    </dgm:pt>
  </dgm:ptLst>
  <dgm:cxnLst>
    <dgm:cxn modelId="{B8C52E2E-7CFA-5A47-904E-47E1CF006AA3}" type="presOf" srcId="{40E91DA5-83E5-4F76-B7F2-5F78F8A390A9}" destId="{038EDABB-F76E-A045-B89D-67D79FAE0BD0}" srcOrd="0" destOrd="0" presId="urn:microsoft.com/office/officeart/2008/layout/LinedList"/>
    <dgm:cxn modelId="{5559592E-B90C-4961-8DF5-0FD58BCC6197}" srcId="{CCBA9B19-96B5-4F78-ABD9-45444EC462EA}" destId="{1F8E4557-8320-44E6-BB65-E6A9813464C8}" srcOrd="6" destOrd="0" parTransId="{0D7935F6-130F-478B-88D3-F1EDCB225C4E}" sibTransId="{2478643D-35A7-4DAA-819A-67DA4C38C66E}"/>
    <dgm:cxn modelId="{823A7257-1929-494F-B4AC-1F0A702C6A76}" type="presOf" srcId="{FA8440F6-7F5D-4581-AB43-447DCA6C0E07}" destId="{8DEF019D-F4C8-EC41-A29F-F49BF9261A99}" srcOrd="0" destOrd="0" presId="urn:microsoft.com/office/officeart/2008/layout/LinedList"/>
    <dgm:cxn modelId="{448FA058-F2A5-A242-AE48-5BCFEFACDA4E}" type="presOf" srcId="{1F8E4557-8320-44E6-BB65-E6A9813464C8}" destId="{8D93E416-9873-0A41-9645-141BF0546CA2}" srcOrd="0" destOrd="0" presId="urn:microsoft.com/office/officeart/2008/layout/LinedList"/>
    <dgm:cxn modelId="{8387F966-4FD2-4D33-B0BC-7FB25C74DEFE}" srcId="{CCBA9B19-96B5-4F78-ABD9-45444EC462EA}" destId="{A42AA8C2-076C-425E-B99D-C99EC186F519}" srcOrd="2" destOrd="0" parTransId="{64D483F3-789E-41F8-A6AB-49C9E62568D1}" sibTransId="{BE264AD4-2F57-4B0A-9F6F-8A2E42F677E8}"/>
    <dgm:cxn modelId="{C8D2E974-272F-B04A-A3E1-59DF4C901A10}" type="presOf" srcId="{CCBA9B19-96B5-4F78-ABD9-45444EC462EA}" destId="{C8792FF4-B282-8245-874C-47A1402B178C}" srcOrd="0" destOrd="0" presId="urn:microsoft.com/office/officeart/2008/layout/LinedList"/>
    <dgm:cxn modelId="{ABBA7775-D2A5-C548-915E-ABBDE1455D4A}" type="presOf" srcId="{5ABA7C1B-CB8C-450D-ADD4-276C48461226}" destId="{8C5E8D40-722D-964C-B70F-04F69A11BE62}" srcOrd="0" destOrd="0" presId="urn:microsoft.com/office/officeart/2008/layout/LinedList"/>
    <dgm:cxn modelId="{0C15179B-B3A4-7A47-8071-E4430FEBB8F1}" type="presOf" srcId="{FC197A4B-AC66-4E9E-A448-976D3A420F25}" destId="{7824171F-AB48-5944-8A9C-D7C047D97261}" srcOrd="0" destOrd="0" presId="urn:microsoft.com/office/officeart/2008/layout/LinedList"/>
    <dgm:cxn modelId="{1DBBA6A0-1E4F-4788-8561-7341C6231C4E}" srcId="{CCBA9B19-96B5-4F78-ABD9-45444EC462EA}" destId="{7CE6C690-ECF2-4A6A-9D15-0EFB14C95DF7}" srcOrd="4" destOrd="0" parTransId="{6D2B1802-D282-443D-AEAD-DF6F705150FA}" sibTransId="{CF2D995E-D106-42CF-A29F-0C4DC57AD326}"/>
    <dgm:cxn modelId="{C760E8A6-AF11-4BDA-B89A-FD762DB4BD8F}" srcId="{CCBA9B19-96B5-4F78-ABD9-45444EC462EA}" destId="{40E91DA5-83E5-4F76-B7F2-5F78F8A390A9}" srcOrd="0" destOrd="0" parTransId="{AD910763-423F-431B-BEEA-80163824CD50}" sibTransId="{E41E7EF0-6161-4EC7-8A38-BD29A8AEE198}"/>
    <dgm:cxn modelId="{29508BAB-2EC0-294D-9BFB-523496005324}" type="presOf" srcId="{A42AA8C2-076C-425E-B99D-C99EC186F519}" destId="{464C5767-C6E9-914C-BA4A-4932D0F78CB3}" srcOrd="0" destOrd="0" presId="urn:microsoft.com/office/officeart/2008/layout/LinedList"/>
    <dgm:cxn modelId="{839AE1D6-0F62-4583-A7A6-0394361FDFAF}" srcId="{CCBA9B19-96B5-4F78-ABD9-45444EC462EA}" destId="{FA8440F6-7F5D-4581-AB43-447DCA6C0E07}" srcOrd="5" destOrd="0" parTransId="{96AC0CE9-1F56-4D27-871E-69C6019E452C}" sibTransId="{3F625EF5-9A1A-44B2-961B-ACA87E63FE18}"/>
    <dgm:cxn modelId="{5AAB31E5-A020-4688-B889-6A0929326C7F}" srcId="{CCBA9B19-96B5-4F78-ABD9-45444EC462EA}" destId="{FC197A4B-AC66-4E9E-A448-976D3A420F25}" srcOrd="3" destOrd="0" parTransId="{54BE66F8-926F-4A29-99A6-C086E40E0F79}" sibTransId="{9E2D5552-4751-4461-8F6A-DA2F66EC753C}"/>
    <dgm:cxn modelId="{0ECA6FF5-4AF1-457C-997E-715E0A94FC0D}" srcId="{CCBA9B19-96B5-4F78-ABD9-45444EC462EA}" destId="{5ABA7C1B-CB8C-450D-ADD4-276C48461226}" srcOrd="1" destOrd="0" parTransId="{103B662D-681C-4D8B-90DC-9D04516D616C}" sibTransId="{3121756A-6847-4AB4-9DDE-BF562DB84873}"/>
    <dgm:cxn modelId="{5AE2FCFF-988B-714F-AAF3-942802D40C3B}" type="presOf" srcId="{7CE6C690-ECF2-4A6A-9D15-0EFB14C95DF7}" destId="{BC4A6CC3-A11B-304E-81FF-9D2B8A889AAE}" srcOrd="0" destOrd="0" presId="urn:microsoft.com/office/officeart/2008/layout/LinedList"/>
    <dgm:cxn modelId="{FF831852-29CF-2F4F-B427-A288D3CE4F45}" type="presParOf" srcId="{C8792FF4-B282-8245-874C-47A1402B178C}" destId="{83B87305-E4E2-1C46-BCB1-C76C503A4753}" srcOrd="0" destOrd="0" presId="urn:microsoft.com/office/officeart/2008/layout/LinedList"/>
    <dgm:cxn modelId="{CAA56E57-5223-4244-AE1A-D3C04BA442B7}" type="presParOf" srcId="{C8792FF4-B282-8245-874C-47A1402B178C}" destId="{67FBC9E7-2078-2D4C-B3D3-A9A4CDB043C4}" srcOrd="1" destOrd="0" presId="urn:microsoft.com/office/officeart/2008/layout/LinedList"/>
    <dgm:cxn modelId="{6046AFC6-85B5-7E46-9834-48F95FFC7396}" type="presParOf" srcId="{67FBC9E7-2078-2D4C-B3D3-A9A4CDB043C4}" destId="{038EDABB-F76E-A045-B89D-67D79FAE0BD0}" srcOrd="0" destOrd="0" presId="urn:microsoft.com/office/officeart/2008/layout/LinedList"/>
    <dgm:cxn modelId="{10817AD9-86EC-FE44-AB2A-1FD8CC5060B5}" type="presParOf" srcId="{67FBC9E7-2078-2D4C-B3D3-A9A4CDB043C4}" destId="{D92CCCED-C2E7-BE4F-A461-1D915B6F5EB5}" srcOrd="1" destOrd="0" presId="urn:microsoft.com/office/officeart/2008/layout/LinedList"/>
    <dgm:cxn modelId="{B9319027-FBE1-EA4C-9FA1-CCD9FC2EEECB}" type="presParOf" srcId="{C8792FF4-B282-8245-874C-47A1402B178C}" destId="{52A76CD3-1497-9B4E-AA80-56876ED83D7F}" srcOrd="2" destOrd="0" presId="urn:microsoft.com/office/officeart/2008/layout/LinedList"/>
    <dgm:cxn modelId="{338A089E-38C7-FF48-A2AE-03954400988C}" type="presParOf" srcId="{C8792FF4-B282-8245-874C-47A1402B178C}" destId="{A7C611D0-4BDB-514B-9251-2FB15AA574D1}" srcOrd="3" destOrd="0" presId="urn:microsoft.com/office/officeart/2008/layout/LinedList"/>
    <dgm:cxn modelId="{FC4FB60C-2825-724B-BFB7-92F46ED49B08}" type="presParOf" srcId="{A7C611D0-4BDB-514B-9251-2FB15AA574D1}" destId="{8C5E8D40-722D-964C-B70F-04F69A11BE62}" srcOrd="0" destOrd="0" presId="urn:microsoft.com/office/officeart/2008/layout/LinedList"/>
    <dgm:cxn modelId="{52697A2C-6AED-EE49-A4C9-FAE6A91CAC1B}" type="presParOf" srcId="{A7C611D0-4BDB-514B-9251-2FB15AA574D1}" destId="{A2C1D10D-E279-1149-99E2-523837D67A53}" srcOrd="1" destOrd="0" presId="urn:microsoft.com/office/officeart/2008/layout/LinedList"/>
    <dgm:cxn modelId="{A12D8C99-69E0-4F45-AE95-9E25A26072F0}" type="presParOf" srcId="{C8792FF4-B282-8245-874C-47A1402B178C}" destId="{F2F7F9A8-2E9D-004B-B56F-B0C8A5E4281C}" srcOrd="4" destOrd="0" presId="urn:microsoft.com/office/officeart/2008/layout/LinedList"/>
    <dgm:cxn modelId="{B8CE316C-57C8-534F-947D-01FF1290C00C}" type="presParOf" srcId="{C8792FF4-B282-8245-874C-47A1402B178C}" destId="{6C045E36-D391-9A41-812F-9DF3A73A494F}" srcOrd="5" destOrd="0" presId="urn:microsoft.com/office/officeart/2008/layout/LinedList"/>
    <dgm:cxn modelId="{09FFFD76-04B2-4944-AE14-721BFA41FA1B}" type="presParOf" srcId="{6C045E36-D391-9A41-812F-9DF3A73A494F}" destId="{464C5767-C6E9-914C-BA4A-4932D0F78CB3}" srcOrd="0" destOrd="0" presId="urn:microsoft.com/office/officeart/2008/layout/LinedList"/>
    <dgm:cxn modelId="{2D158FF2-EFAD-D84B-8275-08DD36F5DB46}" type="presParOf" srcId="{6C045E36-D391-9A41-812F-9DF3A73A494F}" destId="{20A98A2F-0447-B748-8F96-B7FE31980699}" srcOrd="1" destOrd="0" presId="urn:microsoft.com/office/officeart/2008/layout/LinedList"/>
    <dgm:cxn modelId="{08C51C6D-8352-D747-A50E-9A47A6DB896F}" type="presParOf" srcId="{C8792FF4-B282-8245-874C-47A1402B178C}" destId="{9692D0EF-609A-5A44-9696-02B229E3D94D}" srcOrd="6" destOrd="0" presId="urn:microsoft.com/office/officeart/2008/layout/LinedList"/>
    <dgm:cxn modelId="{83A1D074-6F4A-764D-A6AC-33F307FAE0B4}" type="presParOf" srcId="{C8792FF4-B282-8245-874C-47A1402B178C}" destId="{0AE0EDB2-5B8B-2543-8665-C0C2C4395DA2}" srcOrd="7" destOrd="0" presId="urn:microsoft.com/office/officeart/2008/layout/LinedList"/>
    <dgm:cxn modelId="{C991905E-EED8-E143-92C2-22E941C065BD}" type="presParOf" srcId="{0AE0EDB2-5B8B-2543-8665-C0C2C4395DA2}" destId="{7824171F-AB48-5944-8A9C-D7C047D97261}" srcOrd="0" destOrd="0" presId="urn:microsoft.com/office/officeart/2008/layout/LinedList"/>
    <dgm:cxn modelId="{BD05FC44-B276-7F41-9721-EEBDC3958B3C}" type="presParOf" srcId="{0AE0EDB2-5B8B-2543-8665-C0C2C4395DA2}" destId="{83526B9F-6CBD-BA47-AC7B-E57946990B15}" srcOrd="1" destOrd="0" presId="urn:microsoft.com/office/officeart/2008/layout/LinedList"/>
    <dgm:cxn modelId="{090BE1CC-2264-1547-AA7A-03D4BC92CB51}" type="presParOf" srcId="{C8792FF4-B282-8245-874C-47A1402B178C}" destId="{7A2DA223-ECFA-6149-AB4C-9D476F0135A8}" srcOrd="8" destOrd="0" presId="urn:microsoft.com/office/officeart/2008/layout/LinedList"/>
    <dgm:cxn modelId="{6FDEE67E-362C-0847-B8F7-63AD755CA4CE}" type="presParOf" srcId="{C8792FF4-B282-8245-874C-47A1402B178C}" destId="{BF81FFC9-B2CD-364B-97DA-8626F9938568}" srcOrd="9" destOrd="0" presId="urn:microsoft.com/office/officeart/2008/layout/LinedList"/>
    <dgm:cxn modelId="{A608E38A-9E4A-D04D-8113-F3AFB286BDDF}" type="presParOf" srcId="{BF81FFC9-B2CD-364B-97DA-8626F9938568}" destId="{BC4A6CC3-A11B-304E-81FF-9D2B8A889AAE}" srcOrd="0" destOrd="0" presId="urn:microsoft.com/office/officeart/2008/layout/LinedList"/>
    <dgm:cxn modelId="{3A155CEA-5493-7946-B928-B1A20878C921}" type="presParOf" srcId="{BF81FFC9-B2CD-364B-97DA-8626F9938568}" destId="{C8FD551A-1819-E641-9C60-AADEE957BB60}" srcOrd="1" destOrd="0" presId="urn:microsoft.com/office/officeart/2008/layout/LinedList"/>
    <dgm:cxn modelId="{95E48CAD-5361-7B43-A219-6C05EAA08FBE}" type="presParOf" srcId="{C8792FF4-B282-8245-874C-47A1402B178C}" destId="{B05E4279-C53A-A446-82E5-01E1FC00A14C}" srcOrd="10" destOrd="0" presId="urn:microsoft.com/office/officeart/2008/layout/LinedList"/>
    <dgm:cxn modelId="{DEBC4ED8-8559-7746-8474-88F34AC8C2AE}" type="presParOf" srcId="{C8792FF4-B282-8245-874C-47A1402B178C}" destId="{9E1128BD-D08F-1C4A-AEA6-855FFCF705C9}" srcOrd="11" destOrd="0" presId="urn:microsoft.com/office/officeart/2008/layout/LinedList"/>
    <dgm:cxn modelId="{911ACEC6-D47D-C34A-9DDC-0F80F95A2938}" type="presParOf" srcId="{9E1128BD-D08F-1C4A-AEA6-855FFCF705C9}" destId="{8DEF019D-F4C8-EC41-A29F-F49BF9261A99}" srcOrd="0" destOrd="0" presId="urn:microsoft.com/office/officeart/2008/layout/LinedList"/>
    <dgm:cxn modelId="{136382CC-14BD-534E-AA3D-39B13414B62B}" type="presParOf" srcId="{9E1128BD-D08F-1C4A-AEA6-855FFCF705C9}" destId="{85A72214-6C4C-EE4C-AF60-6B2A9CB13E8E}" srcOrd="1" destOrd="0" presId="urn:microsoft.com/office/officeart/2008/layout/LinedList"/>
    <dgm:cxn modelId="{4DF66986-4AF3-094D-8462-C3B93E23285C}" type="presParOf" srcId="{C8792FF4-B282-8245-874C-47A1402B178C}" destId="{D5BA6974-3DE1-7846-AF60-4422C1C7ECCC}" srcOrd="12" destOrd="0" presId="urn:microsoft.com/office/officeart/2008/layout/LinedList"/>
    <dgm:cxn modelId="{9B721911-BF5F-894D-ABE9-6EF98A3E3CA4}" type="presParOf" srcId="{C8792FF4-B282-8245-874C-47A1402B178C}" destId="{0AE950F7-481A-B542-8247-704D9EA1F0B4}" srcOrd="13" destOrd="0" presId="urn:microsoft.com/office/officeart/2008/layout/LinedList"/>
    <dgm:cxn modelId="{F55F12A6-A5D0-794D-B3CB-EFAFC70BA166}" type="presParOf" srcId="{0AE950F7-481A-B542-8247-704D9EA1F0B4}" destId="{8D93E416-9873-0A41-9645-141BF0546CA2}" srcOrd="0" destOrd="0" presId="urn:microsoft.com/office/officeart/2008/layout/LinedList"/>
    <dgm:cxn modelId="{10516BF2-5B48-AA45-BBF2-245364A86DCF}" type="presParOf" srcId="{0AE950F7-481A-B542-8247-704D9EA1F0B4}" destId="{C2B00A28-EA94-D846-9F8E-B54CC2E4C6E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84F522-19E8-E24F-88DD-0D72CC30345E}">
      <dsp:nvSpPr>
        <dsp:cNvPr id="0" name=""/>
        <dsp:cNvSpPr/>
      </dsp:nvSpPr>
      <dsp:spPr>
        <a:xfrm>
          <a:off x="0" y="0"/>
          <a:ext cx="564197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0028E2-63A6-474E-9603-DE2F2DDFD45E}">
      <dsp:nvSpPr>
        <dsp:cNvPr id="0" name=""/>
        <dsp:cNvSpPr/>
      </dsp:nvSpPr>
      <dsp:spPr>
        <a:xfrm>
          <a:off x="0" y="0"/>
          <a:ext cx="5641974" cy="615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Motivations</a:t>
          </a:r>
        </a:p>
      </dsp:txBody>
      <dsp:txXfrm>
        <a:off x="0" y="0"/>
        <a:ext cx="5641974" cy="615156"/>
      </dsp:txXfrm>
    </dsp:sp>
    <dsp:sp modelId="{84D276E0-BAE4-9343-BFAF-855DA55D0A46}">
      <dsp:nvSpPr>
        <dsp:cNvPr id="0" name=""/>
        <dsp:cNvSpPr/>
      </dsp:nvSpPr>
      <dsp:spPr>
        <a:xfrm>
          <a:off x="0" y="615156"/>
          <a:ext cx="5641974" cy="0"/>
        </a:xfrm>
        <a:prstGeom prst="line">
          <a:avLst/>
        </a:prstGeom>
        <a:solidFill>
          <a:schemeClr val="accent2">
            <a:hueOff val="-189053"/>
            <a:satOff val="213"/>
            <a:lumOff val="504"/>
            <a:alphaOff val="0"/>
          </a:schemeClr>
        </a:solidFill>
        <a:ln w="15875" cap="flat" cmpd="sng" algn="ctr">
          <a:solidFill>
            <a:schemeClr val="accent2">
              <a:hueOff val="-189053"/>
              <a:satOff val="213"/>
              <a:lumOff val="5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4562ED-6E09-694E-8C0B-7DD10471F67D}">
      <dsp:nvSpPr>
        <dsp:cNvPr id="0" name=""/>
        <dsp:cNvSpPr/>
      </dsp:nvSpPr>
      <dsp:spPr>
        <a:xfrm>
          <a:off x="0" y="615156"/>
          <a:ext cx="5641974" cy="615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Design Guidelines</a:t>
          </a:r>
        </a:p>
      </dsp:txBody>
      <dsp:txXfrm>
        <a:off x="0" y="615156"/>
        <a:ext cx="5641974" cy="615156"/>
      </dsp:txXfrm>
    </dsp:sp>
    <dsp:sp modelId="{DCDE3175-CB4D-6746-BA80-E14F6B48CDEA}">
      <dsp:nvSpPr>
        <dsp:cNvPr id="0" name=""/>
        <dsp:cNvSpPr/>
      </dsp:nvSpPr>
      <dsp:spPr>
        <a:xfrm>
          <a:off x="0" y="1230312"/>
          <a:ext cx="5641974" cy="0"/>
        </a:xfrm>
        <a:prstGeom prst="line">
          <a:avLst/>
        </a:prstGeom>
        <a:solidFill>
          <a:schemeClr val="accent2">
            <a:hueOff val="-378107"/>
            <a:satOff val="426"/>
            <a:lumOff val="1009"/>
            <a:alphaOff val="0"/>
          </a:schemeClr>
        </a:solidFill>
        <a:ln w="15875" cap="flat" cmpd="sng" algn="ctr">
          <a:solidFill>
            <a:schemeClr val="accent2">
              <a:hueOff val="-378107"/>
              <a:satOff val="426"/>
              <a:lumOff val="10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383E88-9903-3541-B502-72590B4FB25C}">
      <dsp:nvSpPr>
        <dsp:cNvPr id="0" name=""/>
        <dsp:cNvSpPr/>
      </dsp:nvSpPr>
      <dsp:spPr>
        <a:xfrm>
          <a:off x="0" y="1230312"/>
          <a:ext cx="5641974" cy="615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Platform Abstractions</a:t>
          </a:r>
        </a:p>
      </dsp:txBody>
      <dsp:txXfrm>
        <a:off x="0" y="1230312"/>
        <a:ext cx="5641974" cy="615156"/>
      </dsp:txXfrm>
    </dsp:sp>
    <dsp:sp modelId="{1E7F7AFD-D377-2741-BF45-30C53D42AC62}">
      <dsp:nvSpPr>
        <dsp:cNvPr id="0" name=""/>
        <dsp:cNvSpPr/>
      </dsp:nvSpPr>
      <dsp:spPr>
        <a:xfrm>
          <a:off x="0" y="1845468"/>
          <a:ext cx="5641974" cy="0"/>
        </a:xfrm>
        <a:prstGeom prst="line">
          <a:avLst/>
        </a:prstGeom>
        <a:solidFill>
          <a:schemeClr val="accent2">
            <a:hueOff val="-567160"/>
            <a:satOff val="639"/>
            <a:lumOff val="1513"/>
            <a:alphaOff val="0"/>
          </a:schemeClr>
        </a:solidFill>
        <a:ln w="15875" cap="flat" cmpd="sng" algn="ctr">
          <a:solidFill>
            <a:schemeClr val="accent2">
              <a:hueOff val="-567160"/>
              <a:satOff val="639"/>
              <a:lumOff val="151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08F83B-0B44-AD43-A498-3014A09994E6}">
      <dsp:nvSpPr>
        <dsp:cNvPr id="0" name=""/>
        <dsp:cNvSpPr/>
      </dsp:nvSpPr>
      <dsp:spPr>
        <a:xfrm>
          <a:off x="0" y="1845468"/>
          <a:ext cx="5641974" cy="615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Platform Architecture</a:t>
          </a:r>
        </a:p>
      </dsp:txBody>
      <dsp:txXfrm>
        <a:off x="0" y="1845468"/>
        <a:ext cx="5641974" cy="615156"/>
      </dsp:txXfrm>
    </dsp:sp>
    <dsp:sp modelId="{FDF039DB-A22F-E643-8DE8-F28530C174F5}">
      <dsp:nvSpPr>
        <dsp:cNvPr id="0" name=""/>
        <dsp:cNvSpPr/>
      </dsp:nvSpPr>
      <dsp:spPr>
        <a:xfrm>
          <a:off x="0" y="2460625"/>
          <a:ext cx="5641974" cy="0"/>
        </a:xfrm>
        <a:prstGeom prst="line">
          <a:avLst/>
        </a:prstGeom>
        <a:solidFill>
          <a:schemeClr val="accent2">
            <a:hueOff val="-756213"/>
            <a:satOff val="853"/>
            <a:lumOff val="2017"/>
            <a:alphaOff val="0"/>
          </a:schemeClr>
        </a:solidFill>
        <a:ln w="15875" cap="flat" cmpd="sng" algn="ctr">
          <a:solidFill>
            <a:schemeClr val="accent2">
              <a:hueOff val="-756213"/>
              <a:satOff val="853"/>
              <a:lumOff val="20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B8D3A2-C839-4F42-9446-1EF23CD48E99}">
      <dsp:nvSpPr>
        <dsp:cNvPr id="0" name=""/>
        <dsp:cNvSpPr/>
      </dsp:nvSpPr>
      <dsp:spPr>
        <a:xfrm>
          <a:off x="0" y="2460625"/>
          <a:ext cx="5641974" cy="615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Demo</a:t>
          </a:r>
        </a:p>
      </dsp:txBody>
      <dsp:txXfrm>
        <a:off x="0" y="2460625"/>
        <a:ext cx="5641974" cy="615156"/>
      </dsp:txXfrm>
    </dsp:sp>
    <dsp:sp modelId="{9B7ADDD4-28CD-FB46-B88A-51F208907115}">
      <dsp:nvSpPr>
        <dsp:cNvPr id="0" name=""/>
        <dsp:cNvSpPr/>
      </dsp:nvSpPr>
      <dsp:spPr>
        <a:xfrm>
          <a:off x="0" y="3075781"/>
          <a:ext cx="5641974" cy="0"/>
        </a:xfrm>
        <a:prstGeom prst="line">
          <a:avLst/>
        </a:prstGeom>
        <a:solidFill>
          <a:schemeClr val="accent2">
            <a:hueOff val="-945266"/>
            <a:satOff val="1066"/>
            <a:lumOff val="2521"/>
            <a:alphaOff val="0"/>
          </a:schemeClr>
        </a:solidFill>
        <a:ln w="15875" cap="flat" cmpd="sng" algn="ctr">
          <a:solidFill>
            <a:schemeClr val="accent2">
              <a:hueOff val="-945266"/>
              <a:satOff val="1066"/>
              <a:lumOff val="25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5F8862-588E-2440-ACED-0D670E8D02DB}">
      <dsp:nvSpPr>
        <dsp:cNvPr id="0" name=""/>
        <dsp:cNvSpPr/>
      </dsp:nvSpPr>
      <dsp:spPr>
        <a:xfrm>
          <a:off x="0" y="3075781"/>
          <a:ext cx="5641974" cy="615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Platform Roadmap</a:t>
          </a:r>
        </a:p>
      </dsp:txBody>
      <dsp:txXfrm>
        <a:off x="0" y="3075781"/>
        <a:ext cx="5641974" cy="615156"/>
      </dsp:txXfrm>
    </dsp:sp>
    <dsp:sp modelId="{D05F3A51-C216-7540-8D4D-9EC7E6546607}">
      <dsp:nvSpPr>
        <dsp:cNvPr id="0" name=""/>
        <dsp:cNvSpPr/>
      </dsp:nvSpPr>
      <dsp:spPr>
        <a:xfrm>
          <a:off x="0" y="3690937"/>
          <a:ext cx="5641974" cy="0"/>
        </a:xfrm>
        <a:prstGeom prst="line">
          <a:avLst/>
        </a:prstGeom>
        <a:solidFill>
          <a:schemeClr val="accent2">
            <a:hueOff val="-1134320"/>
            <a:satOff val="1279"/>
            <a:lumOff val="3026"/>
            <a:alphaOff val="0"/>
          </a:schemeClr>
        </a:solidFill>
        <a:ln w="15875" cap="flat" cmpd="sng" algn="ctr">
          <a:solidFill>
            <a:schemeClr val="accent2">
              <a:hueOff val="-1134320"/>
              <a:satOff val="1279"/>
              <a:lumOff val="30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0F0E44-E156-DB4E-8852-DA5E5DF1557E}">
      <dsp:nvSpPr>
        <dsp:cNvPr id="0" name=""/>
        <dsp:cNvSpPr/>
      </dsp:nvSpPr>
      <dsp:spPr>
        <a:xfrm>
          <a:off x="0" y="3690937"/>
          <a:ext cx="5641974" cy="615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Summary</a:t>
          </a:r>
        </a:p>
      </dsp:txBody>
      <dsp:txXfrm>
        <a:off x="0" y="3690937"/>
        <a:ext cx="5641974" cy="615156"/>
      </dsp:txXfrm>
    </dsp:sp>
    <dsp:sp modelId="{4A33FC99-6BB3-0A48-BC62-226449093079}">
      <dsp:nvSpPr>
        <dsp:cNvPr id="0" name=""/>
        <dsp:cNvSpPr/>
      </dsp:nvSpPr>
      <dsp:spPr>
        <a:xfrm>
          <a:off x="0" y="4306093"/>
          <a:ext cx="5641974" cy="0"/>
        </a:xfrm>
        <a:prstGeom prst="line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4AC3FA-5355-AC45-811C-A581E3C9A4B1}">
      <dsp:nvSpPr>
        <dsp:cNvPr id="0" name=""/>
        <dsp:cNvSpPr/>
      </dsp:nvSpPr>
      <dsp:spPr>
        <a:xfrm>
          <a:off x="0" y="4306093"/>
          <a:ext cx="5641974" cy="615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Questions</a:t>
          </a:r>
        </a:p>
      </dsp:txBody>
      <dsp:txXfrm>
        <a:off x="0" y="4306093"/>
        <a:ext cx="5641974" cy="6151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B71AA1-EE3F-42F5-8FCF-42D60F07E18E}">
      <dsp:nvSpPr>
        <dsp:cNvPr id="0" name=""/>
        <dsp:cNvSpPr/>
      </dsp:nvSpPr>
      <dsp:spPr>
        <a:xfrm>
          <a:off x="0" y="3860"/>
          <a:ext cx="6596063" cy="82236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D3F35F-96F3-4FC6-9004-AA46E24C487D}">
      <dsp:nvSpPr>
        <dsp:cNvPr id="0" name=""/>
        <dsp:cNvSpPr/>
      </dsp:nvSpPr>
      <dsp:spPr>
        <a:xfrm>
          <a:off x="248764" y="188892"/>
          <a:ext cx="452298" cy="45229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0BC60C-4F07-4888-8E48-AA83353DFAC4}">
      <dsp:nvSpPr>
        <dsp:cNvPr id="0" name=""/>
        <dsp:cNvSpPr/>
      </dsp:nvSpPr>
      <dsp:spPr>
        <a:xfrm>
          <a:off x="949827" y="3860"/>
          <a:ext cx="5646235" cy="822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033" tIns="87033" rIns="87033" bIns="87033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Team’s background was in Hadoop, Spark, Mesos and other ‘Big Data’ Technologies that came out of the valley</a:t>
          </a:r>
        </a:p>
      </dsp:txBody>
      <dsp:txXfrm>
        <a:off x="949827" y="3860"/>
        <a:ext cx="5646235" cy="822361"/>
      </dsp:txXfrm>
    </dsp:sp>
    <dsp:sp modelId="{F6332E96-C9FF-4FDF-A6A3-5297865AFA54}">
      <dsp:nvSpPr>
        <dsp:cNvPr id="0" name=""/>
        <dsp:cNvSpPr/>
      </dsp:nvSpPr>
      <dsp:spPr>
        <a:xfrm>
          <a:off x="0" y="1031812"/>
          <a:ext cx="6596063" cy="82236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C45D54-FF4B-4C1E-AA70-27A49256BB33}">
      <dsp:nvSpPr>
        <dsp:cNvPr id="0" name=""/>
        <dsp:cNvSpPr/>
      </dsp:nvSpPr>
      <dsp:spPr>
        <a:xfrm>
          <a:off x="248764" y="1216843"/>
          <a:ext cx="452298" cy="45229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021989-2755-4754-9CDD-8414D44DCCB9}">
      <dsp:nvSpPr>
        <dsp:cNvPr id="0" name=""/>
        <dsp:cNvSpPr/>
      </dsp:nvSpPr>
      <dsp:spPr>
        <a:xfrm>
          <a:off x="949827" y="1031812"/>
          <a:ext cx="5646235" cy="822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033" tIns="87033" rIns="87033" bIns="87033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Worked with highly regulated industries like Healthcare and Finance trying to help leverage their data to answer hard questions</a:t>
          </a:r>
        </a:p>
      </dsp:txBody>
      <dsp:txXfrm>
        <a:off x="949827" y="1031812"/>
        <a:ext cx="5646235" cy="822361"/>
      </dsp:txXfrm>
    </dsp:sp>
    <dsp:sp modelId="{244C7E19-4FF3-410F-B930-0E38853EC1E5}">
      <dsp:nvSpPr>
        <dsp:cNvPr id="0" name=""/>
        <dsp:cNvSpPr/>
      </dsp:nvSpPr>
      <dsp:spPr>
        <a:xfrm>
          <a:off x="0" y="2059763"/>
          <a:ext cx="6596063" cy="82236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B05C14-559D-413F-8024-BCC7EFEB2C4E}">
      <dsp:nvSpPr>
        <dsp:cNvPr id="0" name=""/>
        <dsp:cNvSpPr/>
      </dsp:nvSpPr>
      <dsp:spPr>
        <a:xfrm>
          <a:off x="248764" y="2244794"/>
          <a:ext cx="452298" cy="45229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8A27F1-FCF9-437E-B7F3-9BEF2C1A6555}">
      <dsp:nvSpPr>
        <dsp:cNvPr id="0" name=""/>
        <dsp:cNvSpPr/>
      </dsp:nvSpPr>
      <dsp:spPr>
        <a:xfrm>
          <a:off x="949827" y="2059763"/>
          <a:ext cx="5646235" cy="822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033" tIns="87033" rIns="87033" bIns="87033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Was not satisfied with the restrictions that available technologies were placing along with lack of hybrid cloud support.</a:t>
          </a:r>
        </a:p>
      </dsp:txBody>
      <dsp:txXfrm>
        <a:off x="949827" y="2059763"/>
        <a:ext cx="5646235" cy="822361"/>
      </dsp:txXfrm>
    </dsp:sp>
    <dsp:sp modelId="{FB1A41A1-E684-45A0-A271-32339A4B04F6}">
      <dsp:nvSpPr>
        <dsp:cNvPr id="0" name=""/>
        <dsp:cNvSpPr/>
      </dsp:nvSpPr>
      <dsp:spPr>
        <a:xfrm>
          <a:off x="0" y="3087714"/>
          <a:ext cx="6596063" cy="8223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ABD81B-AAFD-47EE-8AC4-66EAEA2A4CCC}">
      <dsp:nvSpPr>
        <dsp:cNvPr id="0" name=""/>
        <dsp:cNvSpPr/>
      </dsp:nvSpPr>
      <dsp:spPr>
        <a:xfrm>
          <a:off x="248764" y="3272746"/>
          <a:ext cx="452298" cy="45229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801DA2-C350-4BB4-9915-05057C89DB07}">
      <dsp:nvSpPr>
        <dsp:cNvPr id="0" name=""/>
        <dsp:cNvSpPr/>
      </dsp:nvSpPr>
      <dsp:spPr>
        <a:xfrm>
          <a:off x="949827" y="3087714"/>
          <a:ext cx="5646235" cy="822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033" tIns="87033" rIns="87033" bIns="87033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Lack of a truly End to End AI/ML platform was also a concern.</a:t>
          </a:r>
        </a:p>
      </dsp:txBody>
      <dsp:txXfrm>
        <a:off x="949827" y="3087714"/>
        <a:ext cx="5646235" cy="822361"/>
      </dsp:txXfrm>
    </dsp:sp>
    <dsp:sp modelId="{D3B841E0-F48D-4FDF-B633-4DC4963B9DD8}">
      <dsp:nvSpPr>
        <dsp:cNvPr id="0" name=""/>
        <dsp:cNvSpPr/>
      </dsp:nvSpPr>
      <dsp:spPr>
        <a:xfrm>
          <a:off x="0" y="4115666"/>
          <a:ext cx="6596063" cy="82236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9BD3D7-25EA-49E6-96BF-4055C1F38C8E}">
      <dsp:nvSpPr>
        <dsp:cNvPr id="0" name=""/>
        <dsp:cNvSpPr/>
      </dsp:nvSpPr>
      <dsp:spPr>
        <a:xfrm>
          <a:off x="248764" y="4300697"/>
          <a:ext cx="452298" cy="45229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06DFD1-5969-47DA-A1F0-BDDEFE6F67EF}">
      <dsp:nvSpPr>
        <dsp:cNvPr id="0" name=""/>
        <dsp:cNvSpPr/>
      </dsp:nvSpPr>
      <dsp:spPr>
        <a:xfrm>
          <a:off x="949827" y="4115666"/>
          <a:ext cx="2968228" cy="822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033" tIns="87033" rIns="87033" bIns="87033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SAFE AI was usually non-existent or an after-thought</a:t>
          </a:r>
        </a:p>
      </dsp:txBody>
      <dsp:txXfrm>
        <a:off x="949827" y="4115666"/>
        <a:ext cx="2968228" cy="822361"/>
      </dsp:txXfrm>
    </dsp:sp>
    <dsp:sp modelId="{B6B8DF84-3F7F-4F3A-9841-05B1C03CECAC}">
      <dsp:nvSpPr>
        <dsp:cNvPr id="0" name=""/>
        <dsp:cNvSpPr/>
      </dsp:nvSpPr>
      <dsp:spPr>
        <a:xfrm>
          <a:off x="3918055" y="4115666"/>
          <a:ext cx="2678007" cy="822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033" tIns="87033" rIns="87033" bIns="87033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Security, Assurance, Fairness and Effectiveness (SAFE)</a:t>
          </a:r>
        </a:p>
      </dsp:txBody>
      <dsp:txXfrm>
        <a:off x="3918055" y="4115666"/>
        <a:ext cx="2678007" cy="8223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859BAE-D4A0-4B31-8611-1EEEF7E37638}">
      <dsp:nvSpPr>
        <dsp:cNvPr id="0" name=""/>
        <dsp:cNvSpPr/>
      </dsp:nvSpPr>
      <dsp:spPr>
        <a:xfrm>
          <a:off x="134243" y="374283"/>
          <a:ext cx="837693" cy="83769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B6DE82-70C4-4D87-93DC-96567EB28CFE}">
      <dsp:nvSpPr>
        <dsp:cNvPr id="0" name=""/>
        <dsp:cNvSpPr/>
      </dsp:nvSpPr>
      <dsp:spPr>
        <a:xfrm>
          <a:off x="310158" y="550198"/>
          <a:ext cx="485862" cy="4858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3F1558-1E9A-4AF7-A951-0F4E35C696B7}">
      <dsp:nvSpPr>
        <dsp:cNvPr id="0" name=""/>
        <dsp:cNvSpPr/>
      </dsp:nvSpPr>
      <dsp:spPr>
        <a:xfrm>
          <a:off x="1151442" y="374283"/>
          <a:ext cx="1974562" cy="837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Do not re-invent the wheel</a:t>
          </a:r>
        </a:p>
      </dsp:txBody>
      <dsp:txXfrm>
        <a:off x="1151442" y="374283"/>
        <a:ext cx="1974562" cy="837693"/>
      </dsp:txXfrm>
    </dsp:sp>
    <dsp:sp modelId="{9D415DC1-56F3-4489-B843-5ACC615D8CFB}">
      <dsp:nvSpPr>
        <dsp:cNvPr id="0" name=""/>
        <dsp:cNvSpPr/>
      </dsp:nvSpPr>
      <dsp:spPr>
        <a:xfrm>
          <a:off x="3470057" y="374283"/>
          <a:ext cx="837693" cy="83769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8A4BB6-FE83-4567-A11E-DC9531E2B380}">
      <dsp:nvSpPr>
        <dsp:cNvPr id="0" name=""/>
        <dsp:cNvSpPr/>
      </dsp:nvSpPr>
      <dsp:spPr>
        <a:xfrm>
          <a:off x="3645973" y="550198"/>
          <a:ext cx="485862" cy="4858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471B4B-60A1-4828-8571-A1362D883E39}">
      <dsp:nvSpPr>
        <dsp:cNvPr id="0" name=""/>
        <dsp:cNvSpPr/>
      </dsp:nvSpPr>
      <dsp:spPr>
        <a:xfrm>
          <a:off x="4487256" y="374283"/>
          <a:ext cx="1974562" cy="837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Learn from the mistakes of others. </a:t>
          </a:r>
        </a:p>
      </dsp:txBody>
      <dsp:txXfrm>
        <a:off x="4487256" y="374283"/>
        <a:ext cx="1974562" cy="837693"/>
      </dsp:txXfrm>
    </dsp:sp>
    <dsp:sp modelId="{1400DB3C-D788-4A4D-9FBD-D6C51A4FD77B}">
      <dsp:nvSpPr>
        <dsp:cNvPr id="0" name=""/>
        <dsp:cNvSpPr/>
      </dsp:nvSpPr>
      <dsp:spPr>
        <a:xfrm>
          <a:off x="134243" y="2052097"/>
          <a:ext cx="837693" cy="83769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CFA8F9-6434-45C1-8771-E844CFF6A79E}">
      <dsp:nvSpPr>
        <dsp:cNvPr id="0" name=""/>
        <dsp:cNvSpPr/>
      </dsp:nvSpPr>
      <dsp:spPr>
        <a:xfrm>
          <a:off x="310158" y="2228012"/>
          <a:ext cx="485862" cy="4858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D4F9AF-068F-4414-B8E9-356BFE8D89A3}">
      <dsp:nvSpPr>
        <dsp:cNvPr id="0" name=""/>
        <dsp:cNvSpPr/>
      </dsp:nvSpPr>
      <dsp:spPr>
        <a:xfrm>
          <a:off x="1151442" y="2052097"/>
          <a:ext cx="1974562" cy="837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Newer does not always mean better</a:t>
          </a:r>
        </a:p>
      </dsp:txBody>
      <dsp:txXfrm>
        <a:off x="1151442" y="2052097"/>
        <a:ext cx="1974562" cy="837693"/>
      </dsp:txXfrm>
    </dsp:sp>
    <dsp:sp modelId="{10ED491F-61E3-42B4-AC44-A8EAF2721E8A}">
      <dsp:nvSpPr>
        <dsp:cNvPr id="0" name=""/>
        <dsp:cNvSpPr/>
      </dsp:nvSpPr>
      <dsp:spPr>
        <a:xfrm>
          <a:off x="3470057" y="2052097"/>
          <a:ext cx="837693" cy="83769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E93F95-36E2-4B09-B2A5-0C5450C1BEEC}">
      <dsp:nvSpPr>
        <dsp:cNvPr id="0" name=""/>
        <dsp:cNvSpPr/>
      </dsp:nvSpPr>
      <dsp:spPr>
        <a:xfrm>
          <a:off x="3645973" y="2228012"/>
          <a:ext cx="485862" cy="48586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691F17-F0B9-4E4E-B51D-B467DBDD451F}">
      <dsp:nvSpPr>
        <dsp:cNvPr id="0" name=""/>
        <dsp:cNvSpPr/>
      </dsp:nvSpPr>
      <dsp:spPr>
        <a:xfrm>
          <a:off x="4487256" y="2052097"/>
          <a:ext cx="1974562" cy="837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Measure twice and cut once</a:t>
          </a:r>
        </a:p>
      </dsp:txBody>
      <dsp:txXfrm>
        <a:off x="4487256" y="2052097"/>
        <a:ext cx="1974562" cy="837693"/>
      </dsp:txXfrm>
    </dsp:sp>
    <dsp:sp modelId="{61D51A68-429F-440B-9A30-4F237511D984}">
      <dsp:nvSpPr>
        <dsp:cNvPr id="0" name=""/>
        <dsp:cNvSpPr/>
      </dsp:nvSpPr>
      <dsp:spPr>
        <a:xfrm>
          <a:off x="134243" y="3729911"/>
          <a:ext cx="837693" cy="83769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6C785E-3553-4093-A8CB-570752146A76}">
      <dsp:nvSpPr>
        <dsp:cNvPr id="0" name=""/>
        <dsp:cNvSpPr/>
      </dsp:nvSpPr>
      <dsp:spPr>
        <a:xfrm>
          <a:off x="310158" y="3905827"/>
          <a:ext cx="485862" cy="48586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31F5AA-42DC-4E82-9DA0-C532649B026F}">
      <dsp:nvSpPr>
        <dsp:cNvPr id="0" name=""/>
        <dsp:cNvSpPr/>
      </dsp:nvSpPr>
      <dsp:spPr>
        <a:xfrm>
          <a:off x="1151442" y="3729911"/>
          <a:ext cx="1974562" cy="837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Security should not be an afterthought</a:t>
          </a:r>
        </a:p>
      </dsp:txBody>
      <dsp:txXfrm>
        <a:off x="1151442" y="3729911"/>
        <a:ext cx="1974562" cy="837693"/>
      </dsp:txXfrm>
    </dsp:sp>
    <dsp:sp modelId="{E2E92161-AD3A-49A4-8891-0D54E1B31695}">
      <dsp:nvSpPr>
        <dsp:cNvPr id="0" name=""/>
        <dsp:cNvSpPr/>
      </dsp:nvSpPr>
      <dsp:spPr>
        <a:xfrm>
          <a:off x="3470057" y="3729911"/>
          <a:ext cx="837693" cy="83769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0A5D17-E404-4874-BEEB-D7D399FD4373}">
      <dsp:nvSpPr>
        <dsp:cNvPr id="0" name=""/>
        <dsp:cNvSpPr/>
      </dsp:nvSpPr>
      <dsp:spPr>
        <a:xfrm>
          <a:off x="3645973" y="3905827"/>
          <a:ext cx="485862" cy="48586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5A3239-669B-47CA-B8BC-377AD002BBDB}">
      <dsp:nvSpPr>
        <dsp:cNvPr id="0" name=""/>
        <dsp:cNvSpPr/>
      </dsp:nvSpPr>
      <dsp:spPr>
        <a:xfrm>
          <a:off x="4487256" y="3729911"/>
          <a:ext cx="1974562" cy="837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Provide freedom of choice</a:t>
          </a:r>
        </a:p>
      </dsp:txBody>
      <dsp:txXfrm>
        <a:off x="4487256" y="3729911"/>
        <a:ext cx="1974562" cy="8376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BC60E7-25C9-9646-9F51-30A9B4EC9442}">
      <dsp:nvSpPr>
        <dsp:cNvPr id="0" name=""/>
        <dsp:cNvSpPr/>
      </dsp:nvSpPr>
      <dsp:spPr>
        <a:xfrm>
          <a:off x="2847" y="542881"/>
          <a:ext cx="2259201" cy="135552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Datasets  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Upload and reference Data</a:t>
          </a:r>
        </a:p>
      </dsp:txBody>
      <dsp:txXfrm>
        <a:off x="2847" y="542881"/>
        <a:ext cx="2259201" cy="1355520"/>
      </dsp:txXfrm>
    </dsp:sp>
    <dsp:sp modelId="{76EB5B30-3C8A-574A-938D-83588B4C7723}">
      <dsp:nvSpPr>
        <dsp:cNvPr id="0" name=""/>
        <dsp:cNvSpPr/>
      </dsp:nvSpPr>
      <dsp:spPr>
        <a:xfrm>
          <a:off x="2487969" y="542881"/>
          <a:ext cx="2259201" cy="13555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Executables 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Binary files, scripts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2487969" y="542881"/>
        <a:ext cx="2259201" cy="1355520"/>
      </dsp:txXfrm>
    </dsp:sp>
    <dsp:sp modelId="{83ADB85A-2999-644B-9AF7-D79303EA8964}">
      <dsp:nvSpPr>
        <dsp:cNvPr id="0" name=""/>
        <dsp:cNvSpPr/>
      </dsp:nvSpPr>
      <dsp:spPr>
        <a:xfrm>
          <a:off x="4973091" y="542881"/>
          <a:ext cx="2259201" cy="135552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Libraries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Dependencies to Executables</a:t>
          </a:r>
        </a:p>
      </dsp:txBody>
      <dsp:txXfrm>
        <a:off x="4973091" y="542881"/>
        <a:ext cx="2259201" cy="1355520"/>
      </dsp:txXfrm>
    </dsp:sp>
    <dsp:sp modelId="{FA1C7A0E-7074-4A43-AC0F-3240A1473889}">
      <dsp:nvSpPr>
        <dsp:cNvPr id="0" name=""/>
        <dsp:cNvSpPr/>
      </dsp:nvSpPr>
      <dsp:spPr>
        <a:xfrm>
          <a:off x="7458212" y="542881"/>
          <a:ext cx="2259201" cy="135552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Workflows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Abstractions on top of  Pegasus DAX files</a:t>
          </a:r>
        </a:p>
      </dsp:txBody>
      <dsp:txXfrm>
        <a:off x="7458212" y="542881"/>
        <a:ext cx="2259201" cy="1355520"/>
      </dsp:txXfrm>
    </dsp:sp>
    <dsp:sp modelId="{2D24841C-1969-5E49-A334-7B8D7483796C}">
      <dsp:nvSpPr>
        <dsp:cNvPr id="0" name=""/>
        <dsp:cNvSpPr/>
      </dsp:nvSpPr>
      <dsp:spPr>
        <a:xfrm>
          <a:off x="2847" y="2124322"/>
          <a:ext cx="2259201" cy="135552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Notebooks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Jupyter</a:t>
          </a:r>
          <a:r>
            <a:rPr lang="en-US" sz="1400" kern="1200" dirty="0"/>
            <a:t> Notebook Support</a:t>
          </a:r>
        </a:p>
      </dsp:txBody>
      <dsp:txXfrm>
        <a:off x="2847" y="2124322"/>
        <a:ext cx="2259201" cy="1355520"/>
      </dsp:txXfrm>
    </dsp:sp>
    <dsp:sp modelId="{5B5BC27D-121F-BE46-B427-13E2E710560A}">
      <dsp:nvSpPr>
        <dsp:cNvPr id="0" name=""/>
        <dsp:cNvSpPr/>
      </dsp:nvSpPr>
      <dsp:spPr>
        <a:xfrm>
          <a:off x="2487969" y="2124322"/>
          <a:ext cx="2259201" cy="135552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Dashboards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 </a:t>
          </a:r>
          <a:r>
            <a:rPr lang="en-US" sz="1400" kern="1200" dirty="0"/>
            <a:t>Visualization dashboards</a:t>
          </a:r>
        </a:p>
      </dsp:txBody>
      <dsp:txXfrm>
        <a:off x="2487969" y="2124322"/>
        <a:ext cx="2259201" cy="1355520"/>
      </dsp:txXfrm>
    </dsp:sp>
    <dsp:sp modelId="{4E51FD1B-73F9-4A4A-BBD5-A35D395CCE02}">
      <dsp:nvSpPr>
        <dsp:cNvPr id="0" name=""/>
        <dsp:cNvSpPr/>
      </dsp:nvSpPr>
      <dsp:spPr>
        <a:xfrm>
          <a:off x="4973091" y="2124322"/>
          <a:ext cx="2259201" cy="13555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Clusters* 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Loosely translates to Condor pools</a:t>
          </a:r>
        </a:p>
      </dsp:txBody>
      <dsp:txXfrm>
        <a:off x="4973091" y="2124322"/>
        <a:ext cx="2259201" cy="1355520"/>
      </dsp:txXfrm>
    </dsp:sp>
    <dsp:sp modelId="{6D5C4D39-43E2-6149-AFD4-CF26EED7BB1E}">
      <dsp:nvSpPr>
        <dsp:cNvPr id="0" name=""/>
        <dsp:cNvSpPr/>
      </dsp:nvSpPr>
      <dsp:spPr>
        <a:xfrm>
          <a:off x="7458212" y="2124322"/>
          <a:ext cx="2259201" cy="135552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Models*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Handles Model file and API</a:t>
          </a:r>
        </a:p>
      </dsp:txBody>
      <dsp:txXfrm>
        <a:off x="7458212" y="2124322"/>
        <a:ext cx="2259201" cy="13555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7AF1A7-AE0E-764F-A4CE-70CD58F54562}">
      <dsp:nvSpPr>
        <dsp:cNvPr id="0" name=""/>
        <dsp:cNvSpPr/>
      </dsp:nvSpPr>
      <dsp:spPr>
        <a:xfrm>
          <a:off x="0" y="0"/>
          <a:ext cx="7484601" cy="72409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End to End ML Features – (Models, Apps)</a:t>
          </a:r>
        </a:p>
      </dsp:txBody>
      <dsp:txXfrm>
        <a:off x="21208" y="21208"/>
        <a:ext cx="6618532" cy="681674"/>
      </dsp:txXfrm>
    </dsp:sp>
    <dsp:sp modelId="{EA118B44-B912-E242-B4A2-56DAD517D8AA}">
      <dsp:nvSpPr>
        <dsp:cNvPr id="0" name=""/>
        <dsp:cNvSpPr/>
      </dsp:nvSpPr>
      <dsp:spPr>
        <a:xfrm>
          <a:off x="558915" y="824658"/>
          <a:ext cx="7484601" cy="72409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SAFE AI Feature set</a:t>
          </a:r>
        </a:p>
      </dsp:txBody>
      <dsp:txXfrm>
        <a:off x="580123" y="845866"/>
        <a:ext cx="6412611" cy="681674"/>
      </dsp:txXfrm>
    </dsp:sp>
    <dsp:sp modelId="{10C7B986-0C42-E742-A09F-E7726CC26A80}">
      <dsp:nvSpPr>
        <dsp:cNvPr id="0" name=""/>
        <dsp:cNvSpPr/>
      </dsp:nvSpPr>
      <dsp:spPr>
        <a:xfrm>
          <a:off x="1117830" y="1649317"/>
          <a:ext cx="7484601" cy="7240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Cloud bursting Support (condor-annex looks very promising)</a:t>
          </a:r>
        </a:p>
      </dsp:txBody>
      <dsp:txXfrm>
        <a:off x="1139038" y="1670525"/>
        <a:ext cx="6412611" cy="681674"/>
      </dsp:txXfrm>
    </dsp:sp>
    <dsp:sp modelId="{DF47C521-01C7-1F48-A3F2-5107C95876CC}">
      <dsp:nvSpPr>
        <dsp:cNvPr id="0" name=""/>
        <dsp:cNvSpPr/>
      </dsp:nvSpPr>
      <dsp:spPr>
        <a:xfrm>
          <a:off x="1676745" y="2473975"/>
          <a:ext cx="7484601" cy="72409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Grid Universe support</a:t>
          </a:r>
        </a:p>
      </dsp:txBody>
      <dsp:txXfrm>
        <a:off x="1697953" y="2495183"/>
        <a:ext cx="6412611" cy="681674"/>
      </dsp:txXfrm>
    </dsp:sp>
    <dsp:sp modelId="{CC7A689E-9CE7-7A43-8AE7-ECE440A0977C}">
      <dsp:nvSpPr>
        <dsp:cNvPr id="0" name=""/>
        <dsp:cNvSpPr/>
      </dsp:nvSpPr>
      <dsp:spPr>
        <a:xfrm>
          <a:off x="2235660" y="3298634"/>
          <a:ext cx="7484601" cy="72409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Open Source Core platform (Apache 2.0)  Looking for potential contributors/users</a:t>
          </a:r>
        </a:p>
      </dsp:txBody>
      <dsp:txXfrm>
        <a:off x="2256868" y="3319842"/>
        <a:ext cx="6412611" cy="681674"/>
      </dsp:txXfrm>
    </dsp:sp>
    <dsp:sp modelId="{3B04D941-D09C-6C40-828E-B95A0829CA96}">
      <dsp:nvSpPr>
        <dsp:cNvPr id="0" name=""/>
        <dsp:cNvSpPr/>
      </dsp:nvSpPr>
      <dsp:spPr>
        <a:xfrm>
          <a:off x="7013942" y="528988"/>
          <a:ext cx="470658" cy="47065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7119840" y="528988"/>
        <a:ext cx="258862" cy="354170"/>
      </dsp:txXfrm>
    </dsp:sp>
    <dsp:sp modelId="{63810150-2F2C-1144-BBCD-3596CEB61A0C}">
      <dsp:nvSpPr>
        <dsp:cNvPr id="0" name=""/>
        <dsp:cNvSpPr/>
      </dsp:nvSpPr>
      <dsp:spPr>
        <a:xfrm>
          <a:off x="7572857" y="1353646"/>
          <a:ext cx="470658" cy="47065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7678755" y="1353646"/>
        <a:ext cx="258862" cy="354170"/>
      </dsp:txXfrm>
    </dsp:sp>
    <dsp:sp modelId="{38D14200-B38E-C34A-9B06-54E6960718E7}">
      <dsp:nvSpPr>
        <dsp:cNvPr id="0" name=""/>
        <dsp:cNvSpPr/>
      </dsp:nvSpPr>
      <dsp:spPr>
        <a:xfrm>
          <a:off x="8131773" y="2166237"/>
          <a:ext cx="470658" cy="470658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8237671" y="2166237"/>
        <a:ext cx="258862" cy="354170"/>
      </dsp:txXfrm>
    </dsp:sp>
    <dsp:sp modelId="{B1BD030A-4D26-EF4D-A883-5C048DF0D64D}">
      <dsp:nvSpPr>
        <dsp:cNvPr id="0" name=""/>
        <dsp:cNvSpPr/>
      </dsp:nvSpPr>
      <dsp:spPr>
        <a:xfrm>
          <a:off x="8690688" y="2998941"/>
          <a:ext cx="470658" cy="47065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8796586" y="2998941"/>
        <a:ext cx="258862" cy="35417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B87305-E4E2-1C46-BCB1-C76C503A4753}">
      <dsp:nvSpPr>
        <dsp:cNvPr id="0" name=""/>
        <dsp:cNvSpPr/>
      </dsp:nvSpPr>
      <dsp:spPr>
        <a:xfrm>
          <a:off x="0" y="600"/>
          <a:ext cx="564197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8EDABB-F76E-A045-B89D-67D79FAE0BD0}">
      <dsp:nvSpPr>
        <dsp:cNvPr id="0" name=""/>
        <dsp:cNvSpPr/>
      </dsp:nvSpPr>
      <dsp:spPr>
        <a:xfrm>
          <a:off x="0" y="600"/>
          <a:ext cx="5641974" cy="702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Building a Data Science/AI/ML Platform is never fun</a:t>
          </a:r>
        </a:p>
      </dsp:txBody>
      <dsp:txXfrm>
        <a:off x="0" y="600"/>
        <a:ext cx="5641974" cy="702864"/>
      </dsp:txXfrm>
    </dsp:sp>
    <dsp:sp modelId="{52A76CD3-1497-9B4E-AA80-56876ED83D7F}">
      <dsp:nvSpPr>
        <dsp:cNvPr id="0" name=""/>
        <dsp:cNvSpPr/>
      </dsp:nvSpPr>
      <dsp:spPr>
        <a:xfrm>
          <a:off x="0" y="703464"/>
          <a:ext cx="5641974" cy="0"/>
        </a:xfrm>
        <a:prstGeom prst="line">
          <a:avLst/>
        </a:prstGeom>
        <a:solidFill>
          <a:schemeClr val="accent2">
            <a:hueOff val="-220562"/>
            <a:satOff val="249"/>
            <a:lumOff val="588"/>
            <a:alphaOff val="0"/>
          </a:schemeClr>
        </a:solidFill>
        <a:ln w="15875" cap="flat" cmpd="sng" algn="ctr">
          <a:solidFill>
            <a:schemeClr val="accent2">
              <a:hueOff val="-220562"/>
              <a:satOff val="249"/>
              <a:lumOff val="5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5E8D40-722D-964C-B70F-04F69A11BE62}">
      <dsp:nvSpPr>
        <dsp:cNvPr id="0" name=""/>
        <dsp:cNvSpPr/>
      </dsp:nvSpPr>
      <dsp:spPr>
        <a:xfrm>
          <a:off x="0" y="703464"/>
          <a:ext cx="5641974" cy="702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Open source tools like Pegasus, HTCondor make it a lot easier</a:t>
          </a:r>
        </a:p>
      </dsp:txBody>
      <dsp:txXfrm>
        <a:off x="0" y="703464"/>
        <a:ext cx="5641974" cy="702864"/>
      </dsp:txXfrm>
    </dsp:sp>
    <dsp:sp modelId="{F2F7F9A8-2E9D-004B-B56F-B0C8A5E4281C}">
      <dsp:nvSpPr>
        <dsp:cNvPr id="0" name=""/>
        <dsp:cNvSpPr/>
      </dsp:nvSpPr>
      <dsp:spPr>
        <a:xfrm>
          <a:off x="0" y="1406328"/>
          <a:ext cx="5641974" cy="0"/>
        </a:xfrm>
        <a:prstGeom prst="line">
          <a:avLst/>
        </a:prstGeom>
        <a:solidFill>
          <a:schemeClr val="accent2">
            <a:hueOff val="-441124"/>
            <a:satOff val="497"/>
            <a:lumOff val="1177"/>
            <a:alphaOff val="0"/>
          </a:schemeClr>
        </a:solidFill>
        <a:ln w="15875" cap="flat" cmpd="sng" algn="ctr">
          <a:solidFill>
            <a:schemeClr val="accent2">
              <a:hueOff val="-441124"/>
              <a:satOff val="497"/>
              <a:lumOff val="1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4C5767-C6E9-914C-BA4A-4932D0F78CB3}">
      <dsp:nvSpPr>
        <dsp:cNvPr id="0" name=""/>
        <dsp:cNvSpPr/>
      </dsp:nvSpPr>
      <dsp:spPr>
        <a:xfrm>
          <a:off x="0" y="1406328"/>
          <a:ext cx="5641974" cy="702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Still a challenge to pick the right set of technologies</a:t>
          </a:r>
        </a:p>
      </dsp:txBody>
      <dsp:txXfrm>
        <a:off x="0" y="1406328"/>
        <a:ext cx="5641974" cy="702864"/>
      </dsp:txXfrm>
    </dsp:sp>
    <dsp:sp modelId="{9692D0EF-609A-5A44-9696-02B229E3D94D}">
      <dsp:nvSpPr>
        <dsp:cNvPr id="0" name=""/>
        <dsp:cNvSpPr/>
      </dsp:nvSpPr>
      <dsp:spPr>
        <a:xfrm>
          <a:off x="0" y="2109192"/>
          <a:ext cx="5641974" cy="0"/>
        </a:xfrm>
        <a:prstGeom prst="line">
          <a:avLst/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5875" cap="flat" cmpd="sng" algn="ctr">
          <a:solidFill>
            <a:schemeClr val="accent2">
              <a:hueOff val="-661686"/>
              <a:satOff val="746"/>
              <a:lumOff val="1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24171F-AB48-5944-8A9C-D7C047D97261}">
      <dsp:nvSpPr>
        <dsp:cNvPr id="0" name=""/>
        <dsp:cNvSpPr/>
      </dsp:nvSpPr>
      <dsp:spPr>
        <a:xfrm>
          <a:off x="0" y="2109192"/>
          <a:ext cx="5641974" cy="702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Still very use-case dependent </a:t>
          </a:r>
        </a:p>
      </dsp:txBody>
      <dsp:txXfrm>
        <a:off x="0" y="2109192"/>
        <a:ext cx="5641974" cy="702864"/>
      </dsp:txXfrm>
    </dsp:sp>
    <dsp:sp modelId="{7A2DA223-ECFA-6149-AB4C-9D476F0135A8}">
      <dsp:nvSpPr>
        <dsp:cNvPr id="0" name=""/>
        <dsp:cNvSpPr/>
      </dsp:nvSpPr>
      <dsp:spPr>
        <a:xfrm>
          <a:off x="0" y="2812057"/>
          <a:ext cx="5641974" cy="0"/>
        </a:xfrm>
        <a:prstGeom prst="line">
          <a:avLst/>
        </a:prstGeom>
        <a:solidFill>
          <a:schemeClr val="accent2">
            <a:hueOff val="-882249"/>
            <a:satOff val="995"/>
            <a:lumOff val="2353"/>
            <a:alphaOff val="0"/>
          </a:schemeClr>
        </a:solidFill>
        <a:ln w="15875" cap="flat" cmpd="sng" algn="ctr">
          <a:solidFill>
            <a:schemeClr val="accent2">
              <a:hueOff val="-882249"/>
              <a:satOff val="995"/>
              <a:lumOff val="23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4A6CC3-A11B-304E-81FF-9D2B8A889AAE}">
      <dsp:nvSpPr>
        <dsp:cNvPr id="0" name=""/>
        <dsp:cNvSpPr/>
      </dsp:nvSpPr>
      <dsp:spPr>
        <a:xfrm>
          <a:off x="0" y="2812057"/>
          <a:ext cx="5641974" cy="702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Get ready to do a lot of Devops (and then some more)</a:t>
          </a:r>
        </a:p>
      </dsp:txBody>
      <dsp:txXfrm>
        <a:off x="0" y="2812057"/>
        <a:ext cx="5641974" cy="702864"/>
      </dsp:txXfrm>
    </dsp:sp>
    <dsp:sp modelId="{B05E4279-C53A-A446-82E5-01E1FC00A14C}">
      <dsp:nvSpPr>
        <dsp:cNvPr id="0" name=""/>
        <dsp:cNvSpPr/>
      </dsp:nvSpPr>
      <dsp:spPr>
        <a:xfrm>
          <a:off x="0" y="3514921"/>
          <a:ext cx="5641974" cy="0"/>
        </a:xfrm>
        <a:prstGeom prst="line">
          <a:avLst/>
        </a:prstGeom>
        <a:solidFill>
          <a:schemeClr val="accent2">
            <a:hueOff val="-1102811"/>
            <a:satOff val="1243"/>
            <a:lumOff val="2942"/>
            <a:alphaOff val="0"/>
          </a:schemeClr>
        </a:solidFill>
        <a:ln w="15875" cap="flat" cmpd="sng" algn="ctr">
          <a:solidFill>
            <a:schemeClr val="accent2">
              <a:hueOff val="-1102811"/>
              <a:satOff val="1243"/>
              <a:lumOff val="29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EF019D-F4C8-EC41-A29F-F49BF9261A99}">
      <dsp:nvSpPr>
        <dsp:cNvPr id="0" name=""/>
        <dsp:cNvSpPr/>
      </dsp:nvSpPr>
      <dsp:spPr>
        <a:xfrm>
          <a:off x="0" y="3514921"/>
          <a:ext cx="5641974" cy="702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K8s has a lot of cool tools to help bundle complex platforms (helm charts etc)</a:t>
          </a:r>
        </a:p>
      </dsp:txBody>
      <dsp:txXfrm>
        <a:off x="0" y="3514921"/>
        <a:ext cx="5641974" cy="702864"/>
      </dsp:txXfrm>
    </dsp:sp>
    <dsp:sp modelId="{D5BA6974-3DE1-7846-AF60-4422C1C7ECCC}">
      <dsp:nvSpPr>
        <dsp:cNvPr id="0" name=""/>
        <dsp:cNvSpPr/>
      </dsp:nvSpPr>
      <dsp:spPr>
        <a:xfrm>
          <a:off x="0" y="4217785"/>
          <a:ext cx="5641974" cy="0"/>
        </a:xfrm>
        <a:prstGeom prst="line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93E416-9873-0A41-9645-141BF0546CA2}">
      <dsp:nvSpPr>
        <dsp:cNvPr id="0" name=""/>
        <dsp:cNvSpPr/>
      </dsp:nvSpPr>
      <dsp:spPr>
        <a:xfrm>
          <a:off x="0" y="4217785"/>
          <a:ext cx="5641974" cy="702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Since all of these tools keep evolving, you are never done !</a:t>
          </a:r>
        </a:p>
      </dsp:txBody>
      <dsp:txXfrm>
        <a:off x="0" y="4217785"/>
        <a:ext cx="5641974" cy="702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20BB3-3CCB-4FE5-991B-82F6BCB48AF3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46DE6-3336-457D-A091-FA20AC1C5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11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912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36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5/21/19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058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5/21/19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933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5/21/19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789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5/21/19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945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5/21/19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7121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5/21/19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415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5/21/19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340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5/21/19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879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5/21/19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54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5/21/19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015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5/21/19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570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5/21/19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830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vishnu@wisecube.ai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isecube.ai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1" y="685892"/>
            <a:ext cx="3566407" cy="3794020"/>
          </a:xfrm>
        </p:spPr>
        <p:txBody>
          <a:bodyPr anchor="b">
            <a:normAutofit/>
          </a:bodyPr>
          <a:lstStyle/>
          <a:p>
            <a:r>
              <a:rPr lang="en-US" sz="4000"/>
              <a:t>(Building an) AI Platform on htcondor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613611" y="4684242"/>
            <a:ext cx="3566407" cy="814350"/>
          </a:xfrm>
        </p:spPr>
        <p:txBody>
          <a:bodyPr anchor="t">
            <a:normAutofit/>
          </a:bodyPr>
          <a:lstStyle/>
          <a:p>
            <a:pPr algn="r"/>
            <a:r>
              <a:rPr lang="en-US" sz="1600" dirty="0"/>
              <a:t>Motivations, lessons learnt and Next Steps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5557" y="4593863"/>
            <a:ext cx="2926080" cy="0"/>
          </a:xfrm>
          <a:prstGeom prst="line">
            <a:avLst/>
          </a:prstGeom>
          <a:ln w="19050">
            <a:solidFill>
              <a:srgbClr val="7F9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tree, indoor, photo&#10;&#10;Description automatically generated">
            <a:extLst>
              <a:ext uri="{FF2B5EF4-FFF2-40B4-BE49-F238E27FC236}">
                <a16:creationId xmlns:a16="http://schemas.microsoft.com/office/drawing/2014/main" id="{83921BBD-0218-5B49-BD65-76B33A57CB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87" r="13760" b="2"/>
          <a:stretch/>
        </p:blipFill>
        <p:spPr>
          <a:xfrm>
            <a:off x="4658258" y="975"/>
            <a:ext cx="7533742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A05A8C-956F-4C41-AF1C-3A710E8A13FE}"/>
              </a:ext>
            </a:extLst>
          </p:cNvPr>
          <p:cNvSpPr txBox="1"/>
          <p:nvPr/>
        </p:nvSpPr>
        <p:spPr>
          <a:xfrm>
            <a:off x="773730" y="6147282"/>
            <a:ext cx="36454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Cedalion standing on the shoulders of Orion by Nicolas Poussin, 1658</a:t>
            </a:r>
            <a:br>
              <a:rPr lang="en-US" sz="1100" dirty="0"/>
            </a:b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052355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292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Questions?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70E81B-4E59-E243-8EEC-4890B85C07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6" r="1" b="7913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AA4612-1B06-AC43-8C6E-D9CDAB4BC9EC}"/>
              </a:ext>
            </a:extLst>
          </p:cNvPr>
          <p:cNvSpPr txBox="1"/>
          <p:nvPr/>
        </p:nvSpPr>
        <p:spPr>
          <a:xfrm>
            <a:off x="8029319" y="917725"/>
            <a:ext cx="3424739" cy="4852362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3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vishnu@wisecube.ai</a:t>
            </a:r>
            <a:endParaRPr lang="en-US" sz="3200" dirty="0">
              <a:solidFill>
                <a:schemeClr val="bg1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3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www.wisecube.ai</a:t>
            </a:r>
            <a:endParaRPr lang="en-US" sz="3200" dirty="0">
              <a:solidFill>
                <a:schemeClr val="bg1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810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agenda</a:t>
            </a: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A534299D-3A42-4226-9CE2-FBC85ECBD8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4315144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8182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0AAC386-A18D-4525-AD1B-4D227ED34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9872" y="643467"/>
            <a:ext cx="3473009" cy="5571066"/>
          </a:xfrm>
        </p:spPr>
        <p:txBody>
          <a:bodyPr>
            <a:normAutofit/>
          </a:bodyPr>
          <a:lstStyle/>
          <a:p>
            <a:r>
              <a:rPr lang="en-US"/>
              <a:t>motivations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34C4AD0-FE94-4E84-ACA6-CC5BF1A11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853463" y="2514600"/>
            <a:ext cx="0" cy="1828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2721C4FF-8FA0-4FB9-9450-EC5058BA07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0205251"/>
              </p:ext>
            </p:extLst>
          </p:nvPr>
        </p:nvGraphicFramePr>
        <p:xfrm>
          <a:off x="942975" y="933450"/>
          <a:ext cx="6596063" cy="4941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8733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0AAC386-A18D-4525-AD1B-4D227ED34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9872" y="643467"/>
            <a:ext cx="3473009" cy="5571066"/>
          </a:xfrm>
        </p:spPr>
        <p:txBody>
          <a:bodyPr>
            <a:normAutofit/>
          </a:bodyPr>
          <a:lstStyle/>
          <a:p>
            <a:r>
              <a:rPr lang="en-US" dirty="0"/>
              <a:t>Design guidelines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4C4AD0-FE94-4E84-ACA6-CC5BF1A11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853463" y="2514600"/>
            <a:ext cx="0" cy="1828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A06272FA-6679-4DCF-A5BE-617846DB6D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2839382"/>
              </p:ext>
            </p:extLst>
          </p:nvPr>
        </p:nvGraphicFramePr>
        <p:xfrm>
          <a:off x="942975" y="933450"/>
          <a:ext cx="6596063" cy="4941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2452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n-US" dirty="0"/>
              <a:t>Platform abstractions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054BF16-C53A-4009-999D-6933E553AA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9714260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3568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CD2B798-7994-4548-A2BE-4AEF9C1A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Oval 5">
            <a:extLst>
              <a:ext uri="{FF2B5EF4-FFF2-40B4-BE49-F238E27FC236}">
                <a16:creationId xmlns:a16="http://schemas.microsoft.com/office/drawing/2014/main" id="{E6162320-3B67-42BB-AF9D-939326E64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722E143-84C1-4F95-937C-78B92D281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774A886E-E8EF-48CC-8764-20EAE4538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805" y="640080"/>
            <a:ext cx="3378099" cy="4077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 cap="all" spc="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Platform Architecture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B1993F9-CFC5-495F-9F26-199534453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71704" y="4831176"/>
            <a:ext cx="2743200" cy="0"/>
          </a:xfrm>
          <a:prstGeom prst="line">
            <a:avLst/>
          </a:prstGeom>
          <a:ln w="19050">
            <a:solidFill>
              <a:srgbClr val="FFB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7A61012-C57A-5F4A-954B-2350E0AF4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004" y="80534"/>
            <a:ext cx="7872187" cy="669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40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CD2B798-7994-4548-A2BE-4AEF9C1A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Oval 5">
            <a:extLst>
              <a:ext uri="{FF2B5EF4-FFF2-40B4-BE49-F238E27FC236}">
                <a16:creationId xmlns:a16="http://schemas.microsoft.com/office/drawing/2014/main" id="{E6162320-3B67-42BB-AF9D-939326E64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722E143-84C1-4F95-937C-78B92D281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3066538-5C87-F74E-95C0-261458FB30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09" b="10104"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1238442"/>
            <a:ext cx="3635926" cy="4355751"/>
          </a:xfrm>
          <a:prstGeom prst="rect">
            <a:avLst/>
          </a:prstGeom>
          <a:solidFill>
            <a:srgbClr val="000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39" y="1475234"/>
            <a:ext cx="3214307" cy="290169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demo</a:t>
            </a:r>
          </a:p>
        </p:txBody>
      </p:sp>
      <p:cxnSp>
        <p:nvCxnSpPr>
          <p:cNvPr id="45" name="Straight Connector 38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65829" y="4508519"/>
            <a:ext cx="2926080" cy="0"/>
          </a:xfrm>
          <a:prstGeom prst="line">
            <a:avLst/>
          </a:prstGeom>
          <a:ln w="19050">
            <a:solidFill>
              <a:srgbClr val="0202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040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n-US"/>
              <a:t>Platform roadmap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7113369A-67D0-4ACD-86C4-BBCCF482D5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7730614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8662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16DBE3-7B45-D342-88AF-9A72C3439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Summary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F37860BD-D069-4DD1-80C3-9F6D901542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238949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10615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348</Words>
  <Application>Microsoft Macintosh PowerPoint</Application>
  <PresentationFormat>Widescreen</PresentationFormat>
  <Paragraphs>64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Tw Cen MT</vt:lpstr>
      <vt:lpstr>Tw Cen MT Condensed</vt:lpstr>
      <vt:lpstr>Wingdings 3</vt:lpstr>
      <vt:lpstr>Integral</vt:lpstr>
      <vt:lpstr>(Building an) AI Platform on htcondor</vt:lpstr>
      <vt:lpstr>agenda</vt:lpstr>
      <vt:lpstr>motivations</vt:lpstr>
      <vt:lpstr>Design guidelines</vt:lpstr>
      <vt:lpstr>Platform abstractions</vt:lpstr>
      <vt:lpstr>Platform Architecture</vt:lpstr>
      <vt:lpstr>demo</vt:lpstr>
      <vt:lpstr>Platform roadmap</vt:lpstr>
      <vt:lpstr>Summary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(Building an) AI Platform on htcondor</dc:title>
  <dc:creator>Vishnu Vettrivel</dc:creator>
  <cp:lastModifiedBy>Vishnu Vettrivel</cp:lastModifiedBy>
  <cp:revision>1</cp:revision>
  <dcterms:created xsi:type="dcterms:W3CDTF">2019-05-21T20:30:28Z</dcterms:created>
  <dcterms:modified xsi:type="dcterms:W3CDTF">2019-05-21T20:31:00Z</dcterms:modified>
</cp:coreProperties>
</file>