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8" r:id="rId2"/>
    <p:sldId id="270" r:id="rId3"/>
    <p:sldId id="290" r:id="rId4"/>
    <p:sldId id="268" r:id="rId5"/>
    <p:sldId id="272" r:id="rId6"/>
    <p:sldId id="273" r:id="rId7"/>
    <p:sldId id="277" r:id="rId8"/>
    <p:sldId id="286" r:id="rId9"/>
    <p:sldId id="278" r:id="rId10"/>
    <p:sldId id="279" r:id="rId11"/>
    <p:sldId id="284" r:id="rId12"/>
    <p:sldId id="280" r:id="rId13"/>
    <p:sldId id="281" r:id="rId14"/>
    <p:sldId id="282" r:id="rId15"/>
    <p:sldId id="285" r:id="rId16"/>
    <p:sldId id="283" r:id="rId17"/>
    <p:sldId id="287" r:id="rId18"/>
    <p:sldId id="289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161" d="100"/>
          <a:sy n="161" d="100"/>
        </p:scale>
        <p:origin x="2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edikt Riedel" userId="ab44b247-b54a-48ae-896d-4a56a123ca7a" providerId="ADAL" clId="{9ECB4CA8-83F5-4F1A-B4DD-0FD3AB8AD3B2}"/>
    <pc:docChg chg="undo custSel addSld delSld modSld sldOrd modMainMaster">
      <pc:chgData name="Benedikt Riedel" userId="ab44b247-b54a-48ae-896d-4a56a123ca7a" providerId="ADAL" clId="{9ECB4CA8-83F5-4F1A-B4DD-0FD3AB8AD3B2}" dt="2019-05-20T22:32:32.132" v="1251" actId="478"/>
      <pc:docMkLst>
        <pc:docMk/>
      </pc:docMkLst>
      <pc:sldChg chg="modSp">
        <pc:chgData name="Benedikt Riedel" userId="ab44b247-b54a-48ae-896d-4a56a123ca7a" providerId="ADAL" clId="{9ECB4CA8-83F5-4F1A-B4DD-0FD3AB8AD3B2}" dt="2019-05-20T22:31:51.243" v="1248" actId="2711"/>
        <pc:sldMkLst>
          <pc:docMk/>
          <pc:sldMk cId="2453288483" sldId="268"/>
        </pc:sldMkLst>
        <pc:spChg chg="mod">
          <ac:chgData name="Benedikt Riedel" userId="ab44b247-b54a-48ae-896d-4a56a123ca7a" providerId="ADAL" clId="{9ECB4CA8-83F5-4F1A-B4DD-0FD3AB8AD3B2}" dt="2019-05-20T15:40:39.525" v="72" actId="1076"/>
          <ac:spMkLst>
            <pc:docMk/>
            <pc:sldMk cId="2453288483" sldId="268"/>
            <ac:spMk id="3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39:21.404" v="65" actId="2711"/>
          <ac:spMkLst>
            <pc:docMk/>
            <pc:sldMk cId="2453288483" sldId="268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31:51.243" v="1248" actId="2711"/>
          <ac:spMkLst>
            <pc:docMk/>
            <pc:sldMk cId="2453288483" sldId="268"/>
            <ac:spMk id="9" creationId="{4930732A-7848-4880-81CE-DB646C9F8D0F}"/>
          </ac:spMkLst>
        </pc:spChg>
      </pc:sldChg>
      <pc:sldChg chg="addSp delSp modSp ord">
        <pc:chgData name="Benedikt Riedel" userId="ab44b247-b54a-48ae-896d-4a56a123ca7a" providerId="ADAL" clId="{9ECB4CA8-83F5-4F1A-B4DD-0FD3AB8AD3B2}" dt="2019-05-20T22:30:34.582" v="1241" actId="2711"/>
        <pc:sldMkLst>
          <pc:docMk/>
          <pc:sldMk cId="389716484" sldId="270"/>
        </pc:sldMkLst>
        <pc:spChg chg="mod">
          <ac:chgData name="Benedikt Riedel" userId="ab44b247-b54a-48ae-896d-4a56a123ca7a" providerId="ADAL" clId="{9ECB4CA8-83F5-4F1A-B4DD-0FD3AB8AD3B2}" dt="2019-05-20T15:58:52.896" v="561" actId="20577"/>
          <ac:spMkLst>
            <pc:docMk/>
            <pc:sldMk cId="389716484" sldId="270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28:53.083" v="1239" actId="207"/>
          <ac:spMkLst>
            <pc:docMk/>
            <pc:sldMk cId="389716484" sldId="270"/>
            <ac:spMk id="5" creationId="{41886327-A1E5-4A44-87D3-A55B8400245C}"/>
          </ac:spMkLst>
        </pc:spChg>
        <pc:spChg chg="mod">
          <ac:chgData name="Benedikt Riedel" userId="ab44b247-b54a-48ae-896d-4a56a123ca7a" providerId="ADAL" clId="{9ECB4CA8-83F5-4F1A-B4DD-0FD3AB8AD3B2}" dt="2019-05-20T22:30:34.582" v="1241" actId="2711"/>
          <ac:spMkLst>
            <pc:docMk/>
            <pc:sldMk cId="389716484" sldId="270"/>
            <ac:spMk id="7" creationId="{DE292822-2C9C-46D0-B92A-4E63BE04417C}"/>
          </ac:spMkLst>
        </pc:spChg>
        <pc:spChg chg="mod">
          <ac:chgData name="Benedikt Riedel" userId="ab44b247-b54a-48ae-896d-4a56a123ca7a" providerId="ADAL" clId="{9ECB4CA8-83F5-4F1A-B4DD-0FD3AB8AD3B2}" dt="2019-05-20T19:16:52.457" v="567" actId="1076"/>
          <ac:spMkLst>
            <pc:docMk/>
            <pc:sldMk cId="389716484" sldId="270"/>
            <ac:spMk id="13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27:06.192" v="1236" actId="20577"/>
          <ac:spMkLst>
            <pc:docMk/>
            <pc:sldMk cId="389716484" sldId="270"/>
            <ac:spMk id="14" creationId="{C6D3C1AB-BC5C-4089-8D30-738545FFD1BD}"/>
          </ac:spMkLst>
        </pc:spChg>
        <pc:picChg chg="add del mod">
          <ac:chgData name="Benedikt Riedel" userId="ab44b247-b54a-48ae-896d-4a56a123ca7a" providerId="ADAL" clId="{9ECB4CA8-83F5-4F1A-B4DD-0FD3AB8AD3B2}" dt="2019-05-20T19:16:53.259" v="569"/>
          <ac:picMkLst>
            <pc:docMk/>
            <pc:sldMk cId="389716484" sldId="270"/>
            <ac:picMk id="11" creationId="{679AAF87-1D7A-4790-ACC8-53114CD91C36}"/>
          </ac:picMkLst>
        </pc:picChg>
        <pc:picChg chg="add mod">
          <ac:chgData name="Benedikt Riedel" userId="ab44b247-b54a-48ae-896d-4a56a123ca7a" providerId="ADAL" clId="{9ECB4CA8-83F5-4F1A-B4DD-0FD3AB8AD3B2}" dt="2019-05-20T19:17:05.870" v="573" actId="1076"/>
          <ac:picMkLst>
            <pc:docMk/>
            <pc:sldMk cId="389716484" sldId="270"/>
            <ac:picMk id="15" creationId="{C9846A45-2B7A-473C-AB1C-0302C079D057}"/>
          </ac:picMkLst>
        </pc:picChg>
      </pc:sldChg>
      <pc:sldChg chg="modSp">
        <pc:chgData name="Benedikt Riedel" userId="ab44b247-b54a-48ae-896d-4a56a123ca7a" providerId="ADAL" clId="{9ECB4CA8-83F5-4F1A-B4DD-0FD3AB8AD3B2}" dt="2019-05-20T15:41:33.445" v="75" actId="1076"/>
        <pc:sldMkLst>
          <pc:docMk/>
          <pc:sldMk cId="4060449523" sldId="272"/>
        </pc:sldMkLst>
        <pc:spChg chg="mod">
          <ac:chgData name="Benedikt Riedel" userId="ab44b247-b54a-48ae-896d-4a56a123ca7a" providerId="ADAL" clId="{9ECB4CA8-83F5-4F1A-B4DD-0FD3AB8AD3B2}" dt="2019-05-20T15:41:18.786" v="74" actId="2711"/>
          <ac:spMkLst>
            <pc:docMk/>
            <pc:sldMk cId="4060449523" sldId="272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1:33.445" v="75" actId="1076"/>
          <ac:spMkLst>
            <pc:docMk/>
            <pc:sldMk cId="4060449523" sldId="272"/>
            <ac:spMk id="21" creationId="{4C7871D0-926F-4922-AC52-D0FE559CD4EB}"/>
          </ac:spMkLst>
        </pc:spChg>
      </pc:sldChg>
      <pc:sldChg chg="modSp">
        <pc:chgData name="Benedikt Riedel" userId="ab44b247-b54a-48ae-896d-4a56a123ca7a" providerId="ADAL" clId="{9ECB4CA8-83F5-4F1A-B4DD-0FD3AB8AD3B2}" dt="2019-05-20T15:42:05.378" v="79" actId="2711"/>
        <pc:sldMkLst>
          <pc:docMk/>
          <pc:sldMk cId="1359582740" sldId="273"/>
        </pc:sldMkLst>
        <pc:spChg chg="mod">
          <ac:chgData name="Benedikt Riedel" userId="ab44b247-b54a-48ae-896d-4a56a123ca7a" providerId="ADAL" clId="{9ECB4CA8-83F5-4F1A-B4DD-0FD3AB8AD3B2}" dt="2019-05-20T15:42:05.378" v="79" actId="2711"/>
          <ac:spMkLst>
            <pc:docMk/>
            <pc:sldMk cId="1359582740" sldId="273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1:59.819" v="78" actId="2711"/>
          <ac:spMkLst>
            <pc:docMk/>
            <pc:sldMk cId="1359582740" sldId="273"/>
            <ac:spMk id="21" creationId="{4C7871D0-926F-4922-AC52-D0FE559CD4EB}"/>
          </ac:spMkLst>
        </pc:spChg>
      </pc:sldChg>
      <pc:sldChg chg="modSp">
        <pc:chgData name="Benedikt Riedel" userId="ab44b247-b54a-48ae-896d-4a56a123ca7a" providerId="ADAL" clId="{9ECB4CA8-83F5-4F1A-B4DD-0FD3AB8AD3B2}" dt="2019-05-20T15:44:08.459" v="85" actId="2711"/>
        <pc:sldMkLst>
          <pc:docMk/>
          <pc:sldMk cId="3960400896" sldId="277"/>
        </pc:sldMkLst>
        <pc:spChg chg="mod">
          <ac:chgData name="Benedikt Riedel" userId="ab44b247-b54a-48ae-896d-4a56a123ca7a" providerId="ADAL" clId="{9ECB4CA8-83F5-4F1A-B4DD-0FD3AB8AD3B2}" dt="2019-05-20T15:44:08.459" v="85" actId="2711"/>
          <ac:spMkLst>
            <pc:docMk/>
            <pc:sldMk cId="3960400896" sldId="277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2:15.539" v="80" actId="2711"/>
          <ac:spMkLst>
            <pc:docMk/>
            <pc:sldMk cId="3960400896" sldId="277"/>
            <ac:spMk id="7" creationId="{3346DFDF-B55C-45E2-A94E-9E73D5385A3F}"/>
          </ac:spMkLst>
        </pc:spChg>
      </pc:sldChg>
      <pc:sldChg chg="modSp">
        <pc:chgData name="Benedikt Riedel" userId="ab44b247-b54a-48ae-896d-4a56a123ca7a" providerId="ADAL" clId="{9ECB4CA8-83F5-4F1A-B4DD-0FD3AB8AD3B2}" dt="2019-05-20T15:44:22.842" v="87" actId="2711"/>
        <pc:sldMkLst>
          <pc:docMk/>
          <pc:sldMk cId="1330512902" sldId="278"/>
        </pc:sldMkLst>
        <pc:spChg chg="mod">
          <ac:chgData name="Benedikt Riedel" userId="ab44b247-b54a-48ae-896d-4a56a123ca7a" providerId="ADAL" clId="{9ECB4CA8-83F5-4F1A-B4DD-0FD3AB8AD3B2}" dt="2019-05-20T15:44:22.842" v="87" actId="2711"/>
          <ac:spMkLst>
            <pc:docMk/>
            <pc:sldMk cId="1330512902" sldId="278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3:45.034" v="84" actId="20577"/>
          <ac:spMkLst>
            <pc:docMk/>
            <pc:sldMk cId="1330512902" sldId="278"/>
            <ac:spMk id="5" creationId="{FEEFEF97-DDED-4586-B1FC-C045E7473EA4}"/>
          </ac:spMkLst>
        </pc:spChg>
      </pc:sldChg>
      <pc:sldChg chg="modSp">
        <pc:chgData name="Benedikt Riedel" userId="ab44b247-b54a-48ae-896d-4a56a123ca7a" providerId="ADAL" clId="{9ECB4CA8-83F5-4F1A-B4DD-0FD3AB8AD3B2}" dt="2019-05-20T15:46:04.180" v="90" actId="14100"/>
        <pc:sldMkLst>
          <pc:docMk/>
          <pc:sldMk cId="452889818" sldId="279"/>
        </pc:sldMkLst>
        <pc:spChg chg="mod">
          <ac:chgData name="Benedikt Riedel" userId="ab44b247-b54a-48ae-896d-4a56a123ca7a" providerId="ADAL" clId="{9ECB4CA8-83F5-4F1A-B4DD-0FD3AB8AD3B2}" dt="2019-05-20T15:45:51.114" v="88" actId="2711"/>
          <ac:spMkLst>
            <pc:docMk/>
            <pc:sldMk cId="452889818" sldId="279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6:04.180" v="90" actId="14100"/>
          <ac:spMkLst>
            <pc:docMk/>
            <pc:sldMk cId="452889818" sldId="279"/>
            <ac:spMk id="5" creationId="{FEEFEF97-DDED-4586-B1FC-C045E7473EA4}"/>
          </ac:spMkLst>
        </pc:spChg>
      </pc:sldChg>
      <pc:sldChg chg="modSp">
        <pc:chgData name="Benedikt Riedel" userId="ab44b247-b54a-48ae-896d-4a56a123ca7a" providerId="ADAL" clId="{9ECB4CA8-83F5-4F1A-B4DD-0FD3AB8AD3B2}" dt="2019-05-20T22:22:14.875" v="1124" actId="20577"/>
        <pc:sldMkLst>
          <pc:docMk/>
          <pc:sldMk cId="15789419" sldId="280"/>
        </pc:sldMkLst>
        <pc:spChg chg="mod">
          <ac:chgData name="Benedikt Riedel" userId="ab44b247-b54a-48ae-896d-4a56a123ca7a" providerId="ADAL" clId="{9ECB4CA8-83F5-4F1A-B4DD-0FD3AB8AD3B2}" dt="2019-05-20T22:22:14.875" v="1124" actId="20577"/>
          <ac:spMkLst>
            <pc:docMk/>
            <pc:sldMk cId="15789419" sldId="280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19:11.171" v="1121" actId="20577"/>
          <ac:spMkLst>
            <pc:docMk/>
            <pc:sldMk cId="15789419" sldId="280"/>
            <ac:spMk id="5" creationId="{FEEFEF97-DDED-4586-B1FC-C045E7473EA4}"/>
          </ac:spMkLst>
        </pc:spChg>
      </pc:sldChg>
      <pc:sldChg chg="addSp delSp modSp">
        <pc:chgData name="Benedikt Riedel" userId="ab44b247-b54a-48ae-896d-4a56a123ca7a" providerId="ADAL" clId="{9ECB4CA8-83F5-4F1A-B4DD-0FD3AB8AD3B2}" dt="2019-05-20T22:26:33.223" v="1187" actId="255"/>
        <pc:sldMkLst>
          <pc:docMk/>
          <pc:sldMk cId="267754608" sldId="281"/>
        </pc:sldMkLst>
        <pc:spChg chg="mod">
          <ac:chgData name="Benedikt Riedel" userId="ab44b247-b54a-48ae-896d-4a56a123ca7a" providerId="ADAL" clId="{9ECB4CA8-83F5-4F1A-B4DD-0FD3AB8AD3B2}" dt="2019-05-20T15:49:19.545" v="152" actId="2711"/>
          <ac:spMkLst>
            <pc:docMk/>
            <pc:sldMk cId="267754608" sldId="281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26:33.223" v="1187" actId="255"/>
          <ac:spMkLst>
            <pc:docMk/>
            <pc:sldMk cId="267754608" sldId="281"/>
            <ac:spMk id="5" creationId="{FEEFEF97-DDED-4586-B1FC-C045E7473EA4}"/>
          </ac:spMkLst>
        </pc:spChg>
        <pc:picChg chg="del">
          <ac:chgData name="Benedikt Riedel" userId="ab44b247-b54a-48ae-896d-4a56a123ca7a" providerId="ADAL" clId="{9ECB4CA8-83F5-4F1A-B4DD-0FD3AB8AD3B2}" dt="2019-05-20T15:49:11.977" v="151" actId="478"/>
          <ac:picMkLst>
            <pc:docMk/>
            <pc:sldMk cId="267754608" sldId="281"/>
            <ac:picMk id="2" creationId="{7B116B54-7D68-4469-A30A-35A668E932AA}"/>
          </ac:picMkLst>
        </pc:picChg>
        <pc:picChg chg="mod">
          <ac:chgData name="Benedikt Riedel" userId="ab44b247-b54a-48ae-896d-4a56a123ca7a" providerId="ADAL" clId="{9ECB4CA8-83F5-4F1A-B4DD-0FD3AB8AD3B2}" dt="2019-05-20T22:13:09.967" v="936" actId="1076"/>
          <ac:picMkLst>
            <pc:docMk/>
            <pc:sldMk cId="267754608" sldId="281"/>
            <ac:picMk id="3" creationId="{8736813A-562F-4CE1-8271-BBDEF76D6316}"/>
          </ac:picMkLst>
        </pc:picChg>
        <pc:picChg chg="add mod">
          <ac:chgData name="Benedikt Riedel" userId="ab44b247-b54a-48ae-896d-4a56a123ca7a" providerId="ADAL" clId="{9ECB4CA8-83F5-4F1A-B4DD-0FD3AB8AD3B2}" dt="2019-05-20T22:13:15.630" v="937" actId="1076"/>
          <ac:picMkLst>
            <pc:docMk/>
            <pc:sldMk cId="267754608" sldId="281"/>
            <ac:picMk id="13" creationId="{4D998D84-3A67-43CF-A0CF-C1BEAA13FEA0}"/>
          </ac:picMkLst>
        </pc:picChg>
      </pc:sldChg>
      <pc:sldChg chg="modSp">
        <pc:chgData name="Benedikt Riedel" userId="ab44b247-b54a-48ae-896d-4a56a123ca7a" providerId="ADAL" clId="{9ECB4CA8-83F5-4F1A-B4DD-0FD3AB8AD3B2}" dt="2019-05-20T15:50:59.761" v="218" actId="2711"/>
        <pc:sldMkLst>
          <pc:docMk/>
          <pc:sldMk cId="1158394174" sldId="282"/>
        </pc:sldMkLst>
        <pc:spChg chg="mod">
          <ac:chgData name="Benedikt Riedel" userId="ab44b247-b54a-48ae-896d-4a56a123ca7a" providerId="ADAL" clId="{9ECB4CA8-83F5-4F1A-B4DD-0FD3AB8AD3B2}" dt="2019-05-20T15:50:59.761" v="218" actId="2711"/>
          <ac:spMkLst>
            <pc:docMk/>
            <pc:sldMk cId="1158394174" sldId="282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50:43.278" v="217" actId="6549"/>
          <ac:spMkLst>
            <pc:docMk/>
            <pc:sldMk cId="1158394174" sldId="282"/>
            <ac:spMk id="5" creationId="{FEEFEF97-DDED-4586-B1FC-C045E7473EA4}"/>
          </ac:spMkLst>
        </pc:spChg>
      </pc:sldChg>
      <pc:sldChg chg="modSp">
        <pc:chgData name="Benedikt Riedel" userId="ab44b247-b54a-48ae-896d-4a56a123ca7a" providerId="ADAL" clId="{9ECB4CA8-83F5-4F1A-B4DD-0FD3AB8AD3B2}" dt="2019-05-20T22:27:43.088" v="1237" actId="1076"/>
        <pc:sldMkLst>
          <pc:docMk/>
          <pc:sldMk cId="1967266129" sldId="283"/>
        </pc:sldMkLst>
        <pc:spChg chg="mod">
          <ac:chgData name="Benedikt Riedel" userId="ab44b247-b54a-48ae-896d-4a56a123ca7a" providerId="ADAL" clId="{9ECB4CA8-83F5-4F1A-B4DD-0FD3AB8AD3B2}" dt="2019-05-20T15:52:05.657" v="276" actId="2711"/>
          <ac:spMkLst>
            <pc:docMk/>
            <pc:sldMk cId="1967266129" sldId="283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9:24:40.346" v="888" actId="1076"/>
          <ac:spMkLst>
            <pc:docMk/>
            <pc:sldMk cId="1967266129" sldId="283"/>
            <ac:spMk id="22" creationId="{1D19FA1E-67D6-4DCA-9ADB-627A9037FEF9}"/>
          </ac:spMkLst>
        </pc:spChg>
        <pc:picChg chg="mod">
          <ac:chgData name="Benedikt Riedel" userId="ab44b247-b54a-48ae-896d-4a56a123ca7a" providerId="ADAL" clId="{9ECB4CA8-83F5-4F1A-B4DD-0FD3AB8AD3B2}" dt="2019-05-20T22:27:43.088" v="1237" actId="1076"/>
          <ac:picMkLst>
            <pc:docMk/>
            <pc:sldMk cId="1967266129" sldId="283"/>
            <ac:picMk id="20" creationId="{47E37E59-AFFF-40C8-8A0C-A1FC7B07785B}"/>
          </ac:picMkLst>
        </pc:picChg>
      </pc:sldChg>
      <pc:sldChg chg="addSp delSp modSp">
        <pc:chgData name="Benedikt Riedel" userId="ab44b247-b54a-48ae-896d-4a56a123ca7a" providerId="ADAL" clId="{9ECB4CA8-83F5-4F1A-B4DD-0FD3AB8AD3B2}" dt="2019-05-20T22:19:06.401" v="1119" actId="1036"/>
        <pc:sldMkLst>
          <pc:docMk/>
          <pc:sldMk cId="2864141589" sldId="284"/>
        </pc:sldMkLst>
        <pc:spChg chg="mod">
          <ac:chgData name="Benedikt Riedel" userId="ab44b247-b54a-48ae-896d-4a56a123ca7a" providerId="ADAL" clId="{9ECB4CA8-83F5-4F1A-B4DD-0FD3AB8AD3B2}" dt="2019-05-20T15:46:56.586" v="99" actId="2711"/>
          <ac:spMkLst>
            <pc:docMk/>
            <pc:sldMk cId="2864141589" sldId="284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6:30.307" v="98" actId="14100"/>
          <ac:spMkLst>
            <pc:docMk/>
            <pc:sldMk cId="2864141589" sldId="284"/>
            <ac:spMk id="5" creationId="{FEEFEF97-DDED-4586-B1FC-C045E7473EA4}"/>
          </ac:spMkLst>
        </pc:spChg>
        <pc:picChg chg="del">
          <ac:chgData name="Benedikt Riedel" userId="ab44b247-b54a-48ae-896d-4a56a123ca7a" providerId="ADAL" clId="{9ECB4CA8-83F5-4F1A-B4DD-0FD3AB8AD3B2}" dt="2019-05-20T15:46:10.998" v="91" actId="478"/>
          <ac:picMkLst>
            <pc:docMk/>
            <pc:sldMk cId="2864141589" sldId="284"/>
            <ac:picMk id="2" creationId="{7B116B54-7D68-4469-A30A-35A668E932AA}"/>
          </ac:picMkLst>
        </pc:picChg>
        <pc:picChg chg="del">
          <ac:chgData name="Benedikt Riedel" userId="ab44b247-b54a-48ae-896d-4a56a123ca7a" providerId="ADAL" clId="{9ECB4CA8-83F5-4F1A-B4DD-0FD3AB8AD3B2}" dt="2019-05-20T15:46:11.594" v="92" actId="478"/>
          <ac:picMkLst>
            <pc:docMk/>
            <pc:sldMk cId="2864141589" sldId="284"/>
            <ac:picMk id="3" creationId="{FC94DDF2-B2F7-4F6C-86F5-3ADDD0525C87}"/>
          </ac:picMkLst>
        </pc:picChg>
        <pc:picChg chg="add mod">
          <ac:chgData name="Benedikt Riedel" userId="ab44b247-b54a-48ae-896d-4a56a123ca7a" providerId="ADAL" clId="{9ECB4CA8-83F5-4F1A-B4DD-0FD3AB8AD3B2}" dt="2019-05-20T22:12:03.491" v="934" actId="1035"/>
          <ac:picMkLst>
            <pc:docMk/>
            <pc:sldMk cId="2864141589" sldId="284"/>
            <ac:picMk id="13" creationId="{DBFE4295-28CD-4109-90A6-B5B54EC12EF2}"/>
          </ac:picMkLst>
        </pc:picChg>
        <pc:picChg chg="add mod">
          <ac:chgData name="Benedikt Riedel" userId="ab44b247-b54a-48ae-896d-4a56a123ca7a" providerId="ADAL" clId="{9ECB4CA8-83F5-4F1A-B4DD-0FD3AB8AD3B2}" dt="2019-05-20T22:19:06.401" v="1119" actId="1036"/>
          <ac:picMkLst>
            <pc:docMk/>
            <pc:sldMk cId="2864141589" sldId="284"/>
            <ac:picMk id="15" creationId="{80695065-B53E-4A7C-A9F4-BE402B043511}"/>
          </ac:picMkLst>
        </pc:picChg>
      </pc:sldChg>
      <pc:sldChg chg="modSp">
        <pc:chgData name="Benedikt Riedel" userId="ab44b247-b54a-48ae-896d-4a56a123ca7a" providerId="ADAL" clId="{9ECB4CA8-83F5-4F1A-B4DD-0FD3AB8AD3B2}" dt="2019-05-20T15:51:50.168" v="274" actId="20577"/>
        <pc:sldMkLst>
          <pc:docMk/>
          <pc:sldMk cId="1342070085" sldId="285"/>
        </pc:sldMkLst>
        <pc:spChg chg="mod">
          <ac:chgData name="Benedikt Riedel" userId="ab44b247-b54a-48ae-896d-4a56a123ca7a" providerId="ADAL" clId="{9ECB4CA8-83F5-4F1A-B4DD-0FD3AB8AD3B2}" dt="2019-05-20T15:51:24.353" v="219" actId="2711"/>
          <ac:spMkLst>
            <pc:docMk/>
            <pc:sldMk cId="1342070085" sldId="285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51:50.168" v="274" actId="20577"/>
          <ac:spMkLst>
            <pc:docMk/>
            <pc:sldMk cId="1342070085" sldId="285"/>
            <ac:spMk id="5" creationId="{FEEFEF97-DDED-4586-B1FC-C045E7473EA4}"/>
          </ac:spMkLst>
        </pc:spChg>
      </pc:sldChg>
      <pc:sldChg chg="modSp">
        <pc:chgData name="Benedikt Riedel" userId="ab44b247-b54a-48ae-896d-4a56a123ca7a" providerId="ADAL" clId="{9ECB4CA8-83F5-4F1A-B4DD-0FD3AB8AD3B2}" dt="2019-05-20T15:44:14.779" v="86" actId="2711"/>
        <pc:sldMkLst>
          <pc:docMk/>
          <pc:sldMk cId="1203201857" sldId="286"/>
        </pc:sldMkLst>
        <pc:spChg chg="mod">
          <ac:chgData name="Benedikt Riedel" userId="ab44b247-b54a-48ae-896d-4a56a123ca7a" providerId="ADAL" clId="{9ECB4CA8-83F5-4F1A-B4DD-0FD3AB8AD3B2}" dt="2019-05-20T15:44:14.779" v="86" actId="2711"/>
          <ac:spMkLst>
            <pc:docMk/>
            <pc:sldMk cId="1203201857" sldId="286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42:31.804" v="81" actId="2711"/>
          <ac:spMkLst>
            <pc:docMk/>
            <pc:sldMk cId="1203201857" sldId="286"/>
            <ac:spMk id="9" creationId="{9341254A-FB66-465C-94C0-2A18D084411D}"/>
          </ac:spMkLst>
        </pc:spChg>
      </pc:sldChg>
      <pc:sldChg chg="modSp">
        <pc:chgData name="Benedikt Riedel" userId="ab44b247-b54a-48ae-896d-4a56a123ca7a" providerId="ADAL" clId="{9ECB4CA8-83F5-4F1A-B4DD-0FD3AB8AD3B2}" dt="2019-05-20T15:53:07.236" v="347" actId="20577"/>
        <pc:sldMkLst>
          <pc:docMk/>
          <pc:sldMk cId="382312197" sldId="287"/>
        </pc:sldMkLst>
        <pc:spChg chg="mod">
          <ac:chgData name="Benedikt Riedel" userId="ab44b247-b54a-48ae-896d-4a56a123ca7a" providerId="ADAL" clId="{9ECB4CA8-83F5-4F1A-B4DD-0FD3AB8AD3B2}" dt="2019-05-20T15:52:48.912" v="301" actId="2711"/>
          <ac:spMkLst>
            <pc:docMk/>
            <pc:sldMk cId="382312197" sldId="287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53:07.236" v="347" actId="20577"/>
          <ac:spMkLst>
            <pc:docMk/>
            <pc:sldMk cId="382312197" sldId="287"/>
            <ac:spMk id="22" creationId="{1D19FA1E-67D6-4DCA-9ADB-627A9037FEF9}"/>
          </ac:spMkLst>
        </pc:spChg>
        <pc:picChg chg="mod">
          <ac:chgData name="Benedikt Riedel" userId="ab44b247-b54a-48ae-896d-4a56a123ca7a" providerId="ADAL" clId="{9ECB4CA8-83F5-4F1A-B4DD-0FD3AB8AD3B2}" dt="2019-05-20T15:52:24.283" v="292" actId="1076"/>
          <ac:picMkLst>
            <pc:docMk/>
            <pc:sldMk cId="382312197" sldId="287"/>
            <ac:picMk id="2" creationId="{880BCB37-7AB8-4EA4-A58C-7DB468B99840}"/>
          </ac:picMkLst>
        </pc:picChg>
        <pc:picChg chg="mod">
          <ac:chgData name="Benedikt Riedel" userId="ab44b247-b54a-48ae-896d-4a56a123ca7a" providerId="ADAL" clId="{9ECB4CA8-83F5-4F1A-B4DD-0FD3AB8AD3B2}" dt="2019-05-20T15:52:28.096" v="294" actId="1076"/>
          <ac:picMkLst>
            <pc:docMk/>
            <pc:sldMk cId="382312197" sldId="287"/>
            <ac:picMk id="7" creationId="{2C66D9E9-3B14-48B9-9882-48D1D5D63D5A}"/>
          </ac:picMkLst>
        </pc:picChg>
        <pc:picChg chg="mod">
          <ac:chgData name="Benedikt Riedel" userId="ab44b247-b54a-48ae-896d-4a56a123ca7a" providerId="ADAL" clId="{9ECB4CA8-83F5-4F1A-B4DD-0FD3AB8AD3B2}" dt="2019-05-20T15:52:25.617" v="293" actId="1076"/>
          <ac:picMkLst>
            <pc:docMk/>
            <pc:sldMk cId="382312197" sldId="287"/>
            <ac:picMk id="13" creationId="{8F42A11A-9AFA-4BFE-9A9E-2E5A918623AB}"/>
          </ac:picMkLst>
        </pc:picChg>
      </pc:sldChg>
      <pc:sldChg chg="delSp modSp">
        <pc:chgData name="Benedikt Riedel" userId="ab44b247-b54a-48ae-896d-4a56a123ca7a" providerId="ADAL" clId="{9ECB4CA8-83F5-4F1A-B4DD-0FD3AB8AD3B2}" dt="2019-05-20T22:32:32.132" v="1251" actId="478"/>
        <pc:sldMkLst>
          <pc:docMk/>
          <pc:sldMk cId="839900349" sldId="288"/>
        </pc:sldMkLst>
        <pc:spChg chg="mod">
          <ac:chgData name="Benedikt Riedel" userId="ab44b247-b54a-48ae-896d-4a56a123ca7a" providerId="ADAL" clId="{9ECB4CA8-83F5-4F1A-B4DD-0FD3AB8AD3B2}" dt="2019-05-20T15:38:26.509" v="38" actId="2711"/>
          <ac:spMkLst>
            <pc:docMk/>
            <pc:sldMk cId="839900349" sldId="288"/>
            <ac:spMk id="4" creationId="{00000000-0000-0000-0000-000000000000}"/>
          </ac:spMkLst>
        </pc:spChg>
        <pc:spChg chg="del">
          <ac:chgData name="Benedikt Riedel" userId="ab44b247-b54a-48ae-896d-4a56a123ca7a" providerId="ADAL" clId="{9ECB4CA8-83F5-4F1A-B4DD-0FD3AB8AD3B2}" dt="2019-05-20T22:32:32.132" v="1251" actId="478"/>
          <ac:spMkLst>
            <pc:docMk/>
            <pc:sldMk cId="839900349" sldId="288"/>
            <ac:spMk id="7" creationId="{CE6D9C56-8E95-4292-BCED-9800D1F1539F}"/>
          </ac:spMkLst>
        </pc:spChg>
      </pc:sldChg>
      <pc:sldChg chg="add del ord">
        <pc:chgData name="Benedikt Riedel" userId="ab44b247-b54a-48ae-896d-4a56a123ca7a" providerId="ADAL" clId="{9ECB4CA8-83F5-4F1A-B4DD-0FD3AB8AD3B2}" dt="2019-05-20T15:36:08.591" v="4" actId="2696"/>
        <pc:sldMkLst>
          <pc:docMk/>
          <pc:sldMk cId="426526588" sldId="289"/>
        </pc:sldMkLst>
      </pc:sldChg>
      <pc:sldChg chg="add del">
        <pc:chgData name="Benedikt Riedel" userId="ab44b247-b54a-48ae-896d-4a56a123ca7a" providerId="ADAL" clId="{9ECB4CA8-83F5-4F1A-B4DD-0FD3AB8AD3B2}" dt="2019-05-20T15:35:59.088" v="1" actId="2696"/>
        <pc:sldMkLst>
          <pc:docMk/>
          <pc:sldMk cId="906898870" sldId="289"/>
        </pc:sldMkLst>
      </pc:sldChg>
      <pc:sldChg chg="add del">
        <pc:chgData name="Benedikt Riedel" userId="ab44b247-b54a-48ae-896d-4a56a123ca7a" providerId="ADAL" clId="{9ECB4CA8-83F5-4F1A-B4DD-0FD3AB8AD3B2}" dt="2019-05-20T15:37:01.668" v="35" actId="2696"/>
        <pc:sldMkLst>
          <pc:docMk/>
          <pc:sldMk cId="911324062" sldId="289"/>
        </pc:sldMkLst>
      </pc:sldChg>
      <pc:sldChg chg="add del">
        <pc:chgData name="Benedikt Riedel" userId="ab44b247-b54a-48ae-896d-4a56a123ca7a" providerId="ADAL" clId="{9ECB4CA8-83F5-4F1A-B4DD-0FD3AB8AD3B2}" dt="2019-05-20T15:53:13.654" v="349" actId="2696"/>
        <pc:sldMkLst>
          <pc:docMk/>
          <pc:sldMk cId="1853521197" sldId="289"/>
        </pc:sldMkLst>
      </pc:sldChg>
      <pc:sldChg chg="addSp delSp modSp add">
        <pc:chgData name="Benedikt Riedel" userId="ab44b247-b54a-48ae-896d-4a56a123ca7a" providerId="ADAL" clId="{9ECB4CA8-83F5-4F1A-B4DD-0FD3AB8AD3B2}" dt="2019-05-20T15:57:48.744" v="502" actId="2711"/>
        <pc:sldMkLst>
          <pc:docMk/>
          <pc:sldMk cId="2162288644" sldId="289"/>
        </pc:sldMkLst>
        <pc:spChg chg="mod">
          <ac:chgData name="Benedikt Riedel" userId="ab44b247-b54a-48ae-896d-4a56a123ca7a" providerId="ADAL" clId="{9ECB4CA8-83F5-4F1A-B4DD-0FD3AB8AD3B2}" dt="2019-05-20T15:53:22.993" v="369" actId="20577"/>
          <ac:spMkLst>
            <pc:docMk/>
            <pc:sldMk cId="2162288644" sldId="289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57:48.744" v="502" actId="2711"/>
          <ac:spMkLst>
            <pc:docMk/>
            <pc:sldMk cId="2162288644" sldId="289"/>
            <ac:spMk id="22" creationId="{1D19FA1E-67D6-4DCA-9ADB-627A9037FEF9}"/>
          </ac:spMkLst>
        </pc:spChg>
        <pc:picChg chg="del">
          <ac:chgData name="Benedikt Riedel" userId="ab44b247-b54a-48ae-896d-4a56a123ca7a" providerId="ADAL" clId="{9ECB4CA8-83F5-4F1A-B4DD-0FD3AB8AD3B2}" dt="2019-05-20T15:53:25.600" v="370" actId="478"/>
          <ac:picMkLst>
            <pc:docMk/>
            <pc:sldMk cId="2162288644" sldId="289"/>
            <ac:picMk id="2" creationId="{880BCB37-7AB8-4EA4-A58C-7DB468B99840}"/>
          </ac:picMkLst>
        </pc:picChg>
        <pc:picChg chg="del">
          <ac:chgData name="Benedikt Riedel" userId="ab44b247-b54a-48ae-896d-4a56a123ca7a" providerId="ADAL" clId="{9ECB4CA8-83F5-4F1A-B4DD-0FD3AB8AD3B2}" dt="2019-05-20T15:53:27.920" v="372" actId="478"/>
          <ac:picMkLst>
            <pc:docMk/>
            <pc:sldMk cId="2162288644" sldId="289"/>
            <ac:picMk id="7" creationId="{2C66D9E9-3B14-48B9-9882-48D1D5D63D5A}"/>
          </ac:picMkLst>
        </pc:picChg>
        <pc:picChg chg="del">
          <ac:chgData name="Benedikt Riedel" userId="ab44b247-b54a-48ae-896d-4a56a123ca7a" providerId="ADAL" clId="{9ECB4CA8-83F5-4F1A-B4DD-0FD3AB8AD3B2}" dt="2019-05-20T15:53:26.296" v="371" actId="478"/>
          <ac:picMkLst>
            <pc:docMk/>
            <pc:sldMk cId="2162288644" sldId="289"/>
            <ac:picMk id="13" creationId="{8F42A11A-9AFA-4BFE-9A9E-2E5A918623AB}"/>
          </ac:picMkLst>
        </pc:picChg>
        <pc:picChg chg="add del">
          <ac:chgData name="Benedikt Riedel" userId="ab44b247-b54a-48ae-896d-4a56a123ca7a" providerId="ADAL" clId="{9ECB4CA8-83F5-4F1A-B4DD-0FD3AB8AD3B2}" dt="2019-05-20T15:55:25.871" v="466" actId="478"/>
          <ac:picMkLst>
            <pc:docMk/>
            <pc:sldMk cId="2162288644" sldId="289"/>
            <ac:picMk id="15" creationId="{FCED7789-B10C-4942-811A-94A8C67D574C}"/>
          </ac:picMkLst>
        </pc:picChg>
      </pc:sldChg>
      <pc:sldChg chg="add del">
        <pc:chgData name="Benedikt Riedel" userId="ab44b247-b54a-48ae-896d-4a56a123ca7a" providerId="ADAL" clId="{9ECB4CA8-83F5-4F1A-B4DD-0FD3AB8AD3B2}" dt="2019-05-20T15:39:11.335" v="64" actId="2696"/>
        <pc:sldMkLst>
          <pc:docMk/>
          <pc:sldMk cId="886945501" sldId="290"/>
        </pc:sldMkLst>
      </pc:sldChg>
      <pc:sldChg chg="add del">
        <pc:chgData name="Benedikt Riedel" userId="ab44b247-b54a-48ae-896d-4a56a123ca7a" providerId="ADAL" clId="{9ECB4CA8-83F5-4F1A-B4DD-0FD3AB8AD3B2}" dt="2019-05-20T15:56:30.780" v="481" actId="2696"/>
        <pc:sldMkLst>
          <pc:docMk/>
          <pc:sldMk cId="1990161125" sldId="290"/>
        </pc:sldMkLst>
      </pc:sldChg>
      <pc:sldChg chg="add del">
        <pc:chgData name="Benedikt Riedel" userId="ab44b247-b54a-48ae-896d-4a56a123ca7a" providerId="ADAL" clId="{9ECB4CA8-83F5-4F1A-B4DD-0FD3AB8AD3B2}" dt="2019-05-20T15:56:26.050" v="479" actId="2696"/>
        <pc:sldMkLst>
          <pc:docMk/>
          <pc:sldMk cId="2707277277" sldId="290"/>
        </pc:sldMkLst>
      </pc:sldChg>
      <pc:sldChg chg="modSp add ord">
        <pc:chgData name="Benedikt Riedel" userId="ab44b247-b54a-48ae-896d-4a56a123ca7a" providerId="ADAL" clId="{9ECB4CA8-83F5-4F1A-B4DD-0FD3AB8AD3B2}" dt="2019-05-20T22:31:30.371" v="1246" actId="1036"/>
        <pc:sldMkLst>
          <pc:docMk/>
          <pc:sldMk cId="4126494399" sldId="290"/>
        </pc:sldMkLst>
        <pc:spChg chg="mod">
          <ac:chgData name="Benedikt Riedel" userId="ab44b247-b54a-48ae-896d-4a56a123ca7a" providerId="ADAL" clId="{9ECB4CA8-83F5-4F1A-B4DD-0FD3AB8AD3B2}" dt="2019-05-20T19:21:48.853" v="815" actId="20577"/>
          <ac:spMkLst>
            <pc:docMk/>
            <pc:sldMk cId="4126494399" sldId="290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22:31:14.497" v="1245" actId="207"/>
          <ac:spMkLst>
            <pc:docMk/>
            <pc:sldMk cId="4126494399" sldId="290"/>
            <ac:spMk id="7" creationId="{ADAA29A5-56E5-4607-B075-C10942DCEE2F}"/>
          </ac:spMkLst>
        </pc:spChg>
        <pc:spChg chg="mod">
          <ac:chgData name="Benedikt Riedel" userId="ab44b247-b54a-48ae-896d-4a56a123ca7a" providerId="ADAL" clId="{9ECB4CA8-83F5-4F1A-B4DD-0FD3AB8AD3B2}" dt="2019-05-20T22:16:02.126" v="1011" actId="20577"/>
          <ac:spMkLst>
            <pc:docMk/>
            <pc:sldMk cId="4126494399" sldId="290"/>
            <ac:spMk id="14" creationId="{C6D3C1AB-BC5C-4089-8D30-738545FFD1BD}"/>
          </ac:spMkLst>
        </pc:spChg>
        <pc:picChg chg="mod">
          <ac:chgData name="Benedikt Riedel" userId="ab44b247-b54a-48ae-896d-4a56a123ca7a" providerId="ADAL" clId="{9ECB4CA8-83F5-4F1A-B4DD-0FD3AB8AD3B2}" dt="2019-05-20T22:31:30.371" v="1246" actId="1036"/>
          <ac:picMkLst>
            <pc:docMk/>
            <pc:sldMk cId="4126494399" sldId="290"/>
            <ac:picMk id="10" creationId="{00000000-0000-0000-0000-000000000000}"/>
          </ac:picMkLst>
        </pc:picChg>
      </pc:sldChg>
      <pc:sldChg chg="modSp add del">
        <pc:chgData name="Benedikt Riedel" userId="ab44b247-b54a-48ae-896d-4a56a123ca7a" providerId="ADAL" clId="{9ECB4CA8-83F5-4F1A-B4DD-0FD3AB8AD3B2}" dt="2019-05-20T19:23:29.549" v="816" actId="2696"/>
        <pc:sldMkLst>
          <pc:docMk/>
          <pc:sldMk cId="2049943708" sldId="291"/>
        </pc:sldMkLst>
        <pc:spChg chg="mod">
          <ac:chgData name="Benedikt Riedel" userId="ab44b247-b54a-48ae-896d-4a56a123ca7a" providerId="ADAL" clId="{9ECB4CA8-83F5-4F1A-B4DD-0FD3AB8AD3B2}" dt="2019-05-20T15:58:14.704" v="527" actId="20577"/>
          <ac:spMkLst>
            <pc:docMk/>
            <pc:sldMk cId="2049943708" sldId="291"/>
            <ac:spMk id="4" creationId="{00000000-0000-0000-0000-000000000000}"/>
          </ac:spMkLst>
        </pc:spChg>
        <pc:spChg chg="mod">
          <ac:chgData name="Benedikt Riedel" userId="ab44b247-b54a-48ae-896d-4a56a123ca7a" providerId="ADAL" clId="{9ECB4CA8-83F5-4F1A-B4DD-0FD3AB8AD3B2}" dt="2019-05-20T15:58:19.253" v="528" actId="6549"/>
          <ac:spMkLst>
            <pc:docMk/>
            <pc:sldMk cId="2049943708" sldId="291"/>
            <ac:spMk id="22" creationId="{1D19FA1E-67D6-4DCA-9ADB-627A9037FEF9}"/>
          </ac:spMkLst>
        </pc:spChg>
      </pc:sldChg>
      <pc:sldMasterChg chg="modSldLayout">
        <pc:chgData name="Benedikt Riedel" userId="ab44b247-b54a-48ae-896d-4a56a123ca7a" providerId="ADAL" clId="{9ECB4CA8-83F5-4F1A-B4DD-0FD3AB8AD3B2}" dt="2019-05-20T22:32:16.701" v="1250" actId="2711"/>
        <pc:sldMasterMkLst>
          <pc:docMk/>
          <pc:sldMasterMk cId="1134163832" sldId="2147483648"/>
        </pc:sldMasterMkLst>
        <pc:sldLayoutChg chg="modSp">
          <pc:chgData name="Benedikt Riedel" userId="ab44b247-b54a-48ae-896d-4a56a123ca7a" providerId="ADAL" clId="{9ECB4CA8-83F5-4F1A-B4DD-0FD3AB8AD3B2}" dt="2019-05-20T22:32:16.701" v="1250" actId="2711"/>
          <pc:sldLayoutMkLst>
            <pc:docMk/>
            <pc:sldMasterMk cId="1134163832" sldId="2147483648"/>
            <pc:sldLayoutMk cId="3159931956" sldId="2147483649"/>
          </pc:sldLayoutMkLst>
          <pc:spChg chg="mod">
            <ac:chgData name="Benedikt Riedel" userId="ab44b247-b54a-48ae-896d-4a56a123ca7a" providerId="ADAL" clId="{9ECB4CA8-83F5-4F1A-B4DD-0FD3AB8AD3B2}" dt="2019-05-20T22:32:16.701" v="1250" actId="2711"/>
            <ac:spMkLst>
              <pc:docMk/>
              <pc:sldMasterMk cId="1134163832" sldId="2147483648"/>
              <pc:sldLayoutMk cId="3159931956" sldId="2147483649"/>
              <ac:spMk id="6" creationId="{4624E9CC-4829-436A-B12A-DA77736604C8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EDD27-A7D1-4557-AFF4-489E6BD16470}" type="datetimeFigureOut">
              <a:rPr lang="en-US" smtClean="0"/>
              <a:t>20-May-19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3790A-CADE-400F-80BB-A8665625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FA0B-5D6E-415F-B398-6AD3CC5CC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08561-A218-4EAB-BCA9-AA835E13D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A24E-8C58-49C5-A8ED-471236C78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55C2-770C-4FA5-BFE0-D9738F9175ED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C1D60-6D57-4BDD-BDFB-E7376E30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4E9CC-4829-436A-B12A-DA777366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fld id="{9022D9EE-CE24-4522-A397-4B277000D4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3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7CD3-2369-4F4C-8AE0-0AFE05F3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432ED-A407-49B6-B7A8-4C4737065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84121-31D7-45DD-B9A4-6644F7B8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D0137-5B01-4437-86C6-1806D2871DC5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D96BF-9D0A-4A0F-B15C-B851DAD6E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031C-EF7E-466B-BBAF-3B12D72D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5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7032A-6F44-4D7A-B862-C659CB751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80A2B-A440-40B2-B60A-717C68C17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5ECB4-DE16-49BC-BF60-8FC228B53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CC09B-0461-4E32-BE89-8C6736094352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18A26-FC60-43AC-AA8C-E288EB74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714A5-922F-4E40-8F3C-0A1D2564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6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FD58-8C19-41D3-BA8E-2F5C0BF2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D5FA2-454D-4683-9911-DFC91198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DCDB9-DD34-4AEE-8425-6945B746F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1A69-F4BB-4E3B-804D-2F497166DA2A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5A776-E833-4348-9C64-04CE1B68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64C5A-A96E-4151-B882-10107981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B4F69-4A5B-48B5-BC44-89F72977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22EE-0417-484D-89CA-0E23119F3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023A3-39B1-407A-BE43-2E96FE8AF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7787-98D3-4CCD-842D-F284D7A97563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9C748-97E8-4255-9952-97BEE87B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5A8C-D1D6-41C6-90FE-675F45B6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D262-C177-4243-A698-F238BEFD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0BFDE-9967-4FFD-9114-883F842F1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D9EBE-0594-46EA-8A58-8FDA72C2D6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BBEA-B33C-4430-BA2B-B5349AC4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440B-D720-48DD-95C2-50E91AFDDD23}" type="datetime1">
              <a:rPr lang="en-US" smtClean="0"/>
              <a:t>20-May-19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2DF5-EFA7-47FB-929F-873AF2555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9C605-188F-4D7F-92FB-90A70368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5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40A0-0840-4B09-870A-774EEEC4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8676-DE8B-4953-8BE7-29BB3A834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8E353-F09F-4226-BAE6-601674ED4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83056-F0FC-4D6D-966E-C826D662A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BFE3E-E83E-49A3-A179-6293DDF5F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51867-DF51-440F-A308-0B26C4C7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70B52-EFC8-4CB3-AFB7-4BECA97A999A}" type="datetime1">
              <a:rPr lang="en-US" smtClean="0"/>
              <a:t>20-May-19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A3D88-255A-46D4-BBAD-B9041BF06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BAF894-406B-4DA6-AEFD-5CFF9943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71A8-4AE2-4A39-85ED-4FBED564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6EF2D-27A3-44B5-8197-D6F1AEEB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0C51-8CE5-4FD6-956E-662312EA91A4}" type="datetime1">
              <a:rPr lang="en-US" smtClean="0"/>
              <a:t>20-May-19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6BA5F-98E0-468D-879E-0C5B62A9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7C91F-95DF-4286-99A6-52A78C85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7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D5F49-5920-470A-9A95-3F19405C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9065-918D-448B-A9C2-55A904B1E40F}" type="datetime1">
              <a:rPr lang="en-US" smtClean="0"/>
              <a:t>20-May-19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B04B7-60D7-4B2C-AE2B-B73A1192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C1E77-B001-45A2-8F38-0C3A8513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0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B1D1-D963-4FC9-BE7D-AB7D61B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0CB39-6791-46D8-98E4-9AFD3D0B9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FFB42-41F9-4143-9799-839DFA026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738A6-0E74-4D17-A6F1-46F6B6FD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4A76C-D179-4176-B24C-D77EAF69D540}" type="datetime1">
              <a:rPr lang="en-US" smtClean="0"/>
              <a:t>20-May-19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F4C6F-6A8E-4E9E-9ACA-47EBE4CEB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B5AA-AB6D-411E-BC9B-425B8C89A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1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769F-FAD0-4368-A254-0C3DECDD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778A4-C206-4E41-BB4A-CEF80FF1E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F3A891-1A49-478B-8FFD-D1D9C751F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EABE2-7D87-4599-8197-8781DE49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2D09-3C0B-47FF-A681-B5C052C9AFE0}" type="datetime1">
              <a:rPr lang="en-US" smtClean="0"/>
              <a:t>20-May-19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0799D-FAAB-44F9-81D9-8756CDBC9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B47A1-86C1-4C71-A6A3-4DAE1A56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3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9B3762-84EC-4E70-8B01-287E5E28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AD6AB-9714-4FD0-8E48-F79CE0B38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2BEE9-7406-48A5-B091-D0D9D7D16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C6970-1040-47D5-BB12-CAD92069D8AE}" type="datetime1">
              <a:rPr lang="en-US" smtClean="0"/>
              <a:t>20-May-19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B61CF-7229-464B-8747-5A25CE0AC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C509D-0B83-4563-BC13-7CF530DC8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2D9EE-CE24-4522-A397-4B277000D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63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emf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emf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emf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26" y="850218"/>
            <a:ext cx="2456948" cy="606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6672" y="1629707"/>
            <a:ext cx="9058656" cy="1611809"/>
          </a:xfrm>
          <a:prstGeom prst="rect">
            <a:avLst/>
          </a:prstGeom>
          <a:solidFill>
            <a:schemeClr val="tx2">
              <a:lumMod val="50000"/>
              <a:alpha val="52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6320" y="1551140"/>
            <a:ext cx="10119360" cy="175432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IceCube</a:t>
            </a:r>
            <a:r>
              <a:rPr lang="en-US" sz="5400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Computing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  <a:cs typeface="Arial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Benedikt Riedel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HTCondor</a:t>
            </a:r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 Week 2019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  <a:cs typeface="Arial"/>
              </a:rPr>
              <a:t>May 21 2019</a:t>
            </a: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C9402EB-1E11-496C-92B0-2086CB839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93A3D1A-660A-4C1A-BD3E-91292429A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6359" y="6269995"/>
            <a:ext cx="546081" cy="5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0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</a:t>
            </a:r>
            <a:r>
              <a:rPr lang="en-US" sz="30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 Grid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5836536" y="1931307"/>
            <a:ext cx="5563976" cy="4145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200" dirty="0" err="1">
                <a:latin typeface="Bahnschrift" panose="020B0502040204020203" pitchFamily="34" charset="0"/>
                <a:cs typeface="Calibri" panose="020F0502020204030204"/>
              </a:rPr>
              <a:t>IceCube</a:t>
            </a: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 has computing allocations at campus facilities, national facilities (XSEDE), and uses opportunistic computing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Resources are a mix of both CPU and GPU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Depending on facility the usage ranges from few hours to ~55M hours per year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In-house developed software to tie resources together and workload management    </a:t>
            </a:r>
          </a:p>
        </p:txBody>
      </p:sp>
      <p:pic>
        <p:nvPicPr>
          <p:cNvPr id="13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3E00E0FF-D4B7-4827-B7D3-AD2BD3394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16" y="2467194"/>
            <a:ext cx="5465284" cy="3084974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41C1192-52B1-42D2-B3F6-12B14F779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F9AB6A41-DF39-47F8-8DF8-FA1E5A965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7CD4EC-C6EA-4F96-9F06-09EAFBEE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8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</a:t>
            </a:r>
            <a:r>
              <a:rPr lang="en-US" sz="30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 Grid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5825490" y="2643410"/>
            <a:ext cx="5401573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/>
              </a:rPr>
              <a:t>Steadily expanding resources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/>
              </a:rPr>
              <a:t>Fairly continuous use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/>
              </a:rPr>
              <a:t>Slow transition to the "grid" for users – Biggest pain points are data access and job failure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/>
              </a:rPr>
              <a:t>Big issue – Lots of scavenging of resources and transition between CPU and GPU resources means a lot of data movement</a:t>
            </a:r>
          </a:p>
        </p:txBody>
      </p:sp>
      <p:pic>
        <p:nvPicPr>
          <p:cNvPr id="9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A4D62B-6F5A-4D2A-9EB4-F09AD1A9E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14" name="Picture 13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55CF995C-7461-4C75-9E95-A1D3DE61B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E4295-28CD-4109-90A6-B5B54EC12E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56" y="1678111"/>
            <a:ext cx="4711990" cy="235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695065-B53E-4A7C-A9F4-BE402B043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56" y="4059604"/>
            <a:ext cx="4711990" cy="235599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72ED3DE-6A47-43F9-B60D-6CAA2F61D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41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</a:t>
            </a:r>
            <a:r>
              <a:rPr lang="en-US" sz="3000" dirty="0" err="1">
                <a:solidFill>
                  <a:schemeClr val="bg1"/>
                </a:solidFill>
                <a:latin typeface="Bahnschrift" panose="020B0502040204020203" pitchFamily="34" charset="0"/>
              </a:rPr>
              <a:t>Pygl</a:t>
            </a:r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ahnschrift" panose="020B0502040204020203" pitchFamily="34" charset="0"/>
              </a:rPr>
              <a:t>idein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4174273" y="1840391"/>
            <a:ext cx="7226670" cy="45243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 err="1">
                <a:latin typeface="Bahnschrift" panose="020B0502040204020203" pitchFamily="34" charset="0"/>
                <a:cs typeface="Calibri" panose="020F0502020204030204"/>
              </a:rPr>
              <a:t>Pyglidein</a:t>
            </a: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 – In-house developed Python library that starts jobs on remote sites - Pull jobs to remote site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Lightweight as possible – Knows how to query server and submit to local scheduler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Server-side</a:t>
            </a:r>
          </a:p>
          <a:p>
            <a:pPr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Server reads a </a:t>
            </a:r>
            <a:r>
              <a:rPr lang="en-US" dirty="0" err="1">
                <a:latin typeface="Bahnschrift" panose="020B0502040204020203" pitchFamily="34" charset="0"/>
                <a:cs typeface="Calibri" panose="020F0502020204030204"/>
              </a:rPr>
              <a:t>HTCondor</a:t>
            </a: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 queue</a:t>
            </a:r>
          </a:p>
          <a:p>
            <a:pPr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Determines job requirements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Client-side</a:t>
            </a:r>
          </a:p>
          <a:p>
            <a:pPr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Client periodically queries server for jobs</a:t>
            </a:r>
          </a:p>
          <a:p>
            <a:pPr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If jobs match site-specific requirements, submit a job</a:t>
            </a:r>
          </a:p>
          <a:p>
            <a:pPr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Job will execute a </a:t>
            </a:r>
            <a:r>
              <a:rPr lang="en-US" dirty="0" err="1">
                <a:latin typeface="Bahnschrift" panose="020B0502040204020203" pitchFamily="34" charset="0"/>
                <a:cs typeface="Calibri"/>
              </a:rPr>
              <a:t>HTCondor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/>
              </a:rPr>
              <a:t>startd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 and connect back to global pool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No advanced logic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No on limit number of a times a task is submitted – Will be used by other jobs or die quickly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No job routing</a:t>
            </a:r>
          </a:p>
        </p:txBody>
      </p:sp>
      <p:pic>
        <p:nvPicPr>
          <p:cNvPr id="7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DB17AAA-DCA3-40B1-9D8C-FE1B7CE9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25" y="2397518"/>
            <a:ext cx="4372778" cy="3201371"/>
          </a:xfrm>
          <a:prstGeom prst="rect">
            <a:avLst/>
          </a:prstGeom>
        </p:spPr>
      </p:pic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178CC47-16F8-4799-9C5C-E7B6F4494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87B66200-AC50-4D1A-91EB-4928B2628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3B30B2A-CB1B-4B2B-82ED-5928A116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GPUs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4747260" y="2219520"/>
            <a:ext cx="6716488" cy="36933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Why does </a:t>
            </a:r>
            <a:r>
              <a:rPr lang="en-US" dirty="0" err="1">
                <a:latin typeface="Bahnschrift" panose="020B0502040204020203" pitchFamily="34" charset="0"/>
                <a:cs typeface="Calibri" panose="020F0502020204030204"/>
              </a:rPr>
              <a:t>IceCube</a:t>
            </a: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 need GPUs? – Propagating photons produced by neutrino interaction products in the ice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 panose="020F0502020204030204"/>
              </a:rPr>
              <a:t>Calibration has to be all done </a:t>
            </a:r>
            <a:r>
              <a:rPr lang="en-US" i="1" dirty="0">
                <a:latin typeface="Bahnschrift" panose="020B0502040204020203" pitchFamily="34" charset="0"/>
                <a:cs typeface="Calibri"/>
              </a:rPr>
              <a:t>in-situ 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– Little information about optical properties are beforehand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Previously statistically modelled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Could not account for all optical properties of the ice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Discovered new optical features in the ice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GPUs provide 100-200x speed up compared to CPUs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Still a scarce resources – Most GPUs are bought by member institutions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Currently ~300 GPUs dedicated, another ~500 GPUs pledged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Biggest bottleneck – Resource contention</a:t>
            </a:r>
          </a:p>
        </p:txBody>
      </p:sp>
      <p:pic>
        <p:nvPicPr>
          <p:cNvPr id="3" name="Picture 6" descr="A picture containing sky, photo, indoor, map&#10;&#10;Description generated with high confidence">
            <a:extLst>
              <a:ext uri="{FF2B5EF4-FFF2-40B4-BE49-F238E27FC236}">
                <a16:creationId xmlns:a16="http://schemas.microsoft.com/office/drawing/2014/main" id="{8736813A-562F-4CE1-8271-BBDEF76D6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31" y="1785706"/>
            <a:ext cx="4657380" cy="1936580"/>
          </a:xfrm>
          <a:prstGeom prst="rect">
            <a:avLst/>
          </a:prstGeom>
        </p:spPr>
      </p:pic>
      <p:pic>
        <p:nvPicPr>
          <p:cNvPr id="9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D4C0A92-D0F7-4376-8C09-BA5F37056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15" name="Picture 14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375655FA-1F74-46D4-B64B-90C39D3C3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998D84-3A67-43CF-A0CF-C1BEAA13FE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1" y="3816536"/>
            <a:ext cx="4711990" cy="235599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43229FE-E802-40F3-86F0-45ED106A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4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539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Ice Model</a:t>
            </a:r>
            <a:endParaRPr lang="en-US" sz="32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4822067" y="2255979"/>
            <a:ext cx="6528936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Modelling the ice is very important – Esp. In era of </a:t>
            </a:r>
            <a:r>
              <a:rPr lang="en-US" sz="2000" dirty="0" err="1">
                <a:latin typeface="Bahnschrift" panose="020B0502040204020203" pitchFamily="34" charset="0"/>
                <a:cs typeface="Calibri"/>
              </a:rPr>
              <a:t>Multimessenger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 Astrophysics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Want to alert the community at large about interesting events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Need to inform telescopes where to point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Ice model can shift the location of event on sky significantly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Optical telescopes have a minute area of the sky they cover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Need to be as precise as possible, else wasting valuable telescope time or will miss source (transient sources)</a:t>
            </a:r>
          </a:p>
        </p:txBody>
      </p:sp>
      <p:pic>
        <p:nvPicPr>
          <p:cNvPr id="13" name="Picture 1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BA42FD4-5C24-4266-9510-CF5E9D928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78" y="2445744"/>
            <a:ext cx="4666561" cy="3109510"/>
          </a:xfrm>
          <a:prstGeom prst="rect">
            <a:avLst/>
          </a:prstGeom>
        </p:spPr>
      </p:pic>
      <p:pic>
        <p:nvPicPr>
          <p:cNvPr id="9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7769838-A039-415F-B230-9596A2755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19" name="Picture 18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ED9CAD0A-CBAD-4B7B-85A1-141A4D12E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3388F-F244-4044-B6DF-9BE0EC1B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9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-459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52322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Current Projects</a:t>
            </a:r>
            <a:endParaRPr lang="en-US" sz="28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4587141" y="1916117"/>
            <a:ext cx="6722970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Cloud Computing – E-CAS award from Internet2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Machine Learning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Machine learning becoming more popular</a:t>
            </a:r>
            <a:endParaRPr lang="en-US" dirty="0">
              <a:latin typeface="Bahnschrift" panose="020B0502040204020203" pitchFamily="34" charset="0"/>
              <a:cs typeface="Calibri" panose="020F0502020204030204"/>
            </a:endParaRP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Building first test infrastructure – Already have experience with running and using GPUs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First results are promising – Needs more study before deployment in production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Backups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Refactoring code that modes data to tape backups at DESY and NERSC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Part of CESER grant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Expanding resources – More XSEDE resources and campus resources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Automated and user CVMFS builds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34DC304-D784-41AE-A9B9-E1A1587A9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D45D96-673A-4C1F-BA7A-D20A5E6A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pic>
        <p:nvPicPr>
          <p:cNvPr id="7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CF37745-8915-485F-A9EB-8FD77849E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486" y="2762137"/>
            <a:ext cx="4753384" cy="28624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7A5DC6C-5CC0-416B-A5F7-B97FF90D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0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49244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 – Future Projects</a:t>
            </a:r>
            <a:endParaRPr lang="en-US" sz="26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2187" y="4015987"/>
            <a:ext cx="1142685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endParaRPr lang="en-US" sz="2200" dirty="0">
              <a:latin typeface="Myriad Pro"/>
              <a:cs typeface="Calibri"/>
            </a:endParaRPr>
          </a:p>
        </p:txBody>
      </p:sp>
      <p:pic>
        <p:nvPicPr>
          <p:cNvPr id="16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ED30B6-51F4-4042-9ADF-229053D26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20" name="Picture 19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47E37E59-AFFF-40C8-8A0C-A1FC7B077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0552" y="6246296"/>
            <a:ext cx="616204" cy="6117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19FA1E-67D6-4DCA-9ADB-627A9037FEF9}"/>
              </a:ext>
            </a:extLst>
          </p:cNvPr>
          <p:cNvSpPr txBox="1"/>
          <p:nvPr/>
        </p:nvSpPr>
        <p:spPr>
          <a:xfrm>
            <a:off x="257060" y="1857560"/>
            <a:ext cx="11051877" cy="49859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Re-thinking data organization, management, and access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err="1">
                <a:latin typeface="Bahnschrift" panose="020B0502040204020203" pitchFamily="34" charset="0"/>
                <a:cs typeface="Calibri"/>
              </a:rPr>
              <a:t>Xrootd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-based solution?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Spreading data across multiple locations?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err="1">
                <a:latin typeface="Bahnschrift" panose="020B0502040204020203" pitchFamily="34" charset="0"/>
                <a:cs typeface="Calibri"/>
              </a:rPr>
              <a:t>Ceph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-based solution?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www-based solution?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Other resources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Cloud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Bursting into cloud for </a:t>
            </a:r>
            <a:r>
              <a:rPr lang="en-US" sz="2000" dirty="0" err="1">
                <a:latin typeface="Bahnschrift" panose="020B0502040204020203" pitchFamily="34" charset="0"/>
                <a:cs typeface="Calibri"/>
              </a:rPr>
              <a:t>multimessenger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 studies?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Using cloud GPUs?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Cloud machine learning resources?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Resource sharing in </a:t>
            </a:r>
            <a:r>
              <a:rPr lang="en-US" dirty="0" err="1">
                <a:latin typeface="Bahnschrift" panose="020B0502040204020203" pitchFamily="34" charset="0"/>
                <a:cs typeface="Calibri"/>
              </a:rPr>
              <a:t>multimessenger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 astronomy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Continuous integration/deployment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Starting with production software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Science software – How to test properly?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>
              <a:latin typeface="Bahnschrift" panose="020B0502040204020203" pitchFamily="34" charset="0"/>
              <a:cs typeface="Calibri"/>
            </a:endParaRPr>
          </a:p>
          <a:p>
            <a:pPr marL="1200150" lvl="2" indent="-285750">
              <a:buFont typeface="Arial" charset="0"/>
              <a:buChar char="•"/>
            </a:pPr>
            <a:endParaRPr lang="en-US" sz="2000" dirty="0">
              <a:latin typeface="Bahnschrift" panose="020B0502040204020203" pitchFamily="34" charset="0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375F7-6A38-4E0D-AA93-3D218277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6144" y="1643518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49244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Bahnschrift" panose="020B0502040204020203" pitchFamily="34" charset="0"/>
              </a:rPr>
              <a:t>Future of </a:t>
            </a:r>
            <a:r>
              <a:rPr lang="en-US" sz="26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endParaRPr lang="en-US" dirty="0" err="1"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2187" y="4015987"/>
            <a:ext cx="1142685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endParaRPr lang="en-US" sz="2200" dirty="0">
              <a:latin typeface="Myriad Pro"/>
              <a:cs typeface="Calibri"/>
            </a:endParaRPr>
          </a:p>
        </p:txBody>
      </p:sp>
      <p:pic>
        <p:nvPicPr>
          <p:cNvPr id="16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ED30B6-51F4-4042-9ADF-229053D26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20" name="Picture 19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47E37E59-AFFF-40C8-8A0C-A1FC7B077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19FA1E-67D6-4DCA-9ADB-627A9037FEF9}"/>
              </a:ext>
            </a:extLst>
          </p:cNvPr>
          <p:cNvSpPr txBox="1"/>
          <p:nvPr/>
        </p:nvSpPr>
        <p:spPr>
          <a:xfrm>
            <a:off x="5136091" y="1949534"/>
            <a:ext cx="6316258" cy="43704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 err="1">
                <a:latin typeface="Bahnschrift" panose="020B0502040204020203" pitchFamily="34" charset="0"/>
                <a:cs typeface="Calibri"/>
              </a:rPr>
              <a:t>IceCube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 Upgrade </a:t>
            </a:r>
            <a:endParaRPr lang="en-US" dirty="0">
              <a:latin typeface="Bahnschrift" panose="020B0502040204020203" pitchFamily="34" charset="0"/>
            </a:endParaRP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Deploying next generation detector modules in an in-fill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Lower energy threshold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Test new technology and designs for future expansions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IceCube-Gen2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Much larger detector focused on high energies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Including several ways to do </a:t>
            </a:r>
            <a:r>
              <a:rPr lang="en-US" sz="2000" dirty="0" err="1">
                <a:latin typeface="Bahnschrift" panose="020B0502040204020203" pitchFamily="34" charset="0"/>
                <a:cs typeface="Calibri"/>
              </a:rPr>
              <a:t>astroparticle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 physics at the South Pole – Radio detection of neutrinos, air Cherenkov detectors, etc.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Will need to rethink computing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>
              <a:latin typeface="Bahnschrift" panose="020B0502040204020203" pitchFamily="34" charset="0"/>
              <a:cs typeface="Calibri"/>
            </a:endParaRPr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80BCB37-7AB8-4EA4-A58C-7DB468B99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46" y="1713093"/>
            <a:ext cx="2743200" cy="2223127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C66D9E9-3B14-48B9-9882-48D1D5D63D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3408" y="2578133"/>
            <a:ext cx="1144403" cy="1286440"/>
          </a:xfrm>
          <a:prstGeom prst="rect">
            <a:avLst/>
          </a:prstGeom>
        </p:spPr>
      </p:pic>
      <p:pic>
        <p:nvPicPr>
          <p:cNvPr id="13" name="Picture 13" descr="A picture containing sitting, indoor&#10;&#10;Description generated with high confidence">
            <a:extLst>
              <a:ext uri="{FF2B5EF4-FFF2-40B4-BE49-F238E27FC236}">
                <a16:creationId xmlns:a16="http://schemas.microsoft.com/office/drawing/2014/main" id="{8F42A11A-9AFA-4BFE-9A9E-2E5A91862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9938" y="2012492"/>
            <a:ext cx="1373470" cy="1872080"/>
          </a:xfrm>
          <a:prstGeom prst="rect">
            <a:avLst/>
          </a:prstGeom>
        </p:spPr>
      </p:pic>
      <p:pic>
        <p:nvPicPr>
          <p:cNvPr id="15" name="Picture 1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FCED7789-B10C-4942-811A-94A8C67D57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995" y="4087634"/>
            <a:ext cx="4309273" cy="261895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7FAF6-B4EB-4BA5-920F-B1960D9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2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6144" y="1643518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49244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Bahnschrift" panose="020B0502040204020203" pitchFamily="34" charset="0"/>
              </a:rPr>
              <a:t>Summary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2187" y="4015987"/>
            <a:ext cx="1142685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endParaRPr lang="en-US" sz="2200" dirty="0">
              <a:latin typeface="Myriad Pro"/>
              <a:cs typeface="Calibri"/>
            </a:endParaRPr>
          </a:p>
        </p:txBody>
      </p:sp>
      <p:pic>
        <p:nvPicPr>
          <p:cNvPr id="16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ED30B6-51F4-4042-9ADF-229053D26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20" name="Picture 19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47E37E59-AFFF-40C8-8A0C-A1FC7B077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19FA1E-67D6-4DCA-9ADB-627A9037FEF9}"/>
              </a:ext>
            </a:extLst>
          </p:cNvPr>
          <p:cNvSpPr txBox="1"/>
          <p:nvPr/>
        </p:nvSpPr>
        <p:spPr>
          <a:xfrm>
            <a:off x="655283" y="2241924"/>
            <a:ext cx="10797066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/>
              </a:rPr>
              <a:t>Globally distributed, heterogenous resources pool</a:t>
            </a:r>
            <a:endParaRPr lang="en-US" dirty="0">
              <a:latin typeface="Bahnschrift" panose="020B0502040204020203" pitchFamily="34" charset="0"/>
            </a:endParaRPr>
          </a:p>
          <a:p>
            <a:pPr marL="742950" lvl="1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" sz="2000" dirty="0">
                <a:latin typeface="Bahnschrift" panose="020B0502040204020203" pitchFamily="34" charset="0"/>
                <a:cs typeface="Calibri"/>
              </a:rPr>
              <a:t>Atypical </a:t>
            </a:r>
            <a:r>
              <a:rPr lang="en-US" sz="2000" dirty="0">
                <a:latin typeface="Bahnschrift" panose="020B0502040204020203" pitchFamily="34" charset="0"/>
                <a:cs typeface="Calibri"/>
              </a:rPr>
              <a:t>usage model, </a:t>
            </a:r>
            <a:r>
              <a:rPr lang="en" sz="2000" dirty="0">
                <a:latin typeface="Bahnschrift" panose="020B0502040204020203" pitchFamily="34" charset="0"/>
                <a:cs typeface="Calibri"/>
              </a:rPr>
              <a:t>resources requirements and software stack</a:t>
            </a:r>
          </a:p>
          <a:p>
            <a:pPr marL="1200150" lvl="2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Mostly opportunistic and shared usage</a:t>
            </a:r>
          </a:p>
          <a:p>
            <a:pPr marL="1200150" lvl="2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Accelerators (GPUs)</a:t>
            </a:r>
          </a:p>
          <a:p>
            <a:pPr marL="1200150" lvl="2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Broad physics reach - Lots of physics to simulate</a:t>
            </a:r>
          </a:p>
          <a:p>
            <a:pPr marL="1200150" lvl="2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Data flow includes leg across satellite</a:t>
            </a:r>
          </a:p>
          <a:p>
            <a:pPr marL="1200150" lvl="2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“Analysis” software is produced in-house</a:t>
            </a:r>
          </a:p>
          <a:p>
            <a:pPr marL="1657350" lvl="3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“Standard” packages, e.g. GEANT4, don’t support everything or don’t exist</a:t>
            </a:r>
          </a:p>
          <a:p>
            <a:pPr marL="1657350" lvl="3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Niche dependencies, e.g. CORSIKA (air showers)</a:t>
            </a:r>
          </a:p>
          <a:p>
            <a:pPr marL="742950" lvl="1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Bahnschrift" panose="020B0502040204020203" pitchFamily="34" charset="0"/>
              </a:rPr>
              <a:t>Detector up time at 99+% level</a:t>
            </a:r>
          </a:p>
          <a:p>
            <a:pPr marL="742950" lvl="1" indent="-285750">
              <a:buClr>
                <a:srgbClr val="000000"/>
              </a:buClr>
              <a:buSzPts val="1800"/>
              <a:buFont typeface="Arial" charset="0"/>
              <a:buChar char="•"/>
            </a:pPr>
            <a:r>
              <a:rPr lang="en" sz="2000" dirty="0">
                <a:solidFill>
                  <a:srgbClr val="000000"/>
                </a:solidFill>
                <a:latin typeface="Bahnschrift" panose="020B0502040204020203" pitchFamily="34" charset="0"/>
              </a:rPr>
              <a:t>Significant changes of requirements over the course of experiment - Accelerators, Multimessenger Astrophysics, alerting, etc.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0B9C8-BD1A-4F92-8E0A-04254004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88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258" y="170525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/>
        </p:blipFill>
        <p:spPr>
          <a:xfrm>
            <a:off x="1191775" y="806967"/>
            <a:ext cx="9566656" cy="5557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671EE-9E1E-443F-9D22-74A054866376}"/>
              </a:ext>
            </a:extLst>
          </p:cNvPr>
          <p:cNvSpPr txBox="1"/>
          <p:nvPr/>
        </p:nvSpPr>
        <p:spPr>
          <a:xfrm>
            <a:off x="4696351" y="1980264"/>
            <a:ext cx="2743200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you!</a:t>
            </a:r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3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cs typeface="Calibri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A31F9-5826-47B8-8399-2E9AA8729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8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83305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368" y="1763966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256" y="1140945"/>
            <a:ext cx="11097786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 Computing – What drives us?</a:t>
            </a:r>
            <a:endParaRPr lang="en-US" sz="36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D3C1AB-BC5C-4089-8D30-738545FFD1BD}"/>
              </a:ext>
            </a:extLst>
          </p:cNvPr>
          <p:cNvSpPr txBox="1"/>
          <p:nvPr/>
        </p:nvSpPr>
        <p:spPr>
          <a:xfrm>
            <a:off x="6661008" y="2314806"/>
            <a:ext cx="469956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Novel instrument in multiple fields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Broad science abilities, e.g. astrophysics, particle physics, and earth sciences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Lots of data that needs to be processed in different ways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Lots of simulation that needs to be generated </a:t>
            </a: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F828CEC-E591-458D-90F7-A371CD4FC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C8B8EEDD-1AAA-401A-AC79-A3B4BE9E8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pic>
        <p:nvPicPr>
          <p:cNvPr id="15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C9846A45-2B7A-473C-AB1C-0302C079D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63" y="1787276"/>
            <a:ext cx="5781850" cy="447138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92822-2C9C-46D0-B92A-4E63BE04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>
                <a:solidFill>
                  <a:schemeClr val="bg1"/>
                </a:solidFill>
                <a:latin typeface="Bahnschrift" panose="020B0502040204020203" pitchFamily="34" charset="0"/>
              </a:rPr>
              <a:t>2</a:t>
            </a:fld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3958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83305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368" y="1763966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4256" y="1140945"/>
            <a:ext cx="11097786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 Computing – 30000 Foot View</a:t>
            </a:r>
            <a:endParaRPr lang="en-US" sz="3600" dirty="0">
              <a:solidFill>
                <a:schemeClr val="bg1"/>
              </a:solidFill>
              <a:latin typeface="Bahnschrift" panose="020B0502040204020203" pitchFamily="34" charset="0"/>
              <a:cs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D3C1AB-BC5C-4089-8D30-738545FFD1BD}"/>
              </a:ext>
            </a:extLst>
          </p:cNvPr>
          <p:cNvSpPr txBox="1"/>
          <p:nvPr/>
        </p:nvSpPr>
        <p:spPr>
          <a:xfrm>
            <a:off x="750041" y="1859050"/>
            <a:ext cx="1061052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Classical Particle Physics Computing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Trivially/ingeniously parallelizable – Grid Computing!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"Events" - Time period of interest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Number of channels varies between events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Ideally would compute on a per event-basis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Several caveats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No direct and continuous network link to experiment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Extreme conditions at experiment (-40 C is warm, desert)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Simulations require "specialized" hardware (GPUs)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In-house developed and specialized software required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 panose="020F0502020204030204"/>
              </a:rPr>
              <a:t>Large energy range cause scheduling difficulties – Predict resource needs, run time, etc.</a:t>
            </a: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F828CEC-E591-458D-90F7-A371CD4FC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C8B8EEDD-1AAA-401A-AC79-A3B4BE9E8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A29A5-56E5-4607-B075-C10942DCE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>
                <a:solidFill>
                  <a:schemeClr val="bg1"/>
                </a:solidFill>
                <a:latin typeface="Bahnschrift" panose="020B0502040204020203" pitchFamily="34" charset="0"/>
              </a:rPr>
              <a:t>3</a:t>
            </a:fld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8368" y="1786918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South Pole Cyberinfrastructure – Data Management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975" y="2087228"/>
            <a:ext cx="9889082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3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Data Rate – 3 TB/day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Using both data transfer options for data transfer – Drives/tapes and satellite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Limited bandwidth from South Pole to Northern Hemisphere – 125 GB/day</a:t>
            </a:r>
            <a:endParaRPr lang="en-US" sz="3000" dirty="0">
              <a:latin typeface="Bahnschrift" panose="020B0502040204020203" pitchFamily="34" charset="0"/>
              <a:cs typeface="Calibri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3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High bandwidth, high latency – Disks transfers every austral summer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Need to filter data down to from ~3 TB to ~80 GB</a:t>
            </a: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1720080-20E1-414A-BE70-8E38E0632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5" name="Picture 4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C82CF2AC-63EC-48E6-A179-D6C40DA15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0732A-7848-4880-81CE-DB646C9F8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>
                <a:solidFill>
                  <a:schemeClr val="bg1"/>
                </a:solidFill>
                <a:latin typeface="Bahnschrift" panose="020B0502040204020203" pitchFamily="34" charset="0"/>
              </a:rPr>
              <a:t>4</a:t>
            </a:fld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288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8368" y="1786918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South Pole Cyberinfrastructure – </a:t>
            </a:r>
            <a:r>
              <a:rPr lang="en-US" sz="3600" dirty="0" err="1">
                <a:solidFill>
                  <a:schemeClr val="bg1"/>
                </a:solidFill>
                <a:latin typeface="Bahnschrift" panose="020B0502040204020203" pitchFamily="34" charset="0"/>
              </a:rPr>
              <a:t>IceCube</a:t>
            </a:r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 Lab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8" descr="A picture containing sky, outdoor, snow, building&#10;&#10;Description generated with very high confidence">
            <a:extLst>
              <a:ext uri="{FF2B5EF4-FFF2-40B4-BE49-F238E27FC236}">
                <a16:creationId xmlns:a16="http://schemas.microsoft.com/office/drawing/2014/main" id="{9DD493E2-600F-4203-A54A-3C79A22A2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44" y="2956302"/>
            <a:ext cx="6020718" cy="2496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B9D55F-283B-422C-A675-3ED5683168B3}"/>
              </a:ext>
            </a:extLst>
          </p:cNvPr>
          <p:cNvSpPr/>
          <p:nvPr/>
        </p:nvSpPr>
        <p:spPr>
          <a:xfrm>
            <a:off x="2375053" y="4284642"/>
            <a:ext cx="2791859" cy="73537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DBBCD3-BCA3-4053-9E58-DC8FF0FF20AA}"/>
              </a:ext>
            </a:extLst>
          </p:cNvPr>
          <p:cNvSpPr txBox="1"/>
          <p:nvPr/>
        </p:nvSpPr>
        <p:spPr>
          <a:xfrm>
            <a:off x="1273596" y="4496028"/>
            <a:ext cx="112739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Lab Space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15D1D7-2AB9-40A0-8CCE-627547236BA4}"/>
              </a:ext>
            </a:extLst>
          </p:cNvPr>
          <p:cNvSpPr txBox="1"/>
          <p:nvPr/>
        </p:nvSpPr>
        <p:spPr>
          <a:xfrm>
            <a:off x="2113632" y="3091378"/>
            <a:ext cx="365209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Detector Readout </a:t>
            </a:r>
            <a:r>
              <a:rPr lang="en-US">
                <a:solidFill>
                  <a:schemeClr val="bg1"/>
                </a:solidFill>
              </a:rPr>
              <a:t>and Computing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871D0-926F-4922-AC52-D0FE559CD4EB}"/>
              </a:ext>
            </a:extLst>
          </p:cNvPr>
          <p:cNvSpPr txBox="1"/>
          <p:nvPr/>
        </p:nvSpPr>
        <p:spPr>
          <a:xfrm>
            <a:off x="6241929" y="2497231"/>
            <a:ext cx="5211502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~500 core filtering cluster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~100 machines for detector readout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ea typeface="Myriad Pro Light" charset="0"/>
                <a:cs typeface="Calibri" panose="020F0502020204030204"/>
              </a:rPr>
              <a:t>Fiber connection to main station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 panose="020F0502020204030204"/>
              </a:rPr>
              <a:t>Data is triggered and filtered at the lab and shipped off to main station for "archival" and satellite transfer 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 panose="020F0502020204030204"/>
              </a:rPr>
              <a:t>Cooling is an issue if air handlers freeze shut – Front of room freezes while back at 80 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Bahnschrift" panose="020B0502040204020203" pitchFamily="34" charset="0"/>
                <a:cs typeface="Calibri" panose="020F0502020204030204"/>
              </a:rPr>
              <a:t>Power can drop out randomly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160903-94C8-4D06-8993-6359A2CF6155}"/>
              </a:ext>
            </a:extLst>
          </p:cNvPr>
          <p:cNvSpPr/>
          <p:nvPr/>
        </p:nvSpPr>
        <p:spPr>
          <a:xfrm>
            <a:off x="2375054" y="3462966"/>
            <a:ext cx="2791859" cy="7583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82108D-F769-4313-A5E9-52B280E76038}"/>
              </a:ext>
            </a:extLst>
          </p:cNvPr>
          <p:cNvSpPr txBox="1"/>
          <p:nvPr/>
        </p:nvSpPr>
        <p:spPr>
          <a:xfrm>
            <a:off x="1030427" y="2375608"/>
            <a:ext cx="521150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/>
            <a:endParaRPr lang="en-US" sz="2400" dirty="0">
              <a:latin typeface="Myriad Pro"/>
              <a:cs typeface="Calibri"/>
            </a:endParaRP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3DE8857-4C78-48E5-AB4C-4803B9E3E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2FF85B52-9A79-4B05-8BEA-33FB880F3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FCB82-B267-4105-BE68-1A1F7017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4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8368" y="1786918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South Pole Cyberinfrastructure – Station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7871D0-926F-4922-AC52-D0FE559CD4EB}"/>
              </a:ext>
            </a:extLst>
          </p:cNvPr>
          <p:cNvSpPr txBox="1"/>
          <p:nvPr/>
        </p:nvSpPr>
        <p:spPr>
          <a:xfrm>
            <a:off x="6198330" y="2929081"/>
            <a:ext cx="5211502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/>
              </a:rPr>
              <a:t>Amundsen-Scott South Pole Station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/>
              </a:rPr>
              <a:t>Lab with disk arrays for archival and servers to transfer data US Antarctic Program satellite transfer</a:t>
            </a:r>
          </a:p>
        </p:txBody>
      </p:sp>
      <p:pic>
        <p:nvPicPr>
          <p:cNvPr id="2" name="Picture 2" descr="A large ship in the snow&#10;&#10;Description generated with very high confidence">
            <a:extLst>
              <a:ext uri="{FF2B5EF4-FFF2-40B4-BE49-F238E27FC236}">
                <a16:creationId xmlns:a16="http://schemas.microsoft.com/office/drawing/2014/main" id="{18BA4575-B6D1-4512-B0CB-BE5DF2F07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39" y="2231525"/>
            <a:ext cx="5683678" cy="26114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160903-94C8-4D06-8993-6359A2CF6155}"/>
              </a:ext>
            </a:extLst>
          </p:cNvPr>
          <p:cNvSpPr/>
          <p:nvPr/>
        </p:nvSpPr>
        <p:spPr>
          <a:xfrm>
            <a:off x="4436238" y="3227363"/>
            <a:ext cx="870499" cy="32356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49FD4-FBFC-44D7-9D4A-84180E40606A}"/>
              </a:ext>
            </a:extLst>
          </p:cNvPr>
          <p:cNvSpPr txBox="1"/>
          <p:nvPr/>
        </p:nvSpPr>
        <p:spPr>
          <a:xfrm>
            <a:off x="4203120" y="2832825"/>
            <a:ext cx="134271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Science Lab</a:t>
            </a:r>
          </a:p>
        </p:txBody>
      </p:sp>
      <p:pic>
        <p:nvPicPr>
          <p:cNvPr id="15" name="Picture 18" descr="A close up of a snow covered slope&#10;&#10;Description generated with high confidence">
            <a:extLst>
              <a:ext uri="{FF2B5EF4-FFF2-40B4-BE49-F238E27FC236}">
                <a16:creationId xmlns:a16="http://schemas.microsoft.com/office/drawing/2014/main" id="{2F7DCDC0-CEC4-4F22-B260-8EAFE1E5B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03" y="5002758"/>
            <a:ext cx="5433151" cy="13097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F1A1B8-0230-4794-B45D-76C4D5A430B0}"/>
              </a:ext>
            </a:extLst>
          </p:cNvPr>
          <p:cNvSpPr txBox="1"/>
          <p:nvPr/>
        </p:nvSpPr>
        <p:spPr>
          <a:xfrm>
            <a:off x="2797596" y="5239667"/>
            <a:ext cx="161397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Satellite Uplink</a:t>
            </a:r>
            <a:endParaRPr lang="en-US"/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BA7DE1F-31DC-4C33-B0A6-AED226F51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7" name="Picture 6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8238EE69-8DC6-4CA9-A9FC-956912F945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E4E6B53-F6E2-429C-BBE1-69A960817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8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South Pole Cyberinfrastructure – Data Flow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2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633511FD-5368-40C5-8625-1D7512621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84" y="1975201"/>
            <a:ext cx="5575452" cy="4270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46DFDF-B55C-45E2-A94E-9E73D5385A3F}"/>
              </a:ext>
            </a:extLst>
          </p:cNvPr>
          <p:cNvSpPr txBox="1"/>
          <p:nvPr/>
        </p:nvSpPr>
        <p:spPr>
          <a:xfrm>
            <a:off x="6198330" y="3298413"/>
            <a:ext cx="521150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/>
              </a:rPr>
              <a:t>Filtered Data comes via satellite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Bahnschrift" panose="020B0502040204020203" pitchFamily="34" charset="0"/>
                <a:cs typeface="Calibri"/>
              </a:rPr>
              <a:t>Raw data is shipped once a year on disks – First on plane, then boat, finally 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9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EDAE408-2D58-4B29-A4B1-C20265AEC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16" name="Picture 15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B9A0D704-91DC-4DCF-8C82-2C67EE554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5DB9B-D089-451B-8D4A-75355AD3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0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South Pole Cyberinfrastructure – Alerts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EF0FD2A7-8891-4E43-8236-6BF31BFFE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71" y="1849148"/>
            <a:ext cx="3064525" cy="4371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41254A-FB66-465C-94C0-2A18D084411D}"/>
              </a:ext>
            </a:extLst>
          </p:cNvPr>
          <p:cNvSpPr txBox="1"/>
          <p:nvPr/>
        </p:nvSpPr>
        <p:spPr>
          <a:xfrm>
            <a:off x="4128923" y="2717646"/>
            <a:ext cx="7222080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Alerting the community about interesting events – </a:t>
            </a:r>
            <a:r>
              <a:rPr lang="en-US" dirty="0" err="1">
                <a:latin typeface="Bahnschrift" panose="020B0502040204020203" pitchFamily="34" charset="0"/>
                <a:cs typeface="Calibri"/>
              </a:rPr>
              <a:t>Multimessenger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 Astrophysics (one of NSF's 10 Big Ideas)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Want to alert the community at large about interesting events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Fast event stream that is separate from main data frame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Special filtering based on previous analyses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Alerts are currently limited by 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Knowledge about neutrino sources – Is it astrophysical?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>
                <a:latin typeface="Bahnschrift" panose="020B0502040204020203" pitchFamily="34" charset="0"/>
                <a:cs typeface="Calibri"/>
              </a:rPr>
              <a:t>Available CPUs for follow-up studies to improve error on direction on the sky – Very </a:t>
            </a:r>
            <a:r>
              <a:rPr lang="en-US" dirty="0" err="1">
                <a:latin typeface="Bahnschrift" panose="020B0502040204020203" pitchFamily="34" charset="0"/>
                <a:cs typeface="Calibri"/>
              </a:rPr>
              <a:t>bursty</a:t>
            </a:r>
            <a:r>
              <a:rPr lang="en-US" dirty="0">
                <a:latin typeface="Bahnschrift" panose="020B0502040204020203" pitchFamily="34" charset="0"/>
                <a:cs typeface="Calibri"/>
              </a:rPr>
              <a:t> usage, 12000 cores for 30 min once a month</a:t>
            </a:r>
          </a:p>
        </p:txBody>
      </p:sp>
      <p:pic>
        <p:nvPicPr>
          <p:cNvPr id="15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6C5E2D-E859-4169-9416-0D2E7948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17" name="Picture 16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1A955E87-8103-4D7F-869A-EAEA454DC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EB5F5-1B51-4083-81BF-41556AB0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0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7" b="87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6" y="377789"/>
            <a:ext cx="1773847" cy="438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938" y="-837794"/>
            <a:ext cx="2426208" cy="6409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5248" y="1704291"/>
            <a:ext cx="10875264" cy="459067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71113"/>
            <a:ext cx="11945241" cy="961612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ln>
            <a:noFill/>
          </a:ln>
          <a:effectLst>
            <a:outerShdw blurRad="88900" dist="101600" dir="2880000" algn="tl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6" y="1128753"/>
            <a:ext cx="11344398" cy="64633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ahnschrift" panose="020B0502040204020203" pitchFamily="34" charset="0"/>
              </a:rPr>
              <a:t>Northern Hemisphere Cyberinfrastructure</a:t>
            </a:r>
            <a:endParaRPr lang="en-US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FEF97-DDED-4586-B1FC-C045E7473EA4}"/>
              </a:ext>
            </a:extLst>
          </p:cNvPr>
          <p:cNvSpPr txBox="1"/>
          <p:nvPr/>
        </p:nvSpPr>
        <p:spPr>
          <a:xfrm>
            <a:off x="30236" y="2032393"/>
            <a:ext cx="11426851" cy="41549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Central Data Processing and Analysis Facility at UW-Madison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~6500 core, ~300 GPU cluster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~10 PB storage – Roughly even split between data, simulation, analysis output, user data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Connected to </a:t>
            </a:r>
            <a:r>
              <a:rPr lang="en-US" sz="2200" dirty="0" err="1">
                <a:latin typeface="Bahnschrift" panose="020B0502040204020203" pitchFamily="34" charset="0"/>
                <a:cs typeface="Calibri" panose="020F0502020204030204"/>
              </a:rPr>
              <a:t>SciDMZ</a:t>
            </a: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 through Starlight – ESNet for connection to DOE facilities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End user analysis infrastructure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Access to </a:t>
            </a:r>
            <a:r>
              <a:rPr lang="en-US" sz="2200" dirty="0" err="1">
                <a:latin typeface="Bahnschrift" panose="020B0502040204020203" pitchFamily="34" charset="0"/>
                <a:cs typeface="Calibri" panose="020F0502020204030204"/>
              </a:rPr>
              <a:t>IceCube</a:t>
            </a: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 Grid, OSG, and EGI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Every group has respective campus-based resources, e.g. campus cluster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Pledge system to contribute CPU and GPU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Use XSEDE (and DOE) resources – Mostly for GPU, scavenge allocated CPU, DOE resources (Titan) hard to use or just added (NERSC)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latin typeface="Bahnschrift" panose="020B0502040204020203" pitchFamily="34" charset="0"/>
                <a:cs typeface="Calibri" panose="020F0502020204030204"/>
              </a:rPr>
              <a:t>Use CVMFS to distribute software             </a:t>
            </a:r>
          </a:p>
        </p:txBody>
      </p:sp>
      <p:pic>
        <p:nvPicPr>
          <p:cNvPr id="2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63B2DF8-B3CD-4C15-945D-5D70F01A4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" y="6232563"/>
            <a:ext cx="361950" cy="571500"/>
          </a:xfrm>
          <a:prstGeom prst="rect">
            <a:avLst/>
          </a:prstGeom>
        </p:spPr>
      </p:pic>
      <p:pic>
        <p:nvPicPr>
          <p:cNvPr id="3" name="Picture 2" descr="A picture containing transport&#10;&#10;Description generated with very high confidence">
            <a:extLst>
              <a:ext uri="{FF2B5EF4-FFF2-40B4-BE49-F238E27FC236}">
                <a16:creationId xmlns:a16="http://schemas.microsoft.com/office/drawing/2014/main" id="{48D75AA9-A289-45B2-9917-7D00450CA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4935" y="6231836"/>
            <a:ext cx="616204" cy="61170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ECDB3-9A23-4C4F-BB26-9594A8D7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2D9EE-CE24-4522-A397-4B277000D4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12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1102</Words>
  <Application>Microsoft Office PowerPoint</Application>
  <PresentationFormat>Widescreen</PresentationFormat>
  <Paragraphs>171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Bahnschrift</vt:lpstr>
      <vt:lpstr>Calibri</vt:lpstr>
      <vt:lpstr>Calibri Light</vt:lpstr>
      <vt:lpstr>Consolas</vt:lpstr>
      <vt:lpstr>Myriad Pro</vt:lpstr>
      <vt:lpstr>Myriad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Benedikt Riedel</dc:creator>
  <cp:lastModifiedBy>Benedikt Riedel</cp:lastModifiedBy>
  <cp:revision>2</cp:revision>
  <dcterms:created xsi:type="dcterms:W3CDTF">2019-05-20T15:34:28Z</dcterms:created>
  <dcterms:modified xsi:type="dcterms:W3CDTF">2019-05-20T22:32:33Z</dcterms:modified>
</cp:coreProperties>
</file>