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635" r:id="rId2"/>
    <p:sldId id="2043" r:id="rId3"/>
    <p:sldId id="2046" r:id="rId4"/>
    <p:sldId id="2047" r:id="rId5"/>
    <p:sldId id="2048" r:id="rId6"/>
    <p:sldId id="2049" r:id="rId7"/>
    <p:sldId id="2050" r:id="rId8"/>
    <p:sldId id="2051" r:id="rId9"/>
    <p:sldId id="2052" r:id="rId10"/>
    <p:sldId id="2053" r:id="rId11"/>
    <p:sldId id="2054" r:id="rId12"/>
  </p:sldIdLst>
  <p:sldSz cx="6858000" cy="51435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397" algn="l" defTabSz="457200" rtl="0" eaLnBrk="1" latinLnBrk="0" hangingPunct="1">
      <a:defRPr sz="1800" kern="1200">
        <a:solidFill>
          <a:schemeClr val="tx1"/>
        </a:solidFill>
        <a:latin typeface="+mn-lt"/>
        <a:ea typeface="+mn-ea"/>
        <a:cs typeface="+mn-cs"/>
      </a:defRPr>
    </a:lvl3pPr>
    <a:lvl4pPr marL="1371597" algn="l" defTabSz="457200" rtl="0" eaLnBrk="1" latinLnBrk="0" hangingPunct="1">
      <a:defRPr sz="1800" kern="1200">
        <a:solidFill>
          <a:schemeClr val="tx1"/>
        </a:solidFill>
        <a:latin typeface="+mn-lt"/>
        <a:ea typeface="+mn-ea"/>
        <a:cs typeface="+mn-cs"/>
      </a:defRPr>
    </a:lvl4pPr>
    <a:lvl5pPr marL="1828794" algn="l" defTabSz="457200" rtl="0" eaLnBrk="1" latinLnBrk="0" hangingPunct="1">
      <a:defRPr sz="1800" kern="1200">
        <a:solidFill>
          <a:schemeClr val="tx1"/>
        </a:solidFill>
        <a:latin typeface="+mn-lt"/>
        <a:ea typeface="+mn-ea"/>
        <a:cs typeface="+mn-cs"/>
      </a:defRPr>
    </a:lvl5pPr>
    <a:lvl6pPr marL="2285993" algn="l" defTabSz="457200" rtl="0" eaLnBrk="1" latinLnBrk="0" hangingPunct="1">
      <a:defRPr sz="1800" kern="1200">
        <a:solidFill>
          <a:schemeClr val="tx1"/>
        </a:solidFill>
        <a:latin typeface="+mn-lt"/>
        <a:ea typeface="+mn-ea"/>
        <a:cs typeface="+mn-cs"/>
      </a:defRPr>
    </a:lvl6pPr>
    <a:lvl7pPr marL="2743192" algn="l" defTabSz="457200" rtl="0" eaLnBrk="1" latinLnBrk="0" hangingPunct="1">
      <a:defRPr sz="1800" kern="1200">
        <a:solidFill>
          <a:schemeClr val="tx1"/>
        </a:solidFill>
        <a:latin typeface="+mn-lt"/>
        <a:ea typeface="+mn-ea"/>
        <a:cs typeface="+mn-cs"/>
      </a:defRPr>
    </a:lvl7pPr>
    <a:lvl8pPr marL="3200391" algn="l" defTabSz="457200" rtl="0" eaLnBrk="1" latinLnBrk="0" hangingPunct="1">
      <a:defRPr sz="1800" kern="1200">
        <a:solidFill>
          <a:schemeClr val="tx1"/>
        </a:solidFill>
        <a:latin typeface="+mn-lt"/>
        <a:ea typeface="+mn-ea"/>
        <a:cs typeface="+mn-cs"/>
      </a:defRPr>
    </a:lvl8pPr>
    <a:lvl9pPr marL="3657588"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9"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978"/>
    <a:srgbClr val="FF9D4C"/>
    <a:srgbClr val="FF6421"/>
    <a:srgbClr val="76C7E6"/>
    <a:srgbClr val="FF5013"/>
    <a:srgbClr val="51EFEA"/>
    <a:srgbClr val="4BDAD5"/>
    <a:srgbClr val="6D6D6D"/>
    <a:srgbClr val="8FAAC8"/>
    <a:srgbClr val="2C69A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4" autoAdjust="0"/>
    <p:restoredTop sz="91419" autoAdjust="0"/>
  </p:normalViewPr>
  <p:slideViewPr>
    <p:cSldViewPr snapToGrid="0" snapToObjects="1">
      <p:cViewPr varScale="1">
        <p:scale>
          <a:sx n="113" d="100"/>
          <a:sy n="113" d="100"/>
        </p:scale>
        <p:origin x="1736" y="168"/>
      </p:cViewPr>
      <p:guideLst>
        <p:guide orient="horz" pos="1629"/>
        <p:guide pos="2160"/>
      </p:guideLst>
    </p:cSldViewPr>
  </p:slideViewPr>
  <p:notesTextViewPr>
    <p:cViewPr>
      <p:scale>
        <a:sx n="100" d="100"/>
        <a:sy n="100" d="100"/>
      </p:scale>
      <p:origin x="0" y="0"/>
    </p:cViewPr>
  </p:notesTextViewPr>
  <p:sorterViewPr>
    <p:cViewPr varScale="1">
      <p:scale>
        <a:sx n="100" d="100"/>
        <a:sy n="100" d="100"/>
      </p:scale>
      <p:origin x="0" y="9544"/>
    </p:cViewPr>
  </p:sorterViewPr>
  <p:notesViewPr>
    <p:cSldViewPr snapToGrid="0" snapToObjects="1">
      <p:cViewPr varScale="1">
        <p:scale>
          <a:sx n="59" d="100"/>
          <a:sy n="59" d="100"/>
        </p:scale>
        <p:origin x="-2944"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FD1ED8-B115-1E4C-85D2-612350F2AECF}" type="datetime1">
              <a:rPr lang="en-US" smtClean="0"/>
              <a:t>8/31/19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1097DB-A35E-9246-B8AD-88824BE07D2B}" type="slidenum">
              <a:rPr lang="en-US" smtClean="0"/>
              <a:t>‹#›</a:t>
            </a:fld>
            <a:endParaRPr lang="en-US"/>
          </a:p>
        </p:txBody>
      </p:sp>
    </p:spTree>
    <p:extLst>
      <p:ext uri="{BB962C8B-B14F-4D97-AF65-F5344CB8AC3E}">
        <p14:creationId xmlns:p14="http://schemas.microsoft.com/office/powerpoint/2010/main" val="11408433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F7EADC-0084-D644-89D9-5D3CBB83E2BB}" type="datetime1">
              <a:rPr lang="en-US" smtClean="0"/>
              <a:t>8/31/19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E14C77-060E-BC47-906F-BABB79819605}" type="slidenum">
              <a:rPr lang="en-US" smtClean="0"/>
              <a:t>‹#›</a:t>
            </a:fld>
            <a:endParaRPr lang="en-US"/>
          </a:p>
        </p:txBody>
      </p:sp>
    </p:spTree>
    <p:extLst>
      <p:ext uri="{BB962C8B-B14F-4D97-AF65-F5344CB8AC3E}">
        <p14:creationId xmlns:p14="http://schemas.microsoft.com/office/powerpoint/2010/main" val="189105725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397" algn="l" defTabSz="457200" rtl="0" eaLnBrk="1" latinLnBrk="0" hangingPunct="1">
      <a:defRPr sz="1200" kern="1200">
        <a:solidFill>
          <a:schemeClr val="tx1"/>
        </a:solidFill>
        <a:latin typeface="+mn-lt"/>
        <a:ea typeface="+mn-ea"/>
        <a:cs typeface="+mn-cs"/>
      </a:defRPr>
    </a:lvl3pPr>
    <a:lvl4pPr marL="1371597" algn="l" defTabSz="457200" rtl="0" eaLnBrk="1" latinLnBrk="0" hangingPunct="1">
      <a:defRPr sz="1200" kern="1200">
        <a:solidFill>
          <a:schemeClr val="tx1"/>
        </a:solidFill>
        <a:latin typeface="+mn-lt"/>
        <a:ea typeface="+mn-ea"/>
        <a:cs typeface="+mn-cs"/>
      </a:defRPr>
    </a:lvl4pPr>
    <a:lvl5pPr marL="1828794" algn="l" defTabSz="457200" rtl="0" eaLnBrk="1" latinLnBrk="0" hangingPunct="1">
      <a:defRPr sz="1200" kern="1200">
        <a:solidFill>
          <a:schemeClr val="tx1"/>
        </a:solidFill>
        <a:latin typeface="+mn-lt"/>
        <a:ea typeface="+mn-ea"/>
        <a:cs typeface="+mn-cs"/>
      </a:defRPr>
    </a:lvl5pPr>
    <a:lvl6pPr marL="2285993" algn="l" defTabSz="457200" rtl="0" eaLnBrk="1" latinLnBrk="0" hangingPunct="1">
      <a:defRPr sz="1200" kern="1200">
        <a:solidFill>
          <a:schemeClr val="tx1"/>
        </a:solidFill>
        <a:latin typeface="+mn-lt"/>
        <a:ea typeface="+mn-ea"/>
        <a:cs typeface="+mn-cs"/>
      </a:defRPr>
    </a:lvl6pPr>
    <a:lvl7pPr marL="2743192" algn="l" defTabSz="457200" rtl="0" eaLnBrk="1" latinLnBrk="0" hangingPunct="1">
      <a:defRPr sz="1200" kern="1200">
        <a:solidFill>
          <a:schemeClr val="tx1"/>
        </a:solidFill>
        <a:latin typeface="+mn-lt"/>
        <a:ea typeface="+mn-ea"/>
        <a:cs typeface="+mn-cs"/>
      </a:defRPr>
    </a:lvl7pPr>
    <a:lvl8pPr marL="3200391" algn="l" defTabSz="457200" rtl="0" eaLnBrk="1" latinLnBrk="0" hangingPunct="1">
      <a:defRPr sz="1200" kern="1200">
        <a:solidFill>
          <a:schemeClr val="tx1"/>
        </a:solidFill>
        <a:latin typeface="+mn-lt"/>
        <a:ea typeface="+mn-ea"/>
        <a:cs typeface="+mn-cs"/>
      </a:defRPr>
    </a:lvl8pPr>
    <a:lvl9pPr marL="3657588"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E14C77-060E-BC47-906F-BABB79819605}" type="slidenum">
              <a:rPr lang="en-US" smtClean="0"/>
              <a:t>1</a:t>
            </a:fld>
            <a:endParaRPr lang="en-US"/>
          </a:p>
        </p:txBody>
      </p:sp>
    </p:spTree>
    <p:extLst>
      <p:ext uri="{BB962C8B-B14F-4D97-AF65-F5344CB8AC3E}">
        <p14:creationId xmlns:p14="http://schemas.microsoft.com/office/powerpoint/2010/main" val="89509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19830" y="253429"/>
            <a:ext cx="6858000" cy="5229311"/>
          </a:xfrm>
          <a:prstGeom prst="rect">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r"/>
            <a:endParaRPr lang="en-US" sz="45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 name="Title 1"/>
          <p:cNvSpPr>
            <a:spLocks noGrp="1"/>
          </p:cNvSpPr>
          <p:nvPr>
            <p:ph type="ctrTitle"/>
          </p:nvPr>
        </p:nvSpPr>
        <p:spPr>
          <a:xfrm>
            <a:off x="328572" y="778211"/>
            <a:ext cx="4348389" cy="2042825"/>
          </a:xfrm>
        </p:spPr>
        <p:txBody>
          <a:bodyPr anchor="ctr">
            <a:normAutofit/>
          </a:bodyPr>
          <a:lstStyle>
            <a:lvl1pPr algn="l">
              <a:defRPr sz="4000">
                <a:solidFill>
                  <a:schemeClr val="bg1"/>
                </a:solidFill>
              </a:defRPr>
            </a:lvl1pPr>
          </a:lstStyle>
          <a:p>
            <a:r>
              <a:rPr lang="en-US" dirty="0"/>
              <a:t>Click to edit Master title style</a:t>
            </a:r>
          </a:p>
        </p:txBody>
      </p:sp>
      <p:sp>
        <p:nvSpPr>
          <p:cNvPr id="3" name="Subtitle 2"/>
          <p:cNvSpPr>
            <a:spLocks noGrp="1"/>
          </p:cNvSpPr>
          <p:nvPr>
            <p:ph type="subTitle" idx="1" hasCustomPrompt="1"/>
          </p:nvPr>
        </p:nvSpPr>
        <p:spPr>
          <a:xfrm>
            <a:off x="328569" y="3253704"/>
            <a:ext cx="4286251" cy="669016"/>
          </a:xfrm>
        </p:spPr>
        <p:txBody>
          <a:bodyPr>
            <a:normAutofit/>
          </a:bodyPr>
          <a:lstStyle>
            <a:lvl1pPr marL="0" indent="0" algn="l">
              <a:buNone/>
              <a:defRPr sz="2800" baseline="0">
                <a:solidFill>
                  <a:srgbClr val="FFFFFF"/>
                </a:solidFill>
              </a:defRPr>
            </a:lvl1pPr>
            <a:lvl2pPr marL="342900" indent="0" algn="ctr">
              <a:buNone/>
              <a:defRPr>
                <a:solidFill>
                  <a:schemeClr val="tx1">
                    <a:tint val="75000"/>
                  </a:schemeClr>
                </a:solidFill>
              </a:defRPr>
            </a:lvl2pPr>
            <a:lvl3pPr marL="685797" indent="0" algn="ctr">
              <a:buNone/>
              <a:defRPr>
                <a:solidFill>
                  <a:schemeClr val="tx1">
                    <a:tint val="75000"/>
                  </a:schemeClr>
                </a:solidFill>
              </a:defRPr>
            </a:lvl3pPr>
            <a:lvl4pPr marL="1028697" indent="0" algn="ctr">
              <a:buNone/>
              <a:defRPr>
                <a:solidFill>
                  <a:schemeClr val="tx1">
                    <a:tint val="75000"/>
                  </a:schemeClr>
                </a:solidFill>
              </a:defRPr>
            </a:lvl4pPr>
            <a:lvl5pPr marL="1371597" indent="0" algn="ctr">
              <a:buNone/>
              <a:defRPr>
                <a:solidFill>
                  <a:schemeClr val="tx1">
                    <a:tint val="75000"/>
                  </a:schemeClr>
                </a:solidFill>
              </a:defRPr>
            </a:lvl5pPr>
            <a:lvl6pPr marL="1714495" indent="0" algn="ctr">
              <a:buNone/>
              <a:defRPr>
                <a:solidFill>
                  <a:schemeClr val="tx1">
                    <a:tint val="75000"/>
                  </a:schemeClr>
                </a:solidFill>
              </a:defRPr>
            </a:lvl6pPr>
            <a:lvl7pPr marL="2057394" indent="0" algn="ctr">
              <a:buNone/>
              <a:defRPr>
                <a:solidFill>
                  <a:schemeClr val="tx1">
                    <a:tint val="75000"/>
                  </a:schemeClr>
                </a:solidFill>
              </a:defRPr>
            </a:lvl7pPr>
            <a:lvl8pPr marL="2400292" indent="0" algn="ctr">
              <a:buNone/>
              <a:defRPr>
                <a:solidFill>
                  <a:schemeClr val="tx1">
                    <a:tint val="75000"/>
                  </a:schemeClr>
                </a:solidFill>
              </a:defRPr>
            </a:lvl8pPr>
            <a:lvl9pPr marL="2743192" indent="0" algn="ctr">
              <a:buNone/>
              <a:defRPr>
                <a:solidFill>
                  <a:schemeClr val="tx1">
                    <a:tint val="75000"/>
                  </a:schemeClr>
                </a:solidFill>
              </a:defRPr>
            </a:lvl9pPr>
          </a:lstStyle>
          <a:p>
            <a:r>
              <a:rPr lang="en-US" dirty="0"/>
              <a:t>First Name Last Name</a:t>
            </a:r>
          </a:p>
        </p:txBody>
      </p:sp>
      <p:sp>
        <p:nvSpPr>
          <p:cNvPr id="14" name="Footer Placeholder 7"/>
          <p:cNvSpPr>
            <a:spLocks noGrp="1"/>
          </p:cNvSpPr>
          <p:nvPr>
            <p:ph type="ftr" sz="quarter" idx="3"/>
          </p:nvPr>
        </p:nvSpPr>
        <p:spPr>
          <a:xfrm>
            <a:off x="5172420" y="4940474"/>
            <a:ext cx="1685581" cy="274637"/>
          </a:xfrm>
          <a:prstGeom prst="rect">
            <a:avLst/>
          </a:prstGeom>
          <a:noFill/>
          <a:ln>
            <a:noFill/>
          </a:ln>
        </p:spPr>
        <p:txBody>
          <a:bodyPr vert="horz" lIns="91440" tIns="45720" rIns="91440" bIns="45720" rtlCol="0" anchor="ctr"/>
          <a:lstStyle>
            <a:lvl1pPr algn="r">
              <a:defRPr sz="900">
                <a:solidFill>
                  <a:schemeClr val="bg1"/>
                </a:solidFill>
              </a:defRPr>
            </a:lvl1pPr>
          </a:lstStyle>
          <a:p>
            <a:r>
              <a:rPr lang="en-US"/>
              <a:t>Wesley Fest</a:t>
            </a:r>
            <a:endParaRPr lang="en-US" dirty="0"/>
          </a:p>
        </p:txBody>
      </p:sp>
      <p:pic>
        <p:nvPicPr>
          <p:cNvPr id="15" name="Picture 14"/>
          <p:cNvPicPr>
            <a:picLocks noChangeAspect="1"/>
          </p:cNvPicPr>
          <p:nvPr userDrawn="1"/>
        </p:nvPicPr>
        <p:blipFill>
          <a:blip r:embed="rId2"/>
          <a:stretch>
            <a:fillRect/>
          </a:stretch>
        </p:blipFill>
        <p:spPr>
          <a:xfrm>
            <a:off x="4773489" y="778210"/>
            <a:ext cx="1968152" cy="2042825"/>
          </a:xfrm>
          <a:prstGeom prst="rect">
            <a:avLst/>
          </a:prstGeom>
        </p:spPr>
      </p:pic>
    </p:spTree>
    <p:extLst>
      <p:ext uri="{BB962C8B-B14F-4D97-AF65-F5344CB8AC3E}">
        <p14:creationId xmlns:p14="http://schemas.microsoft.com/office/powerpoint/2010/main" val="1192759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3410" y="25626"/>
            <a:ext cx="4690540" cy="877052"/>
          </a:xfrm>
        </p:spPr>
        <p:txBody>
          <a:bodyPr/>
          <a:lstStyle/>
          <a:p>
            <a:r>
              <a:rPr lang="en-US" dirty="0"/>
              <a:t>Click to edit Master title style</a:t>
            </a:r>
          </a:p>
        </p:txBody>
      </p:sp>
      <p:sp>
        <p:nvSpPr>
          <p:cNvPr id="3" name="Content Placeholder 2"/>
          <p:cNvSpPr>
            <a:spLocks noGrp="1"/>
          </p:cNvSpPr>
          <p:nvPr>
            <p:ph idx="1"/>
          </p:nvPr>
        </p:nvSpPr>
        <p:spPr>
          <a:xfrm>
            <a:off x="332852" y="1205802"/>
            <a:ext cx="6172200" cy="32756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2205438" y="4883760"/>
            <a:ext cx="2171700" cy="260764"/>
          </a:xfrm>
          <a:prstGeom prst="rect">
            <a:avLst/>
          </a:prstGeom>
        </p:spPr>
        <p:txBody>
          <a:bodyPr/>
          <a:lstStyle/>
          <a:p>
            <a:r>
              <a:rPr lang="en-US"/>
              <a:t>Wesley Fest</a:t>
            </a:r>
            <a:endParaRPr lang="en-US" dirty="0"/>
          </a:p>
        </p:txBody>
      </p:sp>
      <p:sp>
        <p:nvSpPr>
          <p:cNvPr id="8" name="Date Placeholder 2"/>
          <p:cNvSpPr>
            <a:spLocks noGrp="1"/>
          </p:cNvSpPr>
          <p:nvPr>
            <p:ph type="dt" sz="half" idx="10"/>
          </p:nvPr>
        </p:nvSpPr>
        <p:spPr>
          <a:xfrm>
            <a:off x="743427" y="4883761"/>
            <a:ext cx="1035797" cy="274637"/>
          </a:xfrm>
          <a:prstGeom prst="rect">
            <a:avLst/>
          </a:prstGeom>
        </p:spPr>
        <p:txBody>
          <a:bodyPr/>
          <a:lstStyle/>
          <a:p>
            <a:r>
              <a:rPr lang="en-US"/>
              <a:t>Aug. 31, 2019</a:t>
            </a:r>
            <a:endParaRPr lang="en-US" dirty="0"/>
          </a:p>
        </p:txBody>
      </p:sp>
      <p:sp>
        <p:nvSpPr>
          <p:cNvPr id="9" name="Slide Number Placeholder 16"/>
          <p:cNvSpPr>
            <a:spLocks noGrp="1"/>
          </p:cNvSpPr>
          <p:nvPr>
            <p:ph type="sldNum" sz="quarter" idx="4"/>
          </p:nvPr>
        </p:nvSpPr>
        <p:spPr>
          <a:xfrm>
            <a:off x="5309265" y="4883051"/>
            <a:ext cx="1543050" cy="274637"/>
          </a:xfrm>
          <a:prstGeom prst="rect">
            <a:avLst/>
          </a:prstGeom>
        </p:spPr>
        <p:txBody>
          <a:bodyPr vert="horz" lIns="91440" tIns="45720" rIns="91440" bIns="45720" rtlCol="0" anchor="ctr"/>
          <a:lstStyle>
            <a:lvl1pPr algn="r">
              <a:defRPr sz="900">
                <a:solidFill>
                  <a:schemeClr val="accent1"/>
                </a:solidFill>
                <a:latin typeface="Avenir Book" charset="0"/>
                <a:ea typeface="Avenir Book" charset="0"/>
                <a:cs typeface="Avenir Book" charset="0"/>
              </a:defRPr>
            </a:lvl1pPr>
          </a:lstStyle>
          <a:p>
            <a:fld id="{D141A47F-327A-5440-82F1-5C6FBC34A9CD}" type="slidenum">
              <a:rPr lang="en-US" smtClean="0"/>
              <a:pPr/>
              <a:t>‹#›</a:t>
            </a:fld>
            <a:endParaRPr lang="en-US" dirty="0"/>
          </a:p>
        </p:txBody>
      </p:sp>
      <p:pic>
        <p:nvPicPr>
          <p:cNvPr id="1026" name="Picture 2" descr="Wesley!">
            <a:extLst>
              <a:ext uri="{FF2B5EF4-FFF2-40B4-BE49-F238E27FC236}">
                <a16:creationId xmlns:a16="http://schemas.microsoft.com/office/drawing/2014/main" id="{EF8CBB5C-B35A-2C41-95BD-AC855BD9F1F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2470" y="11637"/>
            <a:ext cx="703188" cy="1043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5022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93852" y="4883761"/>
            <a:ext cx="1600200" cy="274637"/>
          </a:xfrm>
          <a:prstGeom prst="rect">
            <a:avLst/>
          </a:prstGeom>
        </p:spPr>
        <p:txBody>
          <a:bodyPr/>
          <a:lstStyle/>
          <a:p>
            <a:r>
              <a:rPr lang="en-US"/>
              <a:t>Aug. 31, 2019</a:t>
            </a:r>
            <a:endParaRPr lang="en-US" dirty="0"/>
          </a:p>
        </p:txBody>
      </p:sp>
      <p:sp>
        <p:nvSpPr>
          <p:cNvPr id="5" name="Footer Placeholder 4"/>
          <p:cNvSpPr>
            <a:spLocks noGrp="1"/>
          </p:cNvSpPr>
          <p:nvPr>
            <p:ph type="ftr" sz="quarter" idx="12"/>
          </p:nvPr>
        </p:nvSpPr>
        <p:spPr>
          <a:xfrm>
            <a:off x="2194422" y="4869888"/>
            <a:ext cx="2171700" cy="274637"/>
          </a:xfrm>
          <a:prstGeom prst="rect">
            <a:avLst/>
          </a:prstGeom>
        </p:spPr>
        <p:txBody>
          <a:bodyPr/>
          <a:lstStyle/>
          <a:p>
            <a:r>
              <a:rPr lang="en-US"/>
              <a:t>Wesley Fest</a:t>
            </a:r>
            <a:endParaRPr lang="en-US" dirty="0"/>
          </a:p>
        </p:txBody>
      </p:sp>
      <p:sp>
        <p:nvSpPr>
          <p:cNvPr id="8" name="Slide Number Placeholder 16"/>
          <p:cNvSpPr>
            <a:spLocks noGrp="1"/>
          </p:cNvSpPr>
          <p:nvPr>
            <p:ph type="sldNum" sz="quarter" idx="4"/>
          </p:nvPr>
        </p:nvSpPr>
        <p:spPr>
          <a:xfrm>
            <a:off x="5309265" y="4883051"/>
            <a:ext cx="1543050" cy="274637"/>
          </a:xfrm>
          <a:prstGeom prst="rect">
            <a:avLst/>
          </a:prstGeom>
        </p:spPr>
        <p:txBody>
          <a:bodyPr vert="horz" lIns="91440" tIns="45720" rIns="91440" bIns="45720" rtlCol="0" anchor="ctr"/>
          <a:lstStyle>
            <a:lvl1pPr algn="r">
              <a:defRPr sz="900">
                <a:solidFill>
                  <a:schemeClr val="accent1"/>
                </a:solidFill>
                <a:latin typeface="Avenir Book" charset="0"/>
                <a:ea typeface="Avenir Book" charset="0"/>
                <a:cs typeface="Avenir Book" charset="0"/>
              </a:defRPr>
            </a:lvl1pPr>
          </a:lstStyle>
          <a:p>
            <a:fld id="{D141A47F-327A-5440-82F1-5C6FBC34A9CD}" type="slidenum">
              <a:rPr lang="en-US" smtClean="0"/>
              <a:pPr/>
              <a:t>‹#›</a:t>
            </a:fld>
            <a:endParaRPr lang="en-US" dirty="0"/>
          </a:p>
        </p:txBody>
      </p:sp>
    </p:spTree>
    <p:extLst>
      <p:ext uri="{BB962C8B-B14F-4D97-AF65-F5344CB8AC3E}">
        <p14:creationId xmlns:p14="http://schemas.microsoft.com/office/powerpoint/2010/main" val="1331762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42900" y="205979"/>
            <a:ext cx="5468498" cy="857250"/>
          </a:xfrm>
        </p:spPr>
        <p:txBody>
          <a:bodyPr/>
          <a:lstStyle/>
          <a:p>
            <a:r>
              <a:rPr lang="en-US"/>
              <a:t>Click to edit Master title style</a:t>
            </a:r>
          </a:p>
        </p:txBody>
      </p:sp>
      <p:sp>
        <p:nvSpPr>
          <p:cNvPr id="3" name="Date Placeholder 2"/>
          <p:cNvSpPr>
            <a:spLocks noGrp="1"/>
          </p:cNvSpPr>
          <p:nvPr>
            <p:ph type="dt" sz="half" idx="10"/>
          </p:nvPr>
        </p:nvSpPr>
        <p:spPr>
          <a:xfrm>
            <a:off x="671550" y="4883761"/>
            <a:ext cx="1600200" cy="274637"/>
          </a:xfrm>
          <a:prstGeom prst="rect">
            <a:avLst/>
          </a:prstGeom>
        </p:spPr>
        <p:txBody>
          <a:bodyPr/>
          <a:lstStyle/>
          <a:p>
            <a:r>
              <a:rPr lang="en-US">
                <a:solidFill>
                  <a:srgbClr val="0A357E"/>
                </a:solidFill>
              </a:rPr>
              <a:t>Aug. 31, 2019</a:t>
            </a:r>
            <a:endParaRPr lang="en-US" dirty="0">
              <a:solidFill>
                <a:srgbClr val="0A357E"/>
              </a:solidFill>
            </a:endParaRPr>
          </a:p>
        </p:txBody>
      </p:sp>
      <p:sp>
        <p:nvSpPr>
          <p:cNvPr id="5" name="Footer Placeholder 4"/>
          <p:cNvSpPr>
            <a:spLocks noGrp="1"/>
          </p:cNvSpPr>
          <p:nvPr>
            <p:ph type="ftr" sz="quarter" idx="12"/>
          </p:nvPr>
        </p:nvSpPr>
        <p:spPr>
          <a:xfrm>
            <a:off x="2194422" y="4869888"/>
            <a:ext cx="2171700" cy="274637"/>
          </a:xfrm>
          <a:prstGeom prst="rect">
            <a:avLst/>
          </a:prstGeom>
        </p:spPr>
        <p:txBody>
          <a:bodyPr/>
          <a:lstStyle/>
          <a:p>
            <a:r>
              <a:rPr lang="en-US">
                <a:solidFill>
                  <a:srgbClr val="0A357E"/>
                </a:solidFill>
              </a:rPr>
              <a:t>Wesley Fest</a:t>
            </a:r>
            <a:endParaRPr lang="en-US" dirty="0">
              <a:solidFill>
                <a:srgbClr val="0A357E"/>
              </a:solidFill>
            </a:endParaRPr>
          </a:p>
        </p:txBody>
      </p:sp>
      <p:sp>
        <p:nvSpPr>
          <p:cNvPr id="8" name="Slide Number Placeholder 16"/>
          <p:cNvSpPr>
            <a:spLocks noGrp="1"/>
          </p:cNvSpPr>
          <p:nvPr>
            <p:ph type="sldNum" sz="quarter" idx="4"/>
          </p:nvPr>
        </p:nvSpPr>
        <p:spPr>
          <a:xfrm>
            <a:off x="5309265" y="4883051"/>
            <a:ext cx="1543050" cy="274637"/>
          </a:xfrm>
          <a:prstGeom prst="rect">
            <a:avLst/>
          </a:prstGeom>
        </p:spPr>
        <p:txBody>
          <a:bodyPr vert="horz" lIns="91440" tIns="45720" rIns="91440" bIns="45720" rtlCol="0" anchor="ctr"/>
          <a:lstStyle>
            <a:lvl1pPr algn="r">
              <a:defRPr sz="900">
                <a:solidFill>
                  <a:schemeClr val="accent1"/>
                </a:solidFill>
                <a:latin typeface="Avenir Book" charset="0"/>
                <a:ea typeface="Avenir Book" charset="0"/>
                <a:cs typeface="Avenir Book" charset="0"/>
              </a:defRPr>
            </a:lvl1pPr>
          </a:lstStyle>
          <a:p>
            <a:fld id="{D141A47F-327A-5440-82F1-5C6FBC34A9CD}" type="slidenum">
              <a:rPr lang="en-US" smtClean="0">
                <a:solidFill>
                  <a:srgbClr val="0A357E"/>
                </a:solidFill>
              </a:rPr>
              <a:pPr/>
              <a:t>‹#›</a:t>
            </a:fld>
            <a:endParaRPr lang="en-US" dirty="0">
              <a:solidFill>
                <a:srgbClr val="0A357E"/>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6" name="Date Placeholder 5"/>
          <p:cNvSpPr>
            <a:spLocks noGrp="1" noChangeArrowheads="1"/>
          </p:cNvSpPr>
          <p:nvPr>
            <p:ph type="dt" sz="half" idx="10"/>
          </p:nvPr>
        </p:nvSpPr>
        <p:spPr>
          <a:xfrm>
            <a:off x="1579509" y="4883050"/>
            <a:ext cx="746248" cy="257175"/>
          </a:xfrm>
          <a:prstGeom prst="rect">
            <a:avLst/>
          </a:prstGeom>
        </p:spPr>
        <p:txBody>
          <a:bodyPr/>
          <a:lstStyle>
            <a:lvl1pPr>
              <a:defRPr sz="900" b="1" smtClean="0">
                <a:solidFill>
                  <a:schemeClr val="bg2">
                    <a:lumMod val="75000"/>
                  </a:schemeClr>
                </a:solidFill>
                <a:latin typeface="Arial" pitchFamily="34" charset="0"/>
                <a:cs typeface="Arial" pitchFamily="34" charset="0"/>
              </a:defRPr>
            </a:lvl1pPr>
          </a:lstStyle>
          <a:p>
            <a:pPr>
              <a:defRPr/>
            </a:pPr>
            <a:r>
              <a:rPr lang="en-US"/>
              <a:t>Aug. 31, 2019</a:t>
            </a:r>
          </a:p>
        </p:txBody>
      </p:sp>
      <p:sp>
        <p:nvSpPr>
          <p:cNvPr id="7" name="Rectangle 6"/>
          <p:cNvSpPr>
            <a:spLocks noGrp="1" noChangeArrowheads="1"/>
          </p:cNvSpPr>
          <p:nvPr>
            <p:ph type="ftr" sz="quarter" idx="11"/>
          </p:nvPr>
        </p:nvSpPr>
        <p:spPr>
          <a:xfrm>
            <a:off x="2665359" y="4883051"/>
            <a:ext cx="1230780" cy="257175"/>
          </a:xfrm>
        </p:spPr>
        <p:txBody>
          <a:bodyPr/>
          <a:lstStyle>
            <a:lvl1pPr>
              <a:defRPr sz="900" b="1" smtClean="0">
                <a:solidFill>
                  <a:schemeClr val="bg2">
                    <a:lumMod val="75000"/>
                  </a:schemeClr>
                </a:solidFill>
                <a:latin typeface="Arial" pitchFamily="34" charset="0"/>
                <a:cs typeface="Arial" pitchFamily="34" charset="0"/>
              </a:defRPr>
            </a:lvl1pPr>
          </a:lstStyle>
          <a:p>
            <a:pPr>
              <a:defRPr/>
            </a:pPr>
            <a:r>
              <a:rPr lang="en-GB"/>
              <a:t>Wesley Fest</a:t>
            </a:r>
            <a:endParaRPr lang="en-US"/>
          </a:p>
        </p:txBody>
      </p:sp>
      <p:sp>
        <p:nvSpPr>
          <p:cNvPr id="8" name="Rectangle 7"/>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EE4E98C2-E612-405D-9D9D-D2D7EB854B0E}" type="slidenum">
              <a:rPr lang="en-US"/>
              <a:pPr>
                <a:defRPr/>
              </a:pPr>
              <a:t>‹#›</a:t>
            </a:fld>
            <a:endParaRPr lang="en-US"/>
          </a:p>
        </p:txBody>
      </p:sp>
      <p:sp>
        <p:nvSpPr>
          <p:cNvPr id="9" name="Content Placeholder 2"/>
          <p:cNvSpPr>
            <a:spLocks noGrp="1"/>
          </p:cNvSpPr>
          <p:nvPr>
            <p:ph idx="1"/>
          </p:nvPr>
        </p:nvSpPr>
        <p:spPr>
          <a:xfrm>
            <a:off x="378547" y="1065474"/>
            <a:ext cx="6222278" cy="3595129"/>
          </a:xfrm>
        </p:spPr>
        <p:txBody>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62093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42900" y="205979"/>
            <a:ext cx="5468498" cy="857250"/>
          </a:xfrm>
        </p:spPr>
        <p:txBody>
          <a:bodyPr/>
          <a:lstStyle/>
          <a:p>
            <a:r>
              <a:rPr lang="en-US"/>
              <a:t>Click to edit Master title style</a:t>
            </a:r>
          </a:p>
        </p:txBody>
      </p:sp>
      <p:sp>
        <p:nvSpPr>
          <p:cNvPr id="3" name="Date Placeholder 2"/>
          <p:cNvSpPr>
            <a:spLocks noGrp="1"/>
          </p:cNvSpPr>
          <p:nvPr>
            <p:ph type="dt" sz="half" idx="10"/>
          </p:nvPr>
        </p:nvSpPr>
        <p:spPr>
          <a:xfrm>
            <a:off x="693852" y="4883761"/>
            <a:ext cx="1600200" cy="274637"/>
          </a:xfrm>
          <a:prstGeom prst="rect">
            <a:avLst/>
          </a:prstGeom>
        </p:spPr>
        <p:txBody>
          <a:bodyPr/>
          <a:lstStyle/>
          <a:p>
            <a:r>
              <a:rPr lang="en-US">
                <a:solidFill>
                  <a:srgbClr val="0A357E"/>
                </a:solidFill>
              </a:rPr>
              <a:t>Aug. 31, 2019</a:t>
            </a:r>
            <a:endParaRPr lang="en-US" dirty="0">
              <a:solidFill>
                <a:srgbClr val="0A357E"/>
              </a:solidFill>
            </a:endParaRPr>
          </a:p>
        </p:txBody>
      </p:sp>
      <p:sp>
        <p:nvSpPr>
          <p:cNvPr id="5" name="Footer Placeholder 4"/>
          <p:cNvSpPr>
            <a:spLocks noGrp="1"/>
          </p:cNvSpPr>
          <p:nvPr>
            <p:ph type="ftr" sz="quarter" idx="12"/>
          </p:nvPr>
        </p:nvSpPr>
        <p:spPr>
          <a:xfrm>
            <a:off x="2194422" y="4869888"/>
            <a:ext cx="2171700" cy="274637"/>
          </a:xfrm>
          <a:prstGeom prst="rect">
            <a:avLst/>
          </a:prstGeom>
        </p:spPr>
        <p:txBody>
          <a:bodyPr/>
          <a:lstStyle/>
          <a:p>
            <a:r>
              <a:rPr lang="en-US">
                <a:solidFill>
                  <a:srgbClr val="0A357E"/>
                </a:solidFill>
              </a:rPr>
              <a:t>Wesley Fest</a:t>
            </a:r>
            <a:endParaRPr lang="en-US" dirty="0">
              <a:solidFill>
                <a:srgbClr val="0A357E"/>
              </a:solidFill>
            </a:endParaRPr>
          </a:p>
        </p:txBody>
      </p:sp>
      <p:sp>
        <p:nvSpPr>
          <p:cNvPr id="8" name="Slide Number Placeholder 16"/>
          <p:cNvSpPr>
            <a:spLocks noGrp="1"/>
          </p:cNvSpPr>
          <p:nvPr>
            <p:ph type="sldNum" sz="quarter" idx="4"/>
          </p:nvPr>
        </p:nvSpPr>
        <p:spPr>
          <a:xfrm>
            <a:off x="5309265" y="4883051"/>
            <a:ext cx="1543050" cy="274637"/>
          </a:xfrm>
          <a:prstGeom prst="rect">
            <a:avLst/>
          </a:prstGeom>
        </p:spPr>
        <p:txBody>
          <a:bodyPr vert="horz" lIns="91440" tIns="45720" rIns="91440" bIns="45720" rtlCol="0" anchor="ctr"/>
          <a:lstStyle>
            <a:lvl1pPr algn="r">
              <a:defRPr sz="900">
                <a:solidFill>
                  <a:schemeClr val="accent1"/>
                </a:solidFill>
                <a:latin typeface="Avenir Book" charset="0"/>
                <a:ea typeface="Avenir Book" charset="0"/>
                <a:cs typeface="Avenir Book" charset="0"/>
              </a:defRPr>
            </a:lvl1pPr>
          </a:lstStyle>
          <a:p>
            <a:fld id="{D141A47F-327A-5440-82F1-5C6FBC34A9CD}" type="slidenum">
              <a:rPr lang="en-US" smtClean="0">
                <a:solidFill>
                  <a:srgbClr val="0A357E"/>
                </a:solidFill>
              </a:rPr>
              <a:pPr/>
              <a:t>‹#›</a:t>
            </a:fld>
            <a:endParaRPr lang="en-US" dirty="0">
              <a:solidFill>
                <a:srgbClr val="0A357E"/>
              </a:solidFill>
            </a:endParaRPr>
          </a:p>
        </p:txBody>
      </p:sp>
    </p:spTree>
    <p:extLst>
      <p:ext uri="{BB962C8B-B14F-4D97-AF65-F5344CB8AC3E}">
        <p14:creationId xmlns:p14="http://schemas.microsoft.com/office/powerpoint/2010/main" val="133176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3" name="Rectangle 36"/>
          <p:cNvSpPr>
            <a:spLocks noChangeArrowheads="1"/>
          </p:cNvSpPr>
          <p:nvPr userDrawn="1"/>
        </p:nvSpPr>
        <p:spPr bwMode="auto">
          <a:xfrm>
            <a:off x="0" y="0"/>
            <a:ext cx="6858000" cy="571500"/>
          </a:xfrm>
          <a:prstGeom prst="rect">
            <a:avLst/>
          </a:prstGeom>
          <a:gradFill rotWithShape="1">
            <a:gsLst>
              <a:gs pos="0">
                <a:srgbClr val="003368"/>
              </a:gs>
              <a:gs pos="100000">
                <a:srgbClr val="8BA2BA"/>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8576" tIns="34289" rIns="68576" bIns="34289" anchor="ct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defRPr/>
            </a:pPr>
            <a:endParaRPr lang="en-US" altLang="en-US" sz="1800">
              <a:solidFill>
                <a:srgbClr val="FFFFFF"/>
              </a:solidFill>
              <a:latin typeface="Calibri" pitchFamily="34" charset="0"/>
            </a:endParaRPr>
          </a:p>
        </p:txBody>
      </p:sp>
      <p:sp>
        <p:nvSpPr>
          <p:cNvPr id="2" name="Title 1"/>
          <p:cNvSpPr>
            <a:spLocks noGrp="1"/>
          </p:cNvSpPr>
          <p:nvPr>
            <p:ph type="title"/>
          </p:nvPr>
        </p:nvSpPr>
        <p:spPr>
          <a:xfrm>
            <a:off x="600075" y="0"/>
            <a:ext cx="5572125" cy="600075"/>
          </a:xfrm>
        </p:spPr>
        <p:txBody>
          <a:bodyPr/>
          <a:lstStyle>
            <a:lvl1pPr>
              <a:defRPr>
                <a:solidFill>
                  <a:schemeClr val="bg1"/>
                </a:solidFill>
                <a:latin typeface="Arial" pitchFamily="34" charset="0"/>
                <a:cs typeface="Arial" pitchFamily="34" charset="0"/>
              </a:defRPr>
            </a:lvl1pPr>
          </a:lstStyle>
          <a:p>
            <a:r>
              <a:rPr lang="en-US" dirty="0"/>
              <a:t>Click to edit Master title style</a:t>
            </a:r>
          </a:p>
        </p:txBody>
      </p:sp>
      <p:sp>
        <p:nvSpPr>
          <p:cNvPr id="6" name="Rectangle 5"/>
          <p:cNvSpPr>
            <a:spLocks noGrp="1" noChangeArrowheads="1"/>
          </p:cNvSpPr>
          <p:nvPr>
            <p:ph type="dt" sz="half" idx="10"/>
          </p:nvPr>
        </p:nvSpPr>
        <p:spPr>
          <a:xfrm rot="16200000">
            <a:off x="-414338" y="4471988"/>
            <a:ext cx="1085850" cy="257175"/>
          </a:xfrm>
        </p:spPr>
        <p:txBody>
          <a:bodyPr/>
          <a:lstStyle>
            <a:lvl1pPr>
              <a:defRPr sz="900" b="1">
                <a:solidFill>
                  <a:srgbClr val="808080">
                    <a:lumMod val="75000"/>
                  </a:srgbClr>
                </a:solidFill>
                <a:latin typeface="Arial" pitchFamily="34" charset="0"/>
                <a:cs typeface="Arial" pitchFamily="34" charset="0"/>
              </a:defRPr>
            </a:lvl1pPr>
          </a:lstStyle>
          <a:p>
            <a:pPr>
              <a:defRPr/>
            </a:pPr>
            <a:r>
              <a:rPr lang="en-US"/>
              <a:t>Aug. 31, 2019</a:t>
            </a:r>
          </a:p>
        </p:txBody>
      </p:sp>
      <p:sp>
        <p:nvSpPr>
          <p:cNvPr id="7" name="Rectangle 6"/>
          <p:cNvSpPr>
            <a:spLocks noGrp="1" noChangeArrowheads="1"/>
          </p:cNvSpPr>
          <p:nvPr>
            <p:ph type="ftr" sz="quarter" idx="11"/>
          </p:nvPr>
        </p:nvSpPr>
        <p:spPr>
          <a:xfrm rot="16200000">
            <a:off x="-1600200" y="2200275"/>
            <a:ext cx="3457575" cy="257175"/>
          </a:xfrm>
        </p:spPr>
        <p:txBody>
          <a:bodyPr/>
          <a:lstStyle>
            <a:lvl1pPr>
              <a:defRPr sz="900" b="1">
                <a:solidFill>
                  <a:srgbClr val="808080">
                    <a:lumMod val="75000"/>
                  </a:srgbClr>
                </a:solidFill>
                <a:latin typeface="Arial" pitchFamily="34" charset="0"/>
                <a:cs typeface="Arial" pitchFamily="34" charset="0"/>
              </a:defRPr>
            </a:lvl1pPr>
          </a:lstStyle>
          <a:p>
            <a:pPr>
              <a:defRPr/>
            </a:pPr>
            <a:r>
              <a:rPr lang="en-US"/>
              <a:t>Wesley Fest</a:t>
            </a:r>
          </a:p>
        </p:txBody>
      </p:sp>
      <p:sp>
        <p:nvSpPr>
          <p:cNvPr id="8" name="Rectangle 7"/>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C1CD914B-DDCD-4597-A36F-041DA0FD0A8B}" type="slidenum">
              <a:rPr lang="en-US"/>
              <a:pPr>
                <a:defRPr/>
              </a:pPr>
              <a:t>‹#›</a:t>
            </a:fld>
            <a:endParaRPr lang="en-US"/>
          </a:p>
        </p:txBody>
      </p:sp>
      <p:sp>
        <p:nvSpPr>
          <p:cNvPr id="10" name="Content Placeholder 2"/>
          <p:cNvSpPr>
            <a:spLocks noGrp="1"/>
          </p:cNvSpPr>
          <p:nvPr>
            <p:ph idx="1"/>
          </p:nvPr>
        </p:nvSpPr>
        <p:spPr>
          <a:xfrm>
            <a:off x="457200" y="800100"/>
            <a:ext cx="5943600" cy="2457423"/>
          </a:xfrm>
        </p:spPr>
        <p:txBody>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8" descr="lhclogo.prev.eps"/>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229350" y="1"/>
            <a:ext cx="628650"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lhclogo.prev.eps"/>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1"/>
            <a:ext cx="628650"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0626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3" name="Rectangle 36"/>
          <p:cNvSpPr>
            <a:spLocks noChangeArrowheads="1"/>
          </p:cNvSpPr>
          <p:nvPr userDrawn="1"/>
        </p:nvSpPr>
        <p:spPr bwMode="auto">
          <a:xfrm>
            <a:off x="0" y="0"/>
            <a:ext cx="6858000" cy="571500"/>
          </a:xfrm>
          <a:prstGeom prst="rect">
            <a:avLst/>
          </a:prstGeom>
          <a:gradFill rotWithShape="1">
            <a:gsLst>
              <a:gs pos="0">
                <a:srgbClr val="003368"/>
              </a:gs>
              <a:gs pos="100000">
                <a:srgbClr val="8BA2BA"/>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8576" tIns="34289" rIns="68576" bIns="34289" anchor="ct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defRPr/>
            </a:pPr>
            <a:endParaRPr lang="en-US" altLang="en-US" sz="1800">
              <a:solidFill>
                <a:srgbClr val="FFFFFF"/>
              </a:solidFill>
              <a:latin typeface="Calibri" pitchFamily="34" charset="0"/>
            </a:endParaRPr>
          </a:p>
        </p:txBody>
      </p:sp>
      <p:sp>
        <p:nvSpPr>
          <p:cNvPr id="2" name="Title 1"/>
          <p:cNvSpPr>
            <a:spLocks noGrp="1"/>
          </p:cNvSpPr>
          <p:nvPr>
            <p:ph type="title"/>
          </p:nvPr>
        </p:nvSpPr>
        <p:spPr>
          <a:xfrm>
            <a:off x="600075" y="0"/>
            <a:ext cx="5572125" cy="600075"/>
          </a:xfrm>
        </p:spPr>
        <p:txBody>
          <a:bodyPr/>
          <a:lstStyle>
            <a:lvl1pPr>
              <a:defRPr>
                <a:solidFill>
                  <a:schemeClr val="bg1"/>
                </a:solidFill>
                <a:latin typeface="Arial" pitchFamily="34" charset="0"/>
                <a:cs typeface="Arial" pitchFamily="34" charset="0"/>
              </a:defRPr>
            </a:lvl1pPr>
          </a:lstStyle>
          <a:p>
            <a:r>
              <a:rPr lang="en-US" dirty="0"/>
              <a:t>Click to edit Master title style</a:t>
            </a:r>
          </a:p>
        </p:txBody>
      </p:sp>
      <p:sp>
        <p:nvSpPr>
          <p:cNvPr id="6" name="Rectangle 5"/>
          <p:cNvSpPr>
            <a:spLocks noGrp="1" noChangeArrowheads="1"/>
          </p:cNvSpPr>
          <p:nvPr>
            <p:ph type="dt" sz="half" idx="10"/>
          </p:nvPr>
        </p:nvSpPr>
        <p:spPr>
          <a:xfrm rot="16200000">
            <a:off x="-414338" y="4471988"/>
            <a:ext cx="1085850" cy="257175"/>
          </a:xfrm>
        </p:spPr>
        <p:txBody>
          <a:bodyPr/>
          <a:lstStyle>
            <a:lvl1pPr>
              <a:defRPr sz="900" b="1">
                <a:solidFill>
                  <a:srgbClr val="808080">
                    <a:lumMod val="75000"/>
                  </a:srgbClr>
                </a:solidFill>
                <a:latin typeface="Arial" pitchFamily="34" charset="0"/>
                <a:cs typeface="Arial" pitchFamily="34" charset="0"/>
              </a:defRPr>
            </a:lvl1pPr>
          </a:lstStyle>
          <a:p>
            <a:pPr>
              <a:defRPr/>
            </a:pPr>
            <a:r>
              <a:rPr lang="en-US"/>
              <a:t>Aug. 31, 2019</a:t>
            </a:r>
          </a:p>
        </p:txBody>
      </p:sp>
      <p:sp>
        <p:nvSpPr>
          <p:cNvPr id="7" name="Rectangle 6"/>
          <p:cNvSpPr>
            <a:spLocks noGrp="1" noChangeArrowheads="1"/>
          </p:cNvSpPr>
          <p:nvPr>
            <p:ph type="ftr" sz="quarter" idx="11"/>
          </p:nvPr>
        </p:nvSpPr>
        <p:spPr>
          <a:xfrm rot="16200000">
            <a:off x="-1600200" y="2200275"/>
            <a:ext cx="3457575" cy="257175"/>
          </a:xfrm>
        </p:spPr>
        <p:txBody>
          <a:bodyPr/>
          <a:lstStyle>
            <a:lvl1pPr>
              <a:defRPr sz="900" b="1">
                <a:solidFill>
                  <a:srgbClr val="808080">
                    <a:lumMod val="75000"/>
                  </a:srgbClr>
                </a:solidFill>
                <a:latin typeface="Arial" pitchFamily="34" charset="0"/>
                <a:cs typeface="Arial" pitchFamily="34" charset="0"/>
              </a:defRPr>
            </a:lvl1pPr>
          </a:lstStyle>
          <a:p>
            <a:pPr>
              <a:defRPr/>
            </a:pPr>
            <a:r>
              <a:rPr lang="en-US"/>
              <a:t>Wesley Fest</a:t>
            </a:r>
          </a:p>
        </p:txBody>
      </p:sp>
      <p:sp>
        <p:nvSpPr>
          <p:cNvPr id="8" name="Rectangle 7"/>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C1CD914B-DDCD-4597-A36F-041DA0FD0A8B}" type="slidenum">
              <a:rPr lang="en-US"/>
              <a:pPr>
                <a:defRPr/>
              </a:pPr>
              <a:t>‹#›</a:t>
            </a:fld>
            <a:endParaRPr lang="en-US"/>
          </a:p>
        </p:txBody>
      </p:sp>
      <p:sp>
        <p:nvSpPr>
          <p:cNvPr id="10" name="Content Placeholder 2"/>
          <p:cNvSpPr>
            <a:spLocks noGrp="1"/>
          </p:cNvSpPr>
          <p:nvPr>
            <p:ph idx="1"/>
          </p:nvPr>
        </p:nvSpPr>
        <p:spPr>
          <a:xfrm>
            <a:off x="457200" y="800100"/>
            <a:ext cx="5943600" cy="2457423"/>
          </a:xfrm>
        </p:spPr>
        <p:txBody>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8" descr="lhclogo.prev.eps"/>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229350" y="1"/>
            <a:ext cx="628650"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lhclogo.prev.eps"/>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1"/>
            <a:ext cx="628650"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4288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5_Title Only">
    <p:spTree>
      <p:nvGrpSpPr>
        <p:cNvPr id="1" name=""/>
        <p:cNvGrpSpPr/>
        <p:nvPr/>
      </p:nvGrpSpPr>
      <p:grpSpPr>
        <a:xfrm>
          <a:off x="0" y="0"/>
          <a:ext cx="0" cy="0"/>
          <a:chOff x="0" y="0"/>
          <a:chExt cx="0" cy="0"/>
        </a:xfrm>
      </p:grpSpPr>
      <p:sp>
        <p:nvSpPr>
          <p:cNvPr id="3" name="Rectangle 36"/>
          <p:cNvSpPr>
            <a:spLocks noChangeArrowheads="1"/>
          </p:cNvSpPr>
          <p:nvPr userDrawn="1"/>
        </p:nvSpPr>
        <p:spPr bwMode="auto">
          <a:xfrm>
            <a:off x="0" y="0"/>
            <a:ext cx="6858000" cy="571500"/>
          </a:xfrm>
          <a:prstGeom prst="rect">
            <a:avLst/>
          </a:prstGeom>
          <a:gradFill rotWithShape="1">
            <a:gsLst>
              <a:gs pos="0">
                <a:srgbClr val="003368"/>
              </a:gs>
              <a:gs pos="100000">
                <a:srgbClr val="8BA2BA"/>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8576" tIns="34289" rIns="68576" bIns="34289" anchor="ct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defRPr/>
            </a:pPr>
            <a:endParaRPr lang="en-US" altLang="en-US" sz="1800">
              <a:solidFill>
                <a:srgbClr val="FFFFFF"/>
              </a:solidFill>
              <a:latin typeface="Calibri" pitchFamily="34" charset="0"/>
            </a:endParaRPr>
          </a:p>
        </p:txBody>
      </p:sp>
      <p:sp>
        <p:nvSpPr>
          <p:cNvPr id="2" name="Title 1"/>
          <p:cNvSpPr>
            <a:spLocks noGrp="1"/>
          </p:cNvSpPr>
          <p:nvPr>
            <p:ph type="title"/>
          </p:nvPr>
        </p:nvSpPr>
        <p:spPr>
          <a:xfrm>
            <a:off x="600075" y="0"/>
            <a:ext cx="5572125" cy="600075"/>
          </a:xfrm>
        </p:spPr>
        <p:txBody>
          <a:bodyPr/>
          <a:lstStyle>
            <a:lvl1pPr>
              <a:defRPr>
                <a:solidFill>
                  <a:schemeClr val="bg1"/>
                </a:solidFill>
                <a:latin typeface="Arial" pitchFamily="34" charset="0"/>
                <a:cs typeface="Arial" pitchFamily="34" charset="0"/>
              </a:defRPr>
            </a:lvl1pPr>
          </a:lstStyle>
          <a:p>
            <a:r>
              <a:rPr lang="en-US" dirty="0"/>
              <a:t>Click to edit Master title style</a:t>
            </a:r>
          </a:p>
        </p:txBody>
      </p:sp>
      <p:sp>
        <p:nvSpPr>
          <p:cNvPr id="6" name="Rectangle 5"/>
          <p:cNvSpPr>
            <a:spLocks noGrp="1" noChangeArrowheads="1"/>
          </p:cNvSpPr>
          <p:nvPr>
            <p:ph type="dt" sz="half" idx="10"/>
          </p:nvPr>
        </p:nvSpPr>
        <p:spPr>
          <a:xfrm rot="16200000">
            <a:off x="-414338" y="4471988"/>
            <a:ext cx="1085850" cy="257175"/>
          </a:xfrm>
        </p:spPr>
        <p:txBody>
          <a:bodyPr/>
          <a:lstStyle>
            <a:lvl1pPr>
              <a:defRPr sz="900" b="1">
                <a:solidFill>
                  <a:srgbClr val="808080">
                    <a:lumMod val="75000"/>
                  </a:srgbClr>
                </a:solidFill>
                <a:latin typeface="Arial" pitchFamily="34" charset="0"/>
                <a:cs typeface="Arial" pitchFamily="34" charset="0"/>
              </a:defRPr>
            </a:lvl1pPr>
          </a:lstStyle>
          <a:p>
            <a:pPr>
              <a:defRPr/>
            </a:pPr>
            <a:r>
              <a:rPr lang="en-US"/>
              <a:t>Aug. 31, 2019</a:t>
            </a:r>
          </a:p>
        </p:txBody>
      </p:sp>
      <p:sp>
        <p:nvSpPr>
          <p:cNvPr id="7" name="Rectangle 6"/>
          <p:cNvSpPr>
            <a:spLocks noGrp="1" noChangeArrowheads="1"/>
          </p:cNvSpPr>
          <p:nvPr>
            <p:ph type="ftr" sz="quarter" idx="11"/>
          </p:nvPr>
        </p:nvSpPr>
        <p:spPr>
          <a:xfrm rot="16200000">
            <a:off x="-1600200" y="2200275"/>
            <a:ext cx="3457575" cy="257175"/>
          </a:xfrm>
        </p:spPr>
        <p:txBody>
          <a:bodyPr/>
          <a:lstStyle>
            <a:lvl1pPr>
              <a:defRPr sz="900" b="1">
                <a:solidFill>
                  <a:srgbClr val="808080">
                    <a:lumMod val="75000"/>
                  </a:srgbClr>
                </a:solidFill>
                <a:latin typeface="Arial" pitchFamily="34" charset="0"/>
                <a:cs typeface="Arial" pitchFamily="34" charset="0"/>
              </a:defRPr>
            </a:lvl1pPr>
          </a:lstStyle>
          <a:p>
            <a:pPr>
              <a:defRPr/>
            </a:pPr>
            <a:r>
              <a:rPr lang="en-US"/>
              <a:t>Wesley Fest</a:t>
            </a:r>
          </a:p>
        </p:txBody>
      </p:sp>
      <p:sp>
        <p:nvSpPr>
          <p:cNvPr id="8" name="Rectangle 7"/>
          <p:cNvSpPr>
            <a:spLocks noGrp="1" noChangeArrowheads="1"/>
          </p:cNvSpPr>
          <p:nvPr>
            <p:ph type="sldNum" sz="quarter" idx="12"/>
          </p:nvPr>
        </p:nvSpPr>
        <p:spPr/>
        <p:txBody>
          <a:bodyPr/>
          <a:lstStyle>
            <a:lvl1pPr>
              <a:defRPr>
                <a:latin typeface="Arial" pitchFamily="34" charset="0"/>
                <a:cs typeface="Arial" pitchFamily="34" charset="0"/>
              </a:defRPr>
            </a:lvl1pPr>
          </a:lstStyle>
          <a:p>
            <a:pPr>
              <a:defRPr/>
            </a:pPr>
            <a:fld id="{C1CD914B-DDCD-4597-A36F-041DA0FD0A8B}" type="slidenum">
              <a:rPr lang="en-US"/>
              <a:pPr>
                <a:defRPr/>
              </a:pPr>
              <a:t>‹#›</a:t>
            </a:fld>
            <a:endParaRPr lang="en-US"/>
          </a:p>
        </p:txBody>
      </p:sp>
      <p:sp>
        <p:nvSpPr>
          <p:cNvPr id="10" name="Content Placeholder 2"/>
          <p:cNvSpPr>
            <a:spLocks noGrp="1"/>
          </p:cNvSpPr>
          <p:nvPr>
            <p:ph idx="1"/>
          </p:nvPr>
        </p:nvSpPr>
        <p:spPr>
          <a:xfrm>
            <a:off x="457200" y="800100"/>
            <a:ext cx="5943600" cy="2457423"/>
          </a:xfrm>
        </p:spPr>
        <p:txBody>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8" descr="lhclogo.prev.eps"/>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229350" y="1"/>
            <a:ext cx="628650"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lhclogo.prev.eps"/>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1"/>
            <a:ext cx="628650"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8954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11">
            <a:alphaModFix amt="35000"/>
          </a:blip>
          <a:srcRect t="16237"/>
          <a:stretch/>
        </p:blipFill>
        <p:spPr>
          <a:xfrm>
            <a:off x="0" y="4885797"/>
            <a:ext cx="6858000" cy="269122"/>
          </a:xfrm>
          <a:prstGeom prst="rect">
            <a:avLst/>
          </a:prstGeom>
        </p:spPr>
      </p:pic>
      <p:sp>
        <p:nvSpPr>
          <p:cNvPr id="2" name="Title Placeholder 1"/>
          <p:cNvSpPr>
            <a:spLocks noGrp="1"/>
          </p:cNvSpPr>
          <p:nvPr>
            <p:ph type="title"/>
          </p:nvPr>
        </p:nvSpPr>
        <p:spPr>
          <a:xfrm>
            <a:off x="342900" y="205979"/>
            <a:ext cx="5474006"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42900" y="1187452"/>
            <a:ext cx="61722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pic>
        <p:nvPicPr>
          <p:cNvPr id="21" name="Picture 20" descr="aaas_tag_white.eps"/>
          <p:cNvPicPr>
            <a:picLocks noChangeAspect="1"/>
          </p:cNvPicPr>
          <p:nvPr userDrawn="1"/>
        </p:nvPicPr>
        <p:blipFill rotWithShape="1">
          <a:blip r:embed="rId12">
            <a:extLst>
              <a:ext uri="{28A0092B-C50C-407E-A947-70E740481C1C}">
                <a14:useLocalDpi xmlns:a14="http://schemas.microsoft.com/office/drawing/2010/main" val="0"/>
              </a:ext>
            </a:extLst>
          </a:blip>
          <a:srcRect l="8844" t="1" r="65521" b="20088"/>
          <a:stretch/>
        </p:blipFill>
        <p:spPr>
          <a:xfrm>
            <a:off x="6320544" y="466169"/>
            <a:ext cx="461798" cy="578917"/>
          </a:xfrm>
          <a:prstGeom prst="rect">
            <a:avLst/>
          </a:prstGeom>
        </p:spPr>
      </p:pic>
      <p:sp>
        <p:nvSpPr>
          <p:cNvPr id="26" name="Date Placeholder 3"/>
          <p:cNvSpPr txBox="1">
            <a:spLocks/>
          </p:cNvSpPr>
          <p:nvPr userDrawn="1"/>
        </p:nvSpPr>
        <p:spPr>
          <a:xfrm>
            <a:off x="5978980" y="4897109"/>
            <a:ext cx="601046" cy="246795"/>
          </a:xfrm>
          <a:prstGeom prst="rect">
            <a:avLst/>
          </a:prstGeom>
        </p:spPr>
        <p:txBody>
          <a:bodyPr vert="horz" lIns="68580" tIns="34290" rIns="68580" bIns="34290" rtlCol="0" anchor="ctr"/>
          <a:lstStyle>
            <a:defPPr>
              <a:defRPr lang="en-US"/>
            </a:defPPr>
            <a:lvl1pPr marL="0" algn="l" defTabSz="457200" rtl="0" eaLnBrk="1" latinLnBrk="0" hangingPunct="1">
              <a:defRPr sz="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sz="400" dirty="0"/>
          </a:p>
        </p:txBody>
      </p:sp>
      <p:pic>
        <p:nvPicPr>
          <p:cNvPr id="4" name="Picture 3"/>
          <p:cNvPicPr>
            <a:picLocks noChangeAspect="1"/>
          </p:cNvPicPr>
          <p:nvPr userDrawn="1"/>
        </p:nvPicPr>
        <p:blipFill>
          <a:blip r:embed="rId13"/>
          <a:stretch>
            <a:fillRect/>
          </a:stretch>
        </p:blipFill>
        <p:spPr>
          <a:xfrm>
            <a:off x="5816906" y="205979"/>
            <a:ext cx="883933" cy="857250"/>
          </a:xfrm>
          <a:prstGeom prst="rect">
            <a:avLst/>
          </a:prstGeom>
        </p:spPr>
      </p:pic>
      <p:sp>
        <p:nvSpPr>
          <p:cNvPr id="13" name="Footer Placeholder 12"/>
          <p:cNvSpPr>
            <a:spLocks noGrp="1"/>
          </p:cNvSpPr>
          <p:nvPr>
            <p:ph type="ftr" sz="quarter" idx="3"/>
          </p:nvPr>
        </p:nvSpPr>
        <p:spPr>
          <a:xfrm>
            <a:off x="2132728" y="4874783"/>
            <a:ext cx="2314575" cy="274637"/>
          </a:xfrm>
          <a:prstGeom prst="rect">
            <a:avLst/>
          </a:prstGeom>
        </p:spPr>
        <p:txBody>
          <a:bodyPr vert="horz" lIns="91440" tIns="45720" rIns="91440" bIns="45720" rtlCol="0" anchor="ctr"/>
          <a:lstStyle>
            <a:lvl1pPr algn="ctr">
              <a:defRPr sz="900">
                <a:solidFill>
                  <a:schemeClr val="accent1"/>
                </a:solidFill>
                <a:latin typeface="Avenir Book" charset="0"/>
                <a:ea typeface="Avenir Book" charset="0"/>
                <a:cs typeface="Avenir Book" charset="0"/>
              </a:defRPr>
            </a:lvl1pPr>
          </a:lstStyle>
          <a:p>
            <a:r>
              <a:rPr lang="en-US"/>
              <a:t>Wesley Fest</a:t>
            </a:r>
            <a:endParaRPr lang="en-US" dirty="0"/>
          </a:p>
        </p:txBody>
      </p:sp>
      <p:sp>
        <p:nvSpPr>
          <p:cNvPr id="14" name="Date Placeholder 13"/>
          <p:cNvSpPr>
            <a:spLocks noGrp="1"/>
          </p:cNvSpPr>
          <p:nvPr>
            <p:ph type="dt" sz="half" idx="2"/>
          </p:nvPr>
        </p:nvSpPr>
        <p:spPr>
          <a:xfrm>
            <a:off x="752417" y="4888890"/>
            <a:ext cx="1543050" cy="274637"/>
          </a:xfrm>
          <a:prstGeom prst="rect">
            <a:avLst/>
          </a:prstGeom>
        </p:spPr>
        <p:txBody>
          <a:bodyPr vert="horz" lIns="91440" tIns="45720" rIns="91440" bIns="45720" rtlCol="0" anchor="ctr"/>
          <a:lstStyle>
            <a:lvl1pPr algn="l">
              <a:defRPr sz="900">
                <a:solidFill>
                  <a:schemeClr val="accent1"/>
                </a:solidFill>
                <a:latin typeface="Avenir Book" charset="0"/>
                <a:ea typeface="Avenir Book" charset="0"/>
                <a:cs typeface="Avenir Book" charset="0"/>
              </a:defRPr>
            </a:lvl1pPr>
          </a:lstStyle>
          <a:p>
            <a:r>
              <a:rPr lang="en-US"/>
              <a:t>Aug. 31, 2019</a:t>
            </a:r>
            <a:endParaRPr lang="en-US" dirty="0"/>
          </a:p>
        </p:txBody>
      </p:sp>
      <p:sp>
        <p:nvSpPr>
          <p:cNvPr id="17" name="Slide Number Placeholder 16"/>
          <p:cNvSpPr>
            <a:spLocks noGrp="1"/>
          </p:cNvSpPr>
          <p:nvPr>
            <p:ph type="sldNum" sz="quarter" idx="4"/>
          </p:nvPr>
        </p:nvSpPr>
        <p:spPr>
          <a:xfrm>
            <a:off x="5309265" y="4883051"/>
            <a:ext cx="1543050" cy="274637"/>
          </a:xfrm>
          <a:prstGeom prst="rect">
            <a:avLst/>
          </a:prstGeom>
        </p:spPr>
        <p:txBody>
          <a:bodyPr vert="horz" lIns="91440" tIns="45720" rIns="91440" bIns="45720" rtlCol="0" anchor="ctr"/>
          <a:lstStyle>
            <a:lvl1pPr algn="r">
              <a:defRPr sz="900">
                <a:solidFill>
                  <a:schemeClr val="accent1"/>
                </a:solidFill>
                <a:latin typeface="Avenir Book" charset="0"/>
                <a:ea typeface="Avenir Book" charset="0"/>
                <a:cs typeface="Avenir Book" charset="0"/>
              </a:defRPr>
            </a:lvl1pPr>
          </a:lstStyle>
          <a:p>
            <a:fld id="{D141A47F-327A-5440-82F1-5C6FBC34A9CD}" type="slidenum">
              <a:rPr lang="en-US" smtClean="0"/>
              <a:pPr/>
              <a:t>‹#›</a:t>
            </a:fld>
            <a:endParaRPr lang="en-US" dirty="0"/>
          </a:p>
        </p:txBody>
      </p:sp>
      <p:cxnSp>
        <p:nvCxnSpPr>
          <p:cNvPr id="22" name="Straight Connector 21"/>
          <p:cNvCxnSpPr/>
          <p:nvPr userDrawn="1"/>
        </p:nvCxnSpPr>
        <p:spPr>
          <a:xfrm>
            <a:off x="342903" y="1063233"/>
            <a:ext cx="6353175" cy="394"/>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30002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97" r:id="rId4"/>
    <p:sldLayoutId id="2147483828" r:id="rId5"/>
    <p:sldLayoutId id="2147483684" r:id="rId6"/>
    <p:sldLayoutId id="2147483837" r:id="rId7"/>
    <p:sldLayoutId id="2147483838" r:id="rId8"/>
    <p:sldLayoutId id="2147483839" r:id="rId9"/>
  </p:sldLayoutIdLst>
  <p:hf hdr="0"/>
  <p:txStyles>
    <p:titleStyle>
      <a:lvl1pPr algn="ctr" defTabSz="342900" rtl="0" eaLnBrk="1" latinLnBrk="0" hangingPunct="1">
        <a:spcBef>
          <a:spcPct val="0"/>
        </a:spcBef>
        <a:buNone/>
        <a:defRPr sz="2800" b="1" i="0" kern="1200">
          <a:solidFill>
            <a:srgbClr val="0A357E"/>
          </a:solidFill>
          <a:latin typeface="Avenir Black" charset="0"/>
          <a:ea typeface="Avenir Black" charset="0"/>
          <a:cs typeface="Avenir Black" charset="0"/>
        </a:defRPr>
      </a:lvl1pPr>
    </p:titleStyle>
    <p:bodyStyle>
      <a:lvl1pPr marL="257175" indent="-257175" algn="l" defTabSz="342900" rtl="0" eaLnBrk="1" latinLnBrk="0" hangingPunct="1">
        <a:spcBef>
          <a:spcPct val="20000"/>
        </a:spcBef>
        <a:buFont typeface="Wingdings" charset="2"/>
        <a:buChar char="§"/>
        <a:defRPr sz="1900" kern="1200">
          <a:solidFill>
            <a:schemeClr val="tx1"/>
          </a:solidFill>
          <a:latin typeface="Avenir Medium"/>
          <a:ea typeface="+mn-ea"/>
          <a:cs typeface="+mn-cs"/>
        </a:defRPr>
      </a:lvl1pPr>
      <a:lvl2pPr marL="557212" indent="-214313" algn="l" defTabSz="342900" rtl="0" eaLnBrk="1" latinLnBrk="0" hangingPunct="1">
        <a:spcBef>
          <a:spcPct val="20000"/>
        </a:spcBef>
        <a:buFont typeface="Wingdings" charset="2"/>
        <a:buChar char="§"/>
        <a:defRPr sz="1800" kern="1200">
          <a:solidFill>
            <a:schemeClr val="tx1"/>
          </a:solidFill>
          <a:latin typeface="Avenir Medium"/>
          <a:ea typeface="+mn-ea"/>
          <a:cs typeface="+mn-cs"/>
        </a:defRPr>
      </a:lvl2pPr>
      <a:lvl3pPr marL="857247" indent="-171450" algn="l" defTabSz="342900" rtl="0" eaLnBrk="1" latinLnBrk="0" hangingPunct="1">
        <a:spcBef>
          <a:spcPct val="20000"/>
        </a:spcBef>
        <a:buFont typeface="Wingdings" charset="2"/>
        <a:buChar char="§"/>
        <a:defRPr sz="1500" kern="1200">
          <a:solidFill>
            <a:schemeClr val="tx1"/>
          </a:solidFill>
          <a:latin typeface="Avenir Medium"/>
          <a:ea typeface="+mn-ea"/>
          <a:cs typeface="+mn-cs"/>
        </a:defRPr>
      </a:lvl3pPr>
      <a:lvl4pPr marL="1200147" indent="-171450" algn="l" defTabSz="342900" rtl="0" eaLnBrk="1" latinLnBrk="0" hangingPunct="1">
        <a:spcBef>
          <a:spcPct val="20000"/>
        </a:spcBef>
        <a:buFont typeface="Wingdings" charset="2"/>
        <a:buChar char="§"/>
        <a:defRPr sz="1300" kern="1200">
          <a:solidFill>
            <a:schemeClr val="tx1"/>
          </a:solidFill>
          <a:latin typeface="Avenir Medium"/>
          <a:ea typeface="+mn-ea"/>
          <a:cs typeface="+mn-cs"/>
        </a:defRPr>
      </a:lvl4pPr>
      <a:lvl5pPr marL="1543045" indent="-171450" algn="l" defTabSz="342900" rtl="0" eaLnBrk="1" latinLnBrk="0" hangingPunct="1">
        <a:spcBef>
          <a:spcPct val="20000"/>
        </a:spcBef>
        <a:buFont typeface="Wingdings" charset="2"/>
        <a:buChar char="§"/>
        <a:defRPr sz="1300" kern="1200">
          <a:solidFill>
            <a:schemeClr val="tx1"/>
          </a:solidFill>
          <a:latin typeface="Avenir Medium"/>
          <a:ea typeface="+mn-ea"/>
          <a:cs typeface="+mn-cs"/>
        </a:defRPr>
      </a:lvl5pPr>
      <a:lvl6pPr marL="1885944"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44"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43"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41"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00" kern="1200">
          <a:solidFill>
            <a:schemeClr val="tx1"/>
          </a:solidFill>
          <a:latin typeface="+mn-lt"/>
          <a:ea typeface="+mn-ea"/>
          <a:cs typeface="+mn-cs"/>
        </a:defRPr>
      </a:lvl1pPr>
      <a:lvl2pPr marL="342900" algn="l" defTabSz="342900" rtl="0" eaLnBrk="1" latinLnBrk="0" hangingPunct="1">
        <a:defRPr sz="1300" kern="1200">
          <a:solidFill>
            <a:schemeClr val="tx1"/>
          </a:solidFill>
          <a:latin typeface="+mn-lt"/>
          <a:ea typeface="+mn-ea"/>
          <a:cs typeface="+mn-cs"/>
        </a:defRPr>
      </a:lvl2pPr>
      <a:lvl3pPr marL="685797" algn="l" defTabSz="342900" rtl="0" eaLnBrk="1" latinLnBrk="0" hangingPunct="1">
        <a:defRPr sz="1300" kern="1200">
          <a:solidFill>
            <a:schemeClr val="tx1"/>
          </a:solidFill>
          <a:latin typeface="+mn-lt"/>
          <a:ea typeface="+mn-ea"/>
          <a:cs typeface="+mn-cs"/>
        </a:defRPr>
      </a:lvl3pPr>
      <a:lvl4pPr marL="1028697" algn="l" defTabSz="342900" rtl="0" eaLnBrk="1" latinLnBrk="0" hangingPunct="1">
        <a:defRPr sz="1300" kern="1200">
          <a:solidFill>
            <a:schemeClr val="tx1"/>
          </a:solidFill>
          <a:latin typeface="+mn-lt"/>
          <a:ea typeface="+mn-ea"/>
          <a:cs typeface="+mn-cs"/>
        </a:defRPr>
      </a:lvl4pPr>
      <a:lvl5pPr marL="1371597" algn="l" defTabSz="342900" rtl="0" eaLnBrk="1" latinLnBrk="0" hangingPunct="1">
        <a:defRPr sz="1300" kern="1200">
          <a:solidFill>
            <a:schemeClr val="tx1"/>
          </a:solidFill>
          <a:latin typeface="+mn-lt"/>
          <a:ea typeface="+mn-ea"/>
          <a:cs typeface="+mn-cs"/>
        </a:defRPr>
      </a:lvl5pPr>
      <a:lvl6pPr marL="1714495" algn="l" defTabSz="342900" rtl="0" eaLnBrk="1" latinLnBrk="0" hangingPunct="1">
        <a:defRPr sz="1300" kern="1200">
          <a:solidFill>
            <a:schemeClr val="tx1"/>
          </a:solidFill>
          <a:latin typeface="+mn-lt"/>
          <a:ea typeface="+mn-ea"/>
          <a:cs typeface="+mn-cs"/>
        </a:defRPr>
      </a:lvl6pPr>
      <a:lvl7pPr marL="2057394" algn="l" defTabSz="342900" rtl="0" eaLnBrk="1" latinLnBrk="0" hangingPunct="1">
        <a:defRPr sz="1300" kern="1200">
          <a:solidFill>
            <a:schemeClr val="tx1"/>
          </a:solidFill>
          <a:latin typeface="+mn-lt"/>
          <a:ea typeface="+mn-ea"/>
          <a:cs typeface="+mn-cs"/>
        </a:defRPr>
      </a:lvl7pPr>
      <a:lvl8pPr marL="2400292" algn="l" defTabSz="342900" rtl="0" eaLnBrk="1" latinLnBrk="0" hangingPunct="1">
        <a:defRPr sz="1300" kern="1200">
          <a:solidFill>
            <a:schemeClr val="tx1"/>
          </a:solidFill>
          <a:latin typeface="+mn-lt"/>
          <a:ea typeface="+mn-ea"/>
          <a:cs typeface="+mn-cs"/>
        </a:defRPr>
      </a:lvl8pPr>
      <a:lvl9pPr marL="2743192" algn="l" defTabSz="342900"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n.wikipedia.org/wiki/We_choose_to_go_to_the_Moon#cite_note-transcript-1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To Wesley:</a:t>
            </a:r>
            <a:br>
              <a:rPr lang="en-US" dirty="0"/>
            </a:br>
            <a:r>
              <a:rPr lang="en-US" dirty="0"/>
              <a:t>Thanks!</a:t>
            </a:r>
          </a:p>
        </p:txBody>
      </p:sp>
      <p:sp>
        <p:nvSpPr>
          <p:cNvPr id="3" name="Subtitle 2"/>
          <p:cNvSpPr>
            <a:spLocks noGrp="1"/>
          </p:cNvSpPr>
          <p:nvPr>
            <p:ph type="subTitle" idx="1"/>
          </p:nvPr>
        </p:nvSpPr>
        <p:spPr>
          <a:xfrm>
            <a:off x="328569" y="3253706"/>
            <a:ext cx="4286251" cy="943723"/>
          </a:xfrm>
        </p:spPr>
        <p:txBody>
          <a:bodyPr>
            <a:normAutofit fontScale="92500" lnSpcReduction="10000"/>
          </a:bodyPr>
          <a:lstStyle/>
          <a:p>
            <a:r>
              <a:rPr lang="en-US" dirty="0"/>
              <a:t>J. Butler,</a:t>
            </a:r>
          </a:p>
          <a:p>
            <a:r>
              <a:rPr lang="en-US" dirty="0"/>
              <a:t> 08.31.2019</a:t>
            </a:r>
          </a:p>
        </p:txBody>
      </p:sp>
      <p:sp>
        <p:nvSpPr>
          <p:cNvPr id="4" name="TextBox 3"/>
          <p:cNvSpPr txBox="1"/>
          <p:nvPr/>
        </p:nvSpPr>
        <p:spPr>
          <a:xfrm>
            <a:off x="-444500" y="2438400"/>
            <a:ext cx="641866" cy="369332"/>
          </a:xfrm>
          <a:prstGeom prst="rect">
            <a:avLst/>
          </a:prstGeom>
          <a:noFill/>
        </p:spPr>
        <p:txBody>
          <a:bodyPr wrap="square" rtlCol="0">
            <a:spAutoFit/>
          </a:bodyPr>
          <a:lstStyle/>
          <a:p>
            <a:r>
              <a:rPr lang="en-US" dirty="0"/>
              <a:t>                                                                          </a:t>
            </a:r>
          </a:p>
        </p:txBody>
      </p:sp>
      <p:pic>
        <p:nvPicPr>
          <p:cNvPr id="2050" name="Picture 2" descr="Wesley!">
            <a:extLst>
              <a:ext uri="{FF2B5EF4-FFF2-40B4-BE49-F238E27FC236}">
                <a16:creationId xmlns:a16="http://schemas.microsoft.com/office/drawing/2014/main" id="{F6B850A3-7305-9F40-A478-B1E606AD43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7423" y="2849717"/>
            <a:ext cx="1434906" cy="2129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1652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CBD1E-92E4-0242-BACD-6258C3803E97}"/>
              </a:ext>
            </a:extLst>
          </p:cNvPr>
          <p:cNvSpPr>
            <a:spLocks noGrp="1"/>
          </p:cNvSpPr>
          <p:nvPr>
            <p:ph type="title"/>
          </p:nvPr>
        </p:nvSpPr>
        <p:spPr/>
        <p:txBody>
          <a:bodyPr/>
          <a:lstStyle/>
          <a:p>
            <a:r>
              <a:rPr lang="en-US" dirty="0"/>
              <a:t>To Sum It Up</a:t>
            </a:r>
          </a:p>
        </p:txBody>
      </p:sp>
      <p:sp>
        <p:nvSpPr>
          <p:cNvPr id="3" name="Content Placeholder 2">
            <a:extLst>
              <a:ext uri="{FF2B5EF4-FFF2-40B4-BE49-F238E27FC236}">
                <a16:creationId xmlns:a16="http://schemas.microsoft.com/office/drawing/2014/main" id="{C018FCE9-F836-024E-86C2-914C3BF7D297}"/>
              </a:ext>
            </a:extLst>
          </p:cNvPr>
          <p:cNvSpPr>
            <a:spLocks noGrp="1"/>
          </p:cNvSpPr>
          <p:nvPr>
            <p:ph idx="1"/>
          </p:nvPr>
        </p:nvSpPr>
        <p:spPr/>
        <p:txBody>
          <a:bodyPr>
            <a:normAutofit fontScale="92500"/>
          </a:bodyPr>
          <a:lstStyle/>
          <a:p>
            <a:r>
              <a:rPr lang="en-US" dirty="0"/>
              <a:t>CMS is very grateful to Wesley for his work in designing, building, and operating the Trigger System, and …</a:t>
            </a:r>
          </a:p>
          <a:p>
            <a:r>
              <a:rPr lang="en-US" dirty="0"/>
              <a:t>For training generations of physicists, many who are at this fest, who have the energy and courage to meet the challenge of triggering in the next run of the LHC, the HL-LHC, and the experiments that will come after.</a:t>
            </a:r>
          </a:p>
          <a:p>
            <a:pPr lvl="1"/>
            <a:r>
              <a:rPr lang="en-US" dirty="0"/>
              <a:t>In addition to the scientific results that you have obtained and of those that you have enabled, the people who will form  </a:t>
            </a:r>
            <a:r>
              <a:rPr lang="en-US" b="1" dirty="0"/>
              <a:t>”Trigger the Next Generations”</a:t>
            </a:r>
            <a:r>
              <a:rPr lang="en-US" dirty="0"/>
              <a:t> are an important part of your legacy.</a:t>
            </a:r>
          </a:p>
        </p:txBody>
      </p:sp>
      <p:sp>
        <p:nvSpPr>
          <p:cNvPr id="4" name="Footer Placeholder 3">
            <a:extLst>
              <a:ext uri="{FF2B5EF4-FFF2-40B4-BE49-F238E27FC236}">
                <a16:creationId xmlns:a16="http://schemas.microsoft.com/office/drawing/2014/main" id="{F3EEE32B-6412-E14A-819D-639362E3D274}"/>
              </a:ext>
            </a:extLst>
          </p:cNvPr>
          <p:cNvSpPr>
            <a:spLocks noGrp="1"/>
          </p:cNvSpPr>
          <p:nvPr>
            <p:ph type="ftr" sz="quarter" idx="11"/>
          </p:nvPr>
        </p:nvSpPr>
        <p:spPr/>
        <p:txBody>
          <a:bodyPr/>
          <a:lstStyle/>
          <a:p>
            <a:r>
              <a:rPr lang="en-US"/>
              <a:t>Wesley Fest</a:t>
            </a:r>
            <a:endParaRPr lang="en-US" dirty="0"/>
          </a:p>
        </p:txBody>
      </p:sp>
      <p:sp>
        <p:nvSpPr>
          <p:cNvPr id="5" name="Date Placeholder 4">
            <a:extLst>
              <a:ext uri="{FF2B5EF4-FFF2-40B4-BE49-F238E27FC236}">
                <a16:creationId xmlns:a16="http://schemas.microsoft.com/office/drawing/2014/main" id="{BC146C45-95A0-F24D-BC86-39AF8F32AAD9}"/>
              </a:ext>
            </a:extLst>
          </p:cNvPr>
          <p:cNvSpPr>
            <a:spLocks noGrp="1"/>
          </p:cNvSpPr>
          <p:nvPr>
            <p:ph type="dt" sz="half" idx="10"/>
          </p:nvPr>
        </p:nvSpPr>
        <p:spPr/>
        <p:txBody>
          <a:bodyPr/>
          <a:lstStyle/>
          <a:p>
            <a:r>
              <a:rPr lang="en-US"/>
              <a:t>Aug. 31, 2019</a:t>
            </a:r>
            <a:endParaRPr lang="en-US" dirty="0"/>
          </a:p>
        </p:txBody>
      </p:sp>
      <p:sp>
        <p:nvSpPr>
          <p:cNvPr id="6" name="Slide Number Placeholder 5">
            <a:extLst>
              <a:ext uri="{FF2B5EF4-FFF2-40B4-BE49-F238E27FC236}">
                <a16:creationId xmlns:a16="http://schemas.microsoft.com/office/drawing/2014/main" id="{DBF5D07D-B408-DF44-B32A-23B1C0EFA3D8}"/>
              </a:ext>
            </a:extLst>
          </p:cNvPr>
          <p:cNvSpPr>
            <a:spLocks noGrp="1"/>
          </p:cNvSpPr>
          <p:nvPr>
            <p:ph type="sldNum" sz="quarter" idx="4"/>
          </p:nvPr>
        </p:nvSpPr>
        <p:spPr/>
        <p:txBody>
          <a:bodyPr/>
          <a:lstStyle/>
          <a:p>
            <a:fld id="{D141A47F-327A-5440-82F1-5C6FBC34A9CD}" type="slidenum">
              <a:rPr lang="en-US" smtClean="0"/>
              <a:pPr/>
              <a:t>10</a:t>
            </a:fld>
            <a:endParaRPr lang="en-US" dirty="0"/>
          </a:p>
        </p:txBody>
      </p:sp>
    </p:spTree>
    <p:extLst>
      <p:ext uri="{BB962C8B-B14F-4D97-AF65-F5344CB8AC3E}">
        <p14:creationId xmlns:p14="http://schemas.microsoft.com/office/powerpoint/2010/main" val="240890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48626-97C3-BB44-8D7F-496431FC8FC9}"/>
              </a:ext>
            </a:extLst>
          </p:cNvPr>
          <p:cNvSpPr>
            <a:spLocks noGrp="1"/>
          </p:cNvSpPr>
          <p:nvPr>
            <p:ph type="title"/>
          </p:nvPr>
        </p:nvSpPr>
        <p:spPr>
          <a:xfrm>
            <a:off x="1063410" y="115938"/>
            <a:ext cx="4690540" cy="877052"/>
          </a:xfrm>
        </p:spPr>
        <p:txBody>
          <a:bodyPr/>
          <a:lstStyle/>
          <a:p>
            <a:r>
              <a:rPr lang="en-US" dirty="0"/>
              <a:t>Those Other Things</a:t>
            </a:r>
          </a:p>
        </p:txBody>
      </p:sp>
      <p:sp>
        <p:nvSpPr>
          <p:cNvPr id="3" name="Content Placeholder 2">
            <a:extLst>
              <a:ext uri="{FF2B5EF4-FFF2-40B4-BE49-F238E27FC236}">
                <a16:creationId xmlns:a16="http://schemas.microsoft.com/office/drawing/2014/main" id="{91047145-2DF6-8D44-9E94-1A29125760F0}"/>
              </a:ext>
            </a:extLst>
          </p:cNvPr>
          <p:cNvSpPr>
            <a:spLocks noGrp="1"/>
          </p:cNvSpPr>
          <p:nvPr>
            <p:ph idx="1"/>
          </p:nvPr>
        </p:nvSpPr>
        <p:spPr/>
        <p:txBody>
          <a:bodyPr/>
          <a:lstStyle/>
          <a:p>
            <a:r>
              <a:rPr lang="en-US" dirty="0"/>
              <a:t>We choose to go to the Moon in this decade and work the other things, like collider triggers,  not because they are easy, but because they are hard; because that goal will serve to organize and measure the best of our energies and skills, because that challenge is one that we are willing to accept, one we are unwilling to postpone, and one we intend to win, and the others, like the collider trigger systems,  too.</a:t>
            </a:r>
            <a:r>
              <a:rPr lang="en-US" baseline="30000" dirty="0">
                <a:hlinkClick r:id="rId2"/>
              </a:rPr>
              <a:t>[11]</a:t>
            </a:r>
            <a:endParaRPr lang="en-US" dirty="0"/>
          </a:p>
        </p:txBody>
      </p:sp>
      <p:sp>
        <p:nvSpPr>
          <p:cNvPr id="4" name="Footer Placeholder 3">
            <a:extLst>
              <a:ext uri="{FF2B5EF4-FFF2-40B4-BE49-F238E27FC236}">
                <a16:creationId xmlns:a16="http://schemas.microsoft.com/office/drawing/2014/main" id="{E5553CE6-6A3D-1742-BA5E-D84C19E2580E}"/>
              </a:ext>
            </a:extLst>
          </p:cNvPr>
          <p:cNvSpPr>
            <a:spLocks noGrp="1"/>
          </p:cNvSpPr>
          <p:nvPr>
            <p:ph type="ftr" sz="quarter" idx="11"/>
          </p:nvPr>
        </p:nvSpPr>
        <p:spPr/>
        <p:txBody>
          <a:bodyPr/>
          <a:lstStyle/>
          <a:p>
            <a:r>
              <a:rPr lang="en-US"/>
              <a:t>Wesley Fest</a:t>
            </a:r>
            <a:endParaRPr lang="en-US" dirty="0"/>
          </a:p>
        </p:txBody>
      </p:sp>
      <p:sp>
        <p:nvSpPr>
          <p:cNvPr id="5" name="Date Placeholder 4">
            <a:extLst>
              <a:ext uri="{FF2B5EF4-FFF2-40B4-BE49-F238E27FC236}">
                <a16:creationId xmlns:a16="http://schemas.microsoft.com/office/drawing/2014/main" id="{E01E0267-6CA4-B043-A520-1445E66A4CCB}"/>
              </a:ext>
            </a:extLst>
          </p:cNvPr>
          <p:cNvSpPr>
            <a:spLocks noGrp="1"/>
          </p:cNvSpPr>
          <p:nvPr>
            <p:ph type="dt" sz="half" idx="10"/>
          </p:nvPr>
        </p:nvSpPr>
        <p:spPr/>
        <p:txBody>
          <a:bodyPr/>
          <a:lstStyle/>
          <a:p>
            <a:r>
              <a:rPr lang="en-US"/>
              <a:t>Aug. 31, 2019</a:t>
            </a:r>
            <a:endParaRPr lang="en-US" dirty="0"/>
          </a:p>
        </p:txBody>
      </p:sp>
      <p:sp>
        <p:nvSpPr>
          <p:cNvPr id="6" name="Slide Number Placeholder 5">
            <a:extLst>
              <a:ext uri="{FF2B5EF4-FFF2-40B4-BE49-F238E27FC236}">
                <a16:creationId xmlns:a16="http://schemas.microsoft.com/office/drawing/2014/main" id="{B048B675-DED6-074B-A199-47E5F9E42E5B}"/>
              </a:ext>
            </a:extLst>
          </p:cNvPr>
          <p:cNvSpPr>
            <a:spLocks noGrp="1"/>
          </p:cNvSpPr>
          <p:nvPr>
            <p:ph type="sldNum" sz="quarter" idx="4"/>
          </p:nvPr>
        </p:nvSpPr>
        <p:spPr/>
        <p:txBody>
          <a:bodyPr/>
          <a:lstStyle/>
          <a:p>
            <a:fld id="{D141A47F-327A-5440-82F1-5C6FBC34A9CD}" type="slidenum">
              <a:rPr lang="en-US" smtClean="0"/>
              <a:pPr/>
              <a:t>11</a:t>
            </a:fld>
            <a:endParaRPr lang="en-US" dirty="0"/>
          </a:p>
        </p:txBody>
      </p:sp>
    </p:spTree>
    <p:extLst>
      <p:ext uri="{BB962C8B-B14F-4D97-AF65-F5344CB8AC3E}">
        <p14:creationId xmlns:p14="http://schemas.microsoft.com/office/powerpoint/2010/main" val="448931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E9B50-DC37-A841-8B41-B431D3A0847E}"/>
              </a:ext>
            </a:extLst>
          </p:cNvPr>
          <p:cNvSpPr>
            <a:spLocks noGrp="1"/>
          </p:cNvSpPr>
          <p:nvPr>
            <p:ph type="title"/>
          </p:nvPr>
        </p:nvSpPr>
        <p:spPr>
          <a:xfrm>
            <a:off x="1074699" y="149805"/>
            <a:ext cx="4690540" cy="877052"/>
          </a:xfrm>
        </p:spPr>
        <p:txBody>
          <a:bodyPr/>
          <a:lstStyle/>
          <a:p>
            <a:r>
              <a:rPr lang="en-US" dirty="0"/>
              <a:t>Introduction</a:t>
            </a:r>
          </a:p>
        </p:txBody>
      </p:sp>
      <p:sp>
        <p:nvSpPr>
          <p:cNvPr id="3" name="Content Placeholder 2">
            <a:extLst>
              <a:ext uri="{FF2B5EF4-FFF2-40B4-BE49-F238E27FC236}">
                <a16:creationId xmlns:a16="http://schemas.microsoft.com/office/drawing/2014/main" id="{FD324E60-0DBC-034B-970B-D3CD9469B56A}"/>
              </a:ext>
            </a:extLst>
          </p:cNvPr>
          <p:cNvSpPr>
            <a:spLocks noGrp="1"/>
          </p:cNvSpPr>
          <p:nvPr>
            <p:ph idx="1"/>
          </p:nvPr>
        </p:nvSpPr>
        <p:spPr>
          <a:xfrm>
            <a:off x="332852" y="1205802"/>
            <a:ext cx="6172200" cy="3571938"/>
          </a:xfrm>
        </p:spPr>
        <p:txBody>
          <a:bodyPr>
            <a:normAutofit/>
          </a:bodyPr>
          <a:lstStyle/>
          <a:p>
            <a:r>
              <a:rPr lang="en-US" dirty="0"/>
              <a:t>Since every aspect of Wesley’s career, including his many contributions to physics,  has been covered, I will confine my remarks to</a:t>
            </a:r>
          </a:p>
          <a:p>
            <a:pPr lvl="1"/>
            <a:r>
              <a:rPr lang="en-US" dirty="0"/>
              <a:t>Remembrances of personal interactions </a:t>
            </a:r>
          </a:p>
          <a:p>
            <a:pPr lvl="1"/>
            <a:r>
              <a:rPr lang="en-US" dirty="0"/>
              <a:t>Broad themes of Wesley’s contributions</a:t>
            </a:r>
          </a:p>
        </p:txBody>
      </p:sp>
      <p:sp>
        <p:nvSpPr>
          <p:cNvPr id="4" name="Footer Placeholder 3">
            <a:extLst>
              <a:ext uri="{FF2B5EF4-FFF2-40B4-BE49-F238E27FC236}">
                <a16:creationId xmlns:a16="http://schemas.microsoft.com/office/drawing/2014/main" id="{85C8C712-155A-A84F-BC9D-CB0454D2D604}"/>
              </a:ext>
            </a:extLst>
          </p:cNvPr>
          <p:cNvSpPr>
            <a:spLocks noGrp="1"/>
          </p:cNvSpPr>
          <p:nvPr>
            <p:ph type="ftr" sz="quarter" idx="11"/>
          </p:nvPr>
        </p:nvSpPr>
        <p:spPr/>
        <p:txBody>
          <a:bodyPr/>
          <a:lstStyle/>
          <a:p>
            <a:r>
              <a:rPr lang="en-US"/>
              <a:t>Wesley Fest</a:t>
            </a:r>
            <a:endParaRPr lang="en-US" dirty="0"/>
          </a:p>
        </p:txBody>
      </p:sp>
      <p:sp>
        <p:nvSpPr>
          <p:cNvPr id="5" name="Date Placeholder 4">
            <a:extLst>
              <a:ext uri="{FF2B5EF4-FFF2-40B4-BE49-F238E27FC236}">
                <a16:creationId xmlns:a16="http://schemas.microsoft.com/office/drawing/2014/main" id="{4B3D3824-89AC-C546-8507-A929D61556DB}"/>
              </a:ext>
            </a:extLst>
          </p:cNvPr>
          <p:cNvSpPr>
            <a:spLocks noGrp="1"/>
          </p:cNvSpPr>
          <p:nvPr>
            <p:ph type="dt" sz="half" idx="10"/>
          </p:nvPr>
        </p:nvSpPr>
        <p:spPr/>
        <p:txBody>
          <a:bodyPr/>
          <a:lstStyle/>
          <a:p>
            <a:r>
              <a:rPr lang="en-US"/>
              <a:t>Aug. 31, 2019</a:t>
            </a:r>
            <a:endParaRPr lang="en-US" dirty="0"/>
          </a:p>
        </p:txBody>
      </p:sp>
      <p:sp>
        <p:nvSpPr>
          <p:cNvPr id="6" name="Slide Number Placeholder 5">
            <a:extLst>
              <a:ext uri="{FF2B5EF4-FFF2-40B4-BE49-F238E27FC236}">
                <a16:creationId xmlns:a16="http://schemas.microsoft.com/office/drawing/2014/main" id="{AFEDF00E-B99C-1041-B2E6-CF9116781E91}"/>
              </a:ext>
            </a:extLst>
          </p:cNvPr>
          <p:cNvSpPr>
            <a:spLocks noGrp="1"/>
          </p:cNvSpPr>
          <p:nvPr>
            <p:ph type="sldNum" sz="quarter" idx="4"/>
          </p:nvPr>
        </p:nvSpPr>
        <p:spPr/>
        <p:txBody>
          <a:bodyPr/>
          <a:lstStyle/>
          <a:p>
            <a:fld id="{D141A47F-327A-5440-82F1-5C6FBC34A9CD}" type="slidenum">
              <a:rPr lang="en-US" smtClean="0"/>
              <a:pPr/>
              <a:t>2</a:t>
            </a:fld>
            <a:endParaRPr lang="en-US" dirty="0"/>
          </a:p>
        </p:txBody>
      </p:sp>
    </p:spTree>
    <p:extLst>
      <p:ext uri="{BB962C8B-B14F-4D97-AF65-F5344CB8AC3E}">
        <p14:creationId xmlns:p14="http://schemas.microsoft.com/office/powerpoint/2010/main" val="1710112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15500-0182-E04A-91EC-D2DE03D14D81}"/>
              </a:ext>
            </a:extLst>
          </p:cNvPr>
          <p:cNvSpPr>
            <a:spLocks noGrp="1"/>
          </p:cNvSpPr>
          <p:nvPr>
            <p:ph type="title"/>
          </p:nvPr>
        </p:nvSpPr>
        <p:spPr>
          <a:xfrm>
            <a:off x="1063410" y="104649"/>
            <a:ext cx="4690540" cy="877052"/>
          </a:xfrm>
        </p:spPr>
        <p:txBody>
          <a:bodyPr>
            <a:normAutofit/>
          </a:bodyPr>
          <a:lstStyle/>
          <a:p>
            <a:r>
              <a:rPr lang="en-US" dirty="0"/>
              <a:t>Fermilab/Neutrinos</a:t>
            </a:r>
          </a:p>
        </p:txBody>
      </p:sp>
      <p:sp>
        <p:nvSpPr>
          <p:cNvPr id="3" name="Content Placeholder 2">
            <a:extLst>
              <a:ext uri="{FF2B5EF4-FFF2-40B4-BE49-F238E27FC236}">
                <a16:creationId xmlns:a16="http://schemas.microsoft.com/office/drawing/2014/main" id="{47DF3CDA-07E3-EE4D-9B0A-5A672433C5F0}"/>
              </a:ext>
            </a:extLst>
          </p:cNvPr>
          <p:cNvSpPr>
            <a:spLocks noGrp="1"/>
          </p:cNvSpPr>
          <p:nvPr>
            <p:ph idx="1"/>
          </p:nvPr>
        </p:nvSpPr>
        <p:spPr>
          <a:xfrm>
            <a:off x="332852" y="1205801"/>
            <a:ext cx="6172200" cy="3580687"/>
          </a:xfrm>
        </p:spPr>
        <p:txBody>
          <a:bodyPr>
            <a:normAutofit fontScale="92500" lnSpcReduction="20000"/>
          </a:bodyPr>
          <a:lstStyle/>
          <a:p>
            <a:r>
              <a:rPr lang="en-US" dirty="0"/>
              <a:t>By the time Wesley started to work on the CCFR experiment at Fermilab (early 80’s), I was already a member of the FNAL staff and also had my own experimental program</a:t>
            </a:r>
          </a:p>
          <a:p>
            <a:pPr lvl="1"/>
            <a:r>
              <a:rPr lang="en-US" dirty="0"/>
              <a:t>On numerous occasions, I had to interact with this new, young post doc </a:t>
            </a:r>
          </a:p>
          <a:p>
            <a:pPr lvl="2"/>
            <a:r>
              <a:rPr lang="en-US" dirty="0"/>
              <a:t>as a competitor for resources in the “Physics Department”, which supported the Fixed Target Program (there was no running collider program at FNAL then) </a:t>
            </a:r>
          </a:p>
          <a:p>
            <a:pPr lvl="2"/>
            <a:r>
              <a:rPr lang="en-US" dirty="0"/>
              <a:t>At various times, as head of Extracted Beam Operations</a:t>
            </a:r>
          </a:p>
          <a:p>
            <a:pPr lvl="3"/>
            <a:r>
              <a:rPr lang="en-US" dirty="0"/>
              <a:t>The Neutrino program always got &gt; half the available protons but always wanted more. </a:t>
            </a:r>
          </a:p>
          <a:p>
            <a:pPr lvl="3"/>
            <a:r>
              <a:rPr lang="en-US" dirty="0"/>
              <a:t>I was sort of the defender of the “small” experiments and this led to some highly entertaining discussions </a:t>
            </a:r>
          </a:p>
          <a:p>
            <a:r>
              <a:rPr lang="en-US" dirty="0"/>
              <a:t>Wesley was considered by some senior staff as “brash”, but then so had I been (hard to believe!) so I never really noticed that</a:t>
            </a:r>
          </a:p>
          <a:p>
            <a:pPr lvl="4"/>
            <a:endParaRPr lang="en-US" dirty="0"/>
          </a:p>
          <a:p>
            <a:pPr lvl="1"/>
            <a:endParaRPr lang="en-US" dirty="0"/>
          </a:p>
        </p:txBody>
      </p:sp>
      <p:sp>
        <p:nvSpPr>
          <p:cNvPr id="4" name="Footer Placeholder 3">
            <a:extLst>
              <a:ext uri="{FF2B5EF4-FFF2-40B4-BE49-F238E27FC236}">
                <a16:creationId xmlns:a16="http://schemas.microsoft.com/office/drawing/2014/main" id="{5E85F76F-5968-F040-9487-4544F60FBEEC}"/>
              </a:ext>
            </a:extLst>
          </p:cNvPr>
          <p:cNvSpPr>
            <a:spLocks noGrp="1"/>
          </p:cNvSpPr>
          <p:nvPr>
            <p:ph type="ftr" sz="quarter" idx="11"/>
          </p:nvPr>
        </p:nvSpPr>
        <p:spPr/>
        <p:txBody>
          <a:bodyPr/>
          <a:lstStyle/>
          <a:p>
            <a:r>
              <a:rPr lang="en-US"/>
              <a:t>Wesley Fest</a:t>
            </a:r>
            <a:endParaRPr lang="en-US" dirty="0"/>
          </a:p>
        </p:txBody>
      </p:sp>
      <p:sp>
        <p:nvSpPr>
          <p:cNvPr id="5" name="Date Placeholder 4">
            <a:extLst>
              <a:ext uri="{FF2B5EF4-FFF2-40B4-BE49-F238E27FC236}">
                <a16:creationId xmlns:a16="http://schemas.microsoft.com/office/drawing/2014/main" id="{14C32CDC-67FF-654B-9B11-7244A8BDBAF0}"/>
              </a:ext>
            </a:extLst>
          </p:cNvPr>
          <p:cNvSpPr>
            <a:spLocks noGrp="1"/>
          </p:cNvSpPr>
          <p:nvPr>
            <p:ph type="dt" sz="half" idx="10"/>
          </p:nvPr>
        </p:nvSpPr>
        <p:spPr/>
        <p:txBody>
          <a:bodyPr/>
          <a:lstStyle/>
          <a:p>
            <a:r>
              <a:rPr lang="en-US"/>
              <a:t>Aug. 31, 2019</a:t>
            </a:r>
            <a:endParaRPr lang="en-US" dirty="0"/>
          </a:p>
        </p:txBody>
      </p:sp>
      <p:sp>
        <p:nvSpPr>
          <p:cNvPr id="6" name="Slide Number Placeholder 5">
            <a:extLst>
              <a:ext uri="{FF2B5EF4-FFF2-40B4-BE49-F238E27FC236}">
                <a16:creationId xmlns:a16="http://schemas.microsoft.com/office/drawing/2014/main" id="{014834A3-D7FE-6D4F-8CCA-4DE7C1E40BD3}"/>
              </a:ext>
            </a:extLst>
          </p:cNvPr>
          <p:cNvSpPr>
            <a:spLocks noGrp="1"/>
          </p:cNvSpPr>
          <p:nvPr>
            <p:ph type="sldNum" sz="quarter" idx="4"/>
          </p:nvPr>
        </p:nvSpPr>
        <p:spPr/>
        <p:txBody>
          <a:bodyPr/>
          <a:lstStyle/>
          <a:p>
            <a:fld id="{D141A47F-327A-5440-82F1-5C6FBC34A9CD}" type="slidenum">
              <a:rPr lang="en-US" smtClean="0"/>
              <a:pPr/>
              <a:t>3</a:t>
            </a:fld>
            <a:endParaRPr lang="en-US" dirty="0"/>
          </a:p>
        </p:txBody>
      </p:sp>
    </p:spTree>
    <p:extLst>
      <p:ext uri="{BB962C8B-B14F-4D97-AF65-F5344CB8AC3E}">
        <p14:creationId xmlns:p14="http://schemas.microsoft.com/office/powerpoint/2010/main" val="1467257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327E7-9CCB-6D4A-8A05-F6E50DFACF1C}"/>
              </a:ext>
            </a:extLst>
          </p:cNvPr>
          <p:cNvSpPr>
            <a:spLocks noGrp="1"/>
          </p:cNvSpPr>
          <p:nvPr>
            <p:ph type="title"/>
          </p:nvPr>
        </p:nvSpPr>
        <p:spPr>
          <a:xfrm>
            <a:off x="1063410" y="115938"/>
            <a:ext cx="4690540" cy="877052"/>
          </a:xfrm>
        </p:spPr>
        <p:txBody>
          <a:bodyPr>
            <a:normAutofit/>
          </a:bodyPr>
          <a:lstStyle/>
          <a:p>
            <a:r>
              <a:rPr lang="en-US" dirty="0"/>
              <a:t>Fermilab/Computing</a:t>
            </a:r>
          </a:p>
        </p:txBody>
      </p:sp>
      <p:sp>
        <p:nvSpPr>
          <p:cNvPr id="3" name="Content Placeholder 2">
            <a:extLst>
              <a:ext uri="{FF2B5EF4-FFF2-40B4-BE49-F238E27FC236}">
                <a16:creationId xmlns:a16="http://schemas.microsoft.com/office/drawing/2014/main" id="{830212E2-64F0-7D49-8A20-5B893F7F8133}"/>
              </a:ext>
            </a:extLst>
          </p:cNvPr>
          <p:cNvSpPr>
            <a:spLocks noGrp="1"/>
          </p:cNvSpPr>
          <p:nvPr>
            <p:ph idx="1"/>
          </p:nvPr>
        </p:nvSpPr>
        <p:spPr/>
        <p:txBody>
          <a:bodyPr>
            <a:normAutofit lnSpcReduction="10000"/>
          </a:bodyPr>
          <a:lstStyle/>
          <a:p>
            <a:r>
              <a:rPr lang="en-US" dirty="0"/>
              <a:t>It is hard to imagine how limited the resources were for analyzing experiments </a:t>
            </a:r>
          </a:p>
          <a:p>
            <a:pPr lvl="1"/>
            <a:r>
              <a:rPr lang="en-US" dirty="0"/>
              <a:t>FNAL had a CDC Computer that had an address space of 300K 60 bit words</a:t>
            </a:r>
          </a:p>
          <a:p>
            <a:pPr lvl="2"/>
            <a:r>
              <a:rPr lang="en-US" dirty="0"/>
              <a:t>Wesley became an expert at making this memory go as far as possible and taught these techniques to his students </a:t>
            </a:r>
          </a:p>
          <a:p>
            <a:pPr lvl="2"/>
            <a:r>
              <a:rPr lang="en-US" dirty="0"/>
              <a:t>Eventually, the analyses got done</a:t>
            </a:r>
          </a:p>
          <a:p>
            <a:r>
              <a:rPr lang="en-US" dirty="0"/>
              <a:t>I had, around 1990, moved over to the Computing Division and had finally to close this machine down, to the chagrin of a few students who had to migrate to other machines to complete their theses</a:t>
            </a:r>
          </a:p>
          <a:p>
            <a:pPr lvl="1"/>
            <a:r>
              <a:rPr lang="en-US" dirty="0"/>
              <a:t>This was a source of pain</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129FC8CF-82AC-D64D-BAD0-1DE6E24F955F}"/>
              </a:ext>
            </a:extLst>
          </p:cNvPr>
          <p:cNvSpPr>
            <a:spLocks noGrp="1"/>
          </p:cNvSpPr>
          <p:nvPr>
            <p:ph type="ftr" sz="quarter" idx="11"/>
          </p:nvPr>
        </p:nvSpPr>
        <p:spPr/>
        <p:txBody>
          <a:bodyPr/>
          <a:lstStyle/>
          <a:p>
            <a:r>
              <a:rPr lang="en-US"/>
              <a:t>Wesley Fest</a:t>
            </a:r>
            <a:endParaRPr lang="en-US" dirty="0"/>
          </a:p>
        </p:txBody>
      </p:sp>
      <p:sp>
        <p:nvSpPr>
          <p:cNvPr id="5" name="Date Placeholder 4">
            <a:extLst>
              <a:ext uri="{FF2B5EF4-FFF2-40B4-BE49-F238E27FC236}">
                <a16:creationId xmlns:a16="http://schemas.microsoft.com/office/drawing/2014/main" id="{AA876DCD-249A-334B-83C3-C1B6049A9A91}"/>
              </a:ext>
            </a:extLst>
          </p:cNvPr>
          <p:cNvSpPr>
            <a:spLocks noGrp="1"/>
          </p:cNvSpPr>
          <p:nvPr>
            <p:ph type="dt" sz="half" idx="10"/>
          </p:nvPr>
        </p:nvSpPr>
        <p:spPr/>
        <p:txBody>
          <a:bodyPr/>
          <a:lstStyle/>
          <a:p>
            <a:r>
              <a:rPr lang="en-US"/>
              <a:t>Aug. 31, 2019</a:t>
            </a:r>
            <a:endParaRPr lang="en-US" dirty="0"/>
          </a:p>
        </p:txBody>
      </p:sp>
      <p:sp>
        <p:nvSpPr>
          <p:cNvPr id="6" name="Slide Number Placeholder 5">
            <a:extLst>
              <a:ext uri="{FF2B5EF4-FFF2-40B4-BE49-F238E27FC236}">
                <a16:creationId xmlns:a16="http://schemas.microsoft.com/office/drawing/2014/main" id="{13065110-7722-0447-83C9-6C1C6B07444B}"/>
              </a:ext>
            </a:extLst>
          </p:cNvPr>
          <p:cNvSpPr>
            <a:spLocks noGrp="1"/>
          </p:cNvSpPr>
          <p:nvPr>
            <p:ph type="sldNum" sz="quarter" idx="4"/>
          </p:nvPr>
        </p:nvSpPr>
        <p:spPr/>
        <p:txBody>
          <a:bodyPr/>
          <a:lstStyle/>
          <a:p>
            <a:fld id="{D141A47F-327A-5440-82F1-5C6FBC34A9CD}" type="slidenum">
              <a:rPr lang="en-US" smtClean="0"/>
              <a:pPr/>
              <a:t>4</a:t>
            </a:fld>
            <a:endParaRPr lang="en-US" dirty="0"/>
          </a:p>
        </p:txBody>
      </p:sp>
    </p:spTree>
    <p:extLst>
      <p:ext uri="{BB962C8B-B14F-4D97-AF65-F5344CB8AC3E}">
        <p14:creationId xmlns:p14="http://schemas.microsoft.com/office/powerpoint/2010/main" val="199285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1A07D-BB96-FE4D-980A-37B106AE7A6B}"/>
              </a:ext>
            </a:extLst>
          </p:cNvPr>
          <p:cNvSpPr>
            <a:spLocks noGrp="1"/>
          </p:cNvSpPr>
          <p:nvPr>
            <p:ph type="title"/>
          </p:nvPr>
        </p:nvSpPr>
        <p:spPr/>
        <p:txBody>
          <a:bodyPr/>
          <a:lstStyle/>
          <a:p>
            <a:r>
              <a:rPr lang="en-US" dirty="0"/>
              <a:t>The SSC Years</a:t>
            </a:r>
          </a:p>
        </p:txBody>
      </p:sp>
      <p:sp>
        <p:nvSpPr>
          <p:cNvPr id="3" name="Content Placeholder 2">
            <a:extLst>
              <a:ext uri="{FF2B5EF4-FFF2-40B4-BE49-F238E27FC236}">
                <a16:creationId xmlns:a16="http://schemas.microsoft.com/office/drawing/2014/main" id="{0FA6A46B-5306-F444-9BF0-62083FA3772F}"/>
              </a:ext>
            </a:extLst>
          </p:cNvPr>
          <p:cNvSpPr>
            <a:spLocks noGrp="1"/>
          </p:cNvSpPr>
          <p:nvPr>
            <p:ph idx="1"/>
          </p:nvPr>
        </p:nvSpPr>
        <p:spPr/>
        <p:txBody>
          <a:bodyPr>
            <a:normAutofit fontScale="85000" lnSpcReduction="20000"/>
          </a:bodyPr>
          <a:lstStyle/>
          <a:p>
            <a:r>
              <a:rPr lang="en-US" dirty="0"/>
              <a:t>While he was finishing the Zeus Calorimeter trigger,  Wesley began applying what he had learned to the trigger system for the Solenoidal Detector Collaboration (SDC) Experiment  at the Superconducting </a:t>
            </a:r>
            <a:r>
              <a:rPr lang="en-US" dirty="0" err="1"/>
              <a:t>SuperCollider</a:t>
            </a:r>
            <a:r>
              <a:rPr lang="en-US" dirty="0"/>
              <a:t> (SSC) experiment as head of the Trigger Group</a:t>
            </a:r>
          </a:p>
          <a:p>
            <a:r>
              <a:rPr lang="en-US" dirty="0"/>
              <a:t>In the fall of 1991, I joined the group at Dan Green’s urging as Wesley’s deputy to help out</a:t>
            </a:r>
          </a:p>
          <a:p>
            <a:pPr lvl="1"/>
            <a:r>
              <a:rPr lang="en-US" dirty="0"/>
              <a:t>This was a lot of fun and very hectic</a:t>
            </a:r>
          </a:p>
          <a:p>
            <a:pPr lvl="1"/>
            <a:r>
              <a:rPr lang="en-US" dirty="0"/>
              <a:t>We had a nice design for a 3 level trigger </a:t>
            </a:r>
          </a:p>
          <a:p>
            <a:pPr lvl="1"/>
            <a:r>
              <a:rPr lang="en-US" dirty="0"/>
              <a:t>Among other tasks, Wesley put me in charge of the Level 3 trigger with express instructions to get nothing done on it for at least two years</a:t>
            </a:r>
          </a:p>
          <a:p>
            <a:pPr lvl="1"/>
            <a:r>
              <a:rPr lang="en-US" dirty="0"/>
              <a:t>I looked forward to increasing my time at </a:t>
            </a:r>
            <a:r>
              <a:rPr lang="en-US" dirty="0" err="1"/>
              <a:t>SSCLab</a:t>
            </a:r>
            <a:r>
              <a:rPr lang="en-US" dirty="0"/>
              <a:t>, but..</a:t>
            </a:r>
          </a:p>
          <a:p>
            <a:pPr lvl="2"/>
            <a:r>
              <a:rPr lang="en-US" dirty="0"/>
              <a:t>In 1993, the SSC project was terminated </a:t>
            </a:r>
          </a:p>
        </p:txBody>
      </p:sp>
      <p:sp>
        <p:nvSpPr>
          <p:cNvPr id="4" name="Footer Placeholder 3">
            <a:extLst>
              <a:ext uri="{FF2B5EF4-FFF2-40B4-BE49-F238E27FC236}">
                <a16:creationId xmlns:a16="http://schemas.microsoft.com/office/drawing/2014/main" id="{649C1822-209B-E04D-A552-36DAE6FE66C0}"/>
              </a:ext>
            </a:extLst>
          </p:cNvPr>
          <p:cNvSpPr>
            <a:spLocks noGrp="1"/>
          </p:cNvSpPr>
          <p:nvPr>
            <p:ph type="ftr" sz="quarter" idx="11"/>
          </p:nvPr>
        </p:nvSpPr>
        <p:spPr/>
        <p:txBody>
          <a:bodyPr/>
          <a:lstStyle/>
          <a:p>
            <a:r>
              <a:rPr lang="en-US"/>
              <a:t>Wesley Fest</a:t>
            </a:r>
            <a:endParaRPr lang="en-US" dirty="0"/>
          </a:p>
        </p:txBody>
      </p:sp>
      <p:sp>
        <p:nvSpPr>
          <p:cNvPr id="5" name="Date Placeholder 4">
            <a:extLst>
              <a:ext uri="{FF2B5EF4-FFF2-40B4-BE49-F238E27FC236}">
                <a16:creationId xmlns:a16="http://schemas.microsoft.com/office/drawing/2014/main" id="{0D0609E6-1785-0143-BEAD-E63A12354295}"/>
              </a:ext>
            </a:extLst>
          </p:cNvPr>
          <p:cNvSpPr>
            <a:spLocks noGrp="1"/>
          </p:cNvSpPr>
          <p:nvPr>
            <p:ph type="dt" sz="half" idx="10"/>
          </p:nvPr>
        </p:nvSpPr>
        <p:spPr/>
        <p:txBody>
          <a:bodyPr/>
          <a:lstStyle/>
          <a:p>
            <a:r>
              <a:rPr lang="en-US"/>
              <a:t>Aug. 31, 2019</a:t>
            </a:r>
            <a:endParaRPr lang="en-US" dirty="0"/>
          </a:p>
        </p:txBody>
      </p:sp>
      <p:sp>
        <p:nvSpPr>
          <p:cNvPr id="6" name="Slide Number Placeholder 5">
            <a:extLst>
              <a:ext uri="{FF2B5EF4-FFF2-40B4-BE49-F238E27FC236}">
                <a16:creationId xmlns:a16="http://schemas.microsoft.com/office/drawing/2014/main" id="{F883883B-C069-E741-B487-EB3D8F58A6DB}"/>
              </a:ext>
            </a:extLst>
          </p:cNvPr>
          <p:cNvSpPr>
            <a:spLocks noGrp="1"/>
          </p:cNvSpPr>
          <p:nvPr>
            <p:ph type="sldNum" sz="quarter" idx="4"/>
          </p:nvPr>
        </p:nvSpPr>
        <p:spPr/>
        <p:txBody>
          <a:bodyPr/>
          <a:lstStyle/>
          <a:p>
            <a:fld id="{D141A47F-327A-5440-82F1-5C6FBC34A9CD}" type="slidenum">
              <a:rPr lang="en-US" smtClean="0"/>
              <a:pPr/>
              <a:t>5</a:t>
            </a:fld>
            <a:endParaRPr lang="en-US" dirty="0"/>
          </a:p>
        </p:txBody>
      </p:sp>
    </p:spTree>
    <p:extLst>
      <p:ext uri="{BB962C8B-B14F-4D97-AF65-F5344CB8AC3E}">
        <p14:creationId xmlns:p14="http://schemas.microsoft.com/office/powerpoint/2010/main" val="415982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7E80F-819E-2A41-89C6-F55B6496BD6E}"/>
              </a:ext>
            </a:extLst>
          </p:cNvPr>
          <p:cNvSpPr>
            <a:spLocks noGrp="1"/>
          </p:cNvSpPr>
          <p:nvPr>
            <p:ph type="title"/>
          </p:nvPr>
        </p:nvSpPr>
        <p:spPr>
          <a:xfrm>
            <a:off x="1074699" y="104649"/>
            <a:ext cx="4690540" cy="877052"/>
          </a:xfrm>
        </p:spPr>
        <p:txBody>
          <a:bodyPr/>
          <a:lstStyle/>
          <a:p>
            <a:r>
              <a:rPr lang="en-US" dirty="0"/>
              <a:t>Transition to CMS</a:t>
            </a:r>
          </a:p>
        </p:txBody>
      </p:sp>
      <p:sp>
        <p:nvSpPr>
          <p:cNvPr id="3" name="Content Placeholder 2">
            <a:extLst>
              <a:ext uri="{FF2B5EF4-FFF2-40B4-BE49-F238E27FC236}">
                <a16:creationId xmlns:a16="http://schemas.microsoft.com/office/drawing/2014/main" id="{C5B7BE62-BC91-794F-8C28-BEB3564EDA51}"/>
              </a:ext>
            </a:extLst>
          </p:cNvPr>
          <p:cNvSpPr>
            <a:spLocks noGrp="1"/>
          </p:cNvSpPr>
          <p:nvPr>
            <p:ph idx="1"/>
          </p:nvPr>
        </p:nvSpPr>
        <p:spPr>
          <a:xfrm>
            <a:off x="332852" y="1205801"/>
            <a:ext cx="6172200" cy="3677249"/>
          </a:xfrm>
        </p:spPr>
        <p:txBody>
          <a:bodyPr>
            <a:normAutofit fontScale="85000" lnSpcReduction="20000"/>
          </a:bodyPr>
          <a:lstStyle/>
          <a:p>
            <a:r>
              <a:rPr lang="en-US" dirty="0"/>
              <a:t>The SSC Experiments (SDC and GEM) recovered quickly and decided to join the LHC experiments</a:t>
            </a:r>
          </a:p>
          <a:p>
            <a:pPr lvl="1"/>
            <a:r>
              <a:rPr lang="en-US" dirty="0"/>
              <a:t>I landed on the HEPAP subpanel that was supposed to set the future direction, which was a sort of no-brainer, but the level of support for the LHC program was a difficult issue</a:t>
            </a:r>
          </a:p>
          <a:p>
            <a:pPr lvl="1"/>
            <a:r>
              <a:rPr lang="en-US" dirty="0"/>
              <a:t>I believe that Wesley and I both served on the NSF panel that also decided to throw in on the SSC</a:t>
            </a:r>
          </a:p>
          <a:p>
            <a:pPr lvl="1"/>
            <a:r>
              <a:rPr lang="en-US" dirty="0"/>
              <a:t>With a substantial effort from the whole US collider community and encouragement from CERN and CMS, we convinced the DOE, NSF, and most crucially the US Congress to support us at the LHC</a:t>
            </a:r>
          </a:p>
          <a:p>
            <a:r>
              <a:rPr lang="en-US" dirty="0"/>
              <a:t>Wesley realized that the  Level 1 Trigger Design for SDC was a bit more advanced than that of the relatively new CMS Trigger group</a:t>
            </a:r>
          </a:p>
          <a:p>
            <a:pPr lvl="1"/>
            <a:r>
              <a:rPr lang="en-US" dirty="0"/>
              <a:t>He repurposed the SDC trigger to CMS</a:t>
            </a:r>
          </a:p>
          <a:p>
            <a:pPr lvl="2"/>
            <a:r>
              <a:rPr lang="en-US" dirty="0"/>
              <a:t>Remembering to change the bunch crossing interval from 16 ns to 25 ns</a:t>
            </a:r>
          </a:p>
        </p:txBody>
      </p:sp>
      <p:sp>
        <p:nvSpPr>
          <p:cNvPr id="4" name="Footer Placeholder 3">
            <a:extLst>
              <a:ext uri="{FF2B5EF4-FFF2-40B4-BE49-F238E27FC236}">
                <a16:creationId xmlns:a16="http://schemas.microsoft.com/office/drawing/2014/main" id="{ADE6C19E-FAF4-9B4E-8FB7-7B1A68DE061F}"/>
              </a:ext>
            </a:extLst>
          </p:cNvPr>
          <p:cNvSpPr>
            <a:spLocks noGrp="1"/>
          </p:cNvSpPr>
          <p:nvPr>
            <p:ph type="ftr" sz="quarter" idx="11"/>
          </p:nvPr>
        </p:nvSpPr>
        <p:spPr/>
        <p:txBody>
          <a:bodyPr/>
          <a:lstStyle/>
          <a:p>
            <a:r>
              <a:rPr lang="en-US"/>
              <a:t>Wesley Fest</a:t>
            </a:r>
            <a:endParaRPr lang="en-US" dirty="0"/>
          </a:p>
        </p:txBody>
      </p:sp>
      <p:sp>
        <p:nvSpPr>
          <p:cNvPr id="5" name="Date Placeholder 4">
            <a:extLst>
              <a:ext uri="{FF2B5EF4-FFF2-40B4-BE49-F238E27FC236}">
                <a16:creationId xmlns:a16="http://schemas.microsoft.com/office/drawing/2014/main" id="{F5E7B5AC-97EB-5445-905C-BD70600E477A}"/>
              </a:ext>
            </a:extLst>
          </p:cNvPr>
          <p:cNvSpPr>
            <a:spLocks noGrp="1"/>
          </p:cNvSpPr>
          <p:nvPr>
            <p:ph type="dt" sz="half" idx="10"/>
          </p:nvPr>
        </p:nvSpPr>
        <p:spPr/>
        <p:txBody>
          <a:bodyPr/>
          <a:lstStyle/>
          <a:p>
            <a:r>
              <a:rPr lang="en-US"/>
              <a:t>Aug. 31, 2019</a:t>
            </a:r>
            <a:endParaRPr lang="en-US" dirty="0"/>
          </a:p>
        </p:txBody>
      </p:sp>
      <p:sp>
        <p:nvSpPr>
          <p:cNvPr id="6" name="Slide Number Placeholder 5">
            <a:extLst>
              <a:ext uri="{FF2B5EF4-FFF2-40B4-BE49-F238E27FC236}">
                <a16:creationId xmlns:a16="http://schemas.microsoft.com/office/drawing/2014/main" id="{746F834F-C28E-324E-8FDA-783B17B53CF0}"/>
              </a:ext>
            </a:extLst>
          </p:cNvPr>
          <p:cNvSpPr>
            <a:spLocks noGrp="1"/>
          </p:cNvSpPr>
          <p:nvPr>
            <p:ph type="sldNum" sz="quarter" idx="4"/>
          </p:nvPr>
        </p:nvSpPr>
        <p:spPr/>
        <p:txBody>
          <a:bodyPr/>
          <a:lstStyle/>
          <a:p>
            <a:fld id="{D141A47F-327A-5440-82F1-5C6FBC34A9CD}" type="slidenum">
              <a:rPr lang="en-US" smtClean="0"/>
              <a:pPr/>
              <a:t>6</a:t>
            </a:fld>
            <a:endParaRPr lang="en-US" dirty="0"/>
          </a:p>
        </p:txBody>
      </p:sp>
    </p:spTree>
    <p:extLst>
      <p:ext uri="{BB962C8B-B14F-4D97-AF65-F5344CB8AC3E}">
        <p14:creationId xmlns:p14="http://schemas.microsoft.com/office/powerpoint/2010/main" val="1415065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EF91E-8C8E-354D-8A78-DE64FA1A240E}"/>
              </a:ext>
            </a:extLst>
          </p:cNvPr>
          <p:cNvSpPr>
            <a:spLocks noGrp="1"/>
          </p:cNvSpPr>
          <p:nvPr>
            <p:ph type="title"/>
          </p:nvPr>
        </p:nvSpPr>
        <p:spPr>
          <a:xfrm>
            <a:off x="1063410" y="127227"/>
            <a:ext cx="4690540" cy="877052"/>
          </a:xfrm>
        </p:spPr>
        <p:txBody>
          <a:bodyPr/>
          <a:lstStyle/>
          <a:p>
            <a:r>
              <a:rPr lang="en-US" dirty="0"/>
              <a:t>The CMS Trigger</a:t>
            </a:r>
          </a:p>
        </p:txBody>
      </p:sp>
      <p:sp>
        <p:nvSpPr>
          <p:cNvPr id="3" name="Content Placeholder 2">
            <a:extLst>
              <a:ext uri="{FF2B5EF4-FFF2-40B4-BE49-F238E27FC236}">
                <a16:creationId xmlns:a16="http://schemas.microsoft.com/office/drawing/2014/main" id="{D54296E3-E30F-0A4B-A86F-BD953478105F}"/>
              </a:ext>
            </a:extLst>
          </p:cNvPr>
          <p:cNvSpPr>
            <a:spLocks noGrp="1"/>
          </p:cNvSpPr>
          <p:nvPr>
            <p:ph idx="1"/>
          </p:nvPr>
        </p:nvSpPr>
        <p:spPr/>
        <p:txBody>
          <a:bodyPr/>
          <a:lstStyle/>
          <a:p>
            <a:r>
              <a:rPr lang="en-US" dirty="0"/>
              <a:t>The SSC was supposed to go into operation in 1999</a:t>
            </a:r>
          </a:p>
          <a:p>
            <a:r>
              <a:rPr lang="en-US" dirty="0"/>
              <a:t>The CMS Trigger had another decade, as it turned out, to develop and the CMS detector was different in many ways than SDC  </a:t>
            </a:r>
          </a:p>
          <a:p>
            <a:r>
              <a:rPr lang="en-US" dirty="0"/>
              <a:t>Wesley presided over this evolution and produced very effective two Level system.</a:t>
            </a:r>
          </a:p>
          <a:p>
            <a:pPr lvl="1"/>
            <a:r>
              <a:rPr lang="en-US" dirty="0"/>
              <a:t>You have already learned about its many successes </a:t>
            </a:r>
          </a:p>
          <a:p>
            <a:r>
              <a:rPr lang="en-US" dirty="0"/>
              <a:t>I continue to meet my commitment to Wesley on the SDC Level 3 trigger, far exceeding expectations.</a:t>
            </a:r>
          </a:p>
        </p:txBody>
      </p:sp>
      <p:sp>
        <p:nvSpPr>
          <p:cNvPr id="4" name="Footer Placeholder 3">
            <a:extLst>
              <a:ext uri="{FF2B5EF4-FFF2-40B4-BE49-F238E27FC236}">
                <a16:creationId xmlns:a16="http://schemas.microsoft.com/office/drawing/2014/main" id="{0F64170E-D003-0E49-8DEA-D5EE78BA44D9}"/>
              </a:ext>
            </a:extLst>
          </p:cNvPr>
          <p:cNvSpPr>
            <a:spLocks noGrp="1"/>
          </p:cNvSpPr>
          <p:nvPr>
            <p:ph type="ftr" sz="quarter" idx="11"/>
          </p:nvPr>
        </p:nvSpPr>
        <p:spPr/>
        <p:txBody>
          <a:bodyPr/>
          <a:lstStyle/>
          <a:p>
            <a:r>
              <a:rPr lang="en-US"/>
              <a:t>Wesley Fest</a:t>
            </a:r>
            <a:endParaRPr lang="en-US" dirty="0"/>
          </a:p>
        </p:txBody>
      </p:sp>
      <p:sp>
        <p:nvSpPr>
          <p:cNvPr id="5" name="Date Placeholder 4">
            <a:extLst>
              <a:ext uri="{FF2B5EF4-FFF2-40B4-BE49-F238E27FC236}">
                <a16:creationId xmlns:a16="http://schemas.microsoft.com/office/drawing/2014/main" id="{81B3AFB2-57D2-E145-B2F4-B1CA05F5A83E}"/>
              </a:ext>
            </a:extLst>
          </p:cNvPr>
          <p:cNvSpPr>
            <a:spLocks noGrp="1"/>
          </p:cNvSpPr>
          <p:nvPr>
            <p:ph type="dt" sz="half" idx="10"/>
          </p:nvPr>
        </p:nvSpPr>
        <p:spPr/>
        <p:txBody>
          <a:bodyPr/>
          <a:lstStyle/>
          <a:p>
            <a:r>
              <a:rPr lang="en-US"/>
              <a:t>Aug. 31, 2019</a:t>
            </a:r>
            <a:endParaRPr lang="en-US" dirty="0"/>
          </a:p>
        </p:txBody>
      </p:sp>
      <p:sp>
        <p:nvSpPr>
          <p:cNvPr id="6" name="Slide Number Placeholder 5">
            <a:extLst>
              <a:ext uri="{FF2B5EF4-FFF2-40B4-BE49-F238E27FC236}">
                <a16:creationId xmlns:a16="http://schemas.microsoft.com/office/drawing/2014/main" id="{B937FCD1-9905-4440-98D4-C705C0B96173}"/>
              </a:ext>
            </a:extLst>
          </p:cNvPr>
          <p:cNvSpPr>
            <a:spLocks noGrp="1"/>
          </p:cNvSpPr>
          <p:nvPr>
            <p:ph type="sldNum" sz="quarter" idx="4"/>
          </p:nvPr>
        </p:nvSpPr>
        <p:spPr/>
        <p:txBody>
          <a:bodyPr/>
          <a:lstStyle/>
          <a:p>
            <a:fld id="{D141A47F-327A-5440-82F1-5C6FBC34A9CD}" type="slidenum">
              <a:rPr lang="en-US" smtClean="0"/>
              <a:pPr/>
              <a:t>7</a:t>
            </a:fld>
            <a:endParaRPr lang="en-US" dirty="0"/>
          </a:p>
        </p:txBody>
      </p:sp>
    </p:spTree>
    <p:extLst>
      <p:ext uri="{BB962C8B-B14F-4D97-AF65-F5344CB8AC3E}">
        <p14:creationId xmlns:p14="http://schemas.microsoft.com/office/powerpoint/2010/main" val="1802044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CC1CA-8392-F74D-91AC-024D1C0A6652}"/>
              </a:ext>
            </a:extLst>
          </p:cNvPr>
          <p:cNvSpPr>
            <a:spLocks noGrp="1"/>
          </p:cNvSpPr>
          <p:nvPr>
            <p:ph type="title"/>
          </p:nvPr>
        </p:nvSpPr>
        <p:spPr>
          <a:xfrm>
            <a:off x="1063410" y="104649"/>
            <a:ext cx="4690540" cy="877052"/>
          </a:xfrm>
        </p:spPr>
        <p:txBody>
          <a:bodyPr>
            <a:normAutofit fontScale="90000"/>
          </a:bodyPr>
          <a:lstStyle/>
          <a:p>
            <a:r>
              <a:rPr lang="en-US" dirty="0"/>
              <a:t>Some Observations about Triggering – I </a:t>
            </a:r>
          </a:p>
        </p:txBody>
      </p:sp>
      <p:sp>
        <p:nvSpPr>
          <p:cNvPr id="3" name="Content Placeholder 2">
            <a:extLst>
              <a:ext uri="{FF2B5EF4-FFF2-40B4-BE49-F238E27FC236}">
                <a16:creationId xmlns:a16="http://schemas.microsoft.com/office/drawing/2014/main" id="{0997711D-A8CB-594C-9C16-4A13E5485E5A}"/>
              </a:ext>
            </a:extLst>
          </p:cNvPr>
          <p:cNvSpPr>
            <a:spLocks noGrp="1"/>
          </p:cNvSpPr>
          <p:nvPr>
            <p:ph idx="1"/>
          </p:nvPr>
        </p:nvSpPr>
        <p:spPr>
          <a:xfrm>
            <a:off x="332852" y="1205802"/>
            <a:ext cx="6172200" cy="2417931"/>
          </a:xfrm>
        </p:spPr>
        <p:txBody>
          <a:bodyPr/>
          <a:lstStyle/>
          <a:p>
            <a:r>
              <a:rPr lang="en-US" dirty="0"/>
              <a:t>One would imagine the trigger would be an area where everyone wanted to work</a:t>
            </a:r>
          </a:p>
          <a:p>
            <a:pPr lvl="1"/>
            <a:r>
              <a:rPr lang="en-US" dirty="0"/>
              <a:t>It really is the place where key scientific judgements are made that affect the output of the whole program</a:t>
            </a:r>
          </a:p>
          <a:p>
            <a:pPr lvl="2"/>
            <a:r>
              <a:rPr lang="en-US" dirty="0"/>
              <a:t>It enables/constrains the physics that can be done</a:t>
            </a:r>
          </a:p>
          <a:p>
            <a:pPr lvl="2"/>
            <a:r>
              <a:rPr lang="en-US" dirty="0"/>
              <a:t>Mistakes can result in target analyses falling short or new opportunities not being realized</a:t>
            </a:r>
          </a:p>
        </p:txBody>
      </p:sp>
      <p:sp>
        <p:nvSpPr>
          <p:cNvPr id="4" name="Footer Placeholder 3">
            <a:extLst>
              <a:ext uri="{FF2B5EF4-FFF2-40B4-BE49-F238E27FC236}">
                <a16:creationId xmlns:a16="http://schemas.microsoft.com/office/drawing/2014/main" id="{6E017097-C24F-4B4F-9F29-188DA3268C8B}"/>
              </a:ext>
            </a:extLst>
          </p:cNvPr>
          <p:cNvSpPr>
            <a:spLocks noGrp="1"/>
          </p:cNvSpPr>
          <p:nvPr>
            <p:ph type="ftr" sz="quarter" idx="11"/>
          </p:nvPr>
        </p:nvSpPr>
        <p:spPr/>
        <p:txBody>
          <a:bodyPr/>
          <a:lstStyle/>
          <a:p>
            <a:r>
              <a:rPr lang="en-US"/>
              <a:t>Wesley Fest</a:t>
            </a:r>
            <a:endParaRPr lang="en-US" dirty="0"/>
          </a:p>
        </p:txBody>
      </p:sp>
      <p:sp>
        <p:nvSpPr>
          <p:cNvPr id="5" name="Date Placeholder 4">
            <a:extLst>
              <a:ext uri="{FF2B5EF4-FFF2-40B4-BE49-F238E27FC236}">
                <a16:creationId xmlns:a16="http://schemas.microsoft.com/office/drawing/2014/main" id="{CA44652E-7812-A04A-A2E7-3B1CF6BFB859}"/>
              </a:ext>
            </a:extLst>
          </p:cNvPr>
          <p:cNvSpPr>
            <a:spLocks noGrp="1"/>
          </p:cNvSpPr>
          <p:nvPr>
            <p:ph type="dt" sz="half" idx="10"/>
          </p:nvPr>
        </p:nvSpPr>
        <p:spPr/>
        <p:txBody>
          <a:bodyPr/>
          <a:lstStyle/>
          <a:p>
            <a:r>
              <a:rPr lang="en-US"/>
              <a:t>Aug. 31, 2019</a:t>
            </a:r>
            <a:endParaRPr lang="en-US" dirty="0"/>
          </a:p>
        </p:txBody>
      </p:sp>
      <p:sp>
        <p:nvSpPr>
          <p:cNvPr id="6" name="Slide Number Placeholder 5">
            <a:extLst>
              <a:ext uri="{FF2B5EF4-FFF2-40B4-BE49-F238E27FC236}">
                <a16:creationId xmlns:a16="http://schemas.microsoft.com/office/drawing/2014/main" id="{76113CBE-BFCE-3C48-A710-61ED8D55D865}"/>
              </a:ext>
            </a:extLst>
          </p:cNvPr>
          <p:cNvSpPr>
            <a:spLocks noGrp="1"/>
          </p:cNvSpPr>
          <p:nvPr>
            <p:ph type="sldNum" sz="quarter" idx="4"/>
          </p:nvPr>
        </p:nvSpPr>
        <p:spPr/>
        <p:txBody>
          <a:bodyPr/>
          <a:lstStyle/>
          <a:p>
            <a:fld id="{D141A47F-327A-5440-82F1-5C6FBC34A9CD}" type="slidenum">
              <a:rPr lang="en-US" smtClean="0"/>
              <a:pPr/>
              <a:t>8</a:t>
            </a:fld>
            <a:endParaRPr lang="en-US" dirty="0"/>
          </a:p>
        </p:txBody>
      </p:sp>
      <p:sp>
        <p:nvSpPr>
          <p:cNvPr id="7" name="TextBox 6">
            <a:extLst>
              <a:ext uri="{FF2B5EF4-FFF2-40B4-BE49-F238E27FC236}">
                <a16:creationId xmlns:a16="http://schemas.microsoft.com/office/drawing/2014/main" id="{DEFC9CF7-EB07-904E-BF5D-F5F71D80BC8B}"/>
              </a:ext>
            </a:extLst>
          </p:cNvPr>
          <p:cNvSpPr txBox="1"/>
          <p:nvPr/>
        </p:nvSpPr>
        <p:spPr>
          <a:xfrm>
            <a:off x="2111022" y="3973686"/>
            <a:ext cx="3385414"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dirty="0"/>
              <a:t>Sadly, this is not the case!</a:t>
            </a:r>
          </a:p>
        </p:txBody>
      </p:sp>
    </p:spTree>
    <p:extLst>
      <p:ext uri="{BB962C8B-B14F-4D97-AF65-F5344CB8AC3E}">
        <p14:creationId xmlns:p14="http://schemas.microsoft.com/office/powerpoint/2010/main" val="3082999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4B4B7-B6B1-804F-BD20-0CCE5E5B914B}"/>
              </a:ext>
            </a:extLst>
          </p:cNvPr>
          <p:cNvSpPr>
            <a:spLocks noGrp="1"/>
          </p:cNvSpPr>
          <p:nvPr>
            <p:ph type="title"/>
          </p:nvPr>
        </p:nvSpPr>
        <p:spPr/>
        <p:txBody>
          <a:bodyPr>
            <a:normAutofit fontScale="90000"/>
          </a:bodyPr>
          <a:lstStyle/>
          <a:p>
            <a:r>
              <a:rPr lang="en-US" dirty="0"/>
              <a:t>Some Observations about Triggering – II</a:t>
            </a:r>
          </a:p>
        </p:txBody>
      </p:sp>
      <p:sp>
        <p:nvSpPr>
          <p:cNvPr id="3" name="Content Placeholder 2">
            <a:extLst>
              <a:ext uri="{FF2B5EF4-FFF2-40B4-BE49-F238E27FC236}">
                <a16:creationId xmlns:a16="http://schemas.microsoft.com/office/drawing/2014/main" id="{58916FDA-A270-5541-B85E-51088C9E259D}"/>
              </a:ext>
            </a:extLst>
          </p:cNvPr>
          <p:cNvSpPr>
            <a:spLocks noGrp="1"/>
          </p:cNvSpPr>
          <p:nvPr>
            <p:ph idx="1"/>
          </p:nvPr>
        </p:nvSpPr>
        <p:spPr>
          <a:xfrm>
            <a:off x="332851" y="1115490"/>
            <a:ext cx="6305015" cy="3010527"/>
          </a:xfrm>
        </p:spPr>
        <p:txBody>
          <a:bodyPr>
            <a:normAutofit fontScale="85000" lnSpcReduction="10000"/>
          </a:bodyPr>
          <a:lstStyle/>
          <a:p>
            <a:r>
              <a:rPr lang="en-US" dirty="0"/>
              <a:t>Just because it is so risky, failure is possible</a:t>
            </a:r>
          </a:p>
          <a:p>
            <a:r>
              <a:rPr lang="en-US" dirty="0"/>
              <a:t>The choices are limited by technology, scientific input, funding</a:t>
            </a:r>
          </a:p>
          <a:p>
            <a:pPr lvl="1"/>
            <a:r>
              <a:rPr lang="en-US" dirty="0"/>
              <a:t>Some  good ideas cannot be implemented, which can be a source of frustration and conflict </a:t>
            </a:r>
          </a:p>
          <a:p>
            <a:pPr lvl="1"/>
            <a:r>
              <a:rPr lang="en-US" dirty="0"/>
              <a:t>Success can also depend on the detectors contributing to the triggers and their performance can fall short</a:t>
            </a:r>
          </a:p>
          <a:p>
            <a:r>
              <a:rPr lang="en-US" dirty="0"/>
              <a:t>The operation of the trigger during data-taking is incredibly demanding, with new problems occurring on a daily basis </a:t>
            </a:r>
          </a:p>
          <a:p>
            <a:r>
              <a:rPr lang="en-US" dirty="0"/>
              <a:t>So, while everyone agrees the Trigger is crucial and has to get done, almost everyone wants someone else to do it</a:t>
            </a:r>
          </a:p>
          <a:p>
            <a:pPr lvl="1"/>
            <a:r>
              <a:rPr lang="en-US" dirty="0"/>
              <a:t>A sort of ”tragedy of the commons” situation</a:t>
            </a:r>
          </a:p>
          <a:p>
            <a:r>
              <a:rPr lang="en-US" dirty="0"/>
              <a:t>For many the challenge is just too much </a:t>
            </a:r>
          </a:p>
          <a:p>
            <a:pPr marL="342899" lvl="1" indent="0">
              <a:buNone/>
            </a:pPr>
            <a:endParaRPr lang="en-US" dirty="0"/>
          </a:p>
        </p:txBody>
      </p:sp>
      <p:sp>
        <p:nvSpPr>
          <p:cNvPr id="4" name="Footer Placeholder 3">
            <a:extLst>
              <a:ext uri="{FF2B5EF4-FFF2-40B4-BE49-F238E27FC236}">
                <a16:creationId xmlns:a16="http://schemas.microsoft.com/office/drawing/2014/main" id="{D59F0062-C8E8-574D-A9DB-66D8CE0A25E4}"/>
              </a:ext>
            </a:extLst>
          </p:cNvPr>
          <p:cNvSpPr>
            <a:spLocks noGrp="1"/>
          </p:cNvSpPr>
          <p:nvPr>
            <p:ph type="ftr" sz="quarter" idx="11"/>
          </p:nvPr>
        </p:nvSpPr>
        <p:spPr/>
        <p:txBody>
          <a:bodyPr/>
          <a:lstStyle/>
          <a:p>
            <a:r>
              <a:rPr lang="en-US"/>
              <a:t>Wesley Fest</a:t>
            </a:r>
            <a:endParaRPr lang="en-US" dirty="0"/>
          </a:p>
        </p:txBody>
      </p:sp>
      <p:sp>
        <p:nvSpPr>
          <p:cNvPr id="5" name="Date Placeholder 4">
            <a:extLst>
              <a:ext uri="{FF2B5EF4-FFF2-40B4-BE49-F238E27FC236}">
                <a16:creationId xmlns:a16="http://schemas.microsoft.com/office/drawing/2014/main" id="{EF944055-4CDC-8545-B9A9-6811BB195569}"/>
              </a:ext>
            </a:extLst>
          </p:cNvPr>
          <p:cNvSpPr>
            <a:spLocks noGrp="1"/>
          </p:cNvSpPr>
          <p:nvPr>
            <p:ph type="dt" sz="half" idx="10"/>
          </p:nvPr>
        </p:nvSpPr>
        <p:spPr/>
        <p:txBody>
          <a:bodyPr/>
          <a:lstStyle/>
          <a:p>
            <a:r>
              <a:rPr lang="en-US"/>
              <a:t>Aug. 31, 2019</a:t>
            </a:r>
            <a:endParaRPr lang="en-US" dirty="0"/>
          </a:p>
        </p:txBody>
      </p:sp>
      <p:sp>
        <p:nvSpPr>
          <p:cNvPr id="6" name="Slide Number Placeholder 5">
            <a:extLst>
              <a:ext uri="{FF2B5EF4-FFF2-40B4-BE49-F238E27FC236}">
                <a16:creationId xmlns:a16="http://schemas.microsoft.com/office/drawing/2014/main" id="{C1DE1EDB-DA75-5F4E-98B6-E942BF47C118}"/>
              </a:ext>
            </a:extLst>
          </p:cNvPr>
          <p:cNvSpPr>
            <a:spLocks noGrp="1"/>
          </p:cNvSpPr>
          <p:nvPr>
            <p:ph type="sldNum" sz="quarter" idx="4"/>
          </p:nvPr>
        </p:nvSpPr>
        <p:spPr/>
        <p:txBody>
          <a:bodyPr/>
          <a:lstStyle/>
          <a:p>
            <a:fld id="{D141A47F-327A-5440-82F1-5C6FBC34A9CD}" type="slidenum">
              <a:rPr lang="en-US" smtClean="0"/>
              <a:pPr/>
              <a:t>9</a:t>
            </a:fld>
            <a:endParaRPr lang="en-US" dirty="0"/>
          </a:p>
        </p:txBody>
      </p:sp>
      <p:sp>
        <p:nvSpPr>
          <p:cNvPr id="7" name="TextBox 6">
            <a:extLst>
              <a:ext uri="{FF2B5EF4-FFF2-40B4-BE49-F238E27FC236}">
                <a16:creationId xmlns:a16="http://schemas.microsoft.com/office/drawing/2014/main" id="{8722519E-4317-ED47-B142-74DE9C9F3282}"/>
              </a:ext>
            </a:extLst>
          </p:cNvPr>
          <p:cNvSpPr txBox="1"/>
          <p:nvPr/>
        </p:nvSpPr>
        <p:spPr>
          <a:xfrm>
            <a:off x="699911" y="4165348"/>
            <a:ext cx="553155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Wesley’s training of new generations of Trigger Experts is a crucial contribution to CMS and to HEP.</a:t>
            </a:r>
          </a:p>
        </p:txBody>
      </p:sp>
    </p:spTree>
    <p:extLst>
      <p:ext uri="{BB962C8B-B14F-4D97-AF65-F5344CB8AC3E}">
        <p14:creationId xmlns:p14="http://schemas.microsoft.com/office/powerpoint/2010/main" val="647936893"/>
      </p:ext>
    </p:extLst>
  </p:cSld>
  <p:clrMapOvr>
    <a:masterClrMapping/>
  </p:clrMapOvr>
</p:sld>
</file>

<file path=ppt/theme/theme1.xml><?xml version="1.0" encoding="utf-8"?>
<a:theme xmlns:a="http://schemas.openxmlformats.org/drawingml/2006/main" name="Office Theme">
  <a:themeElements>
    <a:clrScheme name="Custom 11">
      <a:dk1>
        <a:srgbClr val="0A357E"/>
      </a:dk1>
      <a:lt1>
        <a:srgbClr val="FFFFFF"/>
      </a:lt1>
      <a:dk2>
        <a:srgbClr val="ED171F"/>
      </a:dk2>
      <a:lt2>
        <a:srgbClr val="FFFFFF"/>
      </a:lt2>
      <a:accent1>
        <a:srgbClr val="0A357E"/>
      </a:accent1>
      <a:accent2>
        <a:srgbClr val="7F837E"/>
      </a:accent2>
      <a:accent3>
        <a:srgbClr val="ED171F"/>
      </a:accent3>
      <a:accent4>
        <a:srgbClr val="6D6D6D"/>
      </a:accent4>
      <a:accent5>
        <a:srgbClr val="D3D3D3"/>
      </a:accent5>
      <a:accent6>
        <a:srgbClr val="000000"/>
      </a:accent6>
      <a:hlink>
        <a:srgbClr val="2CB7EE"/>
      </a:hlink>
      <a:folHlink>
        <a:srgbClr val="3AB4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39904</TotalTime>
  <Words>1154</Words>
  <Application>Microsoft Macintosh PowerPoint</Application>
  <PresentationFormat>Custom</PresentationFormat>
  <Paragraphs>98</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Avenir Black</vt:lpstr>
      <vt:lpstr>Avenir Book</vt:lpstr>
      <vt:lpstr>Avenir Medium</vt:lpstr>
      <vt:lpstr>Calibri</vt:lpstr>
      <vt:lpstr>Wingdings</vt:lpstr>
      <vt:lpstr>Office Theme</vt:lpstr>
      <vt:lpstr>To Wesley: Thanks!</vt:lpstr>
      <vt:lpstr>Introduction</vt:lpstr>
      <vt:lpstr>Fermilab/Neutrinos</vt:lpstr>
      <vt:lpstr>Fermilab/Computing</vt:lpstr>
      <vt:lpstr>The SSC Years</vt:lpstr>
      <vt:lpstr>Transition to CMS</vt:lpstr>
      <vt:lpstr>The CMS Trigger</vt:lpstr>
      <vt:lpstr>Some Observations about Triggering – I </vt:lpstr>
      <vt:lpstr>Some Observations about Triggering – II</vt:lpstr>
      <vt:lpstr>To Sum It Up</vt:lpstr>
      <vt:lpstr>Those Other Things</vt:lpstr>
    </vt:vector>
  </TitlesOfParts>
  <Manager/>
  <Company>AAAS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subject/>
  <dc:creator>Tzeitel Sorrosa</dc:creator>
  <cp:keywords/>
  <dc:description/>
  <cp:lastModifiedBy>Joel N Butler</cp:lastModifiedBy>
  <cp:revision>1863</cp:revision>
  <cp:lastPrinted>2018-10-23T13:55:08Z</cp:lastPrinted>
  <dcterms:created xsi:type="dcterms:W3CDTF">2015-07-07T13:55:18Z</dcterms:created>
  <dcterms:modified xsi:type="dcterms:W3CDTF">2019-08-31T13:46:34Z</dcterms:modified>
  <cp:category/>
</cp:coreProperties>
</file>