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tags/tag4.xml" ContentType="application/vnd.openxmlformats-officedocument.presentationml.tags+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 id="2147483740" r:id="rId2"/>
    <p:sldMasterId id="2147483753" r:id="rId3"/>
  </p:sldMasterIdLst>
  <p:notesMasterIdLst>
    <p:notesMasterId r:id="rId38"/>
  </p:notesMasterIdLst>
  <p:sldIdLst>
    <p:sldId id="857" r:id="rId4"/>
    <p:sldId id="322" r:id="rId5"/>
    <p:sldId id="323" r:id="rId6"/>
    <p:sldId id="324" r:id="rId7"/>
    <p:sldId id="325" r:id="rId8"/>
    <p:sldId id="328" r:id="rId9"/>
    <p:sldId id="329" r:id="rId10"/>
    <p:sldId id="326" r:id="rId11"/>
    <p:sldId id="286" r:id="rId12"/>
    <p:sldId id="287" r:id="rId13"/>
    <p:sldId id="330" r:id="rId14"/>
    <p:sldId id="288" r:id="rId15"/>
    <p:sldId id="289" r:id="rId16"/>
    <p:sldId id="1053" r:id="rId17"/>
    <p:sldId id="991" r:id="rId18"/>
    <p:sldId id="992" r:id="rId19"/>
    <p:sldId id="994" r:id="rId20"/>
    <p:sldId id="974" r:id="rId21"/>
    <p:sldId id="995" r:id="rId22"/>
    <p:sldId id="997" r:id="rId23"/>
    <p:sldId id="996" r:id="rId24"/>
    <p:sldId id="1051" r:id="rId25"/>
    <p:sldId id="899" r:id="rId26"/>
    <p:sldId id="900" r:id="rId27"/>
    <p:sldId id="938" r:id="rId28"/>
    <p:sldId id="940" r:id="rId29"/>
    <p:sldId id="1015" r:id="rId30"/>
    <p:sldId id="1016" r:id="rId31"/>
    <p:sldId id="1017" r:id="rId32"/>
    <p:sldId id="1018" r:id="rId33"/>
    <p:sldId id="1019" r:id="rId34"/>
    <p:sldId id="1020" r:id="rId35"/>
    <p:sldId id="1023" r:id="rId36"/>
    <p:sldId id="1021" r:id="rId37"/>
  </p:sldIdLst>
  <p:sldSz cx="9144000" cy="6858000" type="screen4x3"/>
  <p:notesSz cx="7053263" cy="9309100"/>
  <p:defaultTex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0036"/>
    <a:srgbClr val="FF9933"/>
    <a:srgbClr val="FF0000"/>
    <a:srgbClr val="8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821" autoAdjust="0"/>
  </p:normalViewPr>
  <p:slideViewPr>
    <p:cSldViewPr snapToGrid="0">
      <p:cViewPr varScale="1">
        <p:scale>
          <a:sx n="71" d="100"/>
          <a:sy n="71" d="100"/>
        </p:scale>
        <p:origin x="52" y="312"/>
      </p:cViewPr>
      <p:guideLst>
        <p:guide orient="horz" pos="2160"/>
        <p:guide pos="2880"/>
      </p:guideLst>
    </p:cSldViewPr>
  </p:slideViewPr>
  <p:notesTextViewPr>
    <p:cViewPr>
      <p:scale>
        <a:sx n="1" d="1"/>
        <a:sy n="1" d="1"/>
      </p:scale>
      <p:origin x="0" y="0"/>
    </p:cViewPr>
  </p:notesTextViewPr>
  <p:sorterViewPr>
    <p:cViewPr varScale="1">
      <p:scale>
        <a:sx n="1" d="1"/>
        <a:sy n="1" d="1"/>
      </p:scale>
      <p:origin x="0" y="-5428"/>
    </p:cViewPr>
  </p:sorterViewPr>
  <p:notesViewPr>
    <p:cSldViewPr snapToGrid="0">
      <p:cViewPr varScale="1">
        <p:scale>
          <a:sx n="49" d="100"/>
          <a:sy n="49" d="100"/>
        </p:scale>
        <p:origin x="-1524" y="-102"/>
      </p:cViewPr>
      <p:guideLst>
        <p:guide orient="horz" pos="2932"/>
        <p:guide pos="222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056414"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3497" tIns="46749" rIns="93497" bIns="46749" numCol="1" anchor="t" anchorCtr="0" compatLnSpc="1">
            <a:prstTxWarp prst="textNoShape">
              <a:avLst/>
            </a:prstTxWarp>
          </a:bodyPr>
          <a:lstStyle>
            <a:lvl1pPr>
              <a:defRPr sz="1200">
                <a:latin typeface="Times New Roman" charset="0"/>
                <a:ea typeface="ＭＳ Ｐゴシック" charset="0"/>
                <a:cs typeface="+mn-cs"/>
              </a:defRPr>
            </a:lvl1pPr>
          </a:lstStyle>
          <a:p>
            <a:pPr>
              <a:defRPr/>
            </a:pPr>
            <a:endParaRPr lang="en-US"/>
          </a:p>
        </p:txBody>
      </p:sp>
      <p:sp>
        <p:nvSpPr>
          <p:cNvPr id="9219" name="Rectangle 3"/>
          <p:cNvSpPr>
            <a:spLocks noGrp="1" noChangeArrowheads="1"/>
          </p:cNvSpPr>
          <p:nvPr>
            <p:ph type="dt" idx="1"/>
          </p:nvPr>
        </p:nvSpPr>
        <p:spPr bwMode="auto">
          <a:xfrm>
            <a:off x="3996849" y="0"/>
            <a:ext cx="3056414"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3497" tIns="46749" rIns="93497" bIns="46749" numCol="1" anchor="t" anchorCtr="0" compatLnSpc="1">
            <a:prstTxWarp prst="textNoShape">
              <a:avLst/>
            </a:prstTxWarp>
          </a:bodyPr>
          <a:lstStyle>
            <a:lvl1pPr algn="r">
              <a:defRPr sz="1200">
                <a:latin typeface="Times New Roman" charset="0"/>
                <a:ea typeface="ＭＳ Ｐゴシック" charset="0"/>
                <a:cs typeface="+mn-cs"/>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1200150" y="698500"/>
            <a:ext cx="4654550" cy="349091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940435" y="4421823"/>
            <a:ext cx="5172393" cy="4189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3497" tIns="46749" rIns="93497" bIns="4674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0" y="8843645"/>
            <a:ext cx="3056414"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3497" tIns="46749" rIns="93497" bIns="46749" numCol="1" anchor="b" anchorCtr="0" compatLnSpc="1">
            <a:prstTxWarp prst="textNoShape">
              <a:avLst/>
            </a:prstTxWarp>
          </a:bodyPr>
          <a:lstStyle>
            <a:lvl1pPr>
              <a:defRPr sz="1200">
                <a:latin typeface="Times New Roman" charset="0"/>
                <a:ea typeface="ＭＳ Ｐゴシック" charset="0"/>
                <a:cs typeface="+mn-cs"/>
              </a:defRPr>
            </a:lvl1pPr>
          </a:lstStyle>
          <a:p>
            <a:pPr>
              <a:defRPr/>
            </a:pPr>
            <a:endParaRPr lang="en-US"/>
          </a:p>
        </p:txBody>
      </p:sp>
      <p:sp>
        <p:nvSpPr>
          <p:cNvPr id="9223" name="Rectangle 7"/>
          <p:cNvSpPr>
            <a:spLocks noGrp="1" noChangeArrowheads="1"/>
          </p:cNvSpPr>
          <p:nvPr>
            <p:ph type="sldNum" sz="quarter" idx="5"/>
          </p:nvPr>
        </p:nvSpPr>
        <p:spPr bwMode="auto">
          <a:xfrm>
            <a:off x="3996849" y="8843645"/>
            <a:ext cx="3056414"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3497" tIns="46749" rIns="93497" bIns="46749" numCol="1" anchor="b" anchorCtr="0" compatLnSpc="1">
            <a:prstTxWarp prst="textNoShape">
              <a:avLst/>
            </a:prstTxWarp>
          </a:bodyPr>
          <a:lstStyle>
            <a:lvl1pPr algn="r">
              <a:defRPr sz="1200"/>
            </a:lvl1pPr>
          </a:lstStyle>
          <a:p>
            <a:pPr>
              <a:defRPr/>
            </a:pPr>
            <a:fld id="{F0DDE668-1C34-46D8-8C87-45DBD7915FB8}" type="slidenum">
              <a:rPr lang="en-US"/>
              <a:pPr>
                <a:defRPr/>
              </a:pPr>
              <a:t>‹#›</a:t>
            </a:fld>
            <a:endParaRPr lang="en-US"/>
          </a:p>
        </p:txBody>
      </p:sp>
    </p:spTree>
    <p:extLst>
      <p:ext uri="{BB962C8B-B14F-4D97-AF65-F5344CB8AC3E}">
        <p14:creationId xmlns:p14="http://schemas.microsoft.com/office/powerpoint/2010/main" val="34989476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DDE668-1C34-46D8-8C87-45DBD7915FB8}" type="slidenum">
              <a:rPr lang="en-US" smtClean="0"/>
              <a:pPr>
                <a:defRPr/>
              </a:pPr>
              <a:t>1</a:t>
            </a:fld>
            <a:endParaRPr lang="en-US"/>
          </a:p>
        </p:txBody>
      </p:sp>
    </p:spTree>
    <p:extLst>
      <p:ext uri="{BB962C8B-B14F-4D97-AF65-F5344CB8AC3E}">
        <p14:creationId xmlns:p14="http://schemas.microsoft.com/office/powerpoint/2010/main" val="2197744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side is the administrator’s side.  This</a:t>
            </a:r>
            <a:r>
              <a:rPr lang="en-US" baseline="0" dirty="0"/>
              <a:t> view is of high utilization.  These systems are expensive to acquire, and it is in the organization’s best interest that they always be busy – if not for their primary purpose, for some secondary or tertiary purpose that still advances the mission of the organization.</a:t>
            </a:r>
            <a:endParaRPr lang="en-US" dirty="0"/>
          </a:p>
        </p:txBody>
      </p:sp>
      <p:sp>
        <p:nvSpPr>
          <p:cNvPr id="4" name="Slide Number Placeholder 3"/>
          <p:cNvSpPr>
            <a:spLocks noGrp="1"/>
          </p:cNvSpPr>
          <p:nvPr>
            <p:ph type="sldNum" sz="quarter" idx="10"/>
          </p:nvPr>
        </p:nvSpPr>
        <p:spPr/>
        <p:txBody>
          <a:bodyPr/>
          <a:lstStyle/>
          <a:p>
            <a:pPr>
              <a:defRPr/>
            </a:pPr>
            <a:fld id="{F0DDE668-1C34-46D8-8C87-45DBD7915FB8}" type="slidenum">
              <a:rPr lang="en-US" smtClean="0"/>
              <a:pPr>
                <a:defRPr/>
              </a:pPr>
              <a:t>10</a:t>
            </a:fld>
            <a:endParaRPr lang="en-US"/>
          </a:p>
        </p:txBody>
      </p:sp>
    </p:spTree>
    <p:extLst>
      <p:ext uri="{BB962C8B-B14F-4D97-AF65-F5344CB8AC3E}">
        <p14:creationId xmlns:p14="http://schemas.microsoft.com/office/powerpoint/2010/main" val="2543341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as Alec Baldwin</a:t>
            </a:r>
            <a:r>
              <a:rPr lang="en-US" baseline="0" dirty="0"/>
              <a:t> would say “Always be Computing”</a:t>
            </a:r>
            <a:endParaRPr lang="en-US" dirty="0"/>
          </a:p>
        </p:txBody>
      </p:sp>
      <p:sp>
        <p:nvSpPr>
          <p:cNvPr id="4" name="Slide Number Placeholder 3"/>
          <p:cNvSpPr>
            <a:spLocks noGrp="1"/>
          </p:cNvSpPr>
          <p:nvPr>
            <p:ph type="sldNum" sz="quarter" idx="10"/>
          </p:nvPr>
        </p:nvSpPr>
        <p:spPr/>
        <p:txBody>
          <a:bodyPr/>
          <a:lstStyle/>
          <a:p>
            <a:pPr>
              <a:defRPr/>
            </a:pPr>
            <a:fld id="{F0DDE668-1C34-46D8-8C87-45DBD7915FB8}" type="slidenum">
              <a:rPr lang="en-US" smtClean="0"/>
              <a:pPr>
                <a:defRPr/>
              </a:pPr>
              <a:t>11</a:t>
            </a:fld>
            <a:endParaRPr lang="en-US"/>
          </a:p>
        </p:txBody>
      </p:sp>
    </p:spTree>
    <p:extLst>
      <p:ext uri="{BB962C8B-B14F-4D97-AF65-F5344CB8AC3E}">
        <p14:creationId xmlns:p14="http://schemas.microsoft.com/office/powerpoint/2010/main" val="641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this</a:t>
            </a:r>
            <a:r>
              <a:rPr lang="en-US" baseline="0" dirty="0"/>
              <a:t> whole philosophy is predicated on the assumption that large workflows can be broken down into many small independent jobs.</a:t>
            </a:r>
            <a:endParaRPr lang="en-US" dirty="0"/>
          </a:p>
        </p:txBody>
      </p:sp>
      <p:sp>
        <p:nvSpPr>
          <p:cNvPr id="4" name="Slide Number Placeholder 3"/>
          <p:cNvSpPr>
            <a:spLocks noGrp="1"/>
          </p:cNvSpPr>
          <p:nvPr>
            <p:ph type="sldNum" sz="quarter" idx="10"/>
          </p:nvPr>
        </p:nvSpPr>
        <p:spPr/>
        <p:txBody>
          <a:bodyPr/>
          <a:lstStyle/>
          <a:p>
            <a:pPr>
              <a:defRPr/>
            </a:pPr>
            <a:fld id="{F0DDE668-1C34-46D8-8C87-45DBD7915FB8}" type="slidenum">
              <a:rPr lang="en-US" smtClean="0"/>
              <a:pPr>
                <a:defRPr/>
              </a:pPr>
              <a:t>12</a:t>
            </a:fld>
            <a:endParaRPr lang="en-US"/>
          </a:p>
        </p:txBody>
      </p:sp>
    </p:spTree>
    <p:extLst>
      <p:ext uri="{BB962C8B-B14F-4D97-AF65-F5344CB8AC3E}">
        <p14:creationId xmlns:p14="http://schemas.microsoft.com/office/powerpoint/2010/main" val="898139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a:t>
            </a:r>
            <a:r>
              <a:rPr lang="en-US" baseline="0" dirty="0"/>
              <a:t> sides mimic the different natures of the people’s problems – the user, the owner, and the mitigation in the middle which creates the whole abstraction.</a:t>
            </a:r>
            <a:endParaRPr lang="en-US" dirty="0"/>
          </a:p>
        </p:txBody>
      </p:sp>
      <p:sp>
        <p:nvSpPr>
          <p:cNvPr id="4" name="Slide Number Placeholder 3"/>
          <p:cNvSpPr>
            <a:spLocks noGrp="1"/>
          </p:cNvSpPr>
          <p:nvPr>
            <p:ph type="sldNum" sz="quarter" idx="10"/>
          </p:nvPr>
        </p:nvSpPr>
        <p:spPr/>
        <p:txBody>
          <a:bodyPr/>
          <a:lstStyle/>
          <a:p>
            <a:pPr>
              <a:defRPr/>
            </a:pPr>
            <a:fld id="{F0DDE668-1C34-46D8-8C87-45DBD7915FB8}" type="slidenum">
              <a:rPr lang="en-US" smtClean="0"/>
              <a:pPr>
                <a:defRPr/>
              </a:pPr>
              <a:t>13</a:t>
            </a:fld>
            <a:endParaRPr lang="en-US"/>
          </a:p>
        </p:txBody>
      </p:sp>
    </p:spTree>
    <p:extLst>
      <p:ext uri="{BB962C8B-B14F-4D97-AF65-F5344CB8AC3E}">
        <p14:creationId xmlns:p14="http://schemas.microsoft.com/office/powerpoint/2010/main" val="3063600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996849" y="8843645"/>
            <a:ext cx="3056414"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13" tIns="45407" rIns="90813" bIns="45407" anchor="b"/>
          <a:lstStyle>
            <a:lvl1pPr defTabSz="887413">
              <a:defRPr sz="2800">
                <a:solidFill>
                  <a:schemeClr val="tx1"/>
                </a:solidFill>
                <a:latin typeface="Times New Roman" pitchFamily="18" charset="0"/>
                <a:cs typeface="Arial" charset="0"/>
              </a:defRPr>
            </a:lvl1pPr>
            <a:lvl2pPr marL="742950" indent="-285750" defTabSz="887413">
              <a:defRPr sz="2800">
                <a:solidFill>
                  <a:schemeClr val="tx1"/>
                </a:solidFill>
                <a:latin typeface="Times New Roman" pitchFamily="18" charset="0"/>
                <a:cs typeface="Arial" charset="0"/>
              </a:defRPr>
            </a:lvl2pPr>
            <a:lvl3pPr marL="1143000" indent="-228600" defTabSz="887413">
              <a:defRPr sz="2800">
                <a:solidFill>
                  <a:schemeClr val="tx1"/>
                </a:solidFill>
                <a:latin typeface="Times New Roman" pitchFamily="18" charset="0"/>
                <a:cs typeface="Arial" charset="0"/>
              </a:defRPr>
            </a:lvl3pPr>
            <a:lvl4pPr marL="1600200" indent="-228600" defTabSz="887413">
              <a:defRPr sz="2800">
                <a:solidFill>
                  <a:schemeClr val="tx1"/>
                </a:solidFill>
                <a:latin typeface="Times New Roman" pitchFamily="18" charset="0"/>
                <a:cs typeface="Arial" charset="0"/>
              </a:defRPr>
            </a:lvl4pPr>
            <a:lvl5pPr marL="2057400" indent="-228600" defTabSz="887413">
              <a:defRPr sz="2800">
                <a:solidFill>
                  <a:schemeClr val="tx1"/>
                </a:solidFill>
                <a:latin typeface="Times New Roman" pitchFamily="18" charset="0"/>
                <a:cs typeface="Arial" charset="0"/>
              </a:defRPr>
            </a:lvl5pPr>
            <a:lvl6pPr marL="2514600" indent="-228600" defTabSz="887413"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defTabSz="887413"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defTabSz="887413"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defTabSz="887413" eaLnBrk="0" fontAlgn="base" hangingPunct="0">
              <a:spcBef>
                <a:spcPct val="0"/>
              </a:spcBef>
              <a:spcAft>
                <a:spcPct val="0"/>
              </a:spcAft>
              <a:defRPr sz="2800">
                <a:solidFill>
                  <a:schemeClr val="tx1"/>
                </a:solidFill>
                <a:latin typeface="Times New Roman" pitchFamily="18" charset="0"/>
                <a:cs typeface="Arial" charset="0"/>
              </a:defRPr>
            </a:lvl9pPr>
          </a:lstStyle>
          <a:p>
            <a:pPr algn="r"/>
            <a:fld id="{D96D2364-2784-48CB-958A-2DF8EDD1C616}" type="slidenum">
              <a:rPr lang="en-US" altLang="en-US" sz="1100">
                <a:solidFill>
                  <a:prstClr val="black"/>
                </a:solidFill>
                <a:ea typeface="ＭＳ Ｐゴシック" pitchFamily="25" charset="-128"/>
              </a:rPr>
              <a:pPr algn="r"/>
              <a:t>14</a:t>
            </a:fld>
            <a:endParaRPr lang="en-US" altLang="en-US" sz="1100">
              <a:solidFill>
                <a:prstClr val="black"/>
              </a:solidFill>
              <a:ea typeface="ＭＳ Ｐゴシック" pitchFamily="25" charset="-128"/>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xfrm>
            <a:off x="938806" y="4421823"/>
            <a:ext cx="5175658" cy="41890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13" tIns="45407" rIns="90813" bIns="45407"/>
          <a:lstStyle/>
          <a:p>
            <a:pPr eaLnBrk="1" hangingPunct="1"/>
            <a:endParaRPr lang="en-US" altLang="en-US" dirty="0"/>
          </a:p>
        </p:txBody>
      </p:sp>
    </p:spTree>
    <p:extLst>
      <p:ext uri="{BB962C8B-B14F-4D97-AF65-F5344CB8AC3E}">
        <p14:creationId xmlns:p14="http://schemas.microsoft.com/office/powerpoint/2010/main" val="2314898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996849" y="8843645"/>
            <a:ext cx="3056414"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13" tIns="45407" rIns="90813" bIns="45407" anchor="b"/>
          <a:lstStyle>
            <a:lvl1pPr defTabSz="887413">
              <a:defRPr sz="2800">
                <a:solidFill>
                  <a:schemeClr val="tx1"/>
                </a:solidFill>
                <a:latin typeface="Times New Roman" pitchFamily="18" charset="0"/>
                <a:cs typeface="Arial" pitchFamily="34" charset="0"/>
              </a:defRPr>
            </a:lvl1pPr>
            <a:lvl2pPr marL="742950" indent="-285750" defTabSz="887413">
              <a:defRPr sz="2800">
                <a:solidFill>
                  <a:schemeClr val="tx1"/>
                </a:solidFill>
                <a:latin typeface="Times New Roman" pitchFamily="18" charset="0"/>
                <a:cs typeface="Arial" pitchFamily="34" charset="0"/>
              </a:defRPr>
            </a:lvl2pPr>
            <a:lvl3pPr marL="1143000" indent="-228600" defTabSz="887413">
              <a:defRPr sz="2800">
                <a:solidFill>
                  <a:schemeClr val="tx1"/>
                </a:solidFill>
                <a:latin typeface="Times New Roman" pitchFamily="18" charset="0"/>
                <a:cs typeface="Arial" pitchFamily="34" charset="0"/>
              </a:defRPr>
            </a:lvl3pPr>
            <a:lvl4pPr marL="1600200" indent="-228600" defTabSz="887413">
              <a:defRPr sz="2800">
                <a:solidFill>
                  <a:schemeClr val="tx1"/>
                </a:solidFill>
                <a:latin typeface="Times New Roman" pitchFamily="18" charset="0"/>
                <a:cs typeface="Arial" pitchFamily="34" charset="0"/>
              </a:defRPr>
            </a:lvl4pPr>
            <a:lvl5pPr marL="2057400" indent="-228600" defTabSz="887413">
              <a:defRPr sz="2800">
                <a:solidFill>
                  <a:schemeClr val="tx1"/>
                </a:solidFill>
                <a:latin typeface="Times New Roman" pitchFamily="18" charset="0"/>
                <a:cs typeface="Arial" pitchFamily="34" charset="0"/>
              </a:defRPr>
            </a:lvl5pPr>
            <a:lvl6pPr marL="2514600" indent="-228600" defTabSz="887413"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defTabSz="887413"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defTabSz="887413"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defTabSz="887413"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r"/>
            <a:fld id="{836EC6B6-9E13-4F35-ADE5-C47324499ADE}" type="slidenum">
              <a:rPr lang="en-US" altLang="en-US" sz="1100"/>
              <a:pPr algn="r"/>
              <a:t>17</a:t>
            </a:fld>
            <a:endParaRPr lang="en-US" altLang="en-US" sz="110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xfrm>
            <a:off x="938804" y="4421823"/>
            <a:ext cx="5175658" cy="41890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13" tIns="45407" rIns="90813" bIns="45407"/>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7380">
              <a:defRPr sz="2900">
                <a:solidFill>
                  <a:schemeClr val="tx1"/>
                </a:solidFill>
                <a:latin typeface="Times New Roman" pitchFamily="25" charset="0"/>
                <a:ea typeface="ＭＳ Ｐゴシック" pitchFamily="25" charset="-128"/>
              </a:defRPr>
            </a:lvl1pPr>
            <a:lvl2pPr marL="759666" indent="-292179" defTabSz="907380">
              <a:defRPr sz="2900">
                <a:solidFill>
                  <a:schemeClr val="tx1"/>
                </a:solidFill>
                <a:latin typeface="Times New Roman" pitchFamily="25" charset="0"/>
                <a:ea typeface="ＭＳ Ｐゴシック" pitchFamily="25" charset="-128"/>
              </a:defRPr>
            </a:lvl2pPr>
            <a:lvl3pPr marL="1168718" indent="-233744" defTabSz="907380">
              <a:defRPr sz="2900">
                <a:solidFill>
                  <a:schemeClr val="tx1"/>
                </a:solidFill>
                <a:latin typeface="Times New Roman" pitchFamily="25" charset="0"/>
                <a:ea typeface="ＭＳ Ｐゴシック" pitchFamily="25" charset="-128"/>
              </a:defRPr>
            </a:lvl3pPr>
            <a:lvl4pPr marL="1636205" indent="-233744" defTabSz="907380">
              <a:defRPr sz="2900">
                <a:solidFill>
                  <a:schemeClr val="tx1"/>
                </a:solidFill>
                <a:latin typeface="Times New Roman" pitchFamily="25" charset="0"/>
                <a:ea typeface="ＭＳ Ｐゴシック" pitchFamily="25" charset="-128"/>
              </a:defRPr>
            </a:lvl4pPr>
            <a:lvl5pPr marL="2103692" indent="-233744" defTabSz="907380">
              <a:defRPr sz="2900">
                <a:solidFill>
                  <a:schemeClr val="tx1"/>
                </a:solidFill>
                <a:latin typeface="Times New Roman" pitchFamily="25" charset="0"/>
                <a:ea typeface="ＭＳ Ｐゴシック" pitchFamily="25" charset="-128"/>
              </a:defRPr>
            </a:lvl5pPr>
            <a:lvl6pPr marL="2571179" indent="-233744" algn="r" defTabSz="907380" eaLnBrk="0" fontAlgn="base" hangingPunct="0">
              <a:spcBef>
                <a:spcPct val="0"/>
              </a:spcBef>
              <a:spcAft>
                <a:spcPct val="0"/>
              </a:spcAft>
              <a:defRPr sz="2900">
                <a:solidFill>
                  <a:schemeClr val="tx1"/>
                </a:solidFill>
                <a:latin typeface="Times New Roman" pitchFamily="25" charset="0"/>
                <a:ea typeface="ＭＳ Ｐゴシック" pitchFamily="25" charset="-128"/>
              </a:defRPr>
            </a:lvl6pPr>
            <a:lvl7pPr marL="3038666" indent="-233744" algn="r" defTabSz="907380" eaLnBrk="0" fontAlgn="base" hangingPunct="0">
              <a:spcBef>
                <a:spcPct val="0"/>
              </a:spcBef>
              <a:spcAft>
                <a:spcPct val="0"/>
              </a:spcAft>
              <a:defRPr sz="2900">
                <a:solidFill>
                  <a:schemeClr val="tx1"/>
                </a:solidFill>
                <a:latin typeface="Times New Roman" pitchFamily="25" charset="0"/>
                <a:ea typeface="ＭＳ Ｐゴシック" pitchFamily="25" charset="-128"/>
              </a:defRPr>
            </a:lvl7pPr>
            <a:lvl8pPr marL="3506153" indent="-233744" algn="r" defTabSz="907380" eaLnBrk="0" fontAlgn="base" hangingPunct="0">
              <a:spcBef>
                <a:spcPct val="0"/>
              </a:spcBef>
              <a:spcAft>
                <a:spcPct val="0"/>
              </a:spcAft>
              <a:defRPr sz="2900">
                <a:solidFill>
                  <a:schemeClr val="tx1"/>
                </a:solidFill>
                <a:latin typeface="Times New Roman" pitchFamily="25" charset="0"/>
                <a:ea typeface="ＭＳ Ｐゴシック" pitchFamily="25" charset="-128"/>
              </a:defRPr>
            </a:lvl8pPr>
            <a:lvl9pPr marL="3973640" indent="-233744" algn="r" defTabSz="907380" eaLnBrk="0" fontAlgn="base" hangingPunct="0">
              <a:spcBef>
                <a:spcPct val="0"/>
              </a:spcBef>
              <a:spcAft>
                <a:spcPct val="0"/>
              </a:spcAft>
              <a:defRPr sz="2900">
                <a:solidFill>
                  <a:schemeClr val="tx1"/>
                </a:solidFill>
                <a:latin typeface="Times New Roman" pitchFamily="25" charset="0"/>
                <a:ea typeface="ＭＳ Ｐゴシック" pitchFamily="25" charset="-128"/>
              </a:defRPr>
            </a:lvl9pPr>
          </a:lstStyle>
          <a:p>
            <a:fld id="{35D35CEA-D3D6-4A61-A4C8-8B22AFD432F8}" type="slidenum">
              <a:rPr lang="en-US" altLang="en-US" sz="1100">
                <a:solidFill>
                  <a:prstClr val="black"/>
                </a:solidFill>
              </a:rPr>
              <a:pPr/>
              <a:t>22</a:t>
            </a:fld>
            <a:endParaRPr lang="en-US" altLang="en-US" sz="1100">
              <a:solidFill>
                <a:prstClr val="black"/>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25"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responsibilities</a:t>
            </a:r>
            <a:r>
              <a:rPr lang="en-US" baseline="0" dirty="0"/>
              <a:t> of each daemon</a:t>
            </a:r>
            <a:endParaRPr lang="en-US" dirty="0"/>
          </a:p>
        </p:txBody>
      </p:sp>
      <p:sp>
        <p:nvSpPr>
          <p:cNvPr id="4" name="Slide Number Placeholder 3"/>
          <p:cNvSpPr>
            <a:spLocks noGrp="1"/>
          </p:cNvSpPr>
          <p:nvPr>
            <p:ph type="sldNum" sz="quarter" idx="10"/>
          </p:nvPr>
        </p:nvSpPr>
        <p:spPr/>
        <p:txBody>
          <a:bodyPr/>
          <a:lstStyle/>
          <a:p>
            <a:pPr>
              <a:defRPr/>
            </a:pPr>
            <a:fld id="{F0DDE668-1C34-46D8-8C87-45DBD7915FB8}" type="slidenum">
              <a:rPr lang="en-US" smtClean="0"/>
              <a:pPr>
                <a:defRPr/>
              </a:pPr>
              <a:t>23</a:t>
            </a:fld>
            <a:endParaRPr lang="en-US"/>
          </a:p>
        </p:txBody>
      </p:sp>
    </p:spTree>
    <p:extLst>
      <p:ext uri="{BB962C8B-B14F-4D97-AF65-F5344CB8AC3E}">
        <p14:creationId xmlns:p14="http://schemas.microsoft.com/office/powerpoint/2010/main" val="2150566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996849" y="8843645"/>
            <a:ext cx="3056414"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13" tIns="45407" rIns="90813" bIns="45407" anchor="b"/>
          <a:lstStyle>
            <a:lvl1pPr defTabSz="887413">
              <a:defRPr sz="2800">
                <a:solidFill>
                  <a:schemeClr val="tx1"/>
                </a:solidFill>
                <a:latin typeface="Times New Roman" pitchFamily="18" charset="0"/>
                <a:cs typeface="Arial" charset="0"/>
              </a:defRPr>
            </a:lvl1pPr>
            <a:lvl2pPr marL="742950" indent="-285750" defTabSz="887413">
              <a:defRPr sz="2800">
                <a:solidFill>
                  <a:schemeClr val="tx1"/>
                </a:solidFill>
                <a:latin typeface="Times New Roman" pitchFamily="18" charset="0"/>
                <a:cs typeface="Arial" charset="0"/>
              </a:defRPr>
            </a:lvl2pPr>
            <a:lvl3pPr marL="1143000" indent="-228600" defTabSz="887413">
              <a:defRPr sz="2800">
                <a:solidFill>
                  <a:schemeClr val="tx1"/>
                </a:solidFill>
                <a:latin typeface="Times New Roman" pitchFamily="18" charset="0"/>
                <a:cs typeface="Arial" charset="0"/>
              </a:defRPr>
            </a:lvl3pPr>
            <a:lvl4pPr marL="1600200" indent="-228600" defTabSz="887413">
              <a:defRPr sz="2800">
                <a:solidFill>
                  <a:schemeClr val="tx1"/>
                </a:solidFill>
                <a:latin typeface="Times New Roman" pitchFamily="18" charset="0"/>
                <a:cs typeface="Arial" charset="0"/>
              </a:defRPr>
            </a:lvl4pPr>
            <a:lvl5pPr marL="2057400" indent="-228600" defTabSz="887413">
              <a:defRPr sz="2800">
                <a:solidFill>
                  <a:schemeClr val="tx1"/>
                </a:solidFill>
                <a:latin typeface="Times New Roman" pitchFamily="18" charset="0"/>
                <a:cs typeface="Arial" charset="0"/>
              </a:defRPr>
            </a:lvl5pPr>
            <a:lvl6pPr marL="2514600" indent="-228600" defTabSz="887413"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defTabSz="887413"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defTabSz="887413"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defTabSz="887413" eaLnBrk="0" fontAlgn="base" hangingPunct="0">
              <a:spcBef>
                <a:spcPct val="0"/>
              </a:spcBef>
              <a:spcAft>
                <a:spcPct val="0"/>
              </a:spcAft>
              <a:defRPr sz="2800">
                <a:solidFill>
                  <a:schemeClr val="tx1"/>
                </a:solidFill>
                <a:latin typeface="Times New Roman" pitchFamily="18" charset="0"/>
                <a:cs typeface="Arial" charset="0"/>
              </a:defRPr>
            </a:lvl9pPr>
          </a:lstStyle>
          <a:p>
            <a:pPr algn="r"/>
            <a:fld id="{D96D2364-2784-48CB-958A-2DF8EDD1C616}" type="slidenum">
              <a:rPr lang="en-US" altLang="en-US" sz="1100">
                <a:solidFill>
                  <a:prstClr val="black"/>
                </a:solidFill>
                <a:ea typeface="ＭＳ Ｐゴシック" pitchFamily="25" charset="-128"/>
              </a:rPr>
              <a:pPr algn="r"/>
              <a:t>27</a:t>
            </a:fld>
            <a:endParaRPr lang="en-US" altLang="en-US" sz="1100">
              <a:solidFill>
                <a:prstClr val="black"/>
              </a:solidFill>
              <a:ea typeface="ＭＳ Ｐゴシック" pitchFamily="25" charset="-128"/>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xfrm>
            <a:off x="938806" y="4421823"/>
            <a:ext cx="5175658" cy="41890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13" tIns="45407" rIns="90813" bIns="45407"/>
          <a:lstStyle/>
          <a:p>
            <a:pPr eaLnBrk="1" hangingPunct="1"/>
            <a:r>
              <a:rPr lang="en-US" altLang="en-US"/>
              <a:t>Steps</a:t>
            </a:r>
          </a:p>
          <a:p>
            <a:pPr eaLnBrk="1" hangingPunct="1"/>
            <a:r>
              <a:rPr lang="en-US" altLang="en-US"/>
              <a:t>1. Startd sends collector ClassAd describing itself.  (The Schedd does as well, but it has nothing interesting to say yet.)</a:t>
            </a:r>
          </a:p>
          <a:p>
            <a:pPr eaLnBrk="1" hangingPunct="1"/>
            <a:r>
              <a:rPr lang="en-US" altLang="en-US"/>
              <a:t>2. The user calls condor_submit to submit a job.  The job is handed off to the schedd and condor_submit returns.</a:t>
            </a:r>
          </a:p>
          <a:p>
            <a:pPr eaLnBrk="1" hangingPunct="1"/>
            <a:r>
              <a:rPr lang="en-US" altLang="en-US"/>
              <a:t>3. The schedd alerts the collector that it now has a job waiting.</a:t>
            </a:r>
          </a:p>
          <a:p>
            <a:pPr eaLnBrk="1" hangingPunct="1"/>
            <a:r>
              <a:rPr lang="en-US" altLang="en-US"/>
              <a:t>4. The negotiator asks the collector for a list machines able to run jobs and schedd queues with waiting jobs.</a:t>
            </a:r>
          </a:p>
          <a:p>
            <a:pPr eaLnBrk="1" hangingPunct="1"/>
            <a:r>
              <a:rPr lang="en-US" altLang="en-US"/>
              <a:t>5. The negotiator contacts the schedd to learn about the waiting job.</a:t>
            </a:r>
          </a:p>
          <a:p>
            <a:pPr eaLnBrk="1" hangingPunct="1"/>
            <a:r>
              <a:rPr lang="en-US" altLang="en-US"/>
              <a:t>6. The negotiator matches the waiting job with the waiting machine.</a:t>
            </a:r>
          </a:p>
          <a:p>
            <a:pPr eaLnBrk="1" hangingPunct="1"/>
            <a:r>
              <a:rPr lang="en-US" altLang="en-US"/>
              <a:t>7. The negotiator alerts the schedd and the startd that there is a match.</a:t>
            </a:r>
          </a:p>
          <a:p>
            <a:pPr eaLnBrk="1" hangingPunct="1"/>
            <a:r>
              <a:rPr lang="en-US" altLang="en-US"/>
              <a:t>8. The schedd contacts the startd to claim the match.</a:t>
            </a:r>
          </a:p>
          <a:p>
            <a:pPr eaLnBrk="1" hangingPunct="1"/>
            <a:r>
              <a:rPr lang="en-US" altLang="en-US"/>
              <a:t>9. The schedd starts a shadow to monitor the job.</a:t>
            </a:r>
          </a:p>
          <a:p>
            <a:pPr eaLnBrk="1" hangingPunct="1"/>
            <a:r>
              <a:rPr lang="en-US" altLang="en-US"/>
              <a:t>10. The startd starts a starter to start the job.</a:t>
            </a:r>
          </a:p>
          <a:p>
            <a:pPr eaLnBrk="1" hangingPunct="1"/>
            <a:r>
              <a:rPr lang="en-US" altLang="en-US"/>
              <a:t>11. The starter and the shadow contact each other.</a:t>
            </a:r>
          </a:p>
          <a:p>
            <a:pPr eaLnBrk="1" hangingPunct="1"/>
            <a:r>
              <a:rPr lang="en-US" altLang="en-US"/>
              <a:t>11. The starter starts the job.</a:t>
            </a:r>
          </a:p>
          <a:p>
            <a:pPr eaLnBrk="1" hangingPunct="1"/>
            <a:r>
              <a:rPr lang="en-US" altLang="en-US"/>
              <a:t>12. If the job is using the Condor syscall library (typically through being condor_compiled), it will contact the shadow to access necessary files.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with people.</a:t>
            </a:r>
          </a:p>
        </p:txBody>
      </p:sp>
      <p:sp>
        <p:nvSpPr>
          <p:cNvPr id="4" name="Slide Number Placeholder 3"/>
          <p:cNvSpPr>
            <a:spLocks noGrp="1"/>
          </p:cNvSpPr>
          <p:nvPr>
            <p:ph type="sldNum" sz="quarter" idx="10"/>
          </p:nvPr>
        </p:nvSpPr>
        <p:spPr/>
        <p:txBody>
          <a:bodyPr/>
          <a:lstStyle/>
          <a:p>
            <a:pPr>
              <a:defRPr/>
            </a:pPr>
            <a:fld id="{F0DDE668-1C34-46D8-8C87-45DBD7915FB8}" type="slidenum">
              <a:rPr lang="en-US" smtClean="0"/>
              <a:pPr>
                <a:defRPr/>
              </a:pPr>
              <a:t>2</a:t>
            </a:fld>
            <a:endParaRPr lang="en-US"/>
          </a:p>
        </p:txBody>
      </p:sp>
    </p:spTree>
    <p:extLst>
      <p:ext uri="{BB962C8B-B14F-4D97-AF65-F5344CB8AC3E}">
        <p14:creationId xmlns:p14="http://schemas.microsoft.com/office/powerpoint/2010/main" val="4082303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996849" y="8843645"/>
            <a:ext cx="3056414"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13" tIns="45407" rIns="90813" bIns="45407" anchor="b"/>
          <a:lstStyle>
            <a:lvl1pPr defTabSz="887413">
              <a:defRPr sz="2800">
                <a:solidFill>
                  <a:schemeClr val="tx1"/>
                </a:solidFill>
                <a:latin typeface="Times New Roman" pitchFamily="18" charset="0"/>
                <a:cs typeface="Arial" charset="0"/>
              </a:defRPr>
            </a:lvl1pPr>
            <a:lvl2pPr marL="742950" indent="-285750" defTabSz="887413">
              <a:defRPr sz="2800">
                <a:solidFill>
                  <a:schemeClr val="tx1"/>
                </a:solidFill>
                <a:latin typeface="Times New Roman" pitchFamily="18" charset="0"/>
                <a:cs typeface="Arial" charset="0"/>
              </a:defRPr>
            </a:lvl2pPr>
            <a:lvl3pPr marL="1143000" indent="-228600" defTabSz="887413">
              <a:defRPr sz="2800">
                <a:solidFill>
                  <a:schemeClr val="tx1"/>
                </a:solidFill>
                <a:latin typeface="Times New Roman" pitchFamily="18" charset="0"/>
                <a:cs typeface="Arial" charset="0"/>
              </a:defRPr>
            </a:lvl3pPr>
            <a:lvl4pPr marL="1600200" indent="-228600" defTabSz="887413">
              <a:defRPr sz="2800">
                <a:solidFill>
                  <a:schemeClr val="tx1"/>
                </a:solidFill>
                <a:latin typeface="Times New Roman" pitchFamily="18" charset="0"/>
                <a:cs typeface="Arial" charset="0"/>
              </a:defRPr>
            </a:lvl4pPr>
            <a:lvl5pPr marL="2057400" indent="-228600" defTabSz="887413">
              <a:defRPr sz="2800">
                <a:solidFill>
                  <a:schemeClr val="tx1"/>
                </a:solidFill>
                <a:latin typeface="Times New Roman" pitchFamily="18" charset="0"/>
                <a:cs typeface="Arial" charset="0"/>
              </a:defRPr>
            </a:lvl5pPr>
            <a:lvl6pPr marL="2514600" indent="-228600" defTabSz="887413"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defTabSz="887413"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defTabSz="887413"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defTabSz="887413" eaLnBrk="0" fontAlgn="base" hangingPunct="0">
              <a:spcBef>
                <a:spcPct val="0"/>
              </a:spcBef>
              <a:spcAft>
                <a:spcPct val="0"/>
              </a:spcAft>
              <a:defRPr sz="2800">
                <a:solidFill>
                  <a:schemeClr val="tx1"/>
                </a:solidFill>
                <a:latin typeface="Times New Roman" pitchFamily="18" charset="0"/>
                <a:cs typeface="Arial" charset="0"/>
              </a:defRPr>
            </a:lvl9pPr>
          </a:lstStyle>
          <a:p>
            <a:pPr algn="r"/>
            <a:fld id="{C81812D5-EB33-488B-AC4F-8B90BCF81A0F}" type="slidenum">
              <a:rPr lang="en-US" altLang="en-US" sz="1100">
                <a:solidFill>
                  <a:prstClr val="black"/>
                </a:solidFill>
                <a:ea typeface="ＭＳ Ｐゴシック" pitchFamily="25" charset="-128"/>
              </a:rPr>
              <a:pPr algn="r"/>
              <a:t>28</a:t>
            </a:fld>
            <a:endParaRPr lang="en-US" altLang="en-US" sz="1100">
              <a:solidFill>
                <a:prstClr val="black"/>
              </a:solidFill>
              <a:ea typeface="ＭＳ Ｐゴシック" pitchFamily="25" charset="-128"/>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xfrm>
            <a:off x="938806" y="4421823"/>
            <a:ext cx="5175658" cy="41890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13" tIns="45407" rIns="90813" bIns="45407"/>
          <a:lstStyle/>
          <a:p>
            <a:pPr eaLnBrk="1" hangingPunct="1"/>
            <a:r>
              <a:rPr lang="en-US" altLang="en-US"/>
              <a:t>Steps</a:t>
            </a:r>
          </a:p>
          <a:p>
            <a:pPr eaLnBrk="1" hangingPunct="1"/>
            <a:r>
              <a:rPr lang="en-US" altLang="en-US"/>
              <a:t>1. Startd sends collector ClassAd describing itself.  (The Schedd does as well, but it has nothing interesting to say yet.)</a:t>
            </a:r>
          </a:p>
          <a:p>
            <a:pPr eaLnBrk="1" hangingPunct="1"/>
            <a:r>
              <a:rPr lang="en-US" altLang="en-US"/>
              <a:t>2. The user calls condor_submit to submit a job.  The job is handed off to the schedd and condor_submit returns.</a:t>
            </a:r>
          </a:p>
          <a:p>
            <a:pPr eaLnBrk="1" hangingPunct="1"/>
            <a:r>
              <a:rPr lang="en-US" altLang="en-US"/>
              <a:t>3. The schedd alerts the collector that it now has a job waiting.</a:t>
            </a:r>
          </a:p>
          <a:p>
            <a:pPr eaLnBrk="1" hangingPunct="1"/>
            <a:r>
              <a:rPr lang="en-US" altLang="en-US"/>
              <a:t>4. The negotiator asks the collector for a list machines able to run jobs and schedd queues with waiting jobs.</a:t>
            </a:r>
          </a:p>
          <a:p>
            <a:pPr eaLnBrk="1" hangingPunct="1"/>
            <a:r>
              <a:rPr lang="en-US" altLang="en-US"/>
              <a:t>5. The negotiator contacts the schedd to learn about the waiting job.</a:t>
            </a:r>
          </a:p>
          <a:p>
            <a:pPr eaLnBrk="1" hangingPunct="1"/>
            <a:r>
              <a:rPr lang="en-US" altLang="en-US"/>
              <a:t>6. The negotiator matches the waiting job with the waiting machine.</a:t>
            </a:r>
          </a:p>
          <a:p>
            <a:pPr eaLnBrk="1" hangingPunct="1"/>
            <a:r>
              <a:rPr lang="en-US" altLang="en-US"/>
              <a:t>7. The negotiator alerts the schedd and the startd that there is a match.</a:t>
            </a:r>
          </a:p>
          <a:p>
            <a:pPr eaLnBrk="1" hangingPunct="1"/>
            <a:r>
              <a:rPr lang="en-US" altLang="en-US"/>
              <a:t>8. The schedd contacts the startd to claim the match.</a:t>
            </a:r>
          </a:p>
          <a:p>
            <a:pPr eaLnBrk="1" hangingPunct="1"/>
            <a:r>
              <a:rPr lang="en-US" altLang="en-US"/>
              <a:t>9. The schedd starts a shadow to monitor the job.</a:t>
            </a:r>
          </a:p>
          <a:p>
            <a:pPr eaLnBrk="1" hangingPunct="1"/>
            <a:r>
              <a:rPr lang="en-US" altLang="en-US"/>
              <a:t>10. The startd starts a starter to start the job.</a:t>
            </a:r>
          </a:p>
          <a:p>
            <a:pPr eaLnBrk="1" hangingPunct="1"/>
            <a:r>
              <a:rPr lang="en-US" altLang="en-US"/>
              <a:t>11. The starter and the shadow contact each other.</a:t>
            </a:r>
          </a:p>
          <a:p>
            <a:pPr eaLnBrk="1" hangingPunct="1"/>
            <a:r>
              <a:rPr lang="en-US" altLang="en-US"/>
              <a:t>11. The starter starts the job.</a:t>
            </a:r>
          </a:p>
          <a:p>
            <a:pPr eaLnBrk="1" hangingPunct="1"/>
            <a:r>
              <a:rPr lang="en-US" altLang="en-US"/>
              <a:t>12. If the job is using the Condor syscall library (typically through being condor_compiled), it will contact the shadow to access necessary files.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996849" y="8843645"/>
            <a:ext cx="3056414"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13" tIns="45407" rIns="90813" bIns="45407" anchor="b"/>
          <a:lstStyle>
            <a:lvl1pPr defTabSz="887413">
              <a:defRPr sz="2800">
                <a:solidFill>
                  <a:schemeClr val="tx1"/>
                </a:solidFill>
                <a:latin typeface="Times New Roman" pitchFamily="18" charset="0"/>
                <a:cs typeface="Arial" charset="0"/>
              </a:defRPr>
            </a:lvl1pPr>
            <a:lvl2pPr marL="742950" indent="-285750" defTabSz="887413">
              <a:defRPr sz="2800">
                <a:solidFill>
                  <a:schemeClr val="tx1"/>
                </a:solidFill>
                <a:latin typeface="Times New Roman" pitchFamily="18" charset="0"/>
                <a:cs typeface="Arial" charset="0"/>
              </a:defRPr>
            </a:lvl2pPr>
            <a:lvl3pPr marL="1143000" indent="-228600" defTabSz="887413">
              <a:defRPr sz="2800">
                <a:solidFill>
                  <a:schemeClr val="tx1"/>
                </a:solidFill>
                <a:latin typeface="Times New Roman" pitchFamily="18" charset="0"/>
                <a:cs typeface="Arial" charset="0"/>
              </a:defRPr>
            </a:lvl3pPr>
            <a:lvl4pPr marL="1600200" indent="-228600" defTabSz="887413">
              <a:defRPr sz="2800">
                <a:solidFill>
                  <a:schemeClr val="tx1"/>
                </a:solidFill>
                <a:latin typeface="Times New Roman" pitchFamily="18" charset="0"/>
                <a:cs typeface="Arial" charset="0"/>
              </a:defRPr>
            </a:lvl4pPr>
            <a:lvl5pPr marL="2057400" indent="-228600" defTabSz="887413">
              <a:defRPr sz="2800">
                <a:solidFill>
                  <a:schemeClr val="tx1"/>
                </a:solidFill>
                <a:latin typeface="Times New Roman" pitchFamily="18" charset="0"/>
                <a:cs typeface="Arial" charset="0"/>
              </a:defRPr>
            </a:lvl5pPr>
            <a:lvl6pPr marL="2514600" indent="-228600" defTabSz="887413"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defTabSz="887413"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defTabSz="887413"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defTabSz="887413" eaLnBrk="0" fontAlgn="base" hangingPunct="0">
              <a:spcBef>
                <a:spcPct val="0"/>
              </a:spcBef>
              <a:spcAft>
                <a:spcPct val="0"/>
              </a:spcAft>
              <a:defRPr sz="2800">
                <a:solidFill>
                  <a:schemeClr val="tx1"/>
                </a:solidFill>
                <a:latin typeface="Times New Roman" pitchFamily="18" charset="0"/>
                <a:cs typeface="Arial" charset="0"/>
              </a:defRPr>
            </a:lvl9pPr>
          </a:lstStyle>
          <a:p>
            <a:pPr algn="r"/>
            <a:fld id="{F96CA1C8-4605-4FE0-AA6C-38959C2BA041}" type="slidenum">
              <a:rPr lang="en-US" altLang="en-US" sz="1100">
                <a:solidFill>
                  <a:prstClr val="black"/>
                </a:solidFill>
                <a:ea typeface="ＭＳ Ｐゴシック" pitchFamily="25" charset="-128"/>
              </a:rPr>
              <a:pPr algn="r"/>
              <a:t>29</a:t>
            </a:fld>
            <a:endParaRPr lang="en-US" altLang="en-US" sz="1100">
              <a:solidFill>
                <a:prstClr val="black"/>
              </a:solidFill>
              <a:ea typeface="ＭＳ Ｐゴシック" pitchFamily="25" charset="-128"/>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xfrm>
            <a:off x="938806" y="4421823"/>
            <a:ext cx="5175658" cy="41890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13" tIns="45407" rIns="90813" bIns="45407"/>
          <a:lstStyle/>
          <a:p>
            <a:pPr eaLnBrk="1" hangingPunct="1"/>
            <a:r>
              <a:rPr lang="en-US" altLang="en-US"/>
              <a:t>Steps</a:t>
            </a:r>
          </a:p>
          <a:p>
            <a:pPr eaLnBrk="1" hangingPunct="1"/>
            <a:r>
              <a:rPr lang="en-US" altLang="en-US"/>
              <a:t>1. Startd sends collector ClassAd describing itself.  (The Schedd does as well, but it has nothing interesting to say yet.)</a:t>
            </a:r>
          </a:p>
          <a:p>
            <a:pPr eaLnBrk="1" hangingPunct="1"/>
            <a:r>
              <a:rPr lang="en-US" altLang="en-US"/>
              <a:t>2. The user calls condor_submit to submit a job.  The job is handed off to the schedd and condor_submit returns.</a:t>
            </a:r>
          </a:p>
          <a:p>
            <a:pPr eaLnBrk="1" hangingPunct="1"/>
            <a:r>
              <a:rPr lang="en-US" altLang="en-US"/>
              <a:t>3. The schedd alerts the collector that it now has a job waiting.</a:t>
            </a:r>
          </a:p>
          <a:p>
            <a:pPr eaLnBrk="1" hangingPunct="1"/>
            <a:r>
              <a:rPr lang="en-US" altLang="en-US"/>
              <a:t>4. The negotiator asks the collector for a list machines able to run jobs and schedd queues with waiting jobs.</a:t>
            </a:r>
          </a:p>
          <a:p>
            <a:pPr eaLnBrk="1" hangingPunct="1"/>
            <a:r>
              <a:rPr lang="en-US" altLang="en-US"/>
              <a:t>5. The negotiator contacts the schedd to learn about the waiting job.</a:t>
            </a:r>
          </a:p>
          <a:p>
            <a:pPr eaLnBrk="1" hangingPunct="1"/>
            <a:r>
              <a:rPr lang="en-US" altLang="en-US"/>
              <a:t>6. The negotiator matches the waiting job with the waiting machine.</a:t>
            </a:r>
          </a:p>
          <a:p>
            <a:pPr eaLnBrk="1" hangingPunct="1"/>
            <a:r>
              <a:rPr lang="en-US" altLang="en-US"/>
              <a:t>7. The negotiator alerts the schedd and the startd that there is a match.</a:t>
            </a:r>
          </a:p>
          <a:p>
            <a:pPr eaLnBrk="1" hangingPunct="1"/>
            <a:r>
              <a:rPr lang="en-US" altLang="en-US"/>
              <a:t>8. The schedd contacts the startd to claim the match.</a:t>
            </a:r>
          </a:p>
          <a:p>
            <a:pPr eaLnBrk="1" hangingPunct="1"/>
            <a:r>
              <a:rPr lang="en-US" altLang="en-US"/>
              <a:t>9. The schedd starts a shadow to monitor the job.</a:t>
            </a:r>
          </a:p>
          <a:p>
            <a:pPr eaLnBrk="1" hangingPunct="1"/>
            <a:r>
              <a:rPr lang="en-US" altLang="en-US"/>
              <a:t>10. The startd starts a starter to start the job.</a:t>
            </a:r>
          </a:p>
          <a:p>
            <a:pPr eaLnBrk="1" hangingPunct="1"/>
            <a:r>
              <a:rPr lang="en-US" altLang="en-US"/>
              <a:t>11. The starter and the shadow contact each other.</a:t>
            </a:r>
          </a:p>
          <a:p>
            <a:pPr eaLnBrk="1" hangingPunct="1"/>
            <a:r>
              <a:rPr lang="en-US" altLang="en-US"/>
              <a:t>11. The starter starts the job.</a:t>
            </a:r>
          </a:p>
          <a:p>
            <a:pPr eaLnBrk="1" hangingPunct="1"/>
            <a:r>
              <a:rPr lang="en-US" altLang="en-US"/>
              <a:t>12. If the job is using the Condor syscall library (typically through being condor_compiled), it will contact the shadow to access necessary files.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996849" y="8843645"/>
            <a:ext cx="3056414"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13" tIns="45407" rIns="90813" bIns="45407" anchor="b"/>
          <a:lstStyle>
            <a:lvl1pPr defTabSz="887413">
              <a:defRPr sz="2800">
                <a:solidFill>
                  <a:schemeClr val="tx1"/>
                </a:solidFill>
                <a:latin typeface="Times New Roman" pitchFamily="18" charset="0"/>
                <a:cs typeface="Arial" charset="0"/>
              </a:defRPr>
            </a:lvl1pPr>
            <a:lvl2pPr marL="742950" indent="-285750" defTabSz="887413">
              <a:defRPr sz="2800">
                <a:solidFill>
                  <a:schemeClr val="tx1"/>
                </a:solidFill>
                <a:latin typeface="Times New Roman" pitchFamily="18" charset="0"/>
                <a:cs typeface="Arial" charset="0"/>
              </a:defRPr>
            </a:lvl2pPr>
            <a:lvl3pPr marL="1143000" indent="-228600" defTabSz="887413">
              <a:defRPr sz="2800">
                <a:solidFill>
                  <a:schemeClr val="tx1"/>
                </a:solidFill>
                <a:latin typeface="Times New Roman" pitchFamily="18" charset="0"/>
                <a:cs typeface="Arial" charset="0"/>
              </a:defRPr>
            </a:lvl3pPr>
            <a:lvl4pPr marL="1600200" indent="-228600" defTabSz="887413">
              <a:defRPr sz="2800">
                <a:solidFill>
                  <a:schemeClr val="tx1"/>
                </a:solidFill>
                <a:latin typeface="Times New Roman" pitchFamily="18" charset="0"/>
                <a:cs typeface="Arial" charset="0"/>
              </a:defRPr>
            </a:lvl4pPr>
            <a:lvl5pPr marL="2057400" indent="-228600" defTabSz="887413">
              <a:defRPr sz="2800">
                <a:solidFill>
                  <a:schemeClr val="tx1"/>
                </a:solidFill>
                <a:latin typeface="Times New Roman" pitchFamily="18" charset="0"/>
                <a:cs typeface="Arial" charset="0"/>
              </a:defRPr>
            </a:lvl5pPr>
            <a:lvl6pPr marL="2514600" indent="-228600" defTabSz="887413"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defTabSz="887413"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defTabSz="887413"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defTabSz="887413" eaLnBrk="0" fontAlgn="base" hangingPunct="0">
              <a:spcBef>
                <a:spcPct val="0"/>
              </a:spcBef>
              <a:spcAft>
                <a:spcPct val="0"/>
              </a:spcAft>
              <a:defRPr sz="2800">
                <a:solidFill>
                  <a:schemeClr val="tx1"/>
                </a:solidFill>
                <a:latin typeface="Times New Roman" pitchFamily="18" charset="0"/>
                <a:cs typeface="Arial" charset="0"/>
              </a:defRPr>
            </a:lvl9pPr>
          </a:lstStyle>
          <a:p>
            <a:pPr algn="r"/>
            <a:fld id="{E1C447C5-11D2-459F-8AE8-A170BFD899F5}" type="slidenum">
              <a:rPr lang="en-US" altLang="en-US" sz="1100">
                <a:solidFill>
                  <a:prstClr val="black"/>
                </a:solidFill>
                <a:ea typeface="ＭＳ Ｐゴシック" pitchFamily="25" charset="-128"/>
              </a:rPr>
              <a:pPr algn="r"/>
              <a:t>30</a:t>
            </a:fld>
            <a:endParaRPr lang="en-US" altLang="en-US" sz="1100">
              <a:solidFill>
                <a:prstClr val="black"/>
              </a:solidFill>
              <a:ea typeface="ＭＳ Ｐゴシック" pitchFamily="25" charset="-128"/>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xfrm>
            <a:off x="938806" y="4421823"/>
            <a:ext cx="5175658" cy="41890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13" tIns="45407" rIns="90813" bIns="45407"/>
          <a:lstStyle/>
          <a:p>
            <a:pPr eaLnBrk="1" hangingPunct="1"/>
            <a:r>
              <a:rPr lang="en-US" altLang="en-US"/>
              <a:t>Steps</a:t>
            </a:r>
          </a:p>
          <a:p>
            <a:pPr eaLnBrk="1" hangingPunct="1"/>
            <a:r>
              <a:rPr lang="en-US" altLang="en-US"/>
              <a:t>1. Startd sends collector ClassAd describing itself.  (The Schedd does as well, but it has nothing interesting to say yet.)</a:t>
            </a:r>
          </a:p>
          <a:p>
            <a:pPr eaLnBrk="1" hangingPunct="1"/>
            <a:r>
              <a:rPr lang="en-US" altLang="en-US"/>
              <a:t>2. The user calls condor_submit to submit a job.  The job is handed off to the schedd and condor_submit returns.</a:t>
            </a:r>
          </a:p>
          <a:p>
            <a:pPr eaLnBrk="1" hangingPunct="1"/>
            <a:r>
              <a:rPr lang="en-US" altLang="en-US"/>
              <a:t>3. The schedd alerts the collector that it now has a job waiting.</a:t>
            </a:r>
          </a:p>
          <a:p>
            <a:pPr eaLnBrk="1" hangingPunct="1"/>
            <a:r>
              <a:rPr lang="en-US" altLang="en-US"/>
              <a:t>4. The negotiator asks the collector for a list machines able to run jobs and schedd queues with waiting jobs.</a:t>
            </a:r>
          </a:p>
          <a:p>
            <a:pPr eaLnBrk="1" hangingPunct="1"/>
            <a:r>
              <a:rPr lang="en-US" altLang="en-US"/>
              <a:t>5. The negotiator contacts the schedd to learn about the waiting job.</a:t>
            </a:r>
          </a:p>
          <a:p>
            <a:pPr eaLnBrk="1" hangingPunct="1"/>
            <a:r>
              <a:rPr lang="en-US" altLang="en-US"/>
              <a:t>6. The negotiator matches the waiting job with the waiting machine.</a:t>
            </a:r>
          </a:p>
          <a:p>
            <a:pPr eaLnBrk="1" hangingPunct="1"/>
            <a:r>
              <a:rPr lang="en-US" altLang="en-US"/>
              <a:t>7. The negotiator alerts the schedd and the startd that there is a match.</a:t>
            </a:r>
          </a:p>
          <a:p>
            <a:pPr eaLnBrk="1" hangingPunct="1"/>
            <a:r>
              <a:rPr lang="en-US" altLang="en-US"/>
              <a:t>8. The schedd contacts the startd to claim the match.</a:t>
            </a:r>
          </a:p>
          <a:p>
            <a:pPr eaLnBrk="1" hangingPunct="1"/>
            <a:r>
              <a:rPr lang="en-US" altLang="en-US"/>
              <a:t>9. The schedd starts a shadow to monitor the job.</a:t>
            </a:r>
          </a:p>
          <a:p>
            <a:pPr eaLnBrk="1" hangingPunct="1"/>
            <a:r>
              <a:rPr lang="en-US" altLang="en-US"/>
              <a:t>10. The startd starts a starter to start the job.</a:t>
            </a:r>
          </a:p>
          <a:p>
            <a:pPr eaLnBrk="1" hangingPunct="1"/>
            <a:r>
              <a:rPr lang="en-US" altLang="en-US"/>
              <a:t>11. The starter and the shadow contact each other.</a:t>
            </a:r>
          </a:p>
          <a:p>
            <a:pPr eaLnBrk="1" hangingPunct="1"/>
            <a:r>
              <a:rPr lang="en-US" altLang="en-US"/>
              <a:t>11. The starter starts the job.</a:t>
            </a:r>
          </a:p>
          <a:p>
            <a:pPr eaLnBrk="1" hangingPunct="1"/>
            <a:r>
              <a:rPr lang="en-US" altLang="en-US"/>
              <a:t>12. If the job is using the Condor syscall library (typically through being condor_compiled), it will contact the shadow to access necessary files.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people</a:t>
            </a:r>
            <a:r>
              <a:rPr lang="en-US" baseline="0" dirty="0"/>
              <a:t> have problems…</a:t>
            </a:r>
          </a:p>
          <a:p>
            <a:endParaRPr lang="en-US" baseline="0" dirty="0"/>
          </a:p>
          <a:p>
            <a:r>
              <a:rPr lang="en-US" baseline="0" dirty="0"/>
              <a:t>But not these people.  These are happy undergraduates have Socratic discussions on the quad.</a:t>
            </a:r>
            <a:endParaRPr lang="en-US" dirty="0"/>
          </a:p>
        </p:txBody>
      </p:sp>
      <p:sp>
        <p:nvSpPr>
          <p:cNvPr id="4" name="Slide Number Placeholder 3"/>
          <p:cNvSpPr>
            <a:spLocks noGrp="1"/>
          </p:cNvSpPr>
          <p:nvPr>
            <p:ph type="sldNum" sz="quarter" idx="10"/>
          </p:nvPr>
        </p:nvSpPr>
        <p:spPr/>
        <p:txBody>
          <a:bodyPr/>
          <a:lstStyle/>
          <a:p>
            <a:pPr>
              <a:defRPr/>
            </a:pPr>
            <a:fld id="{F0DDE668-1C34-46D8-8C87-45DBD7915FB8}" type="slidenum">
              <a:rPr lang="en-US" smtClean="0"/>
              <a:pPr>
                <a:defRPr/>
              </a:pPr>
              <a:t>3</a:t>
            </a:fld>
            <a:endParaRPr lang="en-US"/>
          </a:p>
        </p:txBody>
      </p:sp>
    </p:spTree>
    <p:extLst>
      <p:ext uri="{BB962C8B-B14F-4D97-AF65-F5344CB8AC3E}">
        <p14:creationId xmlns:p14="http://schemas.microsoft.com/office/powerpoint/2010/main" val="2349728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a:t>
            </a:r>
            <a:r>
              <a:rPr lang="en-US" baseline="0" dirty="0"/>
              <a:t> a researcher in our Chemistry department.  She has computational wants and needs.  Here are three examples of problems she has with her computations.</a:t>
            </a:r>
            <a:endParaRPr lang="en-US" dirty="0"/>
          </a:p>
        </p:txBody>
      </p:sp>
      <p:sp>
        <p:nvSpPr>
          <p:cNvPr id="4" name="Slide Number Placeholder 3"/>
          <p:cNvSpPr>
            <a:spLocks noGrp="1"/>
          </p:cNvSpPr>
          <p:nvPr>
            <p:ph type="sldNum" sz="quarter" idx="10"/>
          </p:nvPr>
        </p:nvSpPr>
        <p:spPr/>
        <p:txBody>
          <a:bodyPr/>
          <a:lstStyle/>
          <a:p>
            <a:pPr>
              <a:defRPr/>
            </a:pPr>
            <a:fld id="{F0DDE668-1C34-46D8-8C87-45DBD7915FB8}" type="slidenum">
              <a:rPr lang="en-US" smtClean="0"/>
              <a:pPr>
                <a:defRPr/>
              </a:pPr>
              <a:t>4</a:t>
            </a:fld>
            <a:endParaRPr lang="en-US"/>
          </a:p>
        </p:txBody>
      </p:sp>
    </p:spTree>
    <p:extLst>
      <p:ext uri="{BB962C8B-B14F-4D97-AF65-F5344CB8AC3E}">
        <p14:creationId xmlns:p14="http://schemas.microsoft.com/office/powerpoint/2010/main" val="3919763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dean of Letters and Sciences.</a:t>
            </a:r>
            <a:r>
              <a:rPr lang="en-US" baseline="0" dirty="0"/>
              <a:t>  He helps pay for the machines that researchers use.  He also has wants and needs.  Here are three of his.</a:t>
            </a:r>
            <a:endParaRPr lang="en-US" dirty="0"/>
          </a:p>
        </p:txBody>
      </p:sp>
      <p:sp>
        <p:nvSpPr>
          <p:cNvPr id="4" name="Slide Number Placeholder 3"/>
          <p:cNvSpPr>
            <a:spLocks noGrp="1"/>
          </p:cNvSpPr>
          <p:nvPr>
            <p:ph type="sldNum" sz="quarter" idx="10"/>
          </p:nvPr>
        </p:nvSpPr>
        <p:spPr/>
        <p:txBody>
          <a:bodyPr/>
          <a:lstStyle/>
          <a:p>
            <a:pPr>
              <a:defRPr/>
            </a:pPr>
            <a:fld id="{F0DDE668-1C34-46D8-8C87-45DBD7915FB8}" type="slidenum">
              <a:rPr lang="en-US" smtClean="0"/>
              <a:pPr>
                <a:defRPr/>
              </a:pPr>
              <a:t>5</a:t>
            </a:fld>
            <a:endParaRPr lang="en-US"/>
          </a:p>
        </p:txBody>
      </p:sp>
    </p:spTree>
    <p:extLst>
      <p:ext uri="{BB962C8B-B14F-4D97-AF65-F5344CB8AC3E}">
        <p14:creationId xmlns:p14="http://schemas.microsoft.com/office/powerpoint/2010/main" val="2932228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HTCondor helps</a:t>
            </a:r>
            <a:r>
              <a:rPr lang="en-US" baseline="0" dirty="0"/>
              <a:t> to manage the computing want and needs of both the user of the machine and the provider, and do that independently of one another.</a:t>
            </a:r>
            <a:endParaRPr lang="en-US" dirty="0"/>
          </a:p>
        </p:txBody>
      </p:sp>
      <p:sp>
        <p:nvSpPr>
          <p:cNvPr id="4" name="Slide Number Placeholder 3"/>
          <p:cNvSpPr>
            <a:spLocks noGrp="1"/>
          </p:cNvSpPr>
          <p:nvPr>
            <p:ph type="sldNum" sz="quarter" idx="10"/>
          </p:nvPr>
        </p:nvSpPr>
        <p:spPr/>
        <p:txBody>
          <a:bodyPr/>
          <a:lstStyle/>
          <a:p>
            <a:pPr>
              <a:defRPr/>
            </a:pPr>
            <a:fld id="{F0DDE668-1C34-46D8-8C87-45DBD7915FB8}" type="slidenum">
              <a:rPr lang="en-US" smtClean="0"/>
              <a:pPr>
                <a:defRPr/>
              </a:pPr>
              <a:t>6</a:t>
            </a:fld>
            <a:endParaRPr lang="en-US"/>
          </a:p>
        </p:txBody>
      </p:sp>
    </p:spTree>
    <p:extLst>
      <p:ext uri="{BB962C8B-B14F-4D97-AF65-F5344CB8AC3E}">
        <p14:creationId xmlns:p14="http://schemas.microsoft.com/office/powerpoint/2010/main" val="4240032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in the real world, it</a:t>
            </a:r>
            <a:r>
              <a:rPr lang="en-US" baseline="0" dirty="0"/>
              <a:t> isn’t even that easy.  One system is used by many people, often with conflicting needs.  And any one campus doesn’t have one sole provider of resource, but many.</a:t>
            </a:r>
            <a:endParaRPr lang="en-US" dirty="0"/>
          </a:p>
        </p:txBody>
      </p:sp>
      <p:sp>
        <p:nvSpPr>
          <p:cNvPr id="4" name="Slide Number Placeholder 3"/>
          <p:cNvSpPr>
            <a:spLocks noGrp="1"/>
          </p:cNvSpPr>
          <p:nvPr>
            <p:ph type="sldNum" sz="quarter" idx="10"/>
          </p:nvPr>
        </p:nvSpPr>
        <p:spPr/>
        <p:txBody>
          <a:bodyPr/>
          <a:lstStyle/>
          <a:p>
            <a:pPr>
              <a:defRPr/>
            </a:pPr>
            <a:fld id="{F0DDE668-1C34-46D8-8C87-45DBD7915FB8}" type="slidenum">
              <a:rPr lang="en-US" smtClean="0"/>
              <a:pPr>
                <a:defRPr/>
              </a:pPr>
              <a:t>7</a:t>
            </a:fld>
            <a:endParaRPr lang="en-US"/>
          </a:p>
        </p:txBody>
      </p:sp>
    </p:spTree>
    <p:extLst>
      <p:ext uri="{BB962C8B-B14F-4D97-AF65-F5344CB8AC3E}">
        <p14:creationId xmlns:p14="http://schemas.microsoft.com/office/powerpoint/2010/main" val="1484513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cal</a:t>
            </a:r>
            <a:r>
              <a:rPr lang="en-US" baseline="0" dirty="0"/>
              <a:t>l this kind of problem distributed.  Yes, it is distributed in the sense that it uses multiple computers with a network, but more importantly, the policies are distributed – there are distributed users with different wants and needs and many providers, again with potentially conflicting wants and needs.  The goal of our system is to provide mechanisms for each of these policies to be expressed independently of each other, and to harmonize the polices into one coherent system.</a:t>
            </a:r>
            <a:endParaRPr lang="en-US" dirty="0"/>
          </a:p>
        </p:txBody>
      </p:sp>
      <p:sp>
        <p:nvSpPr>
          <p:cNvPr id="4" name="Slide Number Placeholder 3"/>
          <p:cNvSpPr>
            <a:spLocks noGrp="1"/>
          </p:cNvSpPr>
          <p:nvPr>
            <p:ph type="sldNum" sz="quarter" idx="10"/>
          </p:nvPr>
        </p:nvSpPr>
        <p:spPr/>
        <p:txBody>
          <a:bodyPr/>
          <a:lstStyle/>
          <a:p>
            <a:pPr>
              <a:defRPr/>
            </a:pPr>
            <a:fld id="{F0DDE668-1C34-46D8-8C87-45DBD7915FB8}" type="slidenum">
              <a:rPr lang="en-US" smtClean="0"/>
              <a:pPr>
                <a:defRPr/>
              </a:pPr>
              <a:t>8</a:t>
            </a:fld>
            <a:endParaRPr lang="en-US"/>
          </a:p>
        </p:txBody>
      </p:sp>
    </p:spTree>
    <p:extLst>
      <p:ext uri="{BB962C8B-B14F-4D97-AF65-F5344CB8AC3E}">
        <p14:creationId xmlns:p14="http://schemas.microsoft.com/office/powerpoint/2010/main" val="302567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here’s the philosophy one </a:t>
            </a:r>
            <a:r>
              <a:rPr lang="en-US" dirty="0" err="1"/>
              <a:t>one</a:t>
            </a:r>
            <a:r>
              <a:rPr lang="en-US" dirty="0"/>
              <a:t> slide.  Say it a couple of times to let it sink in.  Note that reliability</a:t>
            </a:r>
            <a:r>
              <a:rPr lang="en-US" baseline="0" dirty="0"/>
              <a:t> is first.</a:t>
            </a:r>
          </a:p>
          <a:p>
            <a:r>
              <a:rPr lang="en-US" baseline="0" dirty="0"/>
              <a:t>However, this is a very user, or job – centric view of things – it only expresses the system in terms of what the job submitter sees.  This is just one side of the coin.  There is a dual to this, and that is the administrators side.  It expresses the same thing, just from a different perspective.</a:t>
            </a:r>
            <a:endParaRPr lang="en-US" dirty="0"/>
          </a:p>
        </p:txBody>
      </p:sp>
      <p:sp>
        <p:nvSpPr>
          <p:cNvPr id="4" name="Slide Number Placeholder 3"/>
          <p:cNvSpPr>
            <a:spLocks noGrp="1"/>
          </p:cNvSpPr>
          <p:nvPr>
            <p:ph type="sldNum" sz="quarter" idx="10"/>
          </p:nvPr>
        </p:nvSpPr>
        <p:spPr/>
        <p:txBody>
          <a:bodyPr/>
          <a:lstStyle/>
          <a:p>
            <a:pPr>
              <a:defRPr/>
            </a:pPr>
            <a:fld id="{F0DDE668-1C34-46D8-8C87-45DBD7915FB8}" type="slidenum">
              <a:rPr lang="en-US" smtClean="0"/>
              <a:pPr>
                <a:defRPr/>
              </a:pPr>
              <a:t>9</a:t>
            </a:fld>
            <a:endParaRPr lang="en-US"/>
          </a:p>
        </p:txBody>
      </p:sp>
    </p:spTree>
    <p:extLst>
      <p:ext uri="{BB962C8B-B14F-4D97-AF65-F5344CB8AC3E}">
        <p14:creationId xmlns:p14="http://schemas.microsoft.com/office/powerpoint/2010/main" val="17947532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7" descr="CHTC_logo_color_ver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65513" y="582613"/>
            <a:ext cx="2211387"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C:\Users\vmuser\Desktop\HTCondor_red_blk_nota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4225" y="1992313"/>
            <a:ext cx="27082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6402" name="Rectangle 2"/>
          <p:cNvSpPr>
            <a:spLocks noGrp="1" noChangeArrowheads="1"/>
          </p:cNvSpPr>
          <p:nvPr>
            <p:ph type="ctrTitle"/>
          </p:nvPr>
        </p:nvSpPr>
        <p:spPr>
          <a:xfrm>
            <a:off x="685800" y="3110107"/>
            <a:ext cx="7772400" cy="2438400"/>
          </a:xfrm>
        </p:spPr>
        <p:txBody>
          <a:bodyPr/>
          <a:lstStyle>
            <a:lvl1pPr>
              <a:defRPr/>
            </a:lvl1pPr>
          </a:lstStyle>
          <a:p>
            <a:pPr lvl="0"/>
            <a:r>
              <a:rPr lang="en-US" noProof="0"/>
              <a:t>Click to edit Master title style</a:t>
            </a:r>
          </a:p>
        </p:txBody>
      </p:sp>
    </p:spTree>
    <p:extLst>
      <p:ext uri="{BB962C8B-B14F-4D97-AF65-F5344CB8AC3E}">
        <p14:creationId xmlns:p14="http://schemas.microsoft.com/office/powerpoint/2010/main" val="2378306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10"/>
          </p:nvPr>
        </p:nvSpPr>
        <p:spPr/>
        <p:txBody>
          <a:bodyPr/>
          <a:lstStyle>
            <a:lvl1pPr>
              <a:defRPr/>
            </a:lvl1pPr>
          </a:lstStyle>
          <a:p>
            <a:pPr>
              <a:defRPr/>
            </a:pPr>
            <a:fld id="{3087B0B7-E75A-45E6-8334-DC3A57A259EE}" type="slidenum">
              <a:rPr lang="en-US"/>
              <a:pPr>
                <a:defRPr/>
              </a:pPr>
              <a:t>‹#›</a:t>
            </a:fld>
            <a:endParaRPr lang="en-US"/>
          </a:p>
        </p:txBody>
      </p:sp>
    </p:spTree>
    <p:extLst>
      <p:ext uri="{BB962C8B-B14F-4D97-AF65-F5344CB8AC3E}">
        <p14:creationId xmlns:p14="http://schemas.microsoft.com/office/powerpoint/2010/main" val="3711160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10"/>
          </p:nvPr>
        </p:nvSpPr>
        <p:spPr/>
        <p:txBody>
          <a:bodyPr/>
          <a:lstStyle>
            <a:lvl1pPr>
              <a:defRPr/>
            </a:lvl1pPr>
          </a:lstStyle>
          <a:p>
            <a:pPr>
              <a:defRPr/>
            </a:pPr>
            <a:fld id="{95EE83DE-4924-4CEB-B587-40D68EDCBAF7}" type="slidenum">
              <a:rPr lang="en-US"/>
              <a:pPr>
                <a:defRPr/>
              </a:pPr>
              <a:t>‹#›</a:t>
            </a:fld>
            <a:endParaRPr lang="en-US"/>
          </a:p>
        </p:txBody>
      </p:sp>
    </p:spTree>
    <p:extLst>
      <p:ext uri="{BB962C8B-B14F-4D97-AF65-F5344CB8AC3E}">
        <p14:creationId xmlns:p14="http://schemas.microsoft.com/office/powerpoint/2010/main" val="1990942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263" y="1355726"/>
            <a:ext cx="8399462" cy="42275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a:xfrm>
            <a:off x="0" y="0"/>
            <a:ext cx="9144000" cy="9144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9516049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263" y="1355726"/>
            <a:ext cx="8399462" cy="42275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a:xfrm>
            <a:off x="0" y="0"/>
            <a:ext cx="9144000" cy="9144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8088846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263" y="1355726"/>
            <a:ext cx="8399462" cy="42275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a:xfrm>
            <a:off x="0" y="0"/>
            <a:ext cx="9144000" cy="9144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331284966"/>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263" y="1355726"/>
            <a:ext cx="8399462" cy="42275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a:xfrm>
            <a:off x="0" y="0"/>
            <a:ext cx="9144000" cy="9144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5277138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05838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44609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26021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6613525"/>
            <a:ext cx="4495800" cy="244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6613525"/>
            <a:ext cx="4495800" cy="244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9318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
        <p:nvSpPr>
          <p:cNvPr id="4" name="Slide Number Placeholder 1"/>
          <p:cNvSpPr>
            <a:spLocks noGrp="1"/>
          </p:cNvSpPr>
          <p:nvPr>
            <p:ph type="sldNum" sz="quarter" idx="10"/>
          </p:nvPr>
        </p:nvSpPr>
        <p:spPr/>
        <p:txBody>
          <a:bodyPr/>
          <a:lstStyle>
            <a:lvl1pPr>
              <a:defRPr/>
            </a:lvl1pPr>
          </a:lstStyle>
          <a:p>
            <a:pPr>
              <a:defRPr/>
            </a:pPr>
            <a:fld id="{51DCD3C1-F3D7-49B2-81A6-ACBCE522995D}" type="slidenum">
              <a:rPr lang="en-US"/>
              <a:pPr>
                <a:defRPr/>
              </a:pPr>
              <a:t>‹#›</a:t>
            </a:fld>
            <a:endParaRPr lang="en-US"/>
          </a:p>
        </p:txBody>
      </p:sp>
    </p:spTree>
    <p:extLst>
      <p:ext uri="{BB962C8B-B14F-4D97-AF65-F5344CB8AC3E}">
        <p14:creationId xmlns:p14="http://schemas.microsoft.com/office/powerpoint/2010/main" val="1841609344"/>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21973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54976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957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67552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643896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875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5439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31925"/>
          </a:xfrm>
        </p:spPr>
        <p:txBody>
          <a:bodyPr/>
          <a:lstStyle/>
          <a:p>
            <a:r>
              <a:rPr lang="en-US"/>
              <a:t>Click to edit Master title style</a:t>
            </a:r>
          </a:p>
        </p:txBody>
      </p:sp>
      <p:sp>
        <p:nvSpPr>
          <p:cNvPr id="3" name="Text Placeholder 2"/>
          <p:cNvSpPr>
            <a:spLocks noGrp="1"/>
          </p:cNvSpPr>
          <p:nvPr>
            <p:ph type="body" sz="half" idx="1"/>
          </p:nvPr>
        </p:nvSpPr>
        <p:spPr>
          <a:xfrm>
            <a:off x="0" y="6613525"/>
            <a:ext cx="4495800" cy="244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6613525"/>
            <a:ext cx="4495800" cy="244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5007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7" descr="CHTC_logo_color_ver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65513" y="582613"/>
            <a:ext cx="2211387"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C:\Users\vmuser\Desktop\HTCondor_red_blk_nota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4225" y="1992313"/>
            <a:ext cx="27082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6402" name="Rectangle 2"/>
          <p:cNvSpPr>
            <a:spLocks noGrp="1" noChangeArrowheads="1"/>
          </p:cNvSpPr>
          <p:nvPr>
            <p:ph type="ctrTitle"/>
          </p:nvPr>
        </p:nvSpPr>
        <p:spPr>
          <a:xfrm>
            <a:off x="685800" y="3110107"/>
            <a:ext cx="7772400" cy="2438400"/>
          </a:xfrm>
        </p:spPr>
        <p:txBody>
          <a:bodyPr/>
          <a:lstStyle>
            <a:lvl1pPr>
              <a:defRPr/>
            </a:lvl1pPr>
          </a:lstStyle>
          <a:p>
            <a:pPr lvl="0"/>
            <a:r>
              <a:rPr lang="en-US" noProof="0"/>
              <a:t>Click to edit Master title style</a:t>
            </a:r>
          </a:p>
        </p:txBody>
      </p:sp>
    </p:spTree>
    <p:extLst>
      <p:ext uri="{BB962C8B-B14F-4D97-AF65-F5344CB8AC3E}">
        <p14:creationId xmlns:p14="http://schemas.microsoft.com/office/powerpoint/2010/main" val="17957215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
        <p:nvSpPr>
          <p:cNvPr id="4" name="Slide Number Placeholder 1"/>
          <p:cNvSpPr>
            <a:spLocks noGrp="1"/>
          </p:cNvSpPr>
          <p:nvPr>
            <p:ph type="sldNum" sz="quarter" idx="10"/>
          </p:nvPr>
        </p:nvSpPr>
        <p:spPr/>
        <p:txBody>
          <a:bodyPr/>
          <a:lstStyle>
            <a:lvl1pPr>
              <a:defRPr/>
            </a:lvl1pPr>
          </a:lstStyle>
          <a:p>
            <a:fld id="{739ACDAA-F858-4D5C-8740-6F56818E3C6D}" type="slidenum">
              <a:rPr lang="en-US" altLang="en-US"/>
              <a:pPr/>
              <a:t>‹#›</a:t>
            </a:fld>
            <a:endParaRPr lang="en-US" altLang="en-US"/>
          </a:p>
        </p:txBody>
      </p:sp>
    </p:spTree>
    <p:extLst>
      <p:ext uri="{BB962C8B-B14F-4D97-AF65-F5344CB8AC3E}">
        <p14:creationId xmlns:p14="http://schemas.microsoft.com/office/powerpoint/2010/main" val="2646529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1"/>
          <p:cNvSpPr>
            <a:spLocks noGrp="1"/>
          </p:cNvSpPr>
          <p:nvPr>
            <p:ph type="sldNum" sz="quarter" idx="10"/>
          </p:nvPr>
        </p:nvSpPr>
        <p:spPr/>
        <p:txBody>
          <a:bodyPr/>
          <a:lstStyle>
            <a:lvl1pPr>
              <a:defRPr/>
            </a:lvl1pPr>
          </a:lstStyle>
          <a:p>
            <a:pPr>
              <a:defRPr/>
            </a:pPr>
            <a:fld id="{374BF044-77D7-4194-95AC-E462B665E722}" type="slidenum">
              <a:rPr lang="en-US"/>
              <a:pPr>
                <a:defRPr/>
              </a:pPr>
              <a:t>‹#›</a:t>
            </a:fld>
            <a:endParaRPr lang="en-US"/>
          </a:p>
        </p:txBody>
      </p:sp>
    </p:spTree>
    <p:extLst>
      <p:ext uri="{BB962C8B-B14F-4D97-AF65-F5344CB8AC3E}">
        <p14:creationId xmlns:p14="http://schemas.microsoft.com/office/powerpoint/2010/main" val="10189791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1"/>
          <p:cNvSpPr>
            <a:spLocks noGrp="1"/>
          </p:cNvSpPr>
          <p:nvPr>
            <p:ph type="sldNum" sz="quarter" idx="10"/>
          </p:nvPr>
        </p:nvSpPr>
        <p:spPr/>
        <p:txBody>
          <a:bodyPr/>
          <a:lstStyle>
            <a:lvl1pPr>
              <a:defRPr/>
            </a:lvl1pPr>
          </a:lstStyle>
          <a:p>
            <a:fld id="{F369B2D4-96DE-4457-BA6F-0C80478F62D4}" type="slidenum">
              <a:rPr lang="en-US" altLang="en-US"/>
              <a:pPr/>
              <a:t>‹#›</a:t>
            </a:fld>
            <a:endParaRPr lang="en-US" altLang="en-US"/>
          </a:p>
        </p:txBody>
      </p:sp>
    </p:spTree>
    <p:extLst>
      <p:ext uri="{BB962C8B-B14F-4D97-AF65-F5344CB8AC3E}">
        <p14:creationId xmlns:p14="http://schemas.microsoft.com/office/powerpoint/2010/main" val="4822103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00238"/>
            <a:ext cx="3810000" cy="3738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0238"/>
            <a:ext cx="3810000" cy="3738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0"/>
          </p:nvPr>
        </p:nvSpPr>
        <p:spPr>
          <a:xfrm>
            <a:off x="7467600" y="6248400"/>
            <a:ext cx="990600" cy="457200"/>
          </a:xfrm>
        </p:spPr>
        <p:txBody>
          <a:bodyPr/>
          <a:lstStyle>
            <a:lvl1pPr>
              <a:defRPr/>
            </a:lvl1pPr>
          </a:lstStyle>
          <a:p>
            <a:fld id="{77D97375-5BE6-468A-A230-22C5A537DB2B}" type="slidenum">
              <a:rPr lang="en-US" altLang="en-US"/>
              <a:pPr/>
              <a:t>‹#›</a:t>
            </a:fld>
            <a:endParaRPr lang="en-US" altLang="en-US"/>
          </a:p>
        </p:txBody>
      </p:sp>
    </p:spTree>
    <p:extLst>
      <p:ext uri="{BB962C8B-B14F-4D97-AF65-F5344CB8AC3E}">
        <p14:creationId xmlns:p14="http://schemas.microsoft.com/office/powerpoint/2010/main" val="17216628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a:lstStyle/>
          <a:p>
            <a:r>
              <a:rPr lang="en-US"/>
              <a:t>Click to edit Master title style</a:t>
            </a:r>
          </a:p>
        </p:txBody>
      </p:sp>
      <p:sp>
        <p:nvSpPr>
          <p:cNvPr id="7" name="Slide Number Placeholder 1"/>
          <p:cNvSpPr>
            <a:spLocks noGrp="1"/>
          </p:cNvSpPr>
          <p:nvPr>
            <p:ph type="sldNum" sz="quarter" idx="10"/>
          </p:nvPr>
        </p:nvSpPr>
        <p:spPr/>
        <p:txBody>
          <a:bodyPr/>
          <a:lstStyle>
            <a:lvl1pPr>
              <a:defRPr/>
            </a:lvl1pPr>
          </a:lstStyle>
          <a:p>
            <a:fld id="{8F210B5C-ECE0-44D6-9BED-65A2BF7D6657}" type="slidenum">
              <a:rPr lang="en-US" altLang="en-US"/>
              <a:pPr/>
              <a:t>‹#›</a:t>
            </a:fld>
            <a:endParaRPr lang="en-US" altLang="en-US"/>
          </a:p>
        </p:txBody>
      </p:sp>
    </p:spTree>
    <p:extLst>
      <p:ext uri="{BB962C8B-B14F-4D97-AF65-F5344CB8AC3E}">
        <p14:creationId xmlns:p14="http://schemas.microsoft.com/office/powerpoint/2010/main" val="10042471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1"/>
          <p:cNvSpPr>
            <a:spLocks noGrp="1"/>
          </p:cNvSpPr>
          <p:nvPr>
            <p:ph type="sldNum" sz="quarter" idx="10"/>
          </p:nvPr>
        </p:nvSpPr>
        <p:spPr/>
        <p:txBody>
          <a:bodyPr/>
          <a:lstStyle>
            <a:lvl1pPr>
              <a:defRPr/>
            </a:lvl1pPr>
          </a:lstStyle>
          <a:p>
            <a:fld id="{3E4140ED-6B39-41C4-AC53-59132AAC13AF}" type="slidenum">
              <a:rPr lang="en-US" altLang="en-US"/>
              <a:pPr/>
              <a:t>‹#›</a:t>
            </a:fld>
            <a:endParaRPr lang="en-US" altLang="en-US"/>
          </a:p>
        </p:txBody>
      </p:sp>
    </p:spTree>
    <p:extLst>
      <p:ext uri="{BB962C8B-B14F-4D97-AF65-F5344CB8AC3E}">
        <p14:creationId xmlns:p14="http://schemas.microsoft.com/office/powerpoint/2010/main" val="3182170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5B6A0257-24D5-4A10-97C6-9C04CA6DD080}" type="slidenum">
              <a:rPr lang="en-US" altLang="en-US"/>
              <a:pPr/>
              <a:t>‹#›</a:t>
            </a:fld>
            <a:endParaRPr lang="en-US" altLang="en-US"/>
          </a:p>
        </p:txBody>
      </p:sp>
    </p:spTree>
    <p:extLst>
      <p:ext uri="{BB962C8B-B14F-4D97-AF65-F5344CB8AC3E}">
        <p14:creationId xmlns:p14="http://schemas.microsoft.com/office/powerpoint/2010/main" val="21949093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
          <p:cNvSpPr>
            <a:spLocks noGrp="1"/>
          </p:cNvSpPr>
          <p:nvPr>
            <p:ph type="sldNum" sz="quarter" idx="10"/>
          </p:nvPr>
        </p:nvSpPr>
        <p:spPr/>
        <p:txBody>
          <a:bodyPr/>
          <a:lstStyle>
            <a:lvl1pPr>
              <a:defRPr/>
            </a:lvl1pPr>
          </a:lstStyle>
          <a:p>
            <a:fld id="{0784801B-4460-4AA8-9250-198F9C4946B5}" type="slidenum">
              <a:rPr lang="en-US" altLang="en-US"/>
              <a:pPr/>
              <a:t>‹#›</a:t>
            </a:fld>
            <a:endParaRPr lang="en-US" altLang="en-US"/>
          </a:p>
        </p:txBody>
      </p:sp>
    </p:spTree>
    <p:extLst>
      <p:ext uri="{BB962C8B-B14F-4D97-AF65-F5344CB8AC3E}">
        <p14:creationId xmlns:p14="http://schemas.microsoft.com/office/powerpoint/2010/main" val="3161516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
          <p:cNvSpPr>
            <a:spLocks noGrp="1"/>
          </p:cNvSpPr>
          <p:nvPr>
            <p:ph type="sldNum" sz="quarter" idx="10"/>
          </p:nvPr>
        </p:nvSpPr>
        <p:spPr/>
        <p:txBody>
          <a:bodyPr/>
          <a:lstStyle>
            <a:lvl1pPr>
              <a:defRPr/>
            </a:lvl1pPr>
          </a:lstStyle>
          <a:p>
            <a:fld id="{FA7F7ECD-667D-4A39-B06F-FE7DAD24AEE0}" type="slidenum">
              <a:rPr lang="en-US" altLang="en-US"/>
              <a:pPr/>
              <a:t>‹#›</a:t>
            </a:fld>
            <a:endParaRPr lang="en-US" altLang="en-US"/>
          </a:p>
        </p:txBody>
      </p:sp>
    </p:spTree>
    <p:extLst>
      <p:ext uri="{BB962C8B-B14F-4D97-AF65-F5344CB8AC3E}">
        <p14:creationId xmlns:p14="http://schemas.microsoft.com/office/powerpoint/2010/main" val="36723594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10"/>
          </p:nvPr>
        </p:nvSpPr>
        <p:spPr/>
        <p:txBody>
          <a:bodyPr/>
          <a:lstStyle>
            <a:lvl1pPr>
              <a:defRPr/>
            </a:lvl1pPr>
          </a:lstStyle>
          <a:p>
            <a:fld id="{D22024E4-284F-49E7-822D-D846A5447058}" type="slidenum">
              <a:rPr lang="en-US" altLang="en-US"/>
              <a:pPr/>
              <a:t>‹#›</a:t>
            </a:fld>
            <a:endParaRPr lang="en-US" altLang="en-US"/>
          </a:p>
        </p:txBody>
      </p:sp>
    </p:spTree>
    <p:extLst>
      <p:ext uri="{BB962C8B-B14F-4D97-AF65-F5344CB8AC3E}">
        <p14:creationId xmlns:p14="http://schemas.microsoft.com/office/powerpoint/2010/main" val="35150956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10"/>
          </p:nvPr>
        </p:nvSpPr>
        <p:spPr/>
        <p:txBody>
          <a:bodyPr/>
          <a:lstStyle>
            <a:lvl1pPr>
              <a:defRPr/>
            </a:lvl1pPr>
          </a:lstStyle>
          <a:p>
            <a:fld id="{78098DB1-DFF6-4699-A030-755BA41778AE}" type="slidenum">
              <a:rPr lang="en-US" altLang="en-US"/>
              <a:pPr/>
              <a:t>‹#›</a:t>
            </a:fld>
            <a:endParaRPr lang="en-US" altLang="en-US"/>
          </a:p>
        </p:txBody>
      </p:sp>
    </p:spTree>
    <p:extLst>
      <p:ext uri="{BB962C8B-B14F-4D97-AF65-F5344CB8AC3E}">
        <p14:creationId xmlns:p14="http://schemas.microsoft.com/office/powerpoint/2010/main" val="3892431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6713" y="207963"/>
            <a:ext cx="8497887" cy="1016000"/>
          </a:xfrm>
        </p:spPr>
        <p:txBody>
          <a:bodyPr/>
          <a:lstStyle/>
          <a:p>
            <a:r>
              <a:rPr lang="en-US"/>
              <a:t>Click to edit Master title style</a:t>
            </a:r>
          </a:p>
        </p:txBody>
      </p:sp>
      <p:sp>
        <p:nvSpPr>
          <p:cNvPr id="3" name="Text Placeholder 2"/>
          <p:cNvSpPr>
            <a:spLocks noGrp="1"/>
          </p:cNvSpPr>
          <p:nvPr>
            <p:ph type="body" sz="half" idx="1"/>
          </p:nvPr>
        </p:nvSpPr>
        <p:spPr>
          <a:xfrm>
            <a:off x="685800" y="1484313"/>
            <a:ext cx="3810000" cy="4624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4313"/>
            <a:ext cx="3810000" cy="4624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704850" y="6443663"/>
            <a:ext cx="41148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ea typeface="MS PGothic" pitchFamily="34" charset="-128"/>
              </a:defRPr>
            </a:lvl1pPr>
          </a:lstStyle>
          <a:p>
            <a:endParaRPr lang="en-US" altLang="en-US">
              <a:cs typeface="Arial" charset="0"/>
            </a:endParaRPr>
          </a:p>
        </p:txBody>
      </p:sp>
      <p:sp>
        <p:nvSpPr>
          <p:cNvPr id="6" name="Slide Number Placeholder 5"/>
          <p:cNvSpPr>
            <a:spLocks noGrp="1"/>
          </p:cNvSpPr>
          <p:nvPr>
            <p:ph type="sldNum" sz="quarter" idx="11"/>
          </p:nvPr>
        </p:nvSpPr>
        <p:spPr>
          <a:xfrm>
            <a:off x="8185150" y="6545263"/>
            <a:ext cx="990600" cy="457200"/>
          </a:xfrm>
        </p:spPr>
        <p:txBody>
          <a:bodyPr/>
          <a:lstStyle>
            <a:lvl1pPr>
              <a:defRPr/>
            </a:lvl1pPr>
          </a:lstStyle>
          <a:p>
            <a:fld id="{1F904610-0A6B-4442-9D3C-036BDF268057}" type="slidenum">
              <a:rPr lang="en-US" altLang="en-US"/>
              <a:pPr/>
              <a:t>‹#›</a:t>
            </a:fld>
            <a:endParaRPr lang="en-US" altLang="en-US"/>
          </a:p>
        </p:txBody>
      </p:sp>
    </p:spTree>
    <p:extLst>
      <p:ext uri="{BB962C8B-B14F-4D97-AF65-F5344CB8AC3E}">
        <p14:creationId xmlns:p14="http://schemas.microsoft.com/office/powerpoint/2010/main" val="1358664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00238"/>
            <a:ext cx="3810000" cy="3738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0238"/>
            <a:ext cx="3810000" cy="3738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0"/>
          </p:nvPr>
        </p:nvSpPr>
        <p:spPr>
          <a:xfrm>
            <a:off x="7467600" y="6248400"/>
            <a:ext cx="990600" cy="457200"/>
          </a:xfrm>
        </p:spPr>
        <p:txBody>
          <a:bodyPr/>
          <a:lstStyle>
            <a:lvl1pPr>
              <a:defRPr/>
            </a:lvl1pPr>
          </a:lstStyle>
          <a:p>
            <a:pPr>
              <a:defRPr/>
            </a:pPr>
            <a:fld id="{DCDDFF8D-01C6-456E-8402-4011AB2E71C0}" type="slidenum">
              <a:rPr lang="en-US"/>
              <a:pPr>
                <a:defRPr/>
              </a:pPr>
              <a:t>‹#›</a:t>
            </a:fld>
            <a:endParaRPr lang="en-US"/>
          </a:p>
        </p:txBody>
      </p:sp>
    </p:spTree>
    <p:extLst>
      <p:ext uri="{BB962C8B-B14F-4D97-AF65-F5344CB8AC3E}">
        <p14:creationId xmlns:p14="http://schemas.microsoft.com/office/powerpoint/2010/main" val="6813686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66713" y="207963"/>
            <a:ext cx="8497887" cy="1016000"/>
          </a:xfrm>
        </p:spPr>
        <p:txBody>
          <a:bodyPr/>
          <a:lstStyle/>
          <a:p>
            <a:r>
              <a:rPr lang="en-US"/>
              <a:t>Click to edit Master title style</a:t>
            </a:r>
          </a:p>
        </p:txBody>
      </p:sp>
      <p:sp>
        <p:nvSpPr>
          <p:cNvPr id="3" name="Content Placeholder 2"/>
          <p:cNvSpPr>
            <a:spLocks noGrp="1"/>
          </p:cNvSpPr>
          <p:nvPr>
            <p:ph sz="half" idx="1"/>
          </p:nvPr>
        </p:nvSpPr>
        <p:spPr>
          <a:xfrm>
            <a:off x="685800" y="1484313"/>
            <a:ext cx="3810000" cy="4624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484313"/>
            <a:ext cx="3810000" cy="4624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704850" y="6443663"/>
            <a:ext cx="41148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ea typeface="MS PGothic" pitchFamily="34" charset="-128"/>
              </a:defRPr>
            </a:lvl1pPr>
          </a:lstStyle>
          <a:p>
            <a:endParaRPr lang="en-US" altLang="en-US">
              <a:cs typeface="Arial" charset="0"/>
            </a:endParaRPr>
          </a:p>
        </p:txBody>
      </p:sp>
      <p:sp>
        <p:nvSpPr>
          <p:cNvPr id="6" name="Slide Number Placeholder 5"/>
          <p:cNvSpPr>
            <a:spLocks noGrp="1"/>
          </p:cNvSpPr>
          <p:nvPr>
            <p:ph type="sldNum" sz="quarter" idx="11"/>
          </p:nvPr>
        </p:nvSpPr>
        <p:spPr>
          <a:xfrm>
            <a:off x="8185150" y="6545263"/>
            <a:ext cx="990600" cy="457200"/>
          </a:xfrm>
        </p:spPr>
        <p:txBody>
          <a:bodyPr/>
          <a:lstStyle>
            <a:lvl1pPr>
              <a:defRPr/>
            </a:lvl1pPr>
          </a:lstStyle>
          <a:p>
            <a:fld id="{DE8160B5-98B0-43B8-9640-85586C85F01C}" type="slidenum">
              <a:rPr lang="en-US" altLang="en-US"/>
              <a:pPr/>
              <a:t>‹#›</a:t>
            </a:fld>
            <a:endParaRPr lang="en-US" altLang="en-US"/>
          </a:p>
        </p:txBody>
      </p:sp>
    </p:spTree>
    <p:extLst>
      <p:ext uri="{BB962C8B-B14F-4D97-AF65-F5344CB8AC3E}">
        <p14:creationId xmlns:p14="http://schemas.microsoft.com/office/powerpoint/2010/main" val="640936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a:lstStyle/>
          <a:p>
            <a:r>
              <a:rPr lang="en-US"/>
              <a:t>Click to edit Master title style</a:t>
            </a:r>
          </a:p>
        </p:txBody>
      </p:sp>
      <p:sp>
        <p:nvSpPr>
          <p:cNvPr id="7" name="Slide Number Placeholder 1"/>
          <p:cNvSpPr>
            <a:spLocks noGrp="1"/>
          </p:cNvSpPr>
          <p:nvPr>
            <p:ph type="sldNum" sz="quarter" idx="10"/>
          </p:nvPr>
        </p:nvSpPr>
        <p:spPr/>
        <p:txBody>
          <a:bodyPr/>
          <a:lstStyle>
            <a:lvl1pPr>
              <a:defRPr/>
            </a:lvl1pPr>
          </a:lstStyle>
          <a:p>
            <a:pPr>
              <a:defRPr/>
            </a:pPr>
            <a:fld id="{2D38208D-0250-4ED8-9CAC-6A438104E516}" type="slidenum">
              <a:rPr lang="en-US"/>
              <a:pPr>
                <a:defRPr/>
              </a:pPr>
              <a:t>‹#›</a:t>
            </a:fld>
            <a:endParaRPr lang="en-US"/>
          </a:p>
        </p:txBody>
      </p:sp>
    </p:spTree>
    <p:extLst>
      <p:ext uri="{BB962C8B-B14F-4D97-AF65-F5344CB8AC3E}">
        <p14:creationId xmlns:p14="http://schemas.microsoft.com/office/powerpoint/2010/main" val="1456648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1"/>
          <p:cNvSpPr>
            <a:spLocks noGrp="1"/>
          </p:cNvSpPr>
          <p:nvPr>
            <p:ph type="sldNum" sz="quarter" idx="10"/>
          </p:nvPr>
        </p:nvSpPr>
        <p:spPr/>
        <p:txBody>
          <a:bodyPr/>
          <a:lstStyle>
            <a:lvl1pPr>
              <a:defRPr/>
            </a:lvl1pPr>
          </a:lstStyle>
          <a:p>
            <a:pPr>
              <a:defRPr/>
            </a:pPr>
            <a:fld id="{F8B16ACA-F66D-42EC-9687-31F200158F73}" type="slidenum">
              <a:rPr lang="en-US"/>
              <a:pPr>
                <a:defRPr/>
              </a:pPr>
              <a:t>‹#›</a:t>
            </a:fld>
            <a:endParaRPr lang="en-US"/>
          </a:p>
        </p:txBody>
      </p:sp>
    </p:spTree>
    <p:extLst>
      <p:ext uri="{BB962C8B-B14F-4D97-AF65-F5344CB8AC3E}">
        <p14:creationId xmlns:p14="http://schemas.microsoft.com/office/powerpoint/2010/main" val="2770334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C702BB8D-2BA2-4A87-8345-E04FA754A012}" type="slidenum">
              <a:rPr lang="en-US"/>
              <a:pPr>
                <a:defRPr/>
              </a:pPr>
              <a:t>‹#›</a:t>
            </a:fld>
            <a:endParaRPr lang="en-US"/>
          </a:p>
        </p:txBody>
      </p:sp>
    </p:spTree>
    <p:extLst>
      <p:ext uri="{BB962C8B-B14F-4D97-AF65-F5344CB8AC3E}">
        <p14:creationId xmlns:p14="http://schemas.microsoft.com/office/powerpoint/2010/main" val="371347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
          <p:cNvSpPr>
            <a:spLocks noGrp="1"/>
          </p:cNvSpPr>
          <p:nvPr>
            <p:ph type="sldNum" sz="quarter" idx="10"/>
          </p:nvPr>
        </p:nvSpPr>
        <p:spPr/>
        <p:txBody>
          <a:bodyPr/>
          <a:lstStyle>
            <a:lvl1pPr>
              <a:defRPr/>
            </a:lvl1pPr>
          </a:lstStyle>
          <a:p>
            <a:pPr>
              <a:defRPr/>
            </a:pPr>
            <a:fld id="{4CBD8796-CD78-4233-9DC4-1E30FC031E24}" type="slidenum">
              <a:rPr lang="en-US"/>
              <a:pPr>
                <a:defRPr/>
              </a:pPr>
              <a:t>‹#›</a:t>
            </a:fld>
            <a:endParaRPr lang="en-US"/>
          </a:p>
        </p:txBody>
      </p:sp>
    </p:spTree>
    <p:extLst>
      <p:ext uri="{BB962C8B-B14F-4D97-AF65-F5344CB8AC3E}">
        <p14:creationId xmlns:p14="http://schemas.microsoft.com/office/powerpoint/2010/main" val="48218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
          <p:cNvSpPr>
            <a:spLocks noGrp="1"/>
          </p:cNvSpPr>
          <p:nvPr>
            <p:ph type="sldNum" sz="quarter" idx="10"/>
          </p:nvPr>
        </p:nvSpPr>
        <p:spPr/>
        <p:txBody>
          <a:bodyPr/>
          <a:lstStyle>
            <a:lvl1pPr>
              <a:defRPr/>
            </a:lvl1pPr>
          </a:lstStyle>
          <a:p>
            <a:pPr>
              <a:defRPr/>
            </a:pPr>
            <a:fld id="{1F54A80B-6551-4727-811A-FBD5B1D7484B}" type="slidenum">
              <a:rPr lang="en-US"/>
              <a:pPr>
                <a:defRPr/>
              </a:pPr>
              <a:t>‹#›</a:t>
            </a:fld>
            <a:endParaRPr lang="en-US"/>
          </a:p>
        </p:txBody>
      </p:sp>
    </p:spTree>
    <p:extLst>
      <p:ext uri="{BB962C8B-B14F-4D97-AF65-F5344CB8AC3E}">
        <p14:creationId xmlns:p14="http://schemas.microsoft.com/office/powerpoint/2010/main" val="2433910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image" Target="../media/image5.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4.jpe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5378" name="Rectangle 2"/>
          <p:cNvSpPr>
            <a:spLocks noGrp="1" noChangeArrowheads="1"/>
          </p:cNvSpPr>
          <p:nvPr>
            <p:ph type="title"/>
          </p:nvPr>
        </p:nvSpPr>
        <p:spPr bwMode="auto">
          <a:xfrm>
            <a:off x="0" y="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485379" name="Rectangle 3"/>
          <p:cNvSpPr>
            <a:spLocks noGrp="1" noChangeArrowheads="1"/>
          </p:cNvSpPr>
          <p:nvPr>
            <p:ph type="body" idx="1"/>
          </p:nvPr>
        </p:nvSpPr>
        <p:spPr bwMode="auto">
          <a:xfrm>
            <a:off x="322263" y="1355725"/>
            <a:ext cx="8399462" cy="422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28" name="Picture 1" descr="CHTC_logo_color_horiz.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0" y="6275388"/>
            <a:ext cx="27622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bwMode="auto">
          <a:xfrm>
            <a:off x="0" y="6254750"/>
            <a:ext cx="9144000"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 name="Slide Number Placeholder 1"/>
          <p:cNvSpPr>
            <a:spLocks noGrp="1"/>
          </p:cNvSpPr>
          <p:nvPr>
            <p:ph type="sldNum" sz="quarter" idx="4"/>
          </p:nvPr>
        </p:nvSpPr>
        <p:spPr>
          <a:xfrm>
            <a:off x="3505200" y="6492875"/>
            <a:ext cx="2133600" cy="365125"/>
          </a:xfrm>
          <a:prstGeom prst="rect">
            <a:avLst/>
          </a:prstGeom>
        </p:spPr>
        <p:txBody>
          <a:bodyPr vert="horz" lIns="91440" tIns="45720" rIns="91440" bIns="45720" rtlCol="0" anchor="ctr"/>
          <a:lstStyle>
            <a:lvl1pPr algn="ctr">
              <a:defRPr sz="1200" smtClean="0">
                <a:solidFill>
                  <a:schemeClr val="tx1">
                    <a:tint val="75000"/>
                  </a:schemeClr>
                </a:solidFill>
                <a:latin typeface="+mn-lt"/>
              </a:defRPr>
            </a:lvl1pPr>
          </a:lstStyle>
          <a:p>
            <a:pPr>
              <a:defRPr/>
            </a:pPr>
            <a:fld id="{DF867BA1-219C-45C4-9A3B-62EE2570809A}" type="slidenum">
              <a:rPr lang="en-US"/>
              <a:pPr>
                <a:defRPr/>
              </a:pPr>
              <a:t>‹#›</a:t>
            </a:fld>
            <a:endParaRPr lang="en-US"/>
          </a:p>
        </p:txBody>
      </p:sp>
      <p:pic>
        <p:nvPicPr>
          <p:cNvPr id="1031" name="Picture 8" descr="C:\Users\vmuser\Desktop\HTCondor_red_blk_notag.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35725" y="6181725"/>
            <a:ext cx="27082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8" r:id="rId1"/>
    <p:sldLayoutId id="2147483729" r:id="rId2"/>
    <p:sldLayoutId id="2147483730" r:id="rId3"/>
    <p:sldLayoutId id="2147483739" r:id="rId4"/>
    <p:sldLayoutId id="2147483731" r:id="rId5"/>
    <p:sldLayoutId id="2147483732" r:id="rId6"/>
    <p:sldLayoutId id="2147483733" r:id="rId7"/>
    <p:sldLayoutId id="2147483734" r:id="rId8"/>
    <p:sldLayoutId id="2147483735" r:id="rId9"/>
    <p:sldLayoutId id="2147483736" r:id="rId10"/>
    <p:sldLayoutId id="2147483737" r:id="rId11"/>
    <p:sldLayoutId id="2147483767" r:id="rId12"/>
    <p:sldLayoutId id="2147483768" r:id="rId13"/>
    <p:sldLayoutId id="2147483769" r:id="rId14"/>
    <p:sldLayoutId id="2147483770" r:id="rId15"/>
  </p:sldLayoutIdLst>
  <p:hf hdr="0" ftr="0" dt="0"/>
  <p:txStyles>
    <p:titleStyle>
      <a:lvl1pPr algn="ctr" rtl="0" eaLnBrk="1" fontAlgn="base" hangingPunct="1">
        <a:spcBef>
          <a:spcPct val="0"/>
        </a:spcBef>
        <a:spcAft>
          <a:spcPct val="0"/>
        </a:spcAft>
        <a:defRPr sz="4400" b="1">
          <a:solidFill>
            <a:srgbClr val="C60036"/>
          </a:solidFill>
          <a:latin typeface="+mj-lt"/>
          <a:ea typeface="MS PGothic" pitchFamily="34" charset="-128"/>
          <a:cs typeface="ＭＳ Ｐゴシック" charset="0"/>
        </a:defRPr>
      </a:lvl1pPr>
      <a:lvl2pPr algn="ctr" rtl="0" eaLnBrk="1" fontAlgn="base" hangingPunct="1">
        <a:spcBef>
          <a:spcPct val="0"/>
        </a:spcBef>
        <a:spcAft>
          <a:spcPct val="0"/>
        </a:spcAft>
        <a:defRPr sz="4400" b="1">
          <a:solidFill>
            <a:srgbClr val="C60036"/>
          </a:solidFill>
          <a:latin typeface="Arial" charset="0"/>
          <a:ea typeface="MS PGothic" pitchFamily="34" charset="-128"/>
          <a:cs typeface="ＭＳ Ｐゴシック" charset="0"/>
        </a:defRPr>
      </a:lvl2pPr>
      <a:lvl3pPr algn="ctr" rtl="0" eaLnBrk="1" fontAlgn="base" hangingPunct="1">
        <a:spcBef>
          <a:spcPct val="0"/>
        </a:spcBef>
        <a:spcAft>
          <a:spcPct val="0"/>
        </a:spcAft>
        <a:defRPr sz="4400" b="1">
          <a:solidFill>
            <a:srgbClr val="C60036"/>
          </a:solidFill>
          <a:latin typeface="Arial" charset="0"/>
          <a:ea typeface="MS PGothic" pitchFamily="34" charset="-128"/>
          <a:cs typeface="ＭＳ Ｐゴシック" charset="0"/>
        </a:defRPr>
      </a:lvl3pPr>
      <a:lvl4pPr algn="ctr" rtl="0" eaLnBrk="1" fontAlgn="base" hangingPunct="1">
        <a:spcBef>
          <a:spcPct val="0"/>
        </a:spcBef>
        <a:spcAft>
          <a:spcPct val="0"/>
        </a:spcAft>
        <a:defRPr sz="4400" b="1">
          <a:solidFill>
            <a:srgbClr val="C60036"/>
          </a:solidFill>
          <a:latin typeface="Arial" charset="0"/>
          <a:ea typeface="MS PGothic" pitchFamily="34" charset="-128"/>
          <a:cs typeface="ＭＳ Ｐゴシック" charset="0"/>
        </a:defRPr>
      </a:lvl4pPr>
      <a:lvl5pPr algn="ctr" rtl="0" eaLnBrk="1" fontAlgn="base" hangingPunct="1">
        <a:spcBef>
          <a:spcPct val="0"/>
        </a:spcBef>
        <a:spcAft>
          <a:spcPct val="0"/>
        </a:spcAft>
        <a:defRPr sz="4400" b="1">
          <a:solidFill>
            <a:srgbClr val="C60036"/>
          </a:solidFill>
          <a:latin typeface="Arial" charset="0"/>
          <a:ea typeface="MS PGothic" pitchFamily="34" charset="-128"/>
          <a:cs typeface="ＭＳ Ｐゴシック" charset="0"/>
        </a:defRPr>
      </a:lvl5pPr>
      <a:lvl6pPr marL="457200" algn="ctr" rtl="0" eaLnBrk="1" fontAlgn="base" hangingPunct="1">
        <a:spcBef>
          <a:spcPct val="0"/>
        </a:spcBef>
        <a:spcAft>
          <a:spcPct val="0"/>
        </a:spcAft>
        <a:defRPr sz="4400" b="1">
          <a:solidFill>
            <a:srgbClr val="3333CC"/>
          </a:solidFill>
          <a:latin typeface="Comic Sans MS" charset="0"/>
          <a:ea typeface="ＭＳ Ｐゴシック" charset="0"/>
          <a:cs typeface="Arial" charset="0"/>
        </a:defRPr>
      </a:lvl6pPr>
      <a:lvl7pPr marL="914400" algn="ctr" rtl="0" eaLnBrk="1" fontAlgn="base" hangingPunct="1">
        <a:spcBef>
          <a:spcPct val="0"/>
        </a:spcBef>
        <a:spcAft>
          <a:spcPct val="0"/>
        </a:spcAft>
        <a:defRPr sz="4400" b="1">
          <a:solidFill>
            <a:srgbClr val="3333CC"/>
          </a:solidFill>
          <a:latin typeface="Comic Sans MS" charset="0"/>
          <a:ea typeface="ＭＳ Ｐゴシック" charset="0"/>
          <a:cs typeface="Arial" charset="0"/>
        </a:defRPr>
      </a:lvl7pPr>
      <a:lvl8pPr marL="1371600" algn="ctr" rtl="0" eaLnBrk="1" fontAlgn="base" hangingPunct="1">
        <a:spcBef>
          <a:spcPct val="0"/>
        </a:spcBef>
        <a:spcAft>
          <a:spcPct val="0"/>
        </a:spcAft>
        <a:defRPr sz="4400" b="1">
          <a:solidFill>
            <a:srgbClr val="3333CC"/>
          </a:solidFill>
          <a:latin typeface="Comic Sans MS" charset="0"/>
          <a:ea typeface="ＭＳ Ｐゴシック" charset="0"/>
          <a:cs typeface="Arial" charset="0"/>
        </a:defRPr>
      </a:lvl8pPr>
      <a:lvl9pPr marL="1828800" algn="ctr" rtl="0" eaLnBrk="1" fontAlgn="base" hangingPunct="1">
        <a:spcBef>
          <a:spcPct val="0"/>
        </a:spcBef>
        <a:spcAft>
          <a:spcPct val="0"/>
        </a:spcAft>
        <a:defRPr sz="4400" b="1">
          <a:solidFill>
            <a:srgbClr val="3333CC"/>
          </a:solidFill>
          <a:latin typeface="Comic Sans MS" charset="0"/>
          <a:ea typeface="ＭＳ Ｐゴシック" charset="0"/>
          <a:cs typeface="Arial" charset="0"/>
        </a:defRPr>
      </a:lvl9pPr>
    </p:titleStyle>
    <p:bodyStyle>
      <a:lvl1pPr marL="342900" indent="-342900" algn="l" rtl="0" eaLnBrk="1" fontAlgn="base" hangingPunct="1">
        <a:spcBef>
          <a:spcPct val="20000"/>
        </a:spcBef>
        <a:spcAft>
          <a:spcPct val="0"/>
        </a:spcAft>
        <a:buClr>
          <a:srgbClr val="808000"/>
        </a:buClr>
        <a:buSzPct val="120000"/>
        <a:buChar char="›"/>
        <a:defRPr sz="3200">
          <a:solidFill>
            <a:schemeClr val="tx1"/>
          </a:solidFill>
          <a:latin typeface="+mn-lt"/>
          <a:ea typeface="MS PGothic" pitchFamily="34" charset="-128"/>
          <a:cs typeface="MS PGothic" pitchFamily="34" charset="-128"/>
        </a:defRPr>
      </a:lvl1pPr>
      <a:lvl2pPr marL="742950" indent="-285750" algn="l" rtl="0" eaLnBrk="1" fontAlgn="base" hangingPunct="1">
        <a:spcBef>
          <a:spcPct val="20000"/>
        </a:spcBef>
        <a:spcAft>
          <a:spcPct val="0"/>
        </a:spcAft>
        <a:buSzPct val="90000"/>
        <a:buFont typeface="Marlett" pitchFamily="2" charset="2"/>
        <a:buChar char="h"/>
        <a:defRPr sz="2800">
          <a:solidFill>
            <a:schemeClr val="tx1"/>
          </a:solidFill>
          <a:latin typeface="+mn-lt"/>
          <a:ea typeface="MS PGothic" pitchFamily="34" charset="-128"/>
          <a:cs typeface="Arial" charset="0"/>
        </a:defRPr>
      </a:lvl2pPr>
      <a:lvl3pPr marL="1143000" indent="-228600" algn="l" rtl="0" eaLnBrk="1" fontAlgn="base" hangingPunct="1">
        <a:spcBef>
          <a:spcPct val="20000"/>
        </a:spcBef>
        <a:spcAft>
          <a:spcPct val="0"/>
        </a:spcAft>
        <a:buChar char="•"/>
        <a:defRPr sz="2400">
          <a:solidFill>
            <a:schemeClr val="tx1"/>
          </a:solidFill>
          <a:latin typeface="+mn-lt"/>
          <a:ea typeface="Arial" charset="0"/>
          <a:cs typeface="Arial" charset="0"/>
        </a:defRPr>
      </a:lvl3pPr>
      <a:lvl4pPr marL="1600200" indent="-228600" algn="l" rtl="0" eaLnBrk="1" fontAlgn="base" hangingPunct="1">
        <a:spcBef>
          <a:spcPct val="20000"/>
        </a:spcBef>
        <a:spcAft>
          <a:spcPct val="0"/>
        </a:spcAft>
        <a:buChar char="–"/>
        <a:defRPr sz="2000">
          <a:solidFill>
            <a:schemeClr val="tx1"/>
          </a:solidFill>
          <a:latin typeface="+mn-lt"/>
          <a:ea typeface="Arial" charset="0"/>
          <a:cs typeface="Arial" charset="0"/>
        </a:defRPr>
      </a:lvl4pPr>
      <a:lvl5pPr marL="2057400" indent="-228600" algn="l" rtl="0" eaLnBrk="1" fontAlgn="base" hangingPunct="1">
        <a:spcBef>
          <a:spcPct val="20000"/>
        </a:spcBef>
        <a:spcAft>
          <a:spcPct val="0"/>
        </a:spcAft>
        <a:buChar char="»"/>
        <a:defRPr sz="2000">
          <a:solidFill>
            <a:schemeClr val="tx1"/>
          </a:solidFill>
          <a:latin typeface="+mn-lt"/>
          <a:ea typeface="Arial" charset="0"/>
          <a:cs typeface="Arial" charset="0"/>
        </a:defRPr>
      </a:lvl5pPr>
      <a:lvl6pPr marL="2514600" indent="-228600" algn="l" rtl="0" eaLnBrk="1" fontAlgn="base" hangingPunct="1">
        <a:spcBef>
          <a:spcPct val="20000"/>
        </a:spcBef>
        <a:spcAft>
          <a:spcPct val="0"/>
        </a:spcAft>
        <a:buChar char="»"/>
        <a:defRPr sz="2000">
          <a:solidFill>
            <a:schemeClr val="tx1"/>
          </a:solidFill>
          <a:latin typeface="+mn-lt"/>
          <a:ea typeface="Arial" charset="0"/>
          <a:cs typeface="+mn-cs"/>
        </a:defRPr>
      </a:lvl6pPr>
      <a:lvl7pPr marL="2971800" indent="-228600" algn="l" rtl="0" eaLnBrk="1" fontAlgn="base" hangingPunct="1">
        <a:spcBef>
          <a:spcPct val="20000"/>
        </a:spcBef>
        <a:spcAft>
          <a:spcPct val="0"/>
        </a:spcAft>
        <a:buChar char="»"/>
        <a:defRPr sz="2000">
          <a:solidFill>
            <a:schemeClr val="tx1"/>
          </a:solidFill>
          <a:latin typeface="+mn-lt"/>
          <a:ea typeface="Arial" charset="0"/>
          <a:cs typeface="+mn-cs"/>
        </a:defRPr>
      </a:lvl7pPr>
      <a:lvl8pPr marL="3429000" indent="-228600" algn="l" rtl="0" eaLnBrk="1" fontAlgn="base" hangingPunct="1">
        <a:spcBef>
          <a:spcPct val="20000"/>
        </a:spcBef>
        <a:spcAft>
          <a:spcPct val="0"/>
        </a:spcAft>
        <a:buChar char="»"/>
        <a:defRPr sz="2000">
          <a:solidFill>
            <a:schemeClr val="tx1"/>
          </a:solidFill>
          <a:latin typeface="+mn-lt"/>
          <a:ea typeface="Arial" charset="0"/>
          <a:cs typeface="+mn-cs"/>
        </a:defRPr>
      </a:lvl8pPr>
      <a:lvl9pPr marL="3886200" indent="-228600" algn="l" rtl="0" eaLnBrk="1" fontAlgn="base" hangingPunct="1">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431925"/>
          </a:xfrm>
          <a:prstGeom prst="rect">
            <a:avLst/>
          </a:prstGeom>
          <a:gradFill rotWithShape="1">
            <a:gsLst>
              <a:gs pos="0">
                <a:schemeClr val="tx1">
                  <a:alpha val="64998"/>
                </a:schemeClr>
              </a:gs>
              <a:gs pos="100000">
                <a:schemeClr val="tx1">
                  <a:alpha val="64998"/>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title style</a:t>
            </a:r>
          </a:p>
        </p:txBody>
      </p:sp>
      <p:sp>
        <p:nvSpPr>
          <p:cNvPr id="1027" name="Rectangle 7"/>
          <p:cNvSpPr>
            <a:spLocks noGrp="1" noChangeArrowheads="1"/>
          </p:cNvSpPr>
          <p:nvPr>
            <p:ph type="body" idx="1"/>
          </p:nvPr>
        </p:nvSpPr>
        <p:spPr bwMode="auto">
          <a:xfrm>
            <a:off x="0" y="6613525"/>
            <a:ext cx="9144000" cy="244475"/>
          </a:xfrm>
          <a:prstGeom prst="rect">
            <a:avLst/>
          </a:prstGeom>
          <a:gradFill rotWithShape="1">
            <a:gsLst>
              <a:gs pos="0">
                <a:schemeClr val="tx1">
                  <a:alpha val="64998"/>
                </a:schemeClr>
              </a:gs>
              <a:gs pos="100000">
                <a:schemeClr val="tx1">
                  <a:alpha val="64998"/>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lvl="0"/>
            <a:r>
              <a:rPr lang="en-US" altLang="en-US"/>
              <a:t>Click to edit Master text styles</a:t>
            </a:r>
          </a:p>
        </p:txBody>
      </p:sp>
    </p:spTree>
    <p:extLst>
      <p:ext uri="{BB962C8B-B14F-4D97-AF65-F5344CB8AC3E}">
        <p14:creationId xmlns:p14="http://schemas.microsoft.com/office/powerpoint/2010/main" val="308894882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r" rtl="0" eaLnBrk="0" fontAlgn="base" hangingPunct="0">
        <a:spcBef>
          <a:spcPct val="0"/>
        </a:spcBef>
        <a:spcAft>
          <a:spcPct val="0"/>
        </a:spcAft>
        <a:defRPr sz="4400" i="1">
          <a:solidFill>
            <a:schemeClr val="bg1"/>
          </a:solidFill>
          <a:latin typeface="+mj-lt"/>
          <a:ea typeface="ＭＳ Ｐゴシック" pitchFamily="25" charset="-128"/>
          <a:cs typeface="+mj-cs"/>
        </a:defRPr>
      </a:lvl1pPr>
      <a:lvl2pPr algn="r" rtl="0" eaLnBrk="0" fontAlgn="base" hangingPunct="0">
        <a:spcBef>
          <a:spcPct val="0"/>
        </a:spcBef>
        <a:spcAft>
          <a:spcPct val="0"/>
        </a:spcAft>
        <a:defRPr sz="4400" i="1">
          <a:solidFill>
            <a:schemeClr val="bg1"/>
          </a:solidFill>
          <a:latin typeface="Arial Black" pitchFamily="34" charset="0"/>
          <a:ea typeface="ＭＳ Ｐゴシック" pitchFamily="25" charset="-128"/>
        </a:defRPr>
      </a:lvl2pPr>
      <a:lvl3pPr algn="r" rtl="0" eaLnBrk="0" fontAlgn="base" hangingPunct="0">
        <a:spcBef>
          <a:spcPct val="0"/>
        </a:spcBef>
        <a:spcAft>
          <a:spcPct val="0"/>
        </a:spcAft>
        <a:defRPr sz="4400" i="1">
          <a:solidFill>
            <a:schemeClr val="bg1"/>
          </a:solidFill>
          <a:latin typeface="Arial Black" pitchFamily="34" charset="0"/>
          <a:ea typeface="ＭＳ Ｐゴシック" pitchFamily="25" charset="-128"/>
        </a:defRPr>
      </a:lvl3pPr>
      <a:lvl4pPr algn="r" rtl="0" eaLnBrk="0" fontAlgn="base" hangingPunct="0">
        <a:spcBef>
          <a:spcPct val="0"/>
        </a:spcBef>
        <a:spcAft>
          <a:spcPct val="0"/>
        </a:spcAft>
        <a:defRPr sz="4400" i="1">
          <a:solidFill>
            <a:schemeClr val="bg1"/>
          </a:solidFill>
          <a:latin typeface="Arial Black" pitchFamily="34" charset="0"/>
          <a:ea typeface="ＭＳ Ｐゴシック" pitchFamily="25" charset="-128"/>
        </a:defRPr>
      </a:lvl4pPr>
      <a:lvl5pPr algn="r" rtl="0" eaLnBrk="0" fontAlgn="base" hangingPunct="0">
        <a:spcBef>
          <a:spcPct val="0"/>
        </a:spcBef>
        <a:spcAft>
          <a:spcPct val="0"/>
        </a:spcAft>
        <a:defRPr sz="4400" i="1">
          <a:solidFill>
            <a:schemeClr val="bg1"/>
          </a:solidFill>
          <a:latin typeface="Arial Black" pitchFamily="34" charset="0"/>
          <a:ea typeface="ＭＳ Ｐゴシック" pitchFamily="25" charset="-128"/>
        </a:defRPr>
      </a:lvl5pPr>
      <a:lvl6pPr marL="457200" algn="r" rtl="0" fontAlgn="base">
        <a:spcBef>
          <a:spcPct val="0"/>
        </a:spcBef>
        <a:spcAft>
          <a:spcPct val="0"/>
        </a:spcAft>
        <a:defRPr sz="4400" i="1">
          <a:solidFill>
            <a:schemeClr val="bg1"/>
          </a:solidFill>
          <a:latin typeface="Arial Black" pitchFamily="34" charset="0"/>
        </a:defRPr>
      </a:lvl6pPr>
      <a:lvl7pPr marL="914400" algn="r" rtl="0" fontAlgn="base">
        <a:spcBef>
          <a:spcPct val="0"/>
        </a:spcBef>
        <a:spcAft>
          <a:spcPct val="0"/>
        </a:spcAft>
        <a:defRPr sz="4400" i="1">
          <a:solidFill>
            <a:schemeClr val="bg1"/>
          </a:solidFill>
          <a:latin typeface="Arial Black" pitchFamily="34" charset="0"/>
        </a:defRPr>
      </a:lvl7pPr>
      <a:lvl8pPr marL="1371600" algn="r" rtl="0" fontAlgn="base">
        <a:spcBef>
          <a:spcPct val="0"/>
        </a:spcBef>
        <a:spcAft>
          <a:spcPct val="0"/>
        </a:spcAft>
        <a:defRPr sz="4400" i="1">
          <a:solidFill>
            <a:schemeClr val="bg1"/>
          </a:solidFill>
          <a:latin typeface="Arial Black" pitchFamily="34" charset="0"/>
        </a:defRPr>
      </a:lvl8pPr>
      <a:lvl9pPr marL="1828800" algn="r" rtl="0" fontAlgn="base">
        <a:spcBef>
          <a:spcPct val="0"/>
        </a:spcBef>
        <a:spcAft>
          <a:spcPct val="0"/>
        </a:spcAft>
        <a:defRPr sz="4400" i="1">
          <a:solidFill>
            <a:schemeClr val="bg1"/>
          </a:solidFill>
          <a:latin typeface="Arial Black" pitchFamily="34" charset="0"/>
        </a:defRPr>
      </a:lvl9pPr>
    </p:titleStyle>
    <p:bodyStyle>
      <a:lvl1pPr marL="342900" indent="-342900" algn="l" rtl="0" eaLnBrk="0" fontAlgn="base" hangingPunct="0">
        <a:spcBef>
          <a:spcPct val="20000"/>
        </a:spcBef>
        <a:spcAft>
          <a:spcPct val="0"/>
        </a:spcAft>
        <a:defRPr sz="1000">
          <a:solidFill>
            <a:srgbClr val="D2D2D2"/>
          </a:solidFill>
          <a:latin typeface="+mn-lt"/>
          <a:ea typeface="ＭＳ Ｐゴシック" pitchFamily="25" charset="-128"/>
          <a:cs typeface="+mn-cs"/>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2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5"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85378" name="Rectangle 2"/>
          <p:cNvSpPr>
            <a:spLocks noGrp="1" noChangeArrowheads="1"/>
          </p:cNvSpPr>
          <p:nvPr>
            <p:ph type="title"/>
          </p:nvPr>
        </p:nvSpPr>
        <p:spPr bwMode="auto">
          <a:xfrm>
            <a:off x="0" y="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485379" name="Rectangle 3"/>
          <p:cNvSpPr>
            <a:spLocks noGrp="1" noChangeArrowheads="1"/>
          </p:cNvSpPr>
          <p:nvPr>
            <p:ph type="body" idx="1"/>
          </p:nvPr>
        </p:nvSpPr>
        <p:spPr bwMode="auto">
          <a:xfrm>
            <a:off x="373063" y="1355725"/>
            <a:ext cx="8397875" cy="422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28" name="Picture 1" descr="CHTC_logo_color_horiz.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6275388"/>
            <a:ext cx="27622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a:cxnSpLocks noChangeShapeType="1"/>
          </p:cNvCxnSpPr>
          <p:nvPr/>
        </p:nvCxnSpPr>
        <p:spPr bwMode="auto">
          <a:xfrm>
            <a:off x="0" y="6254750"/>
            <a:ext cx="9144000" cy="0"/>
          </a:xfrm>
          <a:prstGeom prst="line">
            <a:avLst/>
          </a:prstGeom>
          <a:no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2" name="Slide Number Placeholder 1"/>
          <p:cNvSpPr>
            <a:spLocks noGrp="1"/>
          </p:cNvSpPr>
          <p:nvPr>
            <p:ph type="sldNum" sz="quarter" idx="4"/>
          </p:nvPr>
        </p:nvSpPr>
        <p:spPr>
          <a:xfrm>
            <a:off x="35052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Arial" charset="0"/>
                <a:ea typeface="MS PGothic" pitchFamily="34" charset="-128"/>
              </a:defRPr>
            </a:lvl1pPr>
          </a:lstStyle>
          <a:p>
            <a:fld id="{CCD4FBDC-5EBB-4CD5-9FC8-12AC99530E57}" type="slidenum">
              <a:rPr lang="en-US" altLang="en-US" smtClean="0">
                <a:cs typeface="Arial" charset="0"/>
              </a:rPr>
              <a:pPr/>
              <a:t>‹#›</a:t>
            </a:fld>
            <a:endParaRPr lang="en-US" altLang="en-US">
              <a:cs typeface="Arial" charset="0"/>
            </a:endParaRPr>
          </a:p>
        </p:txBody>
      </p:sp>
      <p:pic>
        <p:nvPicPr>
          <p:cNvPr id="1031" name="Picture 8" descr="C:\Users\vmuser\Desktop\HTCondor_red_blk_notag.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35725" y="6181725"/>
            <a:ext cx="27082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960719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Lst>
  <p:hf hdr="0" ftr="0" dt="0"/>
  <p:txStyles>
    <p:titleStyle>
      <a:lvl1pPr algn="ctr" rtl="0" eaLnBrk="0" fontAlgn="base" hangingPunct="0">
        <a:spcBef>
          <a:spcPct val="0"/>
        </a:spcBef>
        <a:spcAft>
          <a:spcPct val="0"/>
        </a:spcAft>
        <a:defRPr sz="4400" b="1">
          <a:solidFill>
            <a:srgbClr val="C60036"/>
          </a:solidFill>
          <a:latin typeface="+mj-lt"/>
          <a:ea typeface="MS PGothic" pitchFamily="34" charset="-128"/>
          <a:cs typeface="MS PGothic" charset="0"/>
        </a:defRPr>
      </a:lvl1pPr>
      <a:lvl2pPr algn="ctr" rtl="0" eaLnBrk="0" fontAlgn="base" hangingPunct="0">
        <a:spcBef>
          <a:spcPct val="0"/>
        </a:spcBef>
        <a:spcAft>
          <a:spcPct val="0"/>
        </a:spcAft>
        <a:defRPr sz="4400" b="1">
          <a:solidFill>
            <a:srgbClr val="C60036"/>
          </a:solidFill>
          <a:latin typeface="Arial" charset="0"/>
          <a:ea typeface="MS PGothic" pitchFamily="34" charset="-128"/>
          <a:cs typeface="MS PGothic" charset="0"/>
        </a:defRPr>
      </a:lvl2pPr>
      <a:lvl3pPr algn="ctr" rtl="0" eaLnBrk="0" fontAlgn="base" hangingPunct="0">
        <a:spcBef>
          <a:spcPct val="0"/>
        </a:spcBef>
        <a:spcAft>
          <a:spcPct val="0"/>
        </a:spcAft>
        <a:defRPr sz="4400" b="1">
          <a:solidFill>
            <a:srgbClr val="C60036"/>
          </a:solidFill>
          <a:latin typeface="Arial" charset="0"/>
          <a:ea typeface="MS PGothic" pitchFamily="34" charset="-128"/>
          <a:cs typeface="MS PGothic" charset="0"/>
        </a:defRPr>
      </a:lvl3pPr>
      <a:lvl4pPr algn="ctr" rtl="0" eaLnBrk="0" fontAlgn="base" hangingPunct="0">
        <a:spcBef>
          <a:spcPct val="0"/>
        </a:spcBef>
        <a:spcAft>
          <a:spcPct val="0"/>
        </a:spcAft>
        <a:defRPr sz="4400" b="1">
          <a:solidFill>
            <a:srgbClr val="C60036"/>
          </a:solidFill>
          <a:latin typeface="Arial" charset="0"/>
          <a:ea typeface="MS PGothic" pitchFamily="34" charset="-128"/>
          <a:cs typeface="MS PGothic" charset="0"/>
        </a:defRPr>
      </a:lvl4pPr>
      <a:lvl5pPr algn="ctr" rtl="0" eaLnBrk="0" fontAlgn="base" hangingPunct="0">
        <a:spcBef>
          <a:spcPct val="0"/>
        </a:spcBef>
        <a:spcAft>
          <a:spcPct val="0"/>
        </a:spcAft>
        <a:defRPr sz="4400" b="1">
          <a:solidFill>
            <a:srgbClr val="C60036"/>
          </a:solidFill>
          <a:latin typeface="Arial" charset="0"/>
          <a:ea typeface="MS PGothic" pitchFamily="34" charset="-128"/>
          <a:cs typeface="MS PGothic" charset="0"/>
        </a:defRPr>
      </a:lvl5pPr>
      <a:lvl6pPr marL="457200" algn="ctr" rtl="0" eaLnBrk="1" fontAlgn="base" hangingPunct="1">
        <a:spcBef>
          <a:spcPct val="0"/>
        </a:spcBef>
        <a:spcAft>
          <a:spcPct val="0"/>
        </a:spcAft>
        <a:defRPr sz="4400" b="1">
          <a:solidFill>
            <a:srgbClr val="3333CC"/>
          </a:solidFill>
          <a:latin typeface="Comic Sans MS" charset="0"/>
          <a:ea typeface="ＭＳ Ｐゴシック" charset="0"/>
          <a:cs typeface="Arial" charset="0"/>
        </a:defRPr>
      </a:lvl6pPr>
      <a:lvl7pPr marL="914400" algn="ctr" rtl="0" eaLnBrk="1" fontAlgn="base" hangingPunct="1">
        <a:spcBef>
          <a:spcPct val="0"/>
        </a:spcBef>
        <a:spcAft>
          <a:spcPct val="0"/>
        </a:spcAft>
        <a:defRPr sz="4400" b="1">
          <a:solidFill>
            <a:srgbClr val="3333CC"/>
          </a:solidFill>
          <a:latin typeface="Comic Sans MS" charset="0"/>
          <a:ea typeface="ＭＳ Ｐゴシック" charset="0"/>
          <a:cs typeface="Arial" charset="0"/>
        </a:defRPr>
      </a:lvl7pPr>
      <a:lvl8pPr marL="1371600" algn="ctr" rtl="0" eaLnBrk="1" fontAlgn="base" hangingPunct="1">
        <a:spcBef>
          <a:spcPct val="0"/>
        </a:spcBef>
        <a:spcAft>
          <a:spcPct val="0"/>
        </a:spcAft>
        <a:defRPr sz="4400" b="1">
          <a:solidFill>
            <a:srgbClr val="3333CC"/>
          </a:solidFill>
          <a:latin typeface="Comic Sans MS" charset="0"/>
          <a:ea typeface="ＭＳ Ｐゴシック" charset="0"/>
          <a:cs typeface="Arial" charset="0"/>
        </a:defRPr>
      </a:lvl8pPr>
      <a:lvl9pPr marL="1828800" algn="ctr" rtl="0" eaLnBrk="1" fontAlgn="base" hangingPunct="1">
        <a:spcBef>
          <a:spcPct val="0"/>
        </a:spcBef>
        <a:spcAft>
          <a:spcPct val="0"/>
        </a:spcAft>
        <a:defRPr sz="4400" b="1">
          <a:solidFill>
            <a:srgbClr val="3333CC"/>
          </a:solidFill>
          <a:latin typeface="Comic Sans MS" charset="0"/>
          <a:ea typeface="ＭＳ Ｐゴシック" charset="0"/>
          <a:cs typeface="Arial" charset="0"/>
        </a:defRPr>
      </a:lvl9pPr>
    </p:titleStyle>
    <p:bodyStyle>
      <a:lvl1pPr marL="342900" indent="-342900" algn="l" rtl="0" eaLnBrk="0" fontAlgn="base" hangingPunct="0">
        <a:spcBef>
          <a:spcPct val="20000"/>
        </a:spcBef>
        <a:spcAft>
          <a:spcPct val="0"/>
        </a:spcAft>
        <a:buClr>
          <a:srgbClr val="808000"/>
        </a:buClr>
        <a:buSzPct val="120000"/>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SzPct val="90000"/>
        <a:buFont typeface="Marlett" pitchFamily="2" charset="2"/>
        <a:buChar char="h"/>
        <a:defRPr sz="2800">
          <a:solidFill>
            <a:schemeClr val="tx1"/>
          </a:solidFill>
          <a:latin typeface="+mn-lt"/>
          <a:ea typeface="MS PGothic" pitchFamily="34" charset="-128"/>
          <a:cs typeface="Arial" charset="0"/>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Arial" charset="0"/>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Arial" charset="0"/>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Arial" charset="0"/>
        </a:defRPr>
      </a:lvl5pPr>
      <a:lvl6pPr marL="2514600" indent="-228600" algn="l" rtl="0" eaLnBrk="1" fontAlgn="base" hangingPunct="1">
        <a:spcBef>
          <a:spcPct val="20000"/>
        </a:spcBef>
        <a:spcAft>
          <a:spcPct val="0"/>
        </a:spcAft>
        <a:buChar char="»"/>
        <a:defRPr sz="2000">
          <a:solidFill>
            <a:schemeClr val="tx1"/>
          </a:solidFill>
          <a:latin typeface="+mn-lt"/>
          <a:ea typeface="Arial" charset="0"/>
          <a:cs typeface="+mn-cs"/>
        </a:defRPr>
      </a:lvl6pPr>
      <a:lvl7pPr marL="2971800" indent="-228600" algn="l" rtl="0" eaLnBrk="1" fontAlgn="base" hangingPunct="1">
        <a:spcBef>
          <a:spcPct val="20000"/>
        </a:spcBef>
        <a:spcAft>
          <a:spcPct val="0"/>
        </a:spcAft>
        <a:buChar char="»"/>
        <a:defRPr sz="2000">
          <a:solidFill>
            <a:schemeClr val="tx1"/>
          </a:solidFill>
          <a:latin typeface="+mn-lt"/>
          <a:ea typeface="Arial" charset="0"/>
          <a:cs typeface="+mn-cs"/>
        </a:defRPr>
      </a:lvl7pPr>
      <a:lvl8pPr marL="3429000" indent="-228600" algn="l" rtl="0" eaLnBrk="1" fontAlgn="base" hangingPunct="1">
        <a:spcBef>
          <a:spcPct val="20000"/>
        </a:spcBef>
        <a:spcAft>
          <a:spcPct val="0"/>
        </a:spcAft>
        <a:buChar char="»"/>
        <a:defRPr sz="2000">
          <a:solidFill>
            <a:schemeClr val="tx1"/>
          </a:solidFill>
          <a:latin typeface="+mn-lt"/>
          <a:ea typeface="Arial" charset="0"/>
          <a:cs typeface="+mn-cs"/>
        </a:defRPr>
      </a:lvl8pPr>
      <a:lvl9pPr marL="3886200" indent="-228600" algn="l" rtl="0" eaLnBrk="1" fontAlgn="base" hangingPunct="1">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19.jpe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09913"/>
            <a:ext cx="7772400" cy="2438400"/>
          </a:xfrm>
        </p:spPr>
        <p:txBody>
          <a:bodyPr/>
          <a:lstStyle/>
          <a:p>
            <a:pPr>
              <a:defRPr/>
            </a:pPr>
            <a:r>
              <a:rPr lang="en-US" dirty="0">
                <a:ea typeface="+mj-ea"/>
                <a:cs typeface="+mj-cs"/>
              </a:rPr>
              <a:t>HTCondor Architecture</a:t>
            </a:r>
            <a:br>
              <a:rPr lang="en-US" dirty="0">
                <a:ea typeface="+mj-ea"/>
                <a:cs typeface="+mj-cs"/>
              </a:rPr>
            </a:br>
            <a:r>
              <a:rPr lang="en-US" dirty="0">
                <a:ea typeface="+mj-ea"/>
                <a:cs typeface="+mj-cs"/>
              </a:rPr>
              <a:t>HTCondor Week 2020</a:t>
            </a:r>
            <a:br>
              <a:rPr lang="en-US" dirty="0">
                <a:ea typeface="+mj-ea"/>
                <a:cs typeface="+mj-cs"/>
              </a:rPr>
            </a:br>
            <a:br>
              <a:rPr lang="en-US" dirty="0">
                <a:ea typeface="+mj-ea"/>
                <a:cs typeface="+mj-cs"/>
              </a:rPr>
            </a:br>
            <a:r>
              <a:rPr lang="en-US" sz="2000" dirty="0">
                <a:solidFill>
                  <a:schemeClr val="tx2"/>
                </a:solidFill>
                <a:ea typeface="+mj-ea"/>
                <a:cs typeface="+mj-cs"/>
              </a:rPr>
              <a:t>Todd Tannenbaum</a:t>
            </a:r>
            <a:br>
              <a:rPr lang="en-US" sz="2000" dirty="0">
                <a:solidFill>
                  <a:schemeClr val="tx2"/>
                </a:solidFill>
                <a:ea typeface="+mj-ea"/>
                <a:cs typeface="+mj-cs"/>
              </a:rPr>
            </a:br>
            <a:r>
              <a:rPr lang="en-US" sz="2000" dirty="0">
                <a:solidFill>
                  <a:schemeClr val="tx2"/>
                </a:solidFill>
                <a:ea typeface="+mj-ea"/>
                <a:cs typeface="+mj-cs"/>
              </a:rPr>
              <a:t>Center for High Throughput Computing</a:t>
            </a:r>
            <a:endParaRPr lang="en-US" dirty="0">
              <a:solidFill>
                <a:schemeClr val="tx2"/>
              </a:solidFill>
              <a:ea typeface="+mj-ea"/>
              <a:cs typeface="+mj-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8909" y="1903421"/>
            <a:ext cx="8399462" cy="3760107"/>
          </a:xfrm>
        </p:spPr>
        <p:txBody>
          <a:bodyPr/>
          <a:lstStyle/>
          <a:p>
            <a:pPr marL="0" indent="0" algn="ctr">
              <a:buNone/>
            </a:pPr>
            <a:r>
              <a:rPr lang="en-US" dirty="0"/>
              <a:t>To </a:t>
            </a:r>
            <a:r>
              <a:rPr lang="en-US" b="1" i="1" dirty="0"/>
              <a:t>maximize </a:t>
            </a:r>
            <a:r>
              <a:rPr lang="en-US" dirty="0"/>
              <a:t>machine </a:t>
            </a:r>
            <a:r>
              <a:rPr lang="en-US" b="1" i="1" dirty="0"/>
              <a:t>utilization</a:t>
            </a:r>
          </a:p>
          <a:p>
            <a:pPr marL="0" indent="0" algn="ctr">
              <a:buNone/>
            </a:pPr>
            <a:r>
              <a:rPr lang="en-US" sz="2000" b="1" i="1" dirty="0"/>
              <a:t>*subject to constraints*</a:t>
            </a:r>
          </a:p>
          <a:p>
            <a:pPr marL="0" indent="0" algn="ctr">
              <a:buNone/>
            </a:pPr>
            <a:endParaRPr lang="en-US" sz="2000" b="1" i="1" dirty="0"/>
          </a:p>
          <a:p>
            <a:pPr marL="0" indent="0" algn="ctr">
              <a:buNone/>
            </a:pPr>
            <a:endParaRPr lang="en-US" sz="2000" b="1" i="1" dirty="0"/>
          </a:p>
          <a:p>
            <a:pPr marL="0" indent="0" algn="ctr">
              <a:buNone/>
            </a:pPr>
            <a:endParaRPr lang="en-US" sz="2000" b="1" i="1" dirty="0"/>
          </a:p>
          <a:p>
            <a:pPr marL="0" indent="0" algn="ctr">
              <a:buNone/>
            </a:pPr>
            <a:endParaRPr lang="en-US" sz="2000" b="1" i="1" dirty="0"/>
          </a:p>
          <a:p>
            <a:pPr marL="0" indent="0" algn="ctr">
              <a:buNone/>
            </a:pPr>
            <a:endParaRPr lang="en-US" sz="2000" b="1" i="1" dirty="0"/>
          </a:p>
          <a:p>
            <a:pPr marL="0" indent="0" algn="ctr">
              <a:buNone/>
            </a:pPr>
            <a:endParaRPr lang="en-US" sz="2000" b="1" i="1" dirty="0"/>
          </a:p>
          <a:p>
            <a:pPr marL="0" indent="0" algn="ctr">
              <a:buNone/>
            </a:pPr>
            <a:endParaRPr lang="en-US" sz="2000" b="1" i="1" dirty="0"/>
          </a:p>
          <a:p>
            <a:pPr marL="0" indent="0" algn="ctr">
              <a:buNone/>
            </a:pPr>
            <a:r>
              <a:rPr lang="en-US" sz="2400" b="1" i="1" dirty="0"/>
              <a:t>High Throughput is also High Utilization Computing!</a:t>
            </a:r>
          </a:p>
        </p:txBody>
      </p:sp>
      <p:sp>
        <p:nvSpPr>
          <p:cNvPr id="3" name="Title 2"/>
          <p:cNvSpPr>
            <a:spLocks noGrp="1"/>
          </p:cNvSpPr>
          <p:nvPr>
            <p:ph type="title"/>
          </p:nvPr>
        </p:nvSpPr>
        <p:spPr>
          <a:xfrm>
            <a:off x="0" y="1158586"/>
            <a:ext cx="9144000" cy="685800"/>
          </a:xfrm>
        </p:spPr>
        <p:txBody>
          <a:bodyPr/>
          <a:lstStyle/>
          <a:p>
            <a:r>
              <a:rPr lang="en-US" dirty="0"/>
              <a:t>The other side: administrator’s</a:t>
            </a:r>
          </a:p>
        </p:txBody>
      </p:sp>
      <p:grpSp>
        <p:nvGrpSpPr>
          <p:cNvPr id="4" name="Group 3"/>
          <p:cNvGrpSpPr/>
          <p:nvPr/>
        </p:nvGrpSpPr>
        <p:grpSpPr>
          <a:xfrm>
            <a:off x="1515897" y="2909994"/>
            <a:ext cx="716673" cy="1746961"/>
            <a:chOff x="1238960" y="2677820"/>
            <a:chExt cx="716673" cy="1746961"/>
          </a:xfrm>
        </p:grpSpPr>
        <p:pic>
          <p:nvPicPr>
            <p:cNvPr id="3076" name="Picture 4" descr="Hundred Points on Mozilla Firefox OS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960" y="2677820"/>
              <a:ext cx="716673" cy="71667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496" y="3394494"/>
              <a:ext cx="592137"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645613" y="2909994"/>
            <a:ext cx="716673" cy="1746961"/>
            <a:chOff x="1238960" y="2677820"/>
            <a:chExt cx="716673" cy="1746961"/>
          </a:xfrm>
        </p:grpSpPr>
        <p:pic>
          <p:nvPicPr>
            <p:cNvPr id="9" name="Picture 4" descr="Hundred Points on Mozilla Firefox OS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960" y="2677820"/>
              <a:ext cx="716673" cy="7166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496" y="3394494"/>
              <a:ext cx="592137"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10"/>
          <p:cNvGrpSpPr/>
          <p:nvPr/>
        </p:nvGrpSpPr>
        <p:grpSpPr>
          <a:xfrm>
            <a:off x="2384970" y="2909994"/>
            <a:ext cx="716673" cy="1746961"/>
            <a:chOff x="1238960" y="2677820"/>
            <a:chExt cx="716673" cy="1746961"/>
          </a:xfrm>
        </p:grpSpPr>
        <p:pic>
          <p:nvPicPr>
            <p:cNvPr id="12" name="Picture 4" descr="Hundred Points on Mozilla Firefox OS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960" y="2677820"/>
              <a:ext cx="716673" cy="7166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496" y="3394494"/>
              <a:ext cx="592137"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4" name="Group 13"/>
          <p:cNvGrpSpPr/>
          <p:nvPr/>
        </p:nvGrpSpPr>
        <p:grpSpPr>
          <a:xfrm>
            <a:off x="3320634" y="2909994"/>
            <a:ext cx="716673" cy="1746961"/>
            <a:chOff x="1238960" y="2677820"/>
            <a:chExt cx="716673" cy="1746961"/>
          </a:xfrm>
        </p:grpSpPr>
        <p:pic>
          <p:nvPicPr>
            <p:cNvPr id="15" name="Picture 4" descr="Hundred Points on Mozilla Firefox OS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960" y="2677820"/>
              <a:ext cx="716673" cy="7166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496" y="3394494"/>
              <a:ext cx="592137"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7" name="Group 16"/>
          <p:cNvGrpSpPr/>
          <p:nvPr/>
        </p:nvGrpSpPr>
        <p:grpSpPr>
          <a:xfrm>
            <a:off x="4182897" y="2909994"/>
            <a:ext cx="716673" cy="1746961"/>
            <a:chOff x="1238960" y="2677820"/>
            <a:chExt cx="716673" cy="1746961"/>
          </a:xfrm>
        </p:grpSpPr>
        <p:pic>
          <p:nvPicPr>
            <p:cNvPr id="18" name="Picture 4" descr="Hundred Points on Mozilla Firefox OS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960" y="2677820"/>
              <a:ext cx="716673" cy="7166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496" y="3394494"/>
              <a:ext cx="592137"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0" name="Group 19"/>
          <p:cNvGrpSpPr/>
          <p:nvPr/>
        </p:nvGrpSpPr>
        <p:grpSpPr>
          <a:xfrm>
            <a:off x="5153445" y="2909994"/>
            <a:ext cx="716673" cy="1746961"/>
            <a:chOff x="1238960" y="2677820"/>
            <a:chExt cx="716673" cy="1746961"/>
          </a:xfrm>
        </p:grpSpPr>
        <p:pic>
          <p:nvPicPr>
            <p:cNvPr id="21" name="Picture 4" descr="Hundred Points on Mozilla Firefox OS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960" y="2677820"/>
              <a:ext cx="716673" cy="71667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496" y="3394494"/>
              <a:ext cx="592137"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3" name="Group 22"/>
          <p:cNvGrpSpPr/>
          <p:nvPr/>
        </p:nvGrpSpPr>
        <p:grpSpPr>
          <a:xfrm>
            <a:off x="6220245" y="2909994"/>
            <a:ext cx="716673" cy="1746961"/>
            <a:chOff x="1238960" y="2677820"/>
            <a:chExt cx="716673" cy="1746961"/>
          </a:xfrm>
        </p:grpSpPr>
        <p:pic>
          <p:nvPicPr>
            <p:cNvPr id="24" name="Picture 4" descr="Hundred Points on Mozilla Firefox OS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960" y="2677820"/>
              <a:ext cx="716673" cy="71667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496" y="3394494"/>
              <a:ext cx="592137"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6" name="Group 25"/>
          <p:cNvGrpSpPr/>
          <p:nvPr/>
        </p:nvGrpSpPr>
        <p:grpSpPr>
          <a:xfrm>
            <a:off x="7209654" y="2909994"/>
            <a:ext cx="716673" cy="1746961"/>
            <a:chOff x="1238960" y="2677820"/>
            <a:chExt cx="716673" cy="1746961"/>
          </a:xfrm>
        </p:grpSpPr>
        <p:pic>
          <p:nvPicPr>
            <p:cNvPr id="27" name="Picture 4" descr="Hundred Points on Mozilla Firefox OS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960" y="2677820"/>
              <a:ext cx="716673" cy="71667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496" y="3394494"/>
              <a:ext cx="592137"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9417154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9" y="857250"/>
            <a:ext cx="9145529"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2604837" y="4741449"/>
            <a:ext cx="1323473" cy="854242"/>
          </a:xfrm>
          <a:prstGeom prst="rect">
            <a:avLst/>
          </a:prstGeom>
          <a:solidFill>
            <a:schemeClr val="tx1">
              <a:lumMod val="75000"/>
              <a:lumOff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Times New Roman" charset="0"/>
              <a:ea typeface="ＭＳ Ｐゴシック" charset="0"/>
            </a:endParaRPr>
          </a:p>
        </p:txBody>
      </p:sp>
      <p:sp>
        <p:nvSpPr>
          <p:cNvPr id="7" name="Rectangle 6"/>
          <p:cNvSpPr/>
          <p:nvPr/>
        </p:nvSpPr>
        <p:spPr bwMode="auto">
          <a:xfrm>
            <a:off x="3266574" y="4907884"/>
            <a:ext cx="1323473" cy="854242"/>
          </a:xfrm>
          <a:prstGeom prst="rect">
            <a:avLst/>
          </a:prstGeom>
          <a:solidFill>
            <a:schemeClr val="tx1">
              <a:lumMod val="75000"/>
              <a:lumOff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Times New Roman" charset="0"/>
              <a:ea typeface="ＭＳ Ｐゴシック" charset="0"/>
            </a:endParaRPr>
          </a:p>
        </p:txBody>
      </p:sp>
      <p:sp>
        <p:nvSpPr>
          <p:cNvPr id="6" name="TextBox 5"/>
          <p:cNvSpPr txBox="1"/>
          <p:nvPr/>
        </p:nvSpPr>
        <p:spPr>
          <a:xfrm>
            <a:off x="2334127" y="4442661"/>
            <a:ext cx="1864895" cy="400110"/>
          </a:xfrm>
          <a:prstGeom prst="rect">
            <a:avLst/>
          </a:prstGeom>
          <a:noFill/>
        </p:spPr>
        <p:txBody>
          <a:bodyPr wrap="square" rtlCol="0">
            <a:spAutoFit/>
          </a:bodyPr>
          <a:lstStyle/>
          <a:p>
            <a:r>
              <a:rPr lang="en-US" sz="2000" dirty="0">
                <a:solidFill>
                  <a:schemeClr val="bg1"/>
                </a:solidFill>
                <a:latin typeface="Lucida Handwriting" panose="03010101010101010101" pitchFamily="66" charset="0"/>
              </a:rPr>
              <a:t>computing</a:t>
            </a:r>
          </a:p>
        </p:txBody>
      </p:sp>
    </p:spTree>
    <p:extLst>
      <p:ext uri="{BB962C8B-B14F-4D97-AF65-F5344CB8AC3E}">
        <p14:creationId xmlns:p14="http://schemas.microsoft.com/office/powerpoint/2010/main" val="3286571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413" y="1723634"/>
            <a:ext cx="8399462" cy="3636486"/>
          </a:xfrm>
        </p:spPr>
        <p:txBody>
          <a:bodyPr/>
          <a:lstStyle/>
          <a:p>
            <a:pPr marL="0" indent="0">
              <a:buNone/>
            </a:pPr>
            <a:r>
              <a:rPr lang="en-US" dirty="0"/>
              <a:t>“Work” can be broken up into smaller jobs</a:t>
            </a:r>
          </a:p>
          <a:p>
            <a:pPr marL="0" indent="0">
              <a:buNone/>
            </a:pPr>
            <a:r>
              <a:rPr lang="en-US" dirty="0"/>
              <a:t>	Smaller the better (up to a point)</a:t>
            </a:r>
          </a:p>
          <a:p>
            <a:pPr marL="0" indent="0">
              <a:buNone/>
            </a:pPr>
            <a:r>
              <a:rPr lang="en-US" dirty="0"/>
              <a:t>	files as </a:t>
            </a:r>
            <a:r>
              <a:rPr lang="en-US" dirty="0" err="1"/>
              <a:t>ipc</a:t>
            </a:r>
            <a:endParaRPr lang="en-US" dirty="0"/>
          </a:p>
          <a:p>
            <a:pPr marL="0" indent="0">
              <a:buNone/>
            </a:pPr>
            <a:r>
              <a:rPr lang="en-US" dirty="0"/>
              <a:t>	any interdependencies via DAGs</a:t>
            </a:r>
          </a:p>
          <a:p>
            <a:pPr marL="0" indent="0">
              <a:buNone/>
            </a:pPr>
            <a:r>
              <a:rPr lang="en-US" dirty="0"/>
              <a:t> 	Optimize time-to-finish</a:t>
            </a:r>
          </a:p>
          <a:p>
            <a:pPr marL="0" indent="0">
              <a:buNone/>
            </a:pPr>
            <a:r>
              <a:rPr lang="en-US" dirty="0"/>
              <a:t>		not time-to-run</a:t>
            </a:r>
          </a:p>
          <a:p>
            <a:pPr marL="0" indent="0">
              <a:buNone/>
            </a:pPr>
            <a:endParaRPr lang="en-US" dirty="0"/>
          </a:p>
          <a:p>
            <a:pPr marL="0" indent="0">
              <a:buNone/>
            </a:pPr>
            <a:endParaRPr lang="en-US" dirty="0"/>
          </a:p>
          <a:p>
            <a:pPr marL="0" indent="0">
              <a:buNone/>
            </a:pPr>
            <a:r>
              <a:rPr lang="en-US" dirty="0"/>
              <a:t>*</a:t>
            </a:r>
          </a:p>
        </p:txBody>
      </p:sp>
      <p:pic>
        <p:nvPicPr>
          <p:cNvPr id="5" name="Picture 4" descr="2018-Koch-user-tutorial (2) - Microsoft PowerPoint"/>
          <p:cNvPicPr>
            <a:picLocks noChangeAspect="1"/>
          </p:cNvPicPr>
          <p:nvPr/>
        </p:nvPicPr>
        <p:blipFill rotWithShape="1">
          <a:blip r:embed="rId3">
            <a:extLst>
              <a:ext uri="{28A0092B-C50C-407E-A947-70E740481C1C}">
                <a14:useLocalDpi xmlns:a14="http://schemas.microsoft.com/office/drawing/2010/main" val="0"/>
              </a:ext>
            </a:extLst>
          </a:blip>
          <a:srcRect l="22822" t="27259" r="6697" b="14272"/>
          <a:stretch/>
        </p:blipFill>
        <p:spPr>
          <a:xfrm>
            <a:off x="5507186" y="3929989"/>
            <a:ext cx="3454401" cy="1886536"/>
          </a:xfrm>
          <a:prstGeom prst="rect">
            <a:avLst/>
          </a:prstGeom>
        </p:spPr>
      </p:pic>
      <p:sp>
        <p:nvSpPr>
          <p:cNvPr id="3" name="Title 2"/>
          <p:cNvSpPr>
            <a:spLocks noGrp="1"/>
          </p:cNvSpPr>
          <p:nvPr>
            <p:ph type="title"/>
          </p:nvPr>
        </p:nvSpPr>
        <p:spPr/>
        <p:txBody>
          <a:bodyPr/>
          <a:lstStyle/>
          <a:p>
            <a:r>
              <a:rPr lang="en-US"/>
              <a:t>The Unstated </a:t>
            </a:r>
            <a:r>
              <a:rPr lang="en-US" dirty="0"/>
              <a:t>Assumption</a:t>
            </a:r>
          </a:p>
        </p:txBody>
      </p:sp>
    </p:spTree>
    <p:extLst>
      <p:ext uri="{BB962C8B-B14F-4D97-AF65-F5344CB8AC3E}">
        <p14:creationId xmlns:p14="http://schemas.microsoft.com/office/powerpoint/2010/main" val="2890898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81471"/>
            <a:ext cx="9144000" cy="685800"/>
          </a:xfrm>
        </p:spPr>
        <p:txBody>
          <a:bodyPr/>
          <a:lstStyle/>
          <a:p>
            <a:r>
              <a:rPr lang="en-US" dirty="0"/>
              <a:t>Overview of condor:</a:t>
            </a:r>
            <a:br>
              <a:rPr lang="en-US" dirty="0"/>
            </a:br>
            <a:r>
              <a:rPr lang="en-US" dirty="0"/>
              <a:t>3 sides</a:t>
            </a:r>
          </a:p>
        </p:txBody>
      </p:sp>
      <p:sp>
        <p:nvSpPr>
          <p:cNvPr id="4" name="TextBox 3"/>
          <p:cNvSpPr txBox="1"/>
          <p:nvPr/>
        </p:nvSpPr>
        <p:spPr>
          <a:xfrm>
            <a:off x="40511" y="3985739"/>
            <a:ext cx="1377388" cy="523220"/>
          </a:xfrm>
          <a:prstGeom prst="rect">
            <a:avLst/>
          </a:prstGeom>
          <a:noFill/>
        </p:spPr>
        <p:txBody>
          <a:bodyPr wrap="square" rtlCol="0">
            <a:spAutoFit/>
          </a:bodyPr>
          <a:lstStyle/>
          <a:p>
            <a:r>
              <a:rPr lang="en-US" dirty="0"/>
              <a:t>Submit</a:t>
            </a:r>
          </a:p>
        </p:txBody>
      </p:sp>
      <p:sp>
        <p:nvSpPr>
          <p:cNvPr id="6" name="Vertical Scroll 5"/>
          <p:cNvSpPr/>
          <p:nvPr/>
        </p:nvSpPr>
        <p:spPr bwMode="auto">
          <a:xfrm>
            <a:off x="1192193" y="3038979"/>
            <a:ext cx="451412" cy="694481"/>
          </a:xfrm>
          <a:prstGeom prst="verticalScroll">
            <a:avLst/>
          </a:prstGeom>
          <a:solidFill>
            <a:srgbClr val="FF99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Times New Roman" charset="0"/>
              <a:ea typeface="ＭＳ Ｐゴシック"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2827" y="1920421"/>
            <a:ext cx="595357" cy="1027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5227" y="2072821"/>
            <a:ext cx="595357" cy="1027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7627" y="2225221"/>
            <a:ext cx="595357" cy="1027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0027" y="2377621"/>
            <a:ext cx="595357" cy="1027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2427" y="2530021"/>
            <a:ext cx="595357" cy="1027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4827" y="2682421"/>
            <a:ext cx="595357" cy="1027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7770026" y="3744182"/>
            <a:ext cx="1377388" cy="523220"/>
          </a:xfrm>
          <a:prstGeom prst="rect">
            <a:avLst/>
          </a:prstGeom>
          <a:noFill/>
        </p:spPr>
        <p:txBody>
          <a:bodyPr wrap="square" rtlCol="0">
            <a:spAutoFit/>
          </a:bodyPr>
          <a:lstStyle/>
          <a:p>
            <a:r>
              <a:rPr lang="en-US" dirty="0"/>
              <a:t>Execute</a:t>
            </a:r>
          </a:p>
        </p:txBody>
      </p:sp>
      <p:pic>
        <p:nvPicPr>
          <p:cNvPr id="3074" name="Picture 2" descr="C:\Users\gthain\AppData\Local\Microsoft\Windows\INetCache\IE\UX4WY9Z7\Server2_by_mimooh.sv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930" y="2067271"/>
            <a:ext cx="1158551" cy="163861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518702" y="5051250"/>
            <a:ext cx="1944547" cy="954107"/>
          </a:xfrm>
          <a:prstGeom prst="rect">
            <a:avLst/>
          </a:prstGeom>
          <a:noFill/>
        </p:spPr>
        <p:txBody>
          <a:bodyPr wrap="square" rtlCol="0">
            <a:spAutoFit/>
          </a:bodyPr>
          <a:lstStyle/>
          <a:p>
            <a:r>
              <a:rPr lang="en-US" dirty="0"/>
              <a:t>Central Manager</a:t>
            </a:r>
          </a:p>
        </p:txBody>
      </p:sp>
      <p:pic>
        <p:nvPicPr>
          <p:cNvPr id="3075" name="Picture 3" descr="C:\Users\gthain\AppData\Local\Microsoft\Windows\INetCache\IE\AX77XF3R\stopligh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049" y="3662028"/>
            <a:ext cx="1033462" cy="1428749"/>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bwMode="auto">
          <a:xfrm>
            <a:off x="1643605" y="3662028"/>
            <a:ext cx="1977900" cy="1051599"/>
          </a:xfrm>
          <a:prstGeom prst="straightConnector1">
            <a:avLst/>
          </a:prstGeom>
          <a:solidFill>
            <a:schemeClr val="accent1"/>
          </a:solidFill>
          <a:ln w="41275" cap="flat" cmpd="sng" algn="ctr">
            <a:solidFill>
              <a:schemeClr val="tx1"/>
            </a:solidFill>
            <a:prstDash val="solid"/>
            <a:round/>
            <a:headEnd type="triangle" w="lg" len="lg"/>
            <a:tailEnd type="triangle"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Arrow Connector 20"/>
          <p:cNvCxnSpPr/>
          <p:nvPr/>
        </p:nvCxnSpPr>
        <p:spPr bwMode="auto">
          <a:xfrm flipV="1">
            <a:off x="4822512" y="3457360"/>
            <a:ext cx="2795115" cy="1256266"/>
          </a:xfrm>
          <a:prstGeom prst="straightConnector1">
            <a:avLst/>
          </a:prstGeom>
          <a:solidFill>
            <a:schemeClr val="accent1"/>
          </a:solidFill>
          <a:ln w="41275" cap="flat" cmpd="sng" algn="ctr">
            <a:solidFill>
              <a:schemeClr val="tx1"/>
            </a:solidFill>
            <a:prstDash val="solid"/>
            <a:round/>
            <a:headEnd type="triangle" w="lg" len="lg"/>
            <a:tailEnd type="triangle"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Arrow Connector 21"/>
          <p:cNvCxnSpPr/>
          <p:nvPr/>
        </p:nvCxnSpPr>
        <p:spPr bwMode="auto">
          <a:xfrm>
            <a:off x="1703764" y="2940321"/>
            <a:ext cx="5609063" cy="7573"/>
          </a:xfrm>
          <a:prstGeom prst="straightConnector1">
            <a:avLst/>
          </a:prstGeom>
          <a:solidFill>
            <a:schemeClr val="accent1"/>
          </a:solidFill>
          <a:ln w="41275" cap="flat" cmpd="sng" algn="ctr">
            <a:solidFill>
              <a:schemeClr val="tx1"/>
            </a:solidFill>
            <a:prstDash val="solid"/>
            <a:round/>
            <a:headEnd type="triangle" w="lg" len="lg"/>
            <a:tailEnd type="triangle"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097768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44326-562F-4453-AC53-9A1A9DD12142}"/>
              </a:ext>
            </a:extLst>
          </p:cNvPr>
          <p:cNvSpPr>
            <a:spLocks noGrp="1"/>
          </p:cNvSpPr>
          <p:nvPr>
            <p:ph type="title"/>
          </p:nvPr>
        </p:nvSpPr>
        <p:spPr/>
        <p:txBody>
          <a:bodyPr/>
          <a:lstStyle/>
          <a:p>
            <a:r>
              <a:rPr lang="en-US" dirty="0"/>
              <a:t>We are going to fill in the boxes!</a:t>
            </a:r>
          </a:p>
        </p:txBody>
      </p:sp>
      <p:sp>
        <p:nvSpPr>
          <p:cNvPr id="65538" name="Rectangle 5"/>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fld id="{0ACD3A50-41AC-4049-872E-9C7352D78DF0}" type="slidenum">
              <a:rPr lang="en-US" altLang="en-US" sz="1200">
                <a:solidFill>
                  <a:srgbClr val="898989"/>
                </a:solidFill>
                <a:latin typeface="Arial" charset="0"/>
              </a:rPr>
              <a:pPr/>
              <a:t>14</a:t>
            </a:fld>
            <a:endParaRPr lang="en-US" altLang="en-US" sz="1200">
              <a:solidFill>
                <a:srgbClr val="898989"/>
              </a:solidFill>
              <a:latin typeface="Arial" charset="0"/>
            </a:endParaRPr>
          </a:p>
        </p:txBody>
      </p:sp>
      <p:sp>
        <p:nvSpPr>
          <p:cNvPr id="70" name="Slide Number Placeholder 3"/>
          <p:cNvSpPr txBox="1">
            <a:spLocks noGrp="1"/>
          </p:cNvSpPr>
          <p:nvPr/>
        </p:nvSpPr>
        <p:spPr bwMode="auto">
          <a:xfrm>
            <a:off x="0" y="6578600"/>
            <a:ext cx="990600" cy="279400"/>
          </a:xfrm>
          <a:prstGeom prst="rect">
            <a:avLst/>
          </a:prstGeom>
          <a:noFill/>
          <a:ln>
            <a:miter lim="800000"/>
            <a:headEnd/>
            <a:tailEnd/>
          </a:ln>
        </p:spPr>
        <p:txBody>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r"/>
            <a:fld id="{1C08E440-DBB0-47EB-A961-4D31C9A2CCCB}" type="slidenum">
              <a:rPr lang="en-US" altLang="en-US" sz="1400">
                <a:solidFill>
                  <a:srgbClr val="969696"/>
                </a:solidFill>
                <a:latin typeface="Arial" charset="0"/>
                <a:ea typeface="ＭＳ Ｐゴシック" pitchFamily="25" charset="-128"/>
              </a:rPr>
              <a:pPr algn="r"/>
              <a:t>14</a:t>
            </a:fld>
            <a:endParaRPr lang="en-US" altLang="en-US" sz="1400">
              <a:solidFill>
                <a:srgbClr val="969696"/>
              </a:solidFill>
              <a:latin typeface="Arial" charset="0"/>
              <a:ea typeface="ＭＳ Ｐゴシック" pitchFamily="25" charset="-128"/>
            </a:endParaRPr>
          </a:p>
        </p:txBody>
      </p:sp>
      <p:sp>
        <p:nvSpPr>
          <p:cNvPr id="65541" name="Rectangle 33"/>
          <p:cNvSpPr>
            <a:spLocks noChangeArrowheads="1"/>
          </p:cNvSpPr>
          <p:nvPr/>
        </p:nvSpPr>
        <p:spPr bwMode="auto">
          <a:xfrm>
            <a:off x="0" y="5572125"/>
            <a:ext cx="9144000" cy="1285875"/>
          </a:xfrm>
          <a:prstGeom prst="rect">
            <a:avLst/>
          </a:prstGeom>
          <a:solidFill>
            <a:schemeClr val="bg1"/>
          </a:solidFill>
          <a:ln w="9525">
            <a:solidFill>
              <a:schemeClr val="bg1"/>
            </a:solidFill>
            <a:miter lim="800000"/>
            <a:headEnd/>
            <a:tailEnd/>
          </a:ln>
        </p:spPr>
        <p:txBody>
          <a:bodyPr wrap="none" anchor="ct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r">
              <a:spcBef>
                <a:spcPct val="0"/>
              </a:spcBef>
              <a:buClrTx/>
              <a:buSzTx/>
              <a:buFontTx/>
              <a:buNone/>
            </a:pPr>
            <a:endParaRPr lang="en-US" altLang="en-US" sz="2800">
              <a:solidFill>
                <a:prstClr val="black"/>
              </a:solidFill>
              <a:latin typeface="Times New Roman" pitchFamily="18" charset="0"/>
              <a:cs typeface="Arial" charset="0"/>
            </a:endParaRPr>
          </a:p>
        </p:txBody>
      </p:sp>
      <p:sp>
        <p:nvSpPr>
          <p:cNvPr id="65542" name="Rectangle 2"/>
          <p:cNvSpPr>
            <a:spLocks noChangeArrowheads="1"/>
          </p:cNvSpPr>
          <p:nvPr/>
        </p:nvSpPr>
        <p:spPr bwMode="auto">
          <a:xfrm>
            <a:off x="4762500" y="3217863"/>
            <a:ext cx="4013200" cy="3276600"/>
          </a:xfrm>
          <a:prstGeom prst="rect">
            <a:avLst/>
          </a:prstGeom>
          <a:solidFill>
            <a:srgbClr val="FFFF99"/>
          </a:solidFill>
          <a:ln w="28575">
            <a:solidFill>
              <a:schemeClr val="tx1"/>
            </a:solidFill>
            <a:miter lim="800000"/>
            <a:headEnd/>
            <a:tailEnd/>
          </a:ln>
        </p:spPr>
        <p:txBody>
          <a:bodyPr wrap="none"/>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800" b="1">
                <a:solidFill>
                  <a:srgbClr val="4D4D4D"/>
                </a:solidFill>
                <a:latin typeface="Comic Sans MS" pitchFamily="66" charset="0"/>
                <a:cs typeface="Arial" charset="0"/>
              </a:rPr>
              <a:t>Execute Machine</a:t>
            </a:r>
          </a:p>
        </p:txBody>
      </p:sp>
      <p:sp>
        <p:nvSpPr>
          <p:cNvPr id="65543" name="Rectangle 4"/>
          <p:cNvSpPr>
            <a:spLocks noChangeArrowheads="1"/>
          </p:cNvSpPr>
          <p:nvPr/>
        </p:nvSpPr>
        <p:spPr bwMode="auto">
          <a:xfrm>
            <a:off x="304800" y="3217863"/>
            <a:ext cx="4025900" cy="3276600"/>
          </a:xfrm>
          <a:prstGeom prst="rect">
            <a:avLst/>
          </a:prstGeom>
          <a:solidFill>
            <a:srgbClr val="FFFF99"/>
          </a:solidFill>
          <a:ln w="28575">
            <a:solidFill>
              <a:schemeClr val="tx1"/>
            </a:solidFill>
            <a:miter lim="800000"/>
            <a:headEnd/>
            <a:tailEnd/>
          </a:ln>
        </p:spPr>
        <p:txBody>
          <a:bodyPr wrap="none"/>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800" b="1">
                <a:solidFill>
                  <a:srgbClr val="4D4D4D"/>
                </a:solidFill>
                <a:latin typeface="Comic Sans MS" pitchFamily="66" charset="0"/>
                <a:cs typeface="Arial" charset="0"/>
              </a:rPr>
              <a:t>Submit Machine</a:t>
            </a:r>
            <a:endParaRPr lang="en-US" altLang="en-US" sz="2800">
              <a:solidFill>
                <a:srgbClr val="4D4D4D"/>
              </a:solidFill>
              <a:latin typeface="Comic Sans MS" pitchFamily="66" charset="0"/>
              <a:cs typeface="Arial" charset="0"/>
            </a:endParaRPr>
          </a:p>
        </p:txBody>
      </p:sp>
      <p:sp>
        <p:nvSpPr>
          <p:cNvPr id="65548" name="Rectangle 20"/>
          <p:cNvSpPr>
            <a:spLocks noChangeArrowheads="1"/>
          </p:cNvSpPr>
          <p:nvPr/>
        </p:nvSpPr>
        <p:spPr bwMode="auto">
          <a:xfrm>
            <a:off x="2559050" y="1081881"/>
            <a:ext cx="4025900" cy="1506538"/>
          </a:xfrm>
          <a:prstGeom prst="rect">
            <a:avLst/>
          </a:prstGeom>
          <a:solidFill>
            <a:srgbClr val="FFFF99"/>
          </a:solidFill>
          <a:ln w="28575">
            <a:solidFill>
              <a:schemeClr val="tx1"/>
            </a:solidFill>
            <a:miter lim="800000"/>
            <a:headEnd/>
            <a:tailEnd/>
          </a:ln>
        </p:spPr>
        <p:txBody>
          <a:bodyPr wrap="none"/>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800" b="1" dirty="0">
                <a:solidFill>
                  <a:srgbClr val="4D4D4D"/>
                </a:solidFill>
                <a:latin typeface="Comic Sans MS" pitchFamily="66" charset="0"/>
                <a:cs typeface="Arial" charset="0"/>
              </a:rPr>
              <a:t>Central Manager</a:t>
            </a:r>
            <a:endParaRPr lang="en-US" altLang="en-US" sz="2800" dirty="0">
              <a:solidFill>
                <a:srgbClr val="4D4D4D"/>
              </a:solidFill>
              <a:latin typeface="Comic Sans MS" pitchFamily="66" charset="0"/>
              <a:cs typeface="Arial" charset="0"/>
            </a:endParaRPr>
          </a:p>
        </p:txBody>
      </p:sp>
    </p:spTree>
    <p:custDataLst>
      <p:tags r:id="rId1"/>
    </p:custDataLst>
    <p:extLst>
      <p:ext uri="{BB962C8B-B14F-4D97-AF65-F5344CB8AC3E}">
        <p14:creationId xmlns:p14="http://schemas.microsoft.com/office/powerpoint/2010/main" val="417349465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3" name="Picture 3" descr="Newspaper _Classified_Ads_256826"/>
          <p:cNvPicPr>
            <a:picLocks noGrp="1" noChangeAspect="1" noChangeArrowheads="1"/>
          </p:cNvPicPr>
          <p:nvPr>
            <p:ph idx="1"/>
          </p:nvPr>
        </p:nvPicPr>
        <p:blipFill>
          <a:blip r:embed="rId2"/>
          <a:stretch>
            <a:fillRect/>
          </a:stretch>
        </p:blipFill>
        <p:spPr>
          <a:xfrm>
            <a:off x="1547813" y="1355725"/>
            <a:ext cx="6048375" cy="4227513"/>
          </a:xfrm>
        </p:spPr>
      </p:pic>
      <p:sp>
        <p:nvSpPr>
          <p:cNvPr id="138242" name="Rectangle 2"/>
          <p:cNvSpPr>
            <a:spLocks noGrp="1" noChangeArrowheads="1"/>
          </p:cNvSpPr>
          <p:nvPr>
            <p:ph type="title"/>
          </p:nvPr>
        </p:nvSpPr>
        <p:spPr>
          <a:xfrm>
            <a:off x="0" y="184150"/>
            <a:ext cx="9144000" cy="914400"/>
          </a:xfrm>
        </p:spPr>
        <p:txBody>
          <a:bodyPr lIns="0" tIns="0" rIns="0" bIns="0"/>
          <a:lstStyle/>
          <a:p>
            <a:pPr defTabSz="457200" eaLnBrk="1" hangingPunct="1">
              <a:defRPr/>
            </a:pPr>
            <a:r>
              <a:rPr lang="en-US" altLang="en-US" dirty="0" err="1"/>
              <a:t>ClassAds</a:t>
            </a:r>
            <a:r>
              <a:rPr lang="en-US" altLang="en-US" dirty="0"/>
              <a:t>: The </a:t>
            </a:r>
            <a:r>
              <a:rPr lang="en-US" altLang="en-US" i="1" dirty="0"/>
              <a:t>lingua franca</a:t>
            </a:r>
            <a:r>
              <a:rPr lang="en-US" altLang="en-US" dirty="0"/>
              <a:t> of HTCondor</a:t>
            </a:r>
          </a:p>
        </p:txBody>
      </p:sp>
      <p:sp>
        <p:nvSpPr>
          <p:cNvPr id="21508" name="Rectangle 5"/>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08000"/>
              </a:buClr>
              <a:buSzPct val="120000"/>
              <a:buChar char="›"/>
              <a:defRPr sz="3200">
                <a:solidFill>
                  <a:schemeClr val="tx1"/>
                </a:solidFill>
                <a:latin typeface="Arial" pitchFamily="34"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pitchFamily="34" charset="0"/>
                <a:ea typeface="MS PGothic" pitchFamily="34" charset="-128"/>
                <a:cs typeface="Arial" pitchFamily="34" charset="0"/>
              </a:defRPr>
            </a:lvl2pPr>
            <a:lvl3pPr marL="1143000" indent="-228600">
              <a:spcBef>
                <a:spcPct val="20000"/>
              </a:spcBef>
              <a:buChar char="•"/>
              <a:defRPr sz="2400">
                <a:solidFill>
                  <a:schemeClr val="tx1"/>
                </a:solidFill>
                <a:latin typeface="Arial" pitchFamily="34" charset="0"/>
                <a:ea typeface="Arial" pitchFamily="34" charset="0"/>
                <a:cs typeface="Arial" pitchFamily="34" charset="0"/>
              </a:defRPr>
            </a:lvl3pPr>
            <a:lvl4pPr marL="1600200" indent="-228600">
              <a:spcBef>
                <a:spcPct val="20000"/>
              </a:spcBef>
              <a:buChar char="–"/>
              <a:defRPr sz="2000">
                <a:solidFill>
                  <a:schemeClr val="tx1"/>
                </a:solidFill>
                <a:latin typeface="Arial" pitchFamily="34" charset="0"/>
                <a:ea typeface="Arial" pitchFamily="34" charset="0"/>
                <a:cs typeface="Arial" pitchFamily="34" charset="0"/>
              </a:defRPr>
            </a:lvl4pPr>
            <a:lvl5pPr marL="2057400" indent="-228600">
              <a:spcBef>
                <a:spcPct val="20000"/>
              </a:spcBef>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9pPr>
          </a:lstStyle>
          <a:p>
            <a:pPr>
              <a:spcBef>
                <a:spcPct val="0"/>
              </a:spcBef>
              <a:buClrTx/>
              <a:buSzTx/>
              <a:buFontTx/>
              <a:buNone/>
            </a:pPr>
            <a:fld id="{5B942C1D-9DDE-4E6D-A2AD-61DD32FFD0F1}" type="slidenum">
              <a:rPr lang="en-US" altLang="en-US" sz="1200" smtClean="0">
                <a:solidFill>
                  <a:srgbClr val="898989"/>
                </a:solidFill>
                <a:cs typeface="Arial" pitchFamily="34" charset="0"/>
              </a:rPr>
              <a:pPr>
                <a:spcBef>
                  <a:spcPct val="0"/>
                </a:spcBef>
                <a:buClrTx/>
                <a:buSzTx/>
                <a:buFontTx/>
                <a:buNone/>
              </a:pPr>
              <a:t>15</a:t>
            </a:fld>
            <a:endParaRPr lang="en-US" altLang="en-US" sz="1200">
              <a:solidFill>
                <a:srgbClr val="898989"/>
              </a:solidFill>
              <a:cs typeface="Arial" pitchFamily="34" charset="0"/>
            </a:endParaRPr>
          </a:p>
        </p:txBody>
      </p:sp>
    </p:spTree>
    <p:extLst>
      <p:ext uri="{BB962C8B-B14F-4D97-AF65-F5344CB8AC3E}">
        <p14:creationId xmlns:p14="http://schemas.microsoft.com/office/powerpoint/2010/main" val="329762924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3"/>
          <p:cNvSpPr>
            <a:spLocks noGrp="1" noChangeArrowheads="1"/>
          </p:cNvSpPr>
          <p:nvPr>
            <p:ph idx="1"/>
          </p:nvPr>
        </p:nvSpPr>
        <p:spPr/>
        <p:txBody>
          <a:bodyPr lIns="90000" tIns="46800" rIns="90000" bIns="46800"/>
          <a:lstStyle/>
          <a:p>
            <a:pPr marL="338138" indent="-338138" defTabSz="457200" eaLnBrk="1" hangingPunct="1">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altLang="en-US" dirty="0" err="1"/>
              <a:t>ClassAds</a:t>
            </a:r>
            <a:r>
              <a:rPr lang="en-GB" altLang="en-US" dirty="0"/>
              <a:t> is a language for objects (jobs and machines) to</a:t>
            </a:r>
          </a:p>
          <a:p>
            <a:pPr marL="738188" lvl="1" indent="-280988" defTabSz="457200" eaLnBrk="1" hangingPunct="1">
              <a:buFont typeface="Marlett" charset="0"/>
              <a:buChar char="h"/>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altLang="en-US" dirty="0"/>
              <a:t>Express attributes about themselves</a:t>
            </a:r>
          </a:p>
          <a:p>
            <a:pPr lvl="1"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altLang="en-US" dirty="0"/>
              <a:t>Express what they require/desire in a “match” (similar to personal classified ads)</a:t>
            </a:r>
          </a:p>
          <a:p>
            <a:pPr marL="57150" indent="0" defTabSz="457200" eaLnBrk="1" hangingPunct="1">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altLang="en-US" dirty="0">
                <a:solidFill>
                  <a:srgbClr val="FF0000"/>
                </a:solidFill>
              </a:rPr>
              <a:t>Structure</a:t>
            </a:r>
            <a:r>
              <a:rPr lang="en-GB" altLang="en-US" dirty="0"/>
              <a:t> : Set of attribute name/value pairs, where the value can be a literal or an expression.  Semi-structured, no fixed schema.</a:t>
            </a:r>
          </a:p>
        </p:txBody>
      </p:sp>
      <p:sp>
        <p:nvSpPr>
          <p:cNvPr id="139266" name="Rectangle 2"/>
          <p:cNvSpPr>
            <a:spLocks noGrp="1" noChangeArrowheads="1"/>
          </p:cNvSpPr>
          <p:nvPr>
            <p:ph type="title"/>
          </p:nvPr>
        </p:nvSpPr>
        <p:spPr/>
        <p:txBody>
          <a:bodyPr lIns="90000" tIns="46800" rIns="90000" bIns="4680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4000" dirty="0"/>
              <a:t>What are </a:t>
            </a:r>
            <a:r>
              <a:rPr lang="en-GB" altLang="en-US" sz="4000" dirty="0" err="1"/>
              <a:t>ClassAds</a:t>
            </a:r>
            <a:r>
              <a:rPr lang="en-GB" altLang="en-US" sz="4000" dirty="0"/>
              <a:t>?</a:t>
            </a:r>
          </a:p>
        </p:txBody>
      </p:sp>
      <p:sp>
        <p:nvSpPr>
          <p:cNvPr id="22532" name="Rectangle 5"/>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08000"/>
              </a:buClr>
              <a:buSzPct val="120000"/>
              <a:buChar char="›"/>
              <a:defRPr sz="3200">
                <a:solidFill>
                  <a:schemeClr val="tx1"/>
                </a:solidFill>
                <a:latin typeface="Arial" pitchFamily="34"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pitchFamily="34" charset="0"/>
                <a:ea typeface="MS PGothic" pitchFamily="34" charset="-128"/>
                <a:cs typeface="Arial" pitchFamily="34" charset="0"/>
              </a:defRPr>
            </a:lvl2pPr>
            <a:lvl3pPr marL="1143000" indent="-228600">
              <a:spcBef>
                <a:spcPct val="20000"/>
              </a:spcBef>
              <a:buChar char="•"/>
              <a:defRPr sz="2400">
                <a:solidFill>
                  <a:schemeClr val="tx1"/>
                </a:solidFill>
                <a:latin typeface="Arial" pitchFamily="34" charset="0"/>
                <a:ea typeface="Arial" pitchFamily="34" charset="0"/>
                <a:cs typeface="Arial" pitchFamily="34" charset="0"/>
              </a:defRPr>
            </a:lvl3pPr>
            <a:lvl4pPr marL="1600200" indent="-228600">
              <a:spcBef>
                <a:spcPct val="20000"/>
              </a:spcBef>
              <a:buChar char="–"/>
              <a:defRPr sz="2000">
                <a:solidFill>
                  <a:schemeClr val="tx1"/>
                </a:solidFill>
                <a:latin typeface="Arial" pitchFamily="34" charset="0"/>
                <a:ea typeface="Arial" pitchFamily="34" charset="0"/>
                <a:cs typeface="Arial" pitchFamily="34" charset="0"/>
              </a:defRPr>
            </a:lvl4pPr>
            <a:lvl5pPr marL="2057400" indent="-228600">
              <a:spcBef>
                <a:spcPct val="20000"/>
              </a:spcBef>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9pPr>
          </a:lstStyle>
          <a:p>
            <a:pPr>
              <a:spcBef>
                <a:spcPct val="0"/>
              </a:spcBef>
              <a:buClrTx/>
              <a:buSzTx/>
              <a:buFontTx/>
              <a:buNone/>
            </a:pPr>
            <a:fld id="{90840DB1-989F-4BB9-87C6-3A07920BA61F}" type="slidenum">
              <a:rPr lang="en-US" altLang="en-US" sz="1200" smtClean="0">
                <a:solidFill>
                  <a:srgbClr val="898989"/>
                </a:solidFill>
                <a:cs typeface="Arial" pitchFamily="34" charset="0"/>
              </a:rPr>
              <a:pPr>
                <a:spcBef>
                  <a:spcPct val="0"/>
                </a:spcBef>
                <a:buClrTx/>
                <a:buSzTx/>
                <a:buFontTx/>
                <a:buNone/>
              </a:pPr>
              <a:t>16</a:t>
            </a:fld>
            <a:endParaRPr lang="en-US" altLang="en-US" sz="1200">
              <a:solidFill>
                <a:srgbClr val="898989"/>
              </a:solidFill>
              <a:cs typeface="Arial" pitchFamily="34" charset="0"/>
            </a:endParaRPr>
          </a:p>
        </p:txBody>
      </p:sp>
    </p:spTree>
    <p:extLst>
      <p:ext uri="{BB962C8B-B14F-4D97-AF65-F5344CB8AC3E}">
        <p14:creationId xmlns:p14="http://schemas.microsoft.com/office/powerpoint/2010/main" val="378311642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2" name="Rectangle 3"/>
          <p:cNvSpPr>
            <a:spLocks noGrp="1" noChangeArrowheads="1"/>
          </p:cNvSpPr>
          <p:nvPr>
            <p:ph idx="1"/>
          </p:nvPr>
        </p:nvSpPr>
        <p:spPr>
          <a:xfrm>
            <a:off x="382588" y="698500"/>
            <a:ext cx="8397875" cy="4227513"/>
          </a:xfrm>
        </p:spPr>
        <p:txBody>
          <a:bodyPr/>
          <a:lstStyle/>
          <a:p>
            <a:pPr eaLnBrk="1" hangingPunct="1">
              <a:lnSpc>
                <a:spcPct val="90000"/>
              </a:lnSpc>
              <a:defRPr/>
            </a:pPr>
            <a:r>
              <a:rPr lang="en-US" altLang="en-US" sz="2800" dirty="0"/>
              <a:t>Literals</a:t>
            </a:r>
          </a:p>
          <a:p>
            <a:pPr lvl="1" eaLnBrk="1" hangingPunct="1">
              <a:lnSpc>
                <a:spcPct val="90000"/>
              </a:lnSpc>
              <a:defRPr/>
            </a:pPr>
            <a:r>
              <a:rPr lang="en-US" altLang="en-US" sz="2400" dirty="0"/>
              <a:t>Strings ( “RedHat6” ), integers, floats, </a:t>
            </a:r>
            <a:r>
              <a:rPr lang="en-US" altLang="en-US" sz="2400" dirty="0" err="1"/>
              <a:t>boolean</a:t>
            </a:r>
            <a:r>
              <a:rPr lang="en-US" altLang="en-US" sz="2400" dirty="0"/>
              <a:t> (true/false), …</a:t>
            </a:r>
          </a:p>
          <a:p>
            <a:pPr eaLnBrk="1" hangingPunct="1">
              <a:lnSpc>
                <a:spcPct val="90000"/>
              </a:lnSpc>
              <a:defRPr/>
            </a:pPr>
            <a:r>
              <a:rPr lang="en-US" altLang="en-US" sz="2800" dirty="0"/>
              <a:t>Expressions</a:t>
            </a:r>
          </a:p>
          <a:p>
            <a:pPr lvl="1" eaLnBrk="1" hangingPunct="1">
              <a:lnSpc>
                <a:spcPct val="90000"/>
              </a:lnSpc>
              <a:defRPr/>
            </a:pPr>
            <a:r>
              <a:rPr lang="en-US" altLang="en-US" sz="2400" dirty="0"/>
              <a:t>Similar look to C/C++ or Java : operators, references, functions</a:t>
            </a:r>
          </a:p>
          <a:p>
            <a:pPr lvl="1" eaLnBrk="1" hangingPunct="1">
              <a:lnSpc>
                <a:spcPct val="90000"/>
              </a:lnSpc>
              <a:defRPr/>
            </a:pPr>
            <a:r>
              <a:rPr lang="en-US" altLang="en-US" sz="2400" dirty="0">
                <a:solidFill>
                  <a:srgbClr val="FF0000"/>
                </a:solidFill>
              </a:rPr>
              <a:t>References</a:t>
            </a:r>
            <a:r>
              <a:rPr lang="en-US" altLang="en-US" sz="2400" dirty="0"/>
              <a:t>: to other attributes in the same ad, or attributes in an ad that is a candidate for a match</a:t>
            </a:r>
          </a:p>
          <a:p>
            <a:pPr lvl="1" eaLnBrk="1" hangingPunct="1">
              <a:lnSpc>
                <a:spcPct val="90000"/>
              </a:lnSpc>
              <a:defRPr/>
            </a:pPr>
            <a:r>
              <a:rPr lang="en-US" altLang="en-US" sz="2400" dirty="0">
                <a:solidFill>
                  <a:srgbClr val="FF0000"/>
                </a:solidFill>
              </a:rPr>
              <a:t>Operators</a:t>
            </a:r>
            <a:r>
              <a:rPr lang="en-US" altLang="en-US" sz="2400" dirty="0"/>
              <a:t>: +, -, *, /, &lt;, &lt;=,&gt;, &gt;=, ==, !=, &amp;&amp;, and || all work as expected</a:t>
            </a:r>
          </a:p>
          <a:p>
            <a:pPr lvl="1" eaLnBrk="1" hangingPunct="1">
              <a:lnSpc>
                <a:spcPct val="90000"/>
              </a:lnSpc>
              <a:defRPr/>
            </a:pPr>
            <a:r>
              <a:rPr lang="en-US" altLang="en-US" sz="2400" dirty="0">
                <a:solidFill>
                  <a:srgbClr val="FF0000"/>
                </a:solidFill>
              </a:rPr>
              <a:t>Built-in Functions</a:t>
            </a:r>
            <a:r>
              <a:rPr lang="en-US" altLang="en-US" sz="2400" dirty="0"/>
              <a:t>: if/then/else, string manipulation, regular expression pattern matching, list operations, dates, randomization, math (ceil, floor, quantize,…), time functions, </a:t>
            </a:r>
            <a:r>
              <a:rPr lang="en-US" altLang="en-US" sz="2400" dirty="0" err="1"/>
              <a:t>eval</a:t>
            </a:r>
            <a:r>
              <a:rPr lang="en-US" altLang="en-US" sz="2400" dirty="0"/>
              <a:t>, …</a:t>
            </a:r>
          </a:p>
        </p:txBody>
      </p:sp>
      <p:sp>
        <p:nvSpPr>
          <p:cNvPr id="155651" name="Rectangle 2"/>
          <p:cNvSpPr>
            <a:spLocks noGrp="1" noChangeArrowheads="1"/>
          </p:cNvSpPr>
          <p:nvPr>
            <p:ph type="title"/>
          </p:nvPr>
        </p:nvSpPr>
        <p:spPr>
          <a:xfrm>
            <a:off x="0" y="165100"/>
            <a:ext cx="9144000" cy="914400"/>
          </a:xfrm>
        </p:spPr>
        <p:txBody>
          <a:bodyPr/>
          <a:lstStyle/>
          <a:p>
            <a:pPr eaLnBrk="1" hangingPunct="1">
              <a:defRPr/>
            </a:pPr>
            <a:r>
              <a:rPr lang="en-US" altLang="en-US" dirty="0" err="1"/>
              <a:t>ClassAd</a:t>
            </a:r>
            <a:r>
              <a:rPr lang="en-US" altLang="en-US" dirty="0"/>
              <a:t> Values</a:t>
            </a:r>
            <a:br>
              <a:rPr lang="en-US" altLang="en-US" dirty="0"/>
            </a:br>
            <a:endParaRPr lang="en-US" altLang="en-US" dirty="0"/>
          </a:p>
        </p:txBody>
      </p:sp>
      <p:sp>
        <p:nvSpPr>
          <p:cNvPr id="24580" name="Rectangle 5"/>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08000"/>
              </a:buClr>
              <a:buSzPct val="120000"/>
              <a:buChar char="›"/>
              <a:defRPr sz="3200">
                <a:solidFill>
                  <a:schemeClr val="tx1"/>
                </a:solidFill>
                <a:latin typeface="Arial" pitchFamily="34"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pitchFamily="34" charset="0"/>
                <a:ea typeface="MS PGothic" pitchFamily="34" charset="-128"/>
                <a:cs typeface="Arial" pitchFamily="34" charset="0"/>
              </a:defRPr>
            </a:lvl2pPr>
            <a:lvl3pPr marL="1143000" indent="-228600">
              <a:spcBef>
                <a:spcPct val="20000"/>
              </a:spcBef>
              <a:buChar char="•"/>
              <a:defRPr sz="2400">
                <a:solidFill>
                  <a:schemeClr val="tx1"/>
                </a:solidFill>
                <a:latin typeface="Arial" pitchFamily="34" charset="0"/>
                <a:ea typeface="Arial" pitchFamily="34" charset="0"/>
                <a:cs typeface="Arial" pitchFamily="34" charset="0"/>
              </a:defRPr>
            </a:lvl3pPr>
            <a:lvl4pPr marL="1600200" indent="-228600">
              <a:spcBef>
                <a:spcPct val="20000"/>
              </a:spcBef>
              <a:buChar char="–"/>
              <a:defRPr sz="2000">
                <a:solidFill>
                  <a:schemeClr val="tx1"/>
                </a:solidFill>
                <a:latin typeface="Arial" pitchFamily="34" charset="0"/>
                <a:ea typeface="Arial" pitchFamily="34" charset="0"/>
                <a:cs typeface="Arial" pitchFamily="34" charset="0"/>
              </a:defRPr>
            </a:lvl4pPr>
            <a:lvl5pPr marL="2057400" indent="-228600">
              <a:spcBef>
                <a:spcPct val="20000"/>
              </a:spcBef>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9pPr>
          </a:lstStyle>
          <a:p>
            <a:pPr>
              <a:spcBef>
                <a:spcPct val="0"/>
              </a:spcBef>
              <a:buClrTx/>
              <a:buSzTx/>
              <a:buFontTx/>
              <a:buNone/>
            </a:pPr>
            <a:fld id="{29ED76B7-0199-43E5-A1AA-E2D9BA84330F}" type="slidenum">
              <a:rPr lang="en-US" altLang="en-US" sz="1200" smtClean="0">
                <a:solidFill>
                  <a:srgbClr val="898989"/>
                </a:solidFill>
                <a:cs typeface="Arial" pitchFamily="34" charset="0"/>
              </a:rPr>
              <a:pPr>
                <a:spcBef>
                  <a:spcPct val="0"/>
                </a:spcBef>
                <a:buClrTx/>
                <a:buSzTx/>
                <a:buFontTx/>
                <a:buNone/>
              </a:pPr>
              <a:t>17</a:t>
            </a:fld>
            <a:endParaRPr lang="en-US" altLang="en-US" sz="1200">
              <a:solidFill>
                <a:srgbClr val="898989"/>
              </a:solidFill>
              <a:cs typeface="Arial" pitchFamily="34" charset="0"/>
            </a:endParaRPr>
          </a:p>
        </p:txBody>
      </p:sp>
      <p:sp>
        <p:nvSpPr>
          <p:cNvPr id="4" name="Slide Number Placeholder 4"/>
          <p:cNvSpPr txBox="1">
            <a:spLocks noGrp="1"/>
          </p:cNvSpPr>
          <p:nvPr/>
        </p:nvSpPr>
        <p:spPr bwMode="auto">
          <a:xfrm>
            <a:off x="0" y="6578600"/>
            <a:ext cx="990600" cy="279400"/>
          </a:xfrm>
          <a:prstGeom prst="rect">
            <a:avLst/>
          </a:prstGeom>
          <a:noFill/>
          <a:ln>
            <a:miter lim="800000"/>
            <a:headEnd/>
            <a:tailEnd/>
          </a:ln>
        </p:spPr>
        <p:txBody>
          <a:bodyPr/>
          <a:lstStyle/>
          <a:p>
            <a:pPr>
              <a:defRPr/>
            </a:pPr>
            <a:fld id="{4C57155F-8B87-461B-8217-A734FC111925}" type="slidenum">
              <a:rPr lang="en-US" sz="1400">
                <a:solidFill>
                  <a:srgbClr val="969696"/>
                </a:solidFill>
                <a:latin typeface="+mn-lt"/>
                <a:cs typeface="+mn-cs"/>
              </a:rPr>
              <a:pPr>
                <a:defRPr/>
              </a:pPr>
              <a:t>17</a:t>
            </a:fld>
            <a:endParaRPr lang="en-US" sz="1400">
              <a:solidFill>
                <a:srgbClr val="969696"/>
              </a:solidFill>
              <a:latin typeface="+mn-lt"/>
              <a:cs typeface="+mn-cs"/>
            </a:endParaRPr>
          </a:p>
        </p:txBody>
      </p:sp>
    </p:spTree>
    <p:extLst>
      <p:ext uri="{BB962C8B-B14F-4D97-AF65-F5344CB8AC3E}">
        <p14:creationId xmlns:p14="http://schemas.microsoft.com/office/powerpoint/2010/main" val="264992040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5">
            <a:extLst>
              <a:ext uri="{FF2B5EF4-FFF2-40B4-BE49-F238E27FC236}">
                <a16:creationId xmlns:a16="http://schemas.microsoft.com/office/drawing/2014/main" id="{4425B7AB-E222-4A9C-B345-AFD6B0ED0E2B}"/>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808000"/>
              </a:buClr>
              <a:buSzPct val="120000"/>
              <a:buChar char="›"/>
              <a:defRPr sz="3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eaLnBrk="0" hangingPunct="0">
              <a:spcBef>
                <a:spcPct val="20000"/>
              </a:spcBef>
              <a:buSzPct val="90000"/>
              <a:buFont typeface="Marlett" pitchFamily="2" charset="2"/>
              <a:buChar char="h"/>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ClrTx/>
              <a:buSzTx/>
              <a:buFontTx/>
              <a:buNone/>
            </a:pPr>
            <a:fld id="{45240D35-DA3D-4990-AAF8-711280AF52C1}" type="slidenum">
              <a:rPr lang="en-US" altLang="en-US" sz="1200">
                <a:solidFill>
                  <a:srgbClr val="898989"/>
                </a:solidFill>
                <a:cs typeface="Arial" panose="020B0604020202020204" pitchFamily="34" charset="0"/>
              </a:rPr>
              <a:pPr>
                <a:spcBef>
                  <a:spcPct val="0"/>
                </a:spcBef>
                <a:buClrTx/>
                <a:buSzTx/>
                <a:buFontTx/>
                <a:buNone/>
              </a:pPr>
              <a:t>18</a:t>
            </a:fld>
            <a:endParaRPr lang="en-US" altLang="en-US" sz="1200">
              <a:solidFill>
                <a:srgbClr val="898989"/>
              </a:solidFill>
              <a:cs typeface="Arial" panose="020B0604020202020204" pitchFamily="34" charset="0"/>
            </a:endParaRPr>
          </a:p>
        </p:txBody>
      </p:sp>
      <p:sp>
        <p:nvSpPr>
          <p:cNvPr id="144387" name="Rectangle 3">
            <a:extLst>
              <a:ext uri="{FF2B5EF4-FFF2-40B4-BE49-F238E27FC236}">
                <a16:creationId xmlns:a16="http://schemas.microsoft.com/office/drawing/2014/main" id="{EEB8AF5E-93A2-4E20-B58B-6A56BF647EA6}"/>
              </a:ext>
            </a:extLst>
          </p:cNvPr>
          <p:cNvSpPr>
            <a:spLocks noGrp="1" noChangeArrowheads="1"/>
          </p:cNvSpPr>
          <p:nvPr>
            <p:ph type="body" sz="half" idx="4294967295"/>
          </p:nvPr>
        </p:nvSpPr>
        <p:spPr>
          <a:xfrm>
            <a:off x="392430" y="786764"/>
            <a:ext cx="3810000" cy="5321428"/>
          </a:xfrm>
          <a:ln>
            <a:solidFill>
              <a:schemeClr val="accent2"/>
            </a:solidFill>
            <a:miter lim="800000"/>
            <a:headEnd/>
            <a:tailEnd/>
          </a:ln>
        </p:spPr>
        <p:txBody>
          <a:bodyPr vert="horz" wrap="square" lIns="0" tIns="0" rIns="0" bIns="0" numCol="1" anchor="t" anchorCtr="0" compatLnSpc="1">
            <a:prstTxWarp prst="textNoShape">
              <a:avLst/>
            </a:prstTxWarp>
          </a:bodyPr>
          <a:lstStyle/>
          <a:p>
            <a:pPr defTabSz="457200">
              <a:lnSpc>
                <a:spcPct val="90000"/>
              </a:lnSpc>
              <a:buClr>
                <a:schemeClr val="tx1"/>
              </a:buClr>
              <a:buSzPct val="100000"/>
              <a:buNone/>
              <a:defRPr/>
            </a:pPr>
            <a:r>
              <a:rPr lang="en-GB" altLang="en-US" sz="3600" dirty="0"/>
              <a:t> </a:t>
            </a:r>
            <a:r>
              <a:rPr lang="en-GB" altLang="en-US" sz="3600" u="sng" dirty="0"/>
              <a:t>Job Ad</a:t>
            </a:r>
          </a:p>
          <a:p>
            <a:pPr defTabSz="457200">
              <a:lnSpc>
                <a:spcPct val="90000"/>
              </a:lnSpc>
              <a:buClr>
                <a:schemeClr val="tx1"/>
              </a:buClr>
              <a:buSzPct val="100000"/>
              <a:buNone/>
              <a:defRPr/>
            </a:pPr>
            <a:r>
              <a:rPr lang="en-GB" altLang="en-US" sz="2400" b="1" dirty="0">
                <a:latin typeface="Courier New" pitchFamily="49" charset="0"/>
              </a:rPr>
              <a:t> </a:t>
            </a:r>
            <a:r>
              <a:rPr lang="en-GB" altLang="en-US" sz="2000" b="1" dirty="0">
                <a:latin typeface="Courier New" pitchFamily="49" charset="0"/>
                <a:cs typeface="Courier New" pitchFamily="49" charset="0"/>
              </a:rPr>
              <a:t>Type  = "Job"</a:t>
            </a:r>
          </a:p>
          <a:p>
            <a:pPr defTabSz="457200">
              <a:lnSpc>
                <a:spcPct val="90000"/>
              </a:lnSpc>
              <a:buClr>
                <a:schemeClr val="tx1"/>
              </a:buClr>
              <a:buSzPct val="100000"/>
              <a:buNone/>
              <a:defRPr/>
            </a:pPr>
            <a:r>
              <a:rPr lang="en-GB" altLang="en-US" sz="2000" b="1" dirty="0">
                <a:latin typeface="Courier New" pitchFamily="49" charset="0"/>
                <a:cs typeface="Courier New" pitchFamily="49" charset="0"/>
              </a:rPr>
              <a:t> </a:t>
            </a:r>
            <a:r>
              <a:rPr lang="en-GB" altLang="en-US" sz="2000" b="1" dirty="0">
                <a:solidFill>
                  <a:srgbClr val="FF0000"/>
                </a:solidFill>
                <a:latin typeface="Courier New" pitchFamily="49" charset="0"/>
                <a:cs typeface="Courier New" pitchFamily="49" charset="0"/>
              </a:rPr>
              <a:t>Requirements</a:t>
            </a:r>
            <a:r>
              <a:rPr lang="en-GB" altLang="en-US" sz="2000" b="1" dirty="0">
                <a:latin typeface="Courier New" pitchFamily="49" charset="0"/>
                <a:cs typeface="Courier New" pitchFamily="49" charset="0"/>
              </a:rPr>
              <a:t> = </a:t>
            </a:r>
          </a:p>
          <a:p>
            <a:pPr defTabSz="457200">
              <a:lnSpc>
                <a:spcPct val="90000"/>
              </a:lnSpc>
              <a:buClr>
                <a:schemeClr val="tx1"/>
              </a:buClr>
              <a:buSzPct val="100000"/>
              <a:buNone/>
              <a:defRPr/>
            </a:pPr>
            <a:r>
              <a:rPr lang="en-GB" altLang="en-US" sz="2000" b="1" dirty="0">
                <a:latin typeface="Courier New" pitchFamily="49" charset="0"/>
                <a:cs typeface="Courier New" pitchFamily="49" charset="0"/>
              </a:rPr>
              <a:t>    </a:t>
            </a:r>
            <a:r>
              <a:rPr lang="en-GB" altLang="en-US" sz="2000" b="1" dirty="0" err="1">
                <a:latin typeface="Courier New" pitchFamily="49" charset="0"/>
                <a:cs typeface="Courier New" pitchFamily="49" charset="0"/>
              </a:rPr>
              <a:t>HasMatlabLicense</a:t>
            </a:r>
            <a:r>
              <a:rPr lang="en-GB" altLang="en-US" sz="2000" b="1" dirty="0">
                <a:latin typeface="Courier New" pitchFamily="49" charset="0"/>
                <a:cs typeface="Courier New" pitchFamily="49" charset="0"/>
              </a:rPr>
              <a:t> </a:t>
            </a:r>
          </a:p>
          <a:p>
            <a:pPr defTabSz="457200">
              <a:lnSpc>
                <a:spcPct val="90000"/>
              </a:lnSpc>
              <a:buClr>
                <a:schemeClr val="tx1"/>
              </a:buClr>
              <a:buSzPct val="100000"/>
              <a:buNone/>
              <a:defRPr/>
            </a:pPr>
            <a:r>
              <a:rPr lang="en-GB" altLang="en-US" sz="2000" b="1" dirty="0">
                <a:latin typeface="Courier New" pitchFamily="49" charset="0"/>
                <a:cs typeface="Courier New" pitchFamily="49" charset="0"/>
              </a:rPr>
              <a:t>			== True &amp;&amp;</a:t>
            </a:r>
          </a:p>
          <a:p>
            <a:pPr defTabSz="457200">
              <a:lnSpc>
                <a:spcPct val="90000"/>
              </a:lnSpc>
              <a:buClr>
                <a:schemeClr val="tx1"/>
              </a:buClr>
              <a:buSzPct val="100000"/>
              <a:buNone/>
              <a:defRPr/>
            </a:pPr>
            <a:r>
              <a:rPr lang="en-GB" altLang="en-US" sz="2000" b="1" dirty="0">
                <a:latin typeface="Courier New" pitchFamily="49" charset="0"/>
                <a:cs typeface="Courier New" pitchFamily="49" charset="0"/>
              </a:rPr>
              <a:t>    Memory &gt;= 1024</a:t>
            </a:r>
          </a:p>
          <a:p>
            <a:pPr defTabSz="457200">
              <a:lnSpc>
                <a:spcPct val="90000"/>
              </a:lnSpc>
              <a:buClr>
                <a:schemeClr val="tx1"/>
              </a:buClr>
              <a:buSzPct val="100000"/>
              <a:buNone/>
              <a:defRPr/>
            </a:pPr>
            <a:r>
              <a:rPr lang="en-GB" altLang="en-US" sz="2000" b="1" dirty="0">
                <a:latin typeface="Courier New" pitchFamily="49" charset="0"/>
                <a:cs typeface="Courier New" pitchFamily="49" charset="0"/>
              </a:rPr>
              <a:t> </a:t>
            </a:r>
            <a:r>
              <a:rPr lang="en-GB" altLang="en-US" sz="2000" b="1" dirty="0">
                <a:solidFill>
                  <a:srgbClr val="FF0000"/>
                </a:solidFill>
                <a:latin typeface="Courier New" pitchFamily="49" charset="0"/>
                <a:cs typeface="Courier New" pitchFamily="49" charset="0"/>
              </a:rPr>
              <a:t>Rank</a:t>
            </a:r>
            <a:r>
              <a:rPr lang="en-GB" altLang="en-US" sz="2000" b="1" dirty="0">
                <a:latin typeface="Courier New" pitchFamily="49" charset="0"/>
                <a:cs typeface="Courier New" pitchFamily="49" charset="0"/>
              </a:rPr>
              <a:t> = </a:t>
            </a:r>
            <a:r>
              <a:rPr lang="en-GB" altLang="en-US" sz="2000" b="1" dirty="0" err="1">
                <a:latin typeface="Courier New" pitchFamily="49" charset="0"/>
                <a:cs typeface="Courier New" pitchFamily="49" charset="0"/>
              </a:rPr>
              <a:t>kflops</a:t>
            </a:r>
            <a:r>
              <a:rPr lang="en-GB" altLang="en-US" sz="2000" b="1" dirty="0">
                <a:latin typeface="Courier New" pitchFamily="49" charset="0"/>
                <a:cs typeface="Courier New" pitchFamily="49" charset="0"/>
              </a:rPr>
              <a:t> + 1000000 * Memory</a:t>
            </a:r>
          </a:p>
          <a:p>
            <a:pPr defTabSz="457200">
              <a:lnSpc>
                <a:spcPct val="90000"/>
              </a:lnSpc>
              <a:buClr>
                <a:schemeClr val="tx1"/>
              </a:buClr>
              <a:buSzPct val="100000"/>
              <a:buNone/>
              <a:defRPr/>
            </a:pPr>
            <a:r>
              <a:rPr lang="en-GB" altLang="en-US" sz="2000" b="1" dirty="0">
                <a:latin typeface="Courier New" pitchFamily="49" charset="0"/>
                <a:cs typeface="Courier New" pitchFamily="49" charset="0"/>
              </a:rPr>
              <a:t> </a:t>
            </a:r>
            <a:r>
              <a:rPr lang="en-GB" altLang="en-US" sz="2000" b="1" dirty="0" err="1">
                <a:latin typeface="Courier New" pitchFamily="49" charset="0"/>
                <a:cs typeface="Courier New" pitchFamily="49" charset="0"/>
              </a:rPr>
              <a:t>Cmd</a:t>
            </a:r>
            <a:r>
              <a:rPr lang="en-GB" altLang="en-US" sz="2000" b="1" dirty="0">
                <a:latin typeface="Courier New" pitchFamily="49" charset="0"/>
                <a:cs typeface="Courier New" pitchFamily="49" charset="0"/>
              </a:rPr>
              <a:t>= "/bin/sleep"</a:t>
            </a:r>
          </a:p>
          <a:p>
            <a:pPr defTabSz="457200">
              <a:lnSpc>
                <a:spcPct val="90000"/>
              </a:lnSpc>
              <a:buClr>
                <a:schemeClr val="tx1"/>
              </a:buClr>
              <a:buSzPct val="100000"/>
              <a:buNone/>
              <a:defRPr/>
            </a:pPr>
            <a:r>
              <a:rPr lang="en-GB" altLang="en-US" sz="2000" b="1" dirty="0">
                <a:latin typeface="Courier New" pitchFamily="49" charset="0"/>
                <a:cs typeface="Courier New" pitchFamily="49" charset="0"/>
              </a:rPr>
              <a:t> </a:t>
            </a:r>
            <a:r>
              <a:rPr lang="en-GB" altLang="en-US" sz="2000" b="1" dirty="0" err="1">
                <a:latin typeface="Courier New" pitchFamily="49" charset="0"/>
                <a:cs typeface="Courier New" pitchFamily="49" charset="0"/>
              </a:rPr>
              <a:t>Args</a:t>
            </a:r>
            <a:r>
              <a:rPr lang="en-GB" altLang="en-US" sz="2000" b="1" dirty="0">
                <a:latin typeface="Courier New" pitchFamily="49" charset="0"/>
                <a:cs typeface="Courier New" pitchFamily="49" charset="0"/>
              </a:rPr>
              <a:t> = "3600"</a:t>
            </a:r>
          </a:p>
          <a:p>
            <a:pPr defTabSz="457200">
              <a:lnSpc>
                <a:spcPct val="90000"/>
              </a:lnSpc>
              <a:buClr>
                <a:schemeClr val="tx1"/>
              </a:buClr>
              <a:buSzPct val="100000"/>
              <a:buNone/>
              <a:defRPr/>
            </a:pPr>
            <a:r>
              <a:rPr lang="en-US" altLang="en-US" sz="2000" b="1" dirty="0">
                <a:latin typeface="Courier New" pitchFamily="49" charset="0"/>
                <a:cs typeface="Courier New" pitchFamily="49" charset="0"/>
              </a:rPr>
              <a:t> Owner = "</a:t>
            </a:r>
            <a:r>
              <a:rPr lang="en-US" altLang="en-US" sz="2000" b="1" dirty="0" err="1">
                <a:latin typeface="Courier New" pitchFamily="49" charset="0"/>
                <a:cs typeface="Courier New" pitchFamily="49" charset="0"/>
              </a:rPr>
              <a:t>gthain</a:t>
            </a:r>
            <a:r>
              <a:rPr lang="en-US" altLang="en-US" sz="2000" b="1" dirty="0">
                <a:latin typeface="Courier New" pitchFamily="49" charset="0"/>
                <a:cs typeface="Courier New" pitchFamily="49" charset="0"/>
              </a:rPr>
              <a:t>"</a:t>
            </a:r>
          </a:p>
          <a:p>
            <a:pPr defTabSz="457200">
              <a:lnSpc>
                <a:spcPct val="90000"/>
              </a:lnSpc>
              <a:buClr>
                <a:schemeClr val="tx1"/>
              </a:buClr>
              <a:buSzPct val="100000"/>
              <a:buNone/>
              <a:defRPr/>
            </a:pPr>
            <a:r>
              <a:rPr lang="en-US" altLang="en-US" sz="2000" b="1" dirty="0">
                <a:latin typeface="Courier New" pitchFamily="49" charset="0"/>
                <a:cs typeface="Courier New" pitchFamily="49" charset="0"/>
              </a:rPr>
              <a:t> </a:t>
            </a:r>
            <a:r>
              <a:rPr lang="en-US" altLang="en-US" sz="2000" b="1" dirty="0" err="1">
                <a:latin typeface="Courier New" pitchFamily="49" charset="0"/>
                <a:cs typeface="Courier New" pitchFamily="49" charset="0"/>
              </a:rPr>
              <a:t>NumJobStarts</a:t>
            </a:r>
            <a:r>
              <a:rPr lang="en-US" altLang="en-US" sz="2000" b="1" dirty="0">
                <a:latin typeface="Courier New" pitchFamily="49" charset="0"/>
                <a:cs typeface="Courier New" pitchFamily="49" charset="0"/>
              </a:rPr>
              <a:t> = 8</a:t>
            </a:r>
          </a:p>
          <a:p>
            <a:pPr defTabSz="457200">
              <a:lnSpc>
                <a:spcPct val="90000"/>
              </a:lnSpc>
              <a:buClr>
                <a:schemeClr val="tx1"/>
              </a:buClr>
              <a:buSzPct val="100000"/>
              <a:buNone/>
              <a:defRPr/>
            </a:pPr>
            <a:r>
              <a:rPr lang="en-US" altLang="en-US" sz="2000" b="1" dirty="0">
                <a:latin typeface="Courier New" pitchFamily="49" charset="0"/>
                <a:cs typeface="Courier New" pitchFamily="49" charset="0"/>
              </a:rPr>
              <a:t> </a:t>
            </a:r>
            <a:r>
              <a:rPr lang="en-US" altLang="en-US" sz="2000" b="1" dirty="0" err="1">
                <a:latin typeface="Courier New" pitchFamily="49" charset="0"/>
                <a:cs typeface="Courier New" pitchFamily="49" charset="0"/>
              </a:rPr>
              <a:t>KindOfJob</a:t>
            </a:r>
            <a:r>
              <a:rPr lang="en-US" altLang="en-US" sz="2000" b="1" dirty="0">
                <a:latin typeface="Courier New" pitchFamily="49" charset="0"/>
                <a:cs typeface="Courier New" pitchFamily="49" charset="0"/>
              </a:rPr>
              <a:t> = "simulation"</a:t>
            </a:r>
          </a:p>
          <a:p>
            <a:pPr defTabSz="457200">
              <a:lnSpc>
                <a:spcPct val="90000"/>
              </a:lnSpc>
              <a:buClr>
                <a:schemeClr val="tx1"/>
              </a:buClr>
              <a:buSzPct val="100000"/>
              <a:buNone/>
              <a:defRPr/>
            </a:pPr>
            <a:r>
              <a:rPr lang="en-US" altLang="en-US" sz="2000" b="1" dirty="0">
                <a:latin typeface="Courier New" pitchFamily="49" charset="0"/>
                <a:cs typeface="Courier New" pitchFamily="49" charset="0"/>
              </a:rPr>
              <a:t> Department = "Math"</a:t>
            </a:r>
          </a:p>
          <a:p>
            <a:pPr defTabSz="457200">
              <a:lnSpc>
                <a:spcPct val="90000"/>
              </a:lnSpc>
              <a:buClr>
                <a:schemeClr val="tx1"/>
              </a:buClr>
              <a:buSzPct val="100000"/>
              <a:buNone/>
              <a:defRPr/>
            </a:pPr>
            <a:r>
              <a:rPr lang="en-US" altLang="en-US" sz="2000" b="1" dirty="0">
                <a:latin typeface="Courier New" pitchFamily="49" charset="0"/>
                <a:cs typeface="Courier New" pitchFamily="49" charset="0"/>
              </a:rPr>
              <a:t> </a:t>
            </a:r>
          </a:p>
        </p:txBody>
      </p:sp>
      <p:sp>
        <p:nvSpPr>
          <p:cNvPr id="144388" name="Rectangle 4">
            <a:extLst>
              <a:ext uri="{FF2B5EF4-FFF2-40B4-BE49-F238E27FC236}">
                <a16:creationId xmlns:a16="http://schemas.microsoft.com/office/drawing/2014/main" id="{C8FD78E3-DC73-4A13-AFC6-B0CB5F61A452}"/>
              </a:ext>
            </a:extLst>
          </p:cNvPr>
          <p:cNvSpPr>
            <a:spLocks noGrp="1" noChangeArrowheads="1"/>
          </p:cNvSpPr>
          <p:nvPr>
            <p:ph type="body" sz="half" idx="4294967295"/>
          </p:nvPr>
        </p:nvSpPr>
        <p:spPr>
          <a:xfrm>
            <a:off x="4384993" y="793116"/>
            <a:ext cx="4343400" cy="4170363"/>
          </a:xfrm>
          <a:ln>
            <a:solidFill>
              <a:srgbClr val="FF0000"/>
            </a:solidFill>
            <a:miter lim="800000"/>
            <a:headEnd/>
            <a:tailEnd/>
          </a:ln>
        </p:spPr>
        <p:txBody>
          <a:bodyPr vert="horz" wrap="square" lIns="0" tIns="0" rIns="0" bIns="0" numCol="1" anchor="t" anchorCtr="0" compatLnSpc="1">
            <a:prstTxWarp prst="textNoShape">
              <a:avLst/>
            </a:prstTxWarp>
          </a:bodyPr>
          <a:lstStyle/>
          <a:p>
            <a:pPr defTabSz="457200">
              <a:lnSpc>
                <a:spcPct val="80000"/>
              </a:lnSpc>
              <a:buClr>
                <a:srgbClr val="000000"/>
              </a:buClr>
              <a:buSzPct val="100000"/>
              <a:buNone/>
              <a:defRPr/>
            </a:pPr>
            <a:r>
              <a:rPr lang="en-US" altLang="en-US" dirty="0"/>
              <a:t> </a:t>
            </a:r>
            <a:r>
              <a:rPr lang="en-US" altLang="en-US" sz="3600" u="sng" dirty="0"/>
              <a:t>Machine Ad</a:t>
            </a:r>
          </a:p>
          <a:p>
            <a:pPr defTabSz="457200">
              <a:lnSpc>
                <a:spcPct val="80000"/>
              </a:lnSpc>
              <a:buClr>
                <a:srgbClr val="000000"/>
              </a:buClr>
              <a:buSzPct val="100000"/>
              <a:buNone/>
              <a:defRPr/>
            </a:pPr>
            <a:r>
              <a:rPr lang="en-US" altLang="en-US" sz="2000" b="1" dirty="0">
                <a:latin typeface="Courier New" pitchFamily="49" charset="0"/>
              </a:rPr>
              <a:t> Type = "Machine"</a:t>
            </a:r>
          </a:p>
          <a:p>
            <a:pPr defTabSz="457200">
              <a:lnSpc>
                <a:spcPct val="80000"/>
              </a:lnSpc>
              <a:buClr>
                <a:srgbClr val="000000"/>
              </a:buClr>
              <a:buSzPct val="100000"/>
              <a:buNone/>
              <a:defRPr/>
            </a:pPr>
            <a:r>
              <a:rPr lang="en-US" altLang="en-US" sz="2000" b="1" dirty="0">
                <a:latin typeface="Courier New" pitchFamily="49" charset="0"/>
              </a:rPr>
              <a:t> </a:t>
            </a:r>
            <a:r>
              <a:rPr lang="en-US" altLang="en-US" sz="2000" b="1" dirty="0" err="1">
                <a:latin typeface="Courier New" pitchFamily="49" charset="0"/>
              </a:rPr>
              <a:t>Cpus</a:t>
            </a:r>
            <a:r>
              <a:rPr lang="en-US" altLang="en-US" sz="2000" b="1" dirty="0">
                <a:latin typeface="Courier New" pitchFamily="49" charset="0"/>
              </a:rPr>
              <a:t>  = 40</a:t>
            </a:r>
          </a:p>
          <a:p>
            <a:pPr defTabSz="457200">
              <a:lnSpc>
                <a:spcPct val="80000"/>
              </a:lnSpc>
              <a:buClr>
                <a:srgbClr val="000000"/>
              </a:buClr>
              <a:buSzPct val="100000"/>
              <a:buNone/>
              <a:defRPr/>
            </a:pPr>
            <a:r>
              <a:rPr lang="en-US" altLang="en-US" sz="2000" b="1" dirty="0">
                <a:latin typeface="Courier New" pitchFamily="49" charset="0"/>
              </a:rPr>
              <a:t> Memory = 2048</a:t>
            </a:r>
          </a:p>
          <a:p>
            <a:pPr defTabSz="457200">
              <a:lnSpc>
                <a:spcPct val="80000"/>
              </a:lnSpc>
              <a:buClr>
                <a:srgbClr val="000000"/>
              </a:buClr>
              <a:buSzPct val="100000"/>
              <a:buNone/>
              <a:defRPr/>
            </a:pPr>
            <a:r>
              <a:rPr lang="en-US" altLang="en-US" sz="2000" b="1" dirty="0">
                <a:latin typeface="Courier New" pitchFamily="49" charset="0"/>
                <a:cs typeface="Courier New" pitchFamily="49" charset="0"/>
              </a:rPr>
              <a:t> </a:t>
            </a:r>
            <a:r>
              <a:rPr lang="en-US" altLang="en-US" sz="2000" b="1" dirty="0">
                <a:solidFill>
                  <a:srgbClr val="FF0000"/>
                </a:solidFill>
                <a:latin typeface="Courier New" pitchFamily="49" charset="0"/>
                <a:cs typeface="Courier New" pitchFamily="49" charset="0"/>
              </a:rPr>
              <a:t>Requirements</a:t>
            </a:r>
            <a:r>
              <a:rPr lang="en-US" altLang="en-US" sz="2000" b="1" dirty="0">
                <a:latin typeface="Courier New" pitchFamily="49" charset="0"/>
                <a:cs typeface="Courier New" pitchFamily="49" charset="0"/>
              </a:rPr>
              <a:t> =</a:t>
            </a:r>
          </a:p>
          <a:p>
            <a:pPr defTabSz="457200">
              <a:lnSpc>
                <a:spcPct val="80000"/>
              </a:lnSpc>
              <a:buClr>
                <a:srgbClr val="000000"/>
              </a:buClr>
              <a:buSzPct val="100000"/>
              <a:buNone/>
              <a:defRPr/>
            </a:pPr>
            <a:r>
              <a:rPr lang="en-US" altLang="en-US" sz="2000" b="1" dirty="0">
                <a:latin typeface="Courier New" pitchFamily="49" charset="0"/>
                <a:cs typeface="Courier New" pitchFamily="49" charset="0"/>
              </a:rPr>
              <a:t>  (Owner == “gthain”)  ||</a:t>
            </a:r>
          </a:p>
          <a:p>
            <a:pPr defTabSz="457200">
              <a:lnSpc>
                <a:spcPct val="80000"/>
              </a:lnSpc>
              <a:buClr>
                <a:srgbClr val="000000"/>
              </a:buClr>
              <a:buSzPct val="100000"/>
              <a:buNone/>
              <a:defRPr/>
            </a:pPr>
            <a:r>
              <a:rPr lang="en-US" altLang="en-US" sz="2000" b="1" dirty="0">
                <a:latin typeface="Courier New" pitchFamily="49" charset="0"/>
                <a:cs typeface="Courier New" pitchFamily="49" charset="0"/>
              </a:rPr>
              <a:t>  (</a:t>
            </a:r>
            <a:r>
              <a:rPr lang="en-US" altLang="en-US" sz="2000" b="1" dirty="0" err="1">
                <a:latin typeface="Courier New" pitchFamily="49" charset="0"/>
                <a:cs typeface="Courier New" pitchFamily="49" charset="0"/>
              </a:rPr>
              <a:t>KindOfJob</a:t>
            </a:r>
            <a:r>
              <a:rPr lang="en-US" altLang="en-US" sz="2000" b="1" dirty="0">
                <a:latin typeface="Courier New" pitchFamily="49" charset="0"/>
                <a:cs typeface="Courier New" pitchFamily="49" charset="0"/>
              </a:rPr>
              <a:t> == “simulation”)</a:t>
            </a:r>
          </a:p>
          <a:p>
            <a:pPr defTabSz="457200">
              <a:lnSpc>
                <a:spcPct val="80000"/>
              </a:lnSpc>
              <a:buClr>
                <a:srgbClr val="000000"/>
              </a:buClr>
              <a:buSzPct val="100000"/>
              <a:buNone/>
              <a:defRPr/>
            </a:pPr>
            <a:r>
              <a:rPr lang="en-US" altLang="en-US" sz="2000" b="1" dirty="0">
                <a:latin typeface="Courier New" pitchFamily="49" charset="0"/>
                <a:cs typeface="Courier New" pitchFamily="49" charset="0"/>
              </a:rPr>
              <a:t> </a:t>
            </a:r>
            <a:r>
              <a:rPr lang="en-US" altLang="en-US" sz="2000" b="1" dirty="0">
                <a:solidFill>
                  <a:srgbClr val="FF0000"/>
                </a:solidFill>
                <a:latin typeface="Courier New" pitchFamily="49" charset="0"/>
                <a:cs typeface="Courier New" pitchFamily="49" charset="0"/>
              </a:rPr>
              <a:t>Rank</a:t>
            </a:r>
            <a:r>
              <a:rPr lang="en-US" altLang="en-US" sz="2000" b="1" dirty="0">
                <a:latin typeface="Courier New" pitchFamily="49" charset="0"/>
                <a:cs typeface="Courier New" pitchFamily="49" charset="0"/>
              </a:rPr>
              <a:t> = Department == "Math"</a:t>
            </a:r>
          </a:p>
          <a:p>
            <a:pPr defTabSz="457200">
              <a:lnSpc>
                <a:spcPct val="80000"/>
              </a:lnSpc>
              <a:buClr>
                <a:srgbClr val="000000"/>
              </a:buClr>
              <a:buSzPct val="100000"/>
              <a:buNone/>
              <a:defRPr/>
            </a:pPr>
            <a:r>
              <a:rPr lang="en-US" altLang="en-US" sz="2000" b="1" dirty="0">
                <a:latin typeface="Courier New" pitchFamily="49" charset="0"/>
                <a:cs typeface="Courier New" pitchFamily="49" charset="0"/>
              </a:rPr>
              <a:t> </a:t>
            </a:r>
            <a:r>
              <a:rPr lang="en-US" altLang="en-US" sz="2000" b="1" dirty="0" err="1">
                <a:latin typeface="Courier New" pitchFamily="49" charset="0"/>
                <a:cs typeface="Courier New" pitchFamily="49" charset="0"/>
              </a:rPr>
              <a:t>HasMatlabLicense</a:t>
            </a:r>
            <a:r>
              <a:rPr lang="en-US" altLang="en-US" sz="2000" b="1" dirty="0">
                <a:latin typeface="Courier New" pitchFamily="49" charset="0"/>
                <a:cs typeface="Courier New" pitchFamily="49" charset="0"/>
              </a:rPr>
              <a:t> = true</a:t>
            </a:r>
          </a:p>
          <a:p>
            <a:pPr defTabSz="457200">
              <a:lnSpc>
                <a:spcPct val="80000"/>
              </a:lnSpc>
              <a:buClr>
                <a:srgbClr val="000000"/>
              </a:buClr>
              <a:buSzPct val="100000"/>
              <a:buNone/>
              <a:defRPr/>
            </a:pPr>
            <a:r>
              <a:rPr lang="en-US" altLang="en-US" sz="2000" b="1" dirty="0">
                <a:latin typeface="Courier New" pitchFamily="49" charset="0"/>
                <a:cs typeface="Courier New" pitchFamily="49" charset="0"/>
              </a:rPr>
              <a:t> </a:t>
            </a:r>
            <a:r>
              <a:rPr lang="en-US" altLang="en-US" sz="2000" b="1" dirty="0" err="1">
                <a:latin typeface="Courier New" pitchFamily="49" charset="0"/>
                <a:cs typeface="Courier New" pitchFamily="49" charset="0"/>
              </a:rPr>
              <a:t>MaxTries</a:t>
            </a:r>
            <a:r>
              <a:rPr lang="en-US" altLang="en-US" sz="2000" b="1" dirty="0">
                <a:latin typeface="Courier New" pitchFamily="49" charset="0"/>
                <a:cs typeface="Courier New" pitchFamily="49" charset="0"/>
              </a:rPr>
              <a:t> = 4</a:t>
            </a:r>
          </a:p>
          <a:p>
            <a:pPr defTabSz="457200">
              <a:lnSpc>
                <a:spcPct val="80000"/>
              </a:lnSpc>
              <a:buClr>
                <a:srgbClr val="000000"/>
              </a:buClr>
              <a:buSzPct val="100000"/>
              <a:buNone/>
              <a:defRPr/>
            </a:pPr>
            <a:r>
              <a:rPr lang="en-US" altLang="en-US" sz="2000" b="1" dirty="0">
                <a:latin typeface="Courier New" pitchFamily="49" charset="0"/>
                <a:cs typeface="Courier New" pitchFamily="49" charset="0"/>
              </a:rPr>
              <a:t> </a:t>
            </a:r>
            <a:r>
              <a:rPr lang="en-US" altLang="en-US" sz="2000" b="1" dirty="0" err="1">
                <a:latin typeface="Courier New" pitchFamily="49" charset="0"/>
                <a:cs typeface="Courier New" pitchFamily="49" charset="0"/>
              </a:rPr>
              <a:t>kflops</a:t>
            </a:r>
            <a:r>
              <a:rPr lang="en-US" altLang="en-US" sz="2000" b="1" dirty="0">
                <a:latin typeface="Courier New" pitchFamily="49" charset="0"/>
                <a:cs typeface="Courier New" pitchFamily="49" charset="0"/>
              </a:rPr>
              <a:t> = 41403</a:t>
            </a:r>
          </a:p>
          <a:p>
            <a:pPr defTabSz="457200">
              <a:lnSpc>
                <a:spcPct val="80000"/>
              </a:lnSpc>
              <a:buClr>
                <a:srgbClr val="000000"/>
              </a:buClr>
              <a:buSzPct val="100000"/>
              <a:buNone/>
              <a:defRPr/>
            </a:pPr>
            <a:endParaRPr lang="en-US" altLang="en-US" sz="2000" b="1" dirty="0">
              <a:latin typeface="Courier New" pitchFamily="49" charset="0"/>
              <a:cs typeface="Courier New" pitchFamily="49" charset="0"/>
            </a:endParaRPr>
          </a:p>
          <a:p>
            <a:pPr defTabSz="457200">
              <a:lnSpc>
                <a:spcPct val="80000"/>
              </a:lnSpc>
              <a:buClr>
                <a:srgbClr val="000000"/>
              </a:buClr>
              <a:buSzPct val="100000"/>
              <a:buNone/>
              <a:defRPr/>
            </a:pPr>
            <a:endParaRPr lang="en-US" altLang="en-US" sz="2000" b="1" dirty="0">
              <a:latin typeface="Courier New" pitchFamily="49" charset="0"/>
              <a:cs typeface="Courier New" pitchFamily="49" charset="0"/>
            </a:endParaRPr>
          </a:p>
          <a:p>
            <a:pPr defTabSz="457200">
              <a:lnSpc>
                <a:spcPct val="80000"/>
              </a:lnSpc>
              <a:buClr>
                <a:srgbClr val="000000"/>
              </a:buClr>
              <a:buSzPct val="100000"/>
              <a:buNone/>
              <a:defRPr/>
            </a:pPr>
            <a:r>
              <a:rPr lang="en-US" altLang="en-US" sz="2000" b="1" dirty="0">
                <a:latin typeface="Courier New" pitchFamily="49" charset="0"/>
                <a:cs typeface="Courier New" pitchFamily="49" charset="0"/>
              </a:rPr>
              <a:t> </a:t>
            </a:r>
            <a:endParaRPr lang="en-US" altLang="en-US" sz="2000" b="1" dirty="0">
              <a:latin typeface="Courier New" pitchFamily="49" charset="0"/>
            </a:endParaRPr>
          </a:p>
        </p:txBody>
      </p:sp>
      <p:sp>
        <p:nvSpPr>
          <p:cNvPr id="5" name="Title 2">
            <a:extLst>
              <a:ext uri="{FF2B5EF4-FFF2-40B4-BE49-F238E27FC236}">
                <a16:creationId xmlns:a16="http://schemas.microsoft.com/office/drawing/2014/main" id="{AF76896D-65F5-4E4F-8438-93E2C1BEAB25}"/>
              </a:ext>
            </a:extLst>
          </p:cNvPr>
          <p:cNvSpPr txBox="1">
            <a:spLocks/>
          </p:cNvSpPr>
          <p:nvPr/>
        </p:nvSpPr>
        <p:spPr>
          <a:xfrm>
            <a:off x="0" y="0"/>
            <a:ext cx="9144000" cy="914400"/>
          </a:xfrm>
          <a:prstGeom prst="rect">
            <a:avLst/>
          </a:prstGeom>
        </p:spPr>
        <p:txBody>
          <a:bodyPr/>
          <a:lstStyle>
            <a:lvl1pPr algn="ctr" rtl="0" fontAlgn="base">
              <a:spcBef>
                <a:spcPct val="0"/>
              </a:spcBef>
              <a:spcAft>
                <a:spcPct val="0"/>
              </a:spcAft>
              <a:defRPr sz="4400" b="1">
                <a:solidFill>
                  <a:srgbClr val="C60036"/>
                </a:solidFill>
                <a:latin typeface="+mj-lt"/>
                <a:ea typeface="MS PGothic" pitchFamily="34" charset="-128"/>
                <a:cs typeface="MS PGothic" charset="0"/>
              </a:defRPr>
            </a:lvl1pPr>
            <a:lvl2pPr algn="ctr" rtl="0" fontAlgn="base">
              <a:spcBef>
                <a:spcPct val="0"/>
              </a:spcBef>
              <a:spcAft>
                <a:spcPct val="0"/>
              </a:spcAft>
              <a:defRPr sz="4400" b="1">
                <a:solidFill>
                  <a:srgbClr val="C60036"/>
                </a:solidFill>
                <a:latin typeface="Arial" charset="0"/>
                <a:ea typeface="MS PGothic" pitchFamily="34" charset="-128"/>
                <a:cs typeface="MS PGothic" charset="0"/>
              </a:defRPr>
            </a:lvl2pPr>
            <a:lvl3pPr algn="ctr" rtl="0" fontAlgn="base">
              <a:spcBef>
                <a:spcPct val="0"/>
              </a:spcBef>
              <a:spcAft>
                <a:spcPct val="0"/>
              </a:spcAft>
              <a:defRPr sz="4400" b="1">
                <a:solidFill>
                  <a:srgbClr val="C60036"/>
                </a:solidFill>
                <a:latin typeface="Arial" charset="0"/>
                <a:ea typeface="MS PGothic" pitchFamily="34" charset="-128"/>
                <a:cs typeface="MS PGothic" charset="0"/>
              </a:defRPr>
            </a:lvl3pPr>
            <a:lvl4pPr algn="ctr" rtl="0" fontAlgn="base">
              <a:spcBef>
                <a:spcPct val="0"/>
              </a:spcBef>
              <a:spcAft>
                <a:spcPct val="0"/>
              </a:spcAft>
              <a:defRPr sz="4400" b="1">
                <a:solidFill>
                  <a:srgbClr val="C60036"/>
                </a:solidFill>
                <a:latin typeface="Arial" charset="0"/>
                <a:ea typeface="MS PGothic" pitchFamily="34" charset="-128"/>
                <a:cs typeface="MS PGothic" charset="0"/>
              </a:defRPr>
            </a:lvl4pPr>
            <a:lvl5pPr algn="ctr" rtl="0" fontAlgn="base">
              <a:spcBef>
                <a:spcPct val="0"/>
              </a:spcBef>
              <a:spcAft>
                <a:spcPct val="0"/>
              </a:spcAft>
              <a:defRPr sz="4400" b="1">
                <a:solidFill>
                  <a:srgbClr val="C60036"/>
                </a:solidFill>
                <a:latin typeface="Arial" charset="0"/>
                <a:ea typeface="MS PGothic" pitchFamily="34" charset="-128"/>
                <a:cs typeface="MS PGothic" charset="0"/>
              </a:defRPr>
            </a:lvl5pPr>
            <a:lvl6pPr marL="457200" algn="ctr" rtl="0" eaLnBrk="1" fontAlgn="base" hangingPunct="1">
              <a:spcBef>
                <a:spcPct val="0"/>
              </a:spcBef>
              <a:spcAft>
                <a:spcPct val="0"/>
              </a:spcAft>
              <a:defRPr sz="4400" b="1">
                <a:solidFill>
                  <a:srgbClr val="3333CC"/>
                </a:solidFill>
                <a:latin typeface="Comic Sans MS" charset="0"/>
                <a:ea typeface="ＭＳ Ｐゴシック" charset="0"/>
                <a:cs typeface="Arial" charset="0"/>
              </a:defRPr>
            </a:lvl6pPr>
            <a:lvl7pPr marL="914400" algn="ctr" rtl="0" eaLnBrk="1" fontAlgn="base" hangingPunct="1">
              <a:spcBef>
                <a:spcPct val="0"/>
              </a:spcBef>
              <a:spcAft>
                <a:spcPct val="0"/>
              </a:spcAft>
              <a:defRPr sz="4400" b="1">
                <a:solidFill>
                  <a:srgbClr val="3333CC"/>
                </a:solidFill>
                <a:latin typeface="Comic Sans MS" charset="0"/>
                <a:ea typeface="ＭＳ Ｐゴシック" charset="0"/>
                <a:cs typeface="Arial" charset="0"/>
              </a:defRPr>
            </a:lvl7pPr>
            <a:lvl8pPr marL="1371600" algn="ctr" rtl="0" eaLnBrk="1" fontAlgn="base" hangingPunct="1">
              <a:spcBef>
                <a:spcPct val="0"/>
              </a:spcBef>
              <a:spcAft>
                <a:spcPct val="0"/>
              </a:spcAft>
              <a:defRPr sz="4400" b="1">
                <a:solidFill>
                  <a:srgbClr val="3333CC"/>
                </a:solidFill>
                <a:latin typeface="Comic Sans MS" charset="0"/>
                <a:ea typeface="ＭＳ Ｐゴシック" charset="0"/>
                <a:cs typeface="Arial" charset="0"/>
              </a:defRPr>
            </a:lvl8pPr>
            <a:lvl9pPr marL="1828800" algn="ctr" rtl="0" eaLnBrk="1" fontAlgn="base" hangingPunct="1">
              <a:spcBef>
                <a:spcPct val="0"/>
              </a:spcBef>
              <a:spcAft>
                <a:spcPct val="0"/>
              </a:spcAft>
              <a:defRPr sz="4400" b="1">
                <a:solidFill>
                  <a:srgbClr val="3333CC"/>
                </a:solidFill>
                <a:latin typeface="Comic Sans MS" charset="0"/>
                <a:ea typeface="ＭＳ Ｐゴシック" charset="0"/>
                <a:cs typeface="Arial" charset="0"/>
              </a:defRPr>
            </a:lvl9pPr>
          </a:lstStyle>
          <a:p>
            <a:pPr eaLnBrk="1" hangingPunct="1"/>
            <a:r>
              <a:rPr lang="en-US" kern="0" dirty="0"/>
              <a:t>Simple Example</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76275" y="185738"/>
            <a:ext cx="8077200" cy="936625"/>
          </a:xfrm>
        </p:spPr>
        <p:txBody>
          <a:bodyPr/>
          <a:lstStyle/>
          <a:p>
            <a:pPr>
              <a:defRPr/>
            </a:pPr>
            <a:r>
              <a:rPr lang="en-US" altLang="en-US" sz="4000" dirty="0"/>
              <a:t>Four-valued logic</a:t>
            </a:r>
          </a:p>
        </p:txBody>
      </p:sp>
      <p:sp>
        <p:nvSpPr>
          <p:cNvPr id="90115" name="Rectangle 3"/>
          <p:cNvSpPr>
            <a:spLocks noGrp="1" noChangeArrowheads="1"/>
          </p:cNvSpPr>
          <p:nvPr>
            <p:ph type="body" idx="1"/>
          </p:nvPr>
        </p:nvSpPr>
        <p:spPr>
          <a:xfrm>
            <a:off x="319088" y="914400"/>
            <a:ext cx="8177212" cy="3687763"/>
          </a:xfrm>
        </p:spPr>
        <p:txBody>
          <a:bodyPr/>
          <a:lstStyle/>
          <a:p>
            <a:pPr>
              <a:lnSpc>
                <a:spcPct val="90000"/>
              </a:lnSpc>
              <a:defRPr/>
            </a:pPr>
            <a:r>
              <a:rPr lang="en-US" altLang="en-US" sz="2400" dirty="0" err="1"/>
              <a:t>ClassAd</a:t>
            </a:r>
            <a:r>
              <a:rPr lang="en-US" altLang="en-US" sz="2400" dirty="0"/>
              <a:t> Boolean expressions can return four values:</a:t>
            </a:r>
          </a:p>
          <a:p>
            <a:pPr lvl="1">
              <a:lnSpc>
                <a:spcPct val="90000"/>
              </a:lnSpc>
              <a:defRPr/>
            </a:pPr>
            <a:r>
              <a:rPr lang="en-US" altLang="en-US" sz="2000" dirty="0"/>
              <a:t>True</a:t>
            </a:r>
          </a:p>
          <a:p>
            <a:pPr lvl="1">
              <a:lnSpc>
                <a:spcPct val="90000"/>
              </a:lnSpc>
              <a:defRPr/>
            </a:pPr>
            <a:r>
              <a:rPr lang="en-US" altLang="en-US" sz="2000" dirty="0"/>
              <a:t>False</a:t>
            </a:r>
          </a:p>
          <a:p>
            <a:pPr lvl="1">
              <a:lnSpc>
                <a:spcPct val="90000"/>
              </a:lnSpc>
              <a:defRPr/>
            </a:pPr>
            <a:r>
              <a:rPr lang="en-US" altLang="en-US" sz="2000" dirty="0"/>
              <a:t>Undefined (a reference can’t be found)</a:t>
            </a:r>
          </a:p>
          <a:p>
            <a:pPr lvl="1">
              <a:lnSpc>
                <a:spcPct val="90000"/>
              </a:lnSpc>
              <a:defRPr/>
            </a:pPr>
            <a:r>
              <a:rPr lang="en-US" altLang="en-US" sz="2000" dirty="0"/>
              <a:t>Error (Can’t be evaluated)</a:t>
            </a:r>
          </a:p>
          <a:p>
            <a:pPr>
              <a:lnSpc>
                <a:spcPct val="90000"/>
              </a:lnSpc>
              <a:defRPr/>
            </a:pPr>
            <a:r>
              <a:rPr lang="en-US" altLang="en-US" sz="2400" dirty="0"/>
              <a:t>Undefined enables explicit policy statements </a:t>
            </a:r>
            <a:r>
              <a:rPr lang="en-US" altLang="en-US" sz="2400" i="1" dirty="0"/>
              <a:t>in the absence of data </a:t>
            </a:r>
            <a:r>
              <a:rPr lang="en-US" altLang="en-US" sz="2400" dirty="0"/>
              <a:t>(common across administrative domains) </a:t>
            </a:r>
          </a:p>
          <a:p>
            <a:pPr>
              <a:lnSpc>
                <a:spcPct val="90000"/>
              </a:lnSpc>
              <a:defRPr/>
            </a:pPr>
            <a:r>
              <a:rPr lang="en-US" altLang="en-US" sz="2400" dirty="0"/>
              <a:t>Special meta-equals ( =?= ) and meta-not-equals (=!=) will never return Undefined</a:t>
            </a:r>
          </a:p>
        </p:txBody>
      </p:sp>
      <p:sp>
        <p:nvSpPr>
          <p:cNvPr id="25604" name="TextBox 2"/>
          <p:cNvSpPr txBox="1">
            <a:spLocks noChangeArrowheads="1"/>
          </p:cNvSpPr>
          <p:nvPr/>
        </p:nvSpPr>
        <p:spPr bwMode="auto">
          <a:xfrm>
            <a:off x="-287338" y="4567238"/>
            <a:ext cx="4643438"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08000"/>
              </a:buClr>
              <a:buSzPct val="120000"/>
              <a:buChar char="›"/>
              <a:defRPr sz="3200">
                <a:solidFill>
                  <a:schemeClr val="tx1"/>
                </a:solidFill>
                <a:latin typeface="Arial" pitchFamily="34" charset="0"/>
                <a:ea typeface="MS PGothic" pitchFamily="34" charset="-128"/>
                <a:cs typeface="MS PGothic" pitchFamily="34" charset="-128"/>
              </a:defRPr>
            </a:lvl1pPr>
            <a:lvl2pPr>
              <a:spcBef>
                <a:spcPct val="20000"/>
              </a:spcBef>
              <a:buSzPct val="90000"/>
              <a:buFont typeface="Marlett" pitchFamily="2" charset="2"/>
              <a:buChar char="h"/>
              <a:defRPr sz="2800">
                <a:solidFill>
                  <a:schemeClr val="tx1"/>
                </a:solidFill>
                <a:latin typeface="Arial" pitchFamily="34" charset="0"/>
                <a:ea typeface="MS PGothic" pitchFamily="34" charset="-128"/>
                <a:cs typeface="Arial" pitchFamily="34" charset="0"/>
              </a:defRPr>
            </a:lvl2pPr>
            <a:lvl3pPr marL="1143000" indent="-228600">
              <a:spcBef>
                <a:spcPct val="20000"/>
              </a:spcBef>
              <a:buChar char="•"/>
              <a:defRPr sz="2400">
                <a:solidFill>
                  <a:schemeClr val="tx1"/>
                </a:solidFill>
                <a:latin typeface="Arial" pitchFamily="34" charset="0"/>
                <a:ea typeface="Arial" pitchFamily="34" charset="0"/>
                <a:cs typeface="Arial" pitchFamily="34" charset="0"/>
              </a:defRPr>
            </a:lvl3pPr>
            <a:lvl4pPr marL="1600200" indent="-228600">
              <a:spcBef>
                <a:spcPct val="20000"/>
              </a:spcBef>
              <a:buChar char="–"/>
              <a:defRPr sz="2000">
                <a:solidFill>
                  <a:schemeClr val="tx1"/>
                </a:solidFill>
                <a:latin typeface="Arial" pitchFamily="34" charset="0"/>
                <a:ea typeface="Arial" pitchFamily="34" charset="0"/>
                <a:cs typeface="Arial" pitchFamily="34" charset="0"/>
              </a:defRPr>
            </a:lvl4pPr>
            <a:lvl5pPr marL="2057400" indent="-228600">
              <a:spcBef>
                <a:spcPct val="20000"/>
              </a:spcBef>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9pPr>
          </a:lstStyle>
          <a:p>
            <a:pPr lvl="1">
              <a:lnSpc>
                <a:spcPct val="90000"/>
              </a:lnSpc>
              <a:spcBef>
                <a:spcPct val="0"/>
              </a:spcBef>
              <a:buSzTx/>
              <a:buFont typeface="Marlett" pitchFamily="2" charset="2"/>
              <a:buNone/>
            </a:pPr>
            <a:r>
              <a:rPr lang="en-US" altLang="en-US" sz="1800">
                <a:latin typeface="Courier New" pitchFamily="49" charset="0"/>
              </a:rPr>
              <a:t>[</a:t>
            </a:r>
          </a:p>
          <a:p>
            <a:pPr lvl="1">
              <a:lnSpc>
                <a:spcPct val="90000"/>
              </a:lnSpc>
              <a:spcBef>
                <a:spcPct val="0"/>
              </a:spcBef>
              <a:buSzTx/>
              <a:buFont typeface="Marlett" pitchFamily="2" charset="2"/>
              <a:buNone/>
            </a:pPr>
            <a:r>
              <a:rPr lang="en-US" altLang="en-US" sz="1800">
                <a:latin typeface="Courier New" pitchFamily="49" charset="0"/>
              </a:rPr>
              <a:t>  HasBeer = True</a:t>
            </a:r>
          </a:p>
          <a:p>
            <a:pPr lvl="1">
              <a:lnSpc>
                <a:spcPct val="90000"/>
              </a:lnSpc>
              <a:spcBef>
                <a:spcPct val="0"/>
              </a:spcBef>
              <a:buSzTx/>
              <a:buFontTx/>
              <a:buNone/>
            </a:pPr>
            <a:r>
              <a:rPr lang="en-US" altLang="en-US" sz="1800">
                <a:latin typeface="Courier New" pitchFamily="49" charset="0"/>
              </a:rPr>
              <a:t>  GoodPub1 = HasBeer == True </a:t>
            </a:r>
          </a:p>
          <a:p>
            <a:pPr lvl="1">
              <a:lnSpc>
                <a:spcPct val="90000"/>
              </a:lnSpc>
              <a:spcBef>
                <a:spcPct val="0"/>
              </a:spcBef>
              <a:buSzTx/>
              <a:buFontTx/>
              <a:buNone/>
            </a:pPr>
            <a:r>
              <a:rPr lang="en-US" altLang="en-US" sz="1800">
                <a:latin typeface="Courier New" pitchFamily="49" charset="0"/>
              </a:rPr>
              <a:t>  GoodPub2 = HasBeer =?= True</a:t>
            </a:r>
          </a:p>
          <a:p>
            <a:pPr lvl="1">
              <a:lnSpc>
                <a:spcPct val="90000"/>
              </a:lnSpc>
              <a:spcBef>
                <a:spcPct val="0"/>
              </a:spcBef>
              <a:buSzTx/>
              <a:buFontTx/>
              <a:buNone/>
            </a:pPr>
            <a:r>
              <a:rPr lang="en-US" altLang="en-US" sz="1800">
                <a:latin typeface="Courier New" pitchFamily="49" charset="0"/>
              </a:rPr>
              <a:t>]</a:t>
            </a:r>
          </a:p>
          <a:p>
            <a:pPr>
              <a:spcBef>
                <a:spcPct val="0"/>
              </a:spcBef>
              <a:buClrTx/>
              <a:buSzTx/>
              <a:buFontTx/>
              <a:buNone/>
            </a:pPr>
            <a:endParaRPr lang="en-US" altLang="en-US" sz="2800">
              <a:latin typeface="Times New Roman" pitchFamily="18" charset="0"/>
              <a:cs typeface="Arial" pitchFamily="34" charset="0"/>
            </a:endParaRPr>
          </a:p>
        </p:txBody>
      </p:sp>
      <p:sp>
        <p:nvSpPr>
          <p:cNvPr id="25605" name="TextBox 5"/>
          <p:cNvSpPr txBox="1">
            <a:spLocks noChangeArrowheads="1"/>
          </p:cNvSpPr>
          <p:nvPr/>
        </p:nvSpPr>
        <p:spPr bwMode="auto">
          <a:xfrm>
            <a:off x="4108450" y="4691063"/>
            <a:ext cx="4643438"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08000"/>
              </a:buClr>
              <a:buSzPct val="120000"/>
              <a:buChar char="›"/>
              <a:defRPr sz="3200">
                <a:solidFill>
                  <a:schemeClr val="tx1"/>
                </a:solidFill>
                <a:latin typeface="Arial" pitchFamily="34" charset="0"/>
                <a:ea typeface="MS PGothic" pitchFamily="34" charset="-128"/>
                <a:cs typeface="MS PGothic" pitchFamily="34" charset="-128"/>
              </a:defRPr>
            </a:lvl1pPr>
            <a:lvl2pPr>
              <a:spcBef>
                <a:spcPct val="20000"/>
              </a:spcBef>
              <a:buSzPct val="90000"/>
              <a:buFont typeface="Marlett" pitchFamily="2" charset="2"/>
              <a:buChar char="h"/>
              <a:defRPr sz="2800">
                <a:solidFill>
                  <a:schemeClr val="tx1"/>
                </a:solidFill>
                <a:latin typeface="Arial" pitchFamily="34" charset="0"/>
                <a:ea typeface="MS PGothic" pitchFamily="34" charset="-128"/>
                <a:cs typeface="Arial" pitchFamily="34" charset="0"/>
              </a:defRPr>
            </a:lvl2pPr>
            <a:lvl3pPr marL="1143000" indent="-228600">
              <a:spcBef>
                <a:spcPct val="20000"/>
              </a:spcBef>
              <a:buChar char="•"/>
              <a:defRPr sz="2400">
                <a:solidFill>
                  <a:schemeClr val="tx1"/>
                </a:solidFill>
                <a:latin typeface="Arial" pitchFamily="34" charset="0"/>
                <a:ea typeface="Arial" pitchFamily="34" charset="0"/>
                <a:cs typeface="Arial" pitchFamily="34" charset="0"/>
              </a:defRPr>
            </a:lvl3pPr>
            <a:lvl4pPr marL="1600200" indent="-228600">
              <a:spcBef>
                <a:spcPct val="20000"/>
              </a:spcBef>
              <a:buChar char="–"/>
              <a:defRPr sz="2000">
                <a:solidFill>
                  <a:schemeClr val="tx1"/>
                </a:solidFill>
                <a:latin typeface="Arial" pitchFamily="34" charset="0"/>
                <a:ea typeface="Arial" pitchFamily="34" charset="0"/>
                <a:cs typeface="Arial" pitchFamily="34" charset="0"/>
              </a:defRPr>
            </a:lvl4pPr>
            <a:lvl5pPr marL="2057400" indent="-228600">
              <a:spcBef>
                <a:spcPct val="20000"/>
              </a:spcBef>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9pPr>
          </a:lstStyle>
          <a:p>
            <a:pPr lvl="1">
              <a:lnSpc>
                <a:spcPct val="90000"/>
              </a:lnSpc>
              <a:spcBef>
                <a:spcPct val="0"/>
              </a:spcBef>
              <a:buSzTx/>
              <a:buFont typeface="Marlett" pitchFamily="2" charset="2"/>
              <a:buNone/>
            </a:pPr>
            <a:r>
              <a:rPr lang="en-US" altLang="en-US" sz="1800">
                <a:latin typeface="Courier New" pitchFamily="49" charset="0"/>
              </a:rPr>
              <a:t>[</a:t>
            </a:r>
          </a:p>
          <a:p>
            <a:pPr lvl="1">
              <a:lnSpc>
                <a:spcPct val="90000"/>
              </a:lnSpc>
              <a:spcBef>
                <a:spcPct val="0"/>
              </a:spcBef>
              <a:buSzTx/>
              <a:buFont typeface="Marlett" pitchFamily="2" charset="2"/>
              <a:buNone/>
            </a:pPr>
            <a:r>
              <a:rPr lang="en-US" altLang="en-US" sz="1800">
                <a:latin typeface="Courier New" pitchFamily="49" charset="0"/>
              </a:rPr>
              <a:t>  GoodPub1 = HasBeer == True </a:t>
            </a:r>
          </a:p>
          <a:p>
            <a:pPr lvl="1">
              <a:lnSpc>
                <a:spcPct val="90000"/>
              </a:lnSpc>
              <a:spcBef>
                <a:spcPct val="0"/>
              </a:spcBef>
              <a:buSzTx/>
              <a:buFontTx/>
              <a:buNone/>
            </a:pPr>
            <a:r>
              <a:rPr lang="en-US" altLang="en-US" sz="1800">
                <a:latin typeface="Courier New" pitchFamily="49" charset="0"/>
              </a:rPr>
              <a:t>  GoodPub2 = HasBeer =?= True</a:t>
            </a:r>
          </a:p>
          <a:p>
            <a:pPr lvl="1">
              <a:lnSpc>
                <a:spcPct val="90000"/>
              </a:lnSpc>
              <a:spcBef>
                <a:spcPct val="0"/>
              </a:spcBef>
              <a:buSzTx/>
              <a:buFontTx/>
              <a:buNone/>
            </a:pPr>
            <a:r>
              <a:rPr lang="en-US" altLang="en-US" sz="1800">
                <a:latin typeface="Courier New" pitchFamily="49" charset="0"/>
              </a:rPr>
              <a:t>]</a:t>
            </a:r>
          </a:p>
          <a:p>
            <a:pPr>
              <a:spcBef>
                <a:spcPct val="0"/>
              </a:spcBef>
              <a:buClrTx/>
              <a:buSzTx/>
              <a:buFontTx/>
              <a:buNone/>
            </a:pPr>
            <a:endParaRPr lang="en-US" altLang="en-US" sz="2800">
              <a:latin typeface="Times New Roman" pitchFamily="18" charset="0"/>
              <a:cs typeface="Arial" pitchFamily="34" charset="0"/>
            </a:endParaRPr>
          </a:p>
        </p:txBody>
      </p:sp>
    </p:spTree>
    <p:extLst>
      <p:ext uri="{BB962C8B-B14F-4D97-AF65-F5344CB8AC3E}">
        <p14:creationId xmlns:p14="http://schemas.microsoft.com/office/powerpoint/2010/main" val="4107884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876"/>
            <a:ext cx="9144000" cy="6088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2"/>
          <p:cNvSpPr>
            <a:spLocks noGrp="1"/>
          </p:cNvSpPr>
          <p:nvPr>
            <p:ph type="title"/>
          </p:nvPr>
        </p:nvSpPr>
        <p:spPr>
          <a:xfrm>
            <a:off x="0" y="1866244"/>
            <a:ext cx="9144000" cy="685800"/>
          </a:xfrm>
        </p:spPr>
        <p:txBody>
          <a:bodyPr/>
          <a:lstStyle/>
          <a:p>
            <a:r>
              <a:rPr lang="en-US" sz="7200" dirty="0">
                <a:solidFill>
                  <a:schemeClr val="bg1"/>
                </a:solidFill>
              </a:rPr>
              <a:t>Start with People</a:t>
            </a:r>
          </a:p>
        </p:txBody>
      </p:sp>
    </p:spTree>
    <p:extLst>
      <p:ext uri="{BB962C8B-B14F-4D97-AF65-F5344CB8AC3E}">
        <p14:creationId xmlns:p14="http://schemas.microsoft.com/office/powerpoint/2010/main" val="2762827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idx="1"/>
          </p:nvPr>
        </p:nvSpPr>
        <p:spPr>
          <a:xfrm>
            <a:off x="373063" y="1109663"/>
            <a:ext cx="8397875" cy="4227512"/>
          </a:xfrm>
        </p:spPr>
        <p:txBody>
          <a:bodyPr lIns="0" tIns="0" rIns="0" bIns="0"/>
          <a:lstStyle/>
          <a:p>
            <a:pPr marL="338138" indent="-338138" defTabSz="457200" eaLnBrk="1" hangingPunct="1">
              <a:lnSpc>
                <a:spcPct val="90000"/>
              </a:lnSpc>
              <a:defRPr/>
            </a:pPr>
            <a:r>
              <a:rPr lang="en-US" altLang="en-US" sz="2800" dirty="0"/>
              <a:t>Two </a:t>
            </a:r>
            <a:r>
              <a:rPr lang="en-US" altLang="en-US" sz="2800" dirty="0" err="1"/>
              <a:t>ClassAds</a:t>
            </a:r>
            <a:r>
              <a:rPr lang="en-US" altLang="en-US" sz="2800" dirty="0"/>
              <a:t> can be matched via special attributes: Requirements and Rank</a:t>
            </a:r>
          </a:p>
          <a:p>
            <a:pPr defTabSz="457200" eaLnBrk="1" hangingPunct="1">
              <a:lnSpc>
                <a:spcPct val="90000"/>
              </a:lnSpc>
              <a:defRPr/>
            </a:pPr>
            <a:r>
              <a:rPr lang="en-US" altLang="en-US" dirty="0"/>
              <a:t>Two ads match if both their Requirements expressions evaluate to True</a:t>
            </a:r>
          </a:p>
          <a:p>
            <a:pPr marL="338138" indent="-338138" defTabSz="457200" eaLnBrk="1" hangingPunct="1">
              <a:lnSpc>
                <a:spcPct val="90000"/>
              </a:lnSpc>
              <a:defRPr/>
            </a:pPr>
            <a:r>
              <a:rPr lang="en-US" altLang="en-US" sz="2800" dirty="0"/>
              <a:t>Rank evaluates to a float where higher is preferred; specifies the which match is desired if several ads meet the Requirements.</a:t>
            </a:r>
          </a:p>
          <a:p>
            <a:pPr marL="338138" indent="-338138" defTabSz="457200" eaLnBrk="1" hangingPunct="1">
              <a:lnSpc>
                <a:spcPct val="90000"/>
              </a:lnSpc>
              <a:defRPr/>
            </a:pPr>
            <a:r>
              <a:rPr lang="en-US" altLang="en-US" sz="2800" dirty="0"/>
              <a:t>Scoping of attribute references when matching</a:t>
            </a:r>
          </a:p>
          <a:p>
            <a:pPr lvl="2" defTabSz="457200" eaLnBrk="1" hangingPunct="1">
              <a:lnSpc>
                <a:spcPct val="90000"/>
              </a:lnSpc>
              <a:defRPr/>
            </a:pPr>
            <a:r>
              <a:rPr lang="en-US" altLang="en-US" sz="2000" dirty="0"/>
              <a:t>MY.name – Value for attribute “name” in local </a:t>
            </a:r>
            <a:r>
              <a:rPr lang="en-US" altLang="en-US" sz="2000" dirty="0" err="1"/>
              <a:t>ClassAd</a:t>
            </a:r>
            <a:endParaRPr lang="en-US" altLang="en-US" sz="2000" dirty="0"/>
          </a:p>
          <a:p>
            <a:pPr lvl="2" defTabSz="457200" eaLnBrk="1" hangingPunct="1">
              <a:lnSpc>
                <a:spcPct val="90000"/>
              </a:lnSpc>
              <a:defRPr/>
            </a:pPr>
            <a:r>
              <a:rPr lang="en-US" altLang="en-US" sz="2000" dirty="0"/>
              <a:t>TARGET.name – Value for attribute “name” in match candidate </a:t>
            </a:r>
            <a:r>
              <a:rPr lang="en-US" altLang="en-US" sz="2000" dirty="0" err="1"/>
              <a:t>ClassAd</a:t>
            </a:r>
            <a:endParaRPr lang="en-US" altLang="en-US" sz="2000" dirty="0"/>
          </a:p>
          <a:p>
            <a:pPr lvl="2" defTabSz="457200" eaLnBrk="1" hangingPunct="1">
              <a:lnSpc>
                <a:spcPct val="90000"/>
              </a:lnSpc>
              <a:defRPr/>
            </a:pPr>
            <a:r>
              <a:rPr lang="en-US" altLang="en-US" sz="2000" dirty="0"/>
              <a:t>Name – Looks for “name” in the local </a:t>
            </a:r>
            <a:r>
              <a:rPr lang="en-US" altLang="en-US" sz="2000" dirty="0" err="1"/>
              <a:t>ClassAd</a:t>
            </a:r>
            <a:r>
              <a:rPr lang="en-US" altLang="en-US" sz="2000" dirty="0"/>
              <a:t>, then the candidate </a:t>
            </a:r>
            <a:r>
              <a:rPr lang="en-US" altLang="en-US" sz="2000" dirty="0" err="1"/>
              <a:t>ClassAd</a:t>
            </a:r>
            <a:endParaRPr lang="en-US" altLang="en-US" sz="2000" dirty="0"/>
          </a:p>
          <a:p>
            <a:pPr marL="338138" indent="-338138" defTabSz="457200" eaLnBrk="1" hangingPunct="1">
              <a:lnSpc>
                <a:spcPct val="90000"/>
              </a:lnSpc>
              <a:defRPr/>
            </a:pPr>
            <a:endParaRPr lang="en-US" altLang="en-US" sz="2800" dirty="0"/>
          </a:p>
        </p:txBody>
      </p:sp>
      <p:sp>
        <p:nvSpPr>
          <p:cNvPr id="145410" name="Rectangle 2"/>
          <p:cNvSpPr>
            <a:spLocks noGrp="1" noChangeArrowheads="1"/>
          </p:cNvSpPr>
          <p:nvPr>
            <p:ph type="title"/>
          </p:nvPr>
        </p:nvSpPr>
        <p:spPr/>
        <p:txBody>
          <a:bodyPr lIns="0" tIns="0" rIns="0" bIns="0"/>
          <a:lstStyle/>
          <a:p>
            <a:pPr defTabSz="457200" eaLnBrk="1" hangingPunct="1">
              <a:defRPr/>
            </a:pPr>
            <a:r>
              <a:rPr lang="en-US" altLang="en-US" dirty="0"/>
              <a:t>The Magic of Matchmaking</a:t>
            </a:r>
          </a:p>
        </p:txBody>
      </p:sp>
      <p:sp>
        <p:nvSpPr>
          <p:cNvPr id="27652" name="Rectangle 5"/>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08000"/>
              </a:buClr>
              <a:buSzPct val="120000"/>
              <a:buChar char="›"/>
              <a:defRPr sz="3200">
                <a:solidFill>
                  <a:schemeClr val="tx1"/>
                </a:solidFill>
                <a:latin typeface="Arial" pitchFamily="34"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pitchFamily="34" charset="0"/>
                <a:ea typeface="MS PGothic" pitchFamily="34" charset="-128"/>
                <a:cs typeface="Arial" pitchFamily="34" charset="0"/>
              </a:defRPr>
            </a:lvl2pPr>
            <a:lvl3pPr marL="1143000" indent="-228600">
              <a:spcBef>
                <a:spcPct val="20000"/>
              </a:spcBef>
              <a:buChar char="•"/>
              <a:defRPr sz="2400">
                <a:solidFill>
                  <a:schemeClr val="tx1"/>
                </a:solidFill>
                <a:latin typeface="Arial" pitchFamily="34" charset="0"/>
                <a:ea typeface="Arial" pitchFamily="34" charset="0"/>
                <a:cs typeface="Arial" pitchFamily="34" charset="0"/>
              </a:defRPr>
            </a:lvl3pPr>
            <a:lvl4pPr marL="1600200" indent="-228600">
              <a:spcBef>
                <a:spcPct val="20000"/>
              </a:spcBef>
              <a:buChar char="–"/>
              <a:defRPr sz="2000">
                <a:solidFill>
                  <a:schemeClr val="tx1"/>
                </a:solidFill>
                <a:latin typeface="Arial" pitchFamily="34" charset="0"/>
                <a:ea typeface="Arial" pitchFamily="34" charset="0"/>
                <a:cs typeface="Arial" pitchFamily="34" charset="0"/>
              </a:defRPr>
            </a:lvl4pPr>
            <a:lvl5pPr marL="2057400" indent="-228600">
              <a:spcBef>
                <a:spcPct val="20000"/>
              </a:spcBef>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9pPr>
          </a:lstStyle>
          <a:p>
            <a:pPr>
              <a:spcBef>
                <a:spcPct val="0"/>
              </a:spcBef>
              <a:buClrTx/>
              <a:buSzTx/>
              <a:buFontTx/>
              <a:buNone/>
            </a:pPr>
            <a:fld id="{E742597E-1C4A-4684-955B-44505E6323F4}" type="slidenum">
              <a:rPr lang="en-US" altLang="en-US" sz="1200" smtClean="0">
                <a:solidFill>
                  <a:srgbClr val="898989"/>
                </a:solidFill>
                <a:cs typeface="Arial" pitchFamily="34" charset="0"/>
              </a:rPr>
              <a:pPr>
                <a:spcBef>
                  <a:spcPct val="0"/>
                </a:spcBef>
                <a:buClrTx/>
                <a:buSzTx/>
                <a:buFontTx/>
                <a:buNone/>
              </a:pPr>
              <a:t>20</a:t>
            </a:fld>
            <a:endParaRPr lang="en-US" altLang="en-US" sz="1200">
              <a:solidFill>
                <a:srgbClr val="898989"/>
              </a:solidFill>
              <a:cs typeface="Arial" pitchFamily="34" charset="0"/>
            </a:endParaRPr>
          </a:p>
        </p:txBody>
      </p:sp>
    </p:spTree>
    <p:extLst>
      <p:ext uri="{BB962C8B-B14F-4D97-AF65-F5344CB8AC3E}">
        <p14:creationId xmlns:p14="http://schemas.microsoft.com/office/powerpoint/2010/main" val="244961674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3"/>
          <p:cNvSpPr>
            <a:spLocks noGrp="1" noChangeArrowheads="1"/>
          </p:cNvSpPr>
          <p:nvPr>
            <p:ph idx="1"/>
          </p:nvPr>
        </p:nvSpPr>
        <p:spPr/>
        <p:txBody>
          <a:bodyPr lIns="0" tIns="0" rIns="0" bIns="0"/>
          <a:lstStyle/>
          <a:p>
            <a:pPr marL="338138" indent="-338138" defTabSz="457200" eaLnBrk="1" hangingPunct="1">
              <a:defRPr/>
            </a:pPr>
            <a:r>
              <a:rPr lang="en-US" altLang="en-US" dirty="0"/>
              <a:t>HTCondor has many types of </a:t>
            </a:r>
            <a:r>
              <a:rPr lang="en-US" altLang="en-US" dirty="0" err="1"/>
              <a:t>ClassAds</a:t>
            </a:r>
            <a:endParaRPr lang="en-US" altLang="en-US" dirty="0"/>
          </a:p>
          <a:p>
            <a:pPr marL="738188" lvl="1" indent="-280988" defTabSz="457200" eaLnBrk="1" hangingPunct="1">
              <a:buFont typeface="Marlett" charset="0"/>
              <a:buChar char="h"/>
              <a:defRPr/>
            </a:pPr>
            <a:r>
              <a:rPr lang="en-US" altLang="en-US" dirty="0"/>
              <a:t>A "</a:t>
            </a:r>
            <a:r>
              <a:rPr lang="en-US" altLang="en-US" dirty="0">
                <a:solidFill>
                  <a:srgbClr val="FF0000"/>
                </a:solidFill>
              </a:rPr>
              <a:t>Job Ad</a:t>
            </a:r>
            <a:r>
              <a:rPr lang="en-US" altLang="en-US" dirty="0"/>
              <a:t>" represents a job to Condor</a:t>
            </a:r>
          </a:p>
          <a:p>
            <a:pPr marL="738188" lvl="1" indent="-280988" defTabSz="457200" eaLnBrk="1" hangingPunct="1">
              <a:buFont typeface="Marlett" charset="0"/>
              <a:buChar char="h"/>
              <a:defRPr/>
            </a:pPr>
            <a:r>
              <a:rPr lang="en-US" altLang="en-US" dirty="0"/>
              <a:t>A "</a:t>
            </a:r>
            <a:r>
              <a:rPr lang="en-US" altLang="en-US" dirty="0">
                <a:solidFill>
                  <a:srgbClr val="FF0000"/>
                </a:solidFill>
              </a:rPr>
              <a:t>Machine Ad</a:t>
            </a:r>
            <a:r>
              <a:rPr lang="en-US" altLang="en-US" dirty="0"/>
              <a:t>" represents a computing resource </a:t>
            </a:r>
          </a:p>
          <a:p>
            <a:pPr marL="738188" lvl="1" indent="-280988" defTabSz="457200" eaLnBrk="1" hangingPunct="1">
              <a:buFont typeface="Marlett" charset="0"/>
              <a:buChar char="h"/>
              <a:defRPr/>
            </a:pPr>
            <a:r>
              <a:rPr lang="en-US" altLang="en-US" dirty="0"/>
              <a:t>Others types of ads represent other instances of other services (daemons), users, accounting records.</a:t>
            </a:r>
          </a:p>
        </p:txBody>
      </p:sp>
      <p:sp>
        <p:nvSpPr>
          <p:cNvPr id="140290" name="Rectangle 2"/>
          <p:cNvSpPr>
            <a:spLocks noGrp="1" noChangeArrowheads="1"/>
          </p:cNvSpPr>
          <p:nvPr>
            <p:ph type="title"/>
          </p:nvPr>
        </p:nvSpPr>
        <p:spPr/>
        <p:txBody>
          <a:bodyPr lIns="0" tIns="0" rIns="0" bIns="0"/>
          <a:lstStyle/>
          <a:p>
            <a:pPr defTabSz="457200" eaLnBrk="1" hangingPunct="1">
              <a:defRPr/>
            </a:pPr>
            <a:r>
              <a:rPr lang="en-US" altLang="en-US" dirty="0" err="1"/>
              <a:t>ClassAd</a:t>
            </a:r>
            <a:r>
              <a:rPr lang="en-US" altLang="en-US" dirty="0"/>
              <a:t> Types</a:t>
            </a:r>
          </a:p>
        </p:txBody>
      </p:sp>
      <p:sp>
        <p:nvSpPr>
          <p:cNvPr id="26628" name="Rectangle 5"/>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08000"/>
              </a:buClr>
              <a:buSzPct val="120000"/>
              <a:buChar char="›"/>
              <a:defRPr sz="3200">
                <a:solidFill>
                  <a:schemeClr val="tx1"/>
                </a:solidFill>
                <a:latin typeface="Arial" pitchFamily="34"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pitchFamily="34" charset="0"/>
                <a:ea typeface="MS PGothic" pitchFamily="34" charset="-128"/>
                <a:cs typeface="Arial" pitchFamily="34" charset="0"/>
              </a:defRPr>
            </a:lvl2pPr>
            <a:lvl3pPr marL="1143000" indent="-228600">
              <a:spcBef>
                <a:spcPct val="20000"/>
              </a:spcBef>
              <a:buChar char="•"/>
              <a:defRPr sz="2400">
                <a:solidFill>
                  <a:schemeClr val="tx1"/>
                </a:solidFill>
                <a:latin typeface="Arial" pitchFamily="34" charset="0"/>
                <a:ea typeface="Arial" pitchFamily="34" charset="0"/>
                <a:cs typeface="Arial" pitchFamily="34" charset="0"/>
              </a:defRPr>
            </a:lvl3pPr>
            <a:lvl4pPr marL="1600200" indent="-228600">
              <a:spcBef>
                <a:spcPct val="20000"/>
              </a:spcBef>
              <a:buChar char="–"/>
              <a:defRPr sz="2000">
                <a:solidFill>
                  <a:schemeClr val="tx1"/>
                </a:solidFill>
                <a:latin typeface="Arial" pitchFamily="34" charset="0"/>
                <a:ea typeface="Arial" pitchFamily="34" charset="0"/>
                <a:cs typeface="Arial" pitchFamily="34" charset="0"/>
              </a:defRPr>
            </a:lvl4pPr>
            <a:lvl5pPr marL="2057400" indent="-228600">
              <a:spcBef>
                <a:spcPct val="20000"/>
              </a:spcBef>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9pPr>
          </a:lstStyle>
          <a:p>
            <a:pPr>
              <a:spcBef>
                <a:spcPct val="0"/>
              </a:spcBef>
              <a:buClrTx/>
              <a:buSzTx/>
              <a:buFontTx/>
              <a:buNone/>
            </a:pPr>
            <a:fld id="{29D11481-7119-42A5-A6B4-B12114FB91E7}" type="slidenum">
              <a:rPr lang="en-US" altLang="en-US" sz="1200" smtClean="0">
                <a:solidFill>
                  <a:srgbClr val="898989"/>
                </a:solidFill>
                <a:cs typeface="Arial" pitchFamily="34" charset="0"/>
              </a:rPr>
              <a:pPr>
                <a:spcBef>
                  <a:spcPct val="0"/>
                </a:spcBef>
                <a:buClrTx/>
                <a:buSzTx/>
                <a:buFontTx/>
                <a:buNone/>
              </a:pPr>
              <a:t>21</a:t>
            </a:fld>
            <a:endParaRPr lang="en-US" altLang="en-US" sz="1200">
              <a:solidFill>
                <a:srgbClr val="898989"/>
              </a:solidFill>
              <a:cs typeface="Arial" pitchFamily="34" charset="0"/>
            </a:endParaRPr>
          </a:p>
        </p:txBody>
      </p:sp>
    </p:spTree>
    <p:extLst>
      <p:ext uri="{BB962C8B-B14F-4D97-AF65-F5344CB8AC3E}">
        <p14:creationId xmlns:p14="http://schemas.microsoft.com/office/powerpoint/2010/main" val="366685311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descr="start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65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p:nvPr>
        </p:nvSpPr>
        <p:spPr>
          <a:xfrm>
            <a:off x="4484688" y="2367171"/>
            <a:ext cx="4659312" cy="2123658"/>
          </a:xfrm>
          <a:solidFill>
            <a:schemeClr val="bg1"/>
          </a:solidFill>
        </p:spPr>
        <p:txBody>
          <a:bodyPr anchor="ctr"/>
          <a:lstStyle/>
          <a:p>
            <a:pPr eaLnBrk="1" hangingPunct="1"/>
            <a:r>
              <a:rPr lang="en-US" altLang="en-US" dirty="0"/>
              <a:t>Architecture &amp; </a:t>
            </a:r>
            <a:br>
              <a:rPr lang="en-US" altLang="en-US" dirty="0"/>
            </a:br>
            <a:r>
              <a:rPr lang="en-US" altLang="en-US" dirty="0"/>
              <a:t>Job Startup</a:t>
            </a:r>
          </a:p>
        </p:txBody>
      </p:sp>
    </p:spTree>
    <p:extLst>
      <p:ext uri="{BB962C8B-B14F-4D97-AF65-F5344CB8AC3E}">
        <p14:creationId xmlns:p14="http://schemas.microsoft.com/office/powerpoint/2010/main" val="1088272939"/>
      </p:ext>
    </p:extLst>
  </p:cSld>
  <p:clrMapOvr>
    <a:masterClrMapping/>
  </p:clrMapOvr>
  <p:transition advTm="14022"/>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2269" y="995961"/>
            <a:ext cx="8399462" cy="4227513"/>
          </a:xfrm>
        </p:spPr>
        <p:txBody>
          <a:bodyPr/>
          <a:lstStyle/>
          <a:p>
            <a:pPr marL="0" indent="0">
              <a:buNone/>
            </a:pPr>
            <a:r>
              <a:rPr lang="en-US" dirty="0" err="1">
                <a:solidFill>
                  <a:srgbClr val="FF0000"/>
                </a:solidFill>
              </a:rPr>
              <a:t>condor_master</a:t>
            </a:r>
            <a:r>
              <a:rPr lang="en-US" dirty="0"/>
              <a:t>:  runs on all machine, always</a:t>
            </a:r>
          </a:p>
          <a:p>
            <a:pPr marL="0" indent="0">
              <a:buNone/>
            </a:pPr>
            <a:r>
              <a:rPr lang="en-US" dirty="0"/>
              <a:t>   plus a </a:t>
            </a:r>
            <a:r>
              <a:rPr lang="en-US" dirty="0" err="1"/>
              <a:t>condor_procd</a:t>
            </a:r>
            <a:r>
              <a:rPr lang="en-US" dirty="0"/>
              <a:t>, </a:t>
            </a:r>
            <a:r>
              <a:rPr lang="en-US" dirty="0" err="1"/>
              <a:t>condor_shared_port</a:t>
            </a:r>
            <a:endParaRPr lang="en-US" dirty="0"/>
          </a:p>
          <a:p>
            <a:pPr marL="0" indent="0">
              <a:buNone/>
            </a:pPr>
            <a:endParaRPr lang="en-US" dirty="0">
              <a:solidFill>
                <a:srgbClr val="FF0000"/>
              </a:solidFill>
            </a:endParaRPr>
          </a:p>
          <a:p>
            <a:pPr marL="0" indent="0">
              <a:buNone/>
            </a:pPr>
            <a:r>
              <a:rPr lang="en-US" dirty="0" err="1">
                <a:solidFill>
                  <a:srgbClr val="FF0000"/>
                </a:solidFill>
              </a:rPr>
              <a:t>condor_schedd</a:t>
            </a:r>
            <a:r>
              <a:rPr lang="en-US" dirty="0"/>
              <a:t>: runs on submit machine</a:t>
            </a:r>
          </a:p>
          <a:p>
            <a:pPr marL="0" indent="0">
              <a:buNone/>
            </a:pPr>
            <a:endParaRPr lang="en-US" dirty="0">
              <a:solidFill>
                <a:srgbClr val="FF0000"/>
              </a:solidFill>
            </a:endParaRPr>
          </a:p>
          <a:p>
            <a:pPr marL="0" indent="0">
              <a:buNone/>
            </a:pPr>
            <a:r>
              <a:rPr lang="en-US" dirty="0" err="1">
                <a:solidFill>
                  <a:srgbClr val="FF0000"/>
                </a:solidFill>
              </a:rPr>
              <a:t>condor_startd</a:t>
            </a:r>
            <a:r>
              <a:rPr lang="en-US" dirty="0"/>
              <a:t>:  runs on execute machine</a:t>
            </a:r>
          </a:p>
          <a:p>
            <a:pPr marL="0" indent="0">
              <a:buNone/>
            </a:pPr>
            <a:endParaRPr lang="en-US" dirty="0">
              <a:solidFill>
                <a:srgbClr val="FF0000"/>
              </a:solidFill>
            </a:endParaRPr>
          </a:p>
          <a:p>
            <a:pPr marL="0" indent="0">
              <a:buNone/>
            </a:pPr>
            <a:r>
              <a:rPr lang="en-US" dirty="0" err="1">
                <a:solidFill>
                  <a:srgbClr val="FF0000"/>
                </a:solidFill>
              </a:rPr>
              <a:t>condor_negotiator</a:t>
            </a:r>
            <a:r>
              <a:rPr lang="en-US" dirty="0">
                <a:solidFill>
                  <a:srgbClr val="FF0000"/>
                </a:solidFill>
              </a:rPr>
              <a:t>, </a:t>
            </a:r>
            <a:r>
              <a:rPr lang="en-US" dirty="0" err="1">
                <a:solidFill>
                  <a:srgbClr val="FF0000"/>
                </a:solidFill>
              </a:rPr>
              <a:t>condor_collector</a:t>
            </a:r>
            <a:r>
              <a:rPr lang="en-US" dirty="0"/>
              <a:t>: runs on central manager</a:t>
            </a:r>
            <a:endParaRPr lang="en-US" dirty="0">
              <a:solidFill>
                <a:srgbClr val="FF0000"/>
              </a:solidFill>
            </a:endParaRPr>
          </a:p>
        </p:txBody>
      </p:sp>
      <p:sp>
        <p:nvSpPr>
          <p:cNvPr id="3" name="Title 2"/>
          <p:cNvSpPr>
            <a:spLocks noGrp="1"/>
          </p:cNvSpPr>
          <p:nvPr>
            <p:ph type="title"/>
          </p:nvPr>
        </p:nvSpPr>
        <p:spPr/>
        <p:txBody>
          <a:bodyPr/>
          <a:lstStyle/>
          <a:p>
            <a:r>
              <a:rPr lang="en-US" dirty="0"/>
              <a:t>Quick Review of Daemons</a:t>
            </a:r>
          </a:p>
        </p:txBody>
      </p:sp>
      <p:sp>
        <p:nvSpPr>
          <p:cNvPr id="4" name="Slide Number Placeholder 3"/>
          <p:cNvSpPr>
            <a:spLocks noGrp="1"/>
          </p:cNvSpPr>
          <p:nvPr>
            <p:ph type="sldNum" sz="quarter" idx="10"/>
          </p:nvPr>
        </p:nvSpPr>
        <p:spPr/>
        <p:txBody>
          <a:bodyPr/>
          <a:lstStyle/>
          <a:p>
            <a:pPr>
              <a:defRPr/>
            </a:pPr>
            <a:fld id="{51DCD3C1-F3D7-49B2-81A6-ACBCE522995D}" type="slidenum">
              <a:rPr lang="en-US" smtClean="0"/>
              <a:pPr>
                <a:defRPr/>
              </a:pPr>
              <a:t>23</a:t>
            </a:fld>
            <a:endParaRPr lang="en-US"/>
          </a:p>
        </p:txBody>
      </p:sp>
    </p:spTree>
    <p:extLst>
      <p:ext uri="{BB962C8B-B14F-4D97-AF65-F5344CB8AC3E}">
        <p14:creationId xmlns:p14="http://schemas.microsoft.com/office/powerpoint/2010/main" val="2977529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Submit Machine Process View</a:t>
            </a:r>
          </a:p>
        </p:txBody>
      </p:sp>
      <p:sp>
        <p:nvSpPr>
          <p:cNvPr id="4" name="Slide Number Placeholder 3"/>
          <p:cNvSpPr>
            <a:spLocks noGrp="1"/>
          </p:cNvSpPr>
          <p:nvPr>
            <p:ph type="sldNum" sz="quarter" idx="10"/>
          </p:nvPr>
        </p:nvSpPr>
        <p:spPr/>
        <p:txBody>
          <a:bodyPr/>
          <a:lstStyle/>
          <a:p>
            <a:pPr>
              <a:defRPr/>
            </a:pPr>
            <a:fld id="{51DCD3C1-F3D7-49B2-81A6-ACBCE522995D}" type="slidenum">
              <a:rPr lang="en-US" smtClean="0"/>
              <a:pPr>
                <a:defRPr/>
              </a:pPr>
              <a:t>24</a:t>
            </a:fld>
            <a:endParaRPr lang="en-US"/>
          </a:p>
        </p:txBody>
      </p:sp>
      <p:sp>
        <p:nvSpPr>
          <p:cNvPr id="6" name="Rectangle 5"/>
          <p:cNvSpPr/>
          <p:nvPr/>
        </p:nvSpPr>
        <p:spPr bwMode="auto">
          <a:xfrm>
            <a:off x="900113" y="942975"/>
            <a:ext cx="2557462" cy="1228725"/>
          </a:xfrm>
          <a:prstGeom prst="rect">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err="1">
                <a:latin typeface="Times New Roman" charset="0"/>
                <a:ea typeface="ＭＳ Ｐゴシック" charset="0"/>
              </a:rPr>
              <a:t>c</a:t>
            </a:r>
            <a:r>
              <a:rPr kumimoji="0" lang="en-US" sz="2800" b="0" i="0" u="none" strike="noStrike" cap="none" normalizeH="0" baseline="0" dirty="0" err="1">
                <a:ln>
                  <a:noFill/>
                </a:ln>
                <a:solidFill>
                  <a:schemeClr val="tx1"/>
                </a:solidFill>
                <a:effectLst/>
                <a:latin typeface="Times New Roman" charset="0"/>
                <a:ea typeface="ＭＳ Ｐゴシック" charset="0"/>
              </a:rPr>
              <a:t>ondor_master</a:t>
            </a:r>
            <a:endParaRPr kumimoji="0" lang="en-US" sz="2800" b="0" i="0" u="none" strike="noStrike" cap="none" normalizeH="0" baseline="0" dirty="0">
              <a:ln>
                <a:noFill/>
              </a:ln>
              <a:solidFill>
                <a:schemeClr val="tx1"/>
              </a:solidFill>
              <a:effectLst/>
              <a:latin typeface="Times New Roman" charset="0"/>
              <a:ea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dirty="0">
                <a:latin typeface="Times New Roman" charset="0"/>
                <a:ea typeface="ＭＳ Ｐゴシック" charset="0"/>
              </a:rPr>
              <a:t>   (</a:t>
            </a:r>
            <a:r>
              <a:rPr lang="en-US" dirty="0" err="1">
                <a:latin typeface="Times New Roman" charset="0"/>
                <a:ea typeface="ＭＳ Ｐゴシック" charset="0"/>
              </a:rPr>
              <a:t>pid</a:t>
            </a:r>
            <a:r>
              <a:rPr lang="en-US" dirty="0">
                <a:latin typeface="Times New Roman" charset="0"/>
                <a:ea typeface="ＭＳ Ｐゴシック" charset="0"/>
              </a:rPr>
              <a:t>: 1740)</a:t>
            </a:r>
            <a:endParaRPr kumimoji="0" lang="en-US" sz="2800" b="0" i="0" u="none" strike="noStrike" cap="none" normalizeH="0" baseline="0" dirty="0">
              <a:ln>
                <a:noFill/>
              </a:ln>
              <a:solidFill>
                <a:schemeClr val="tx1"/>
              </a:solidFill>
              <a:effectLst/>
              <a:latin typeface="Times New Roman" charset="0"/>
              <a:ea typeface="ＭＳ Ｐゴシック" charset="0"/>
            </a:endParaRPr>
          </a:p>
        </p:txBody>
      </p:sp>
      <p:sp>
        <p:nvSpPr>
          <p:cNvPr id="8" name="Rectangle 7"/>
          <p:cNvSpPr/>
          <p:nvPr/>
        </p:nvSpPr>
        <p:spPr bwMode="auto">
          <a:xfrm>
            <a:off x="900113" y="3305177"/>
            <a:ext cx="2557462" cy="1228725"/>
          </a:xfrm>
          <a:prstGeom prst="rect">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err="1">
                <a:latin typeface="Times New Roman" charset="0"/>
                <a:ea typeface="ＭＳ Ｐゴシック" charset="0"/>
              </a:rPr>
              <a:t>c</a:t>
            </a:r>
            <a:r>
              <a:rPr kumimoji="0" lang="en-US" sz="2800" b="0" i="0" u="none" strike="noStrike" cap="none" normalizeH="0" baseline="0" dirty="0" err="1">
                <a:ln>
                  <a:noFill/>
                </a:ln>
                <a:solidFill>
                  <a:schemeClr val="tx1"/>
                </a:solidFill>
                <a:effectLst/>
                <a:latin typeface="Times New Roman" charset="0"/>
                <a:ea typeface="ＭＳ Ｐゴシック" charset="0"/>
              </a:rPr>
              <a:t>ondor_schedd</a:t>
            </a:r>
            <a:endParaRPr kumimoji="0" lang="en-US" sz="2800" b="0" i="0" u="none" strike="noStrike" cap="none" normalizeH="0" baseline="0" dirty="0">
              <a:ln>
                <a:noFill/>
              </a:ln>
              <a:solidFill>
                <a:schemeClr val="tx1"/>
              </a:solidFill>
              <a:effectLst/>
              <a:latin typeface="Times New Roman" charset="0"/>
              <a:ea typeface="ＭＳ Ｐゴシック" charset="0"/>
            </a:endParaRPr>
          </a:p>
        </p:txBody>
      </p:sp>
      <p:cxnSp>
        <p:nvCxnSpPr>
          <p:cNvPr id="9" name="Straight Arrow Connector 8"/>
          <p:cNvCxnSpPr>
            <a:stCxn id="6" idx="2"/>
            <a:endCxn id="8" idx="0"/>
          </p:cNvCxnSpPr>
          <p:nvPr/>
        </p:nvCxnSpPr>
        <p:spPr bwMode="auto">
          <a:xfrm>
            <a:off x="2178844" y="2171700"/>
            <a:ext cx="0" cy="1133477"/>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 name="Rectangle 11"/>
          <p:cNvSpPr/>
          <p:nvPr/>
        </p:nvSpPr>
        <p:spPr bwMode="auto">
          <a:xfrm>
            <a:off x="228600" y="5372103"/>
            <a:ext cx="1647825" cy="642935"/>
          </a:xfrm>
          <a:prstGeom prst="rect">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800" dirty="0" err="1">
                <a:latin typeface="Times New Roman" charset="0"/>
                <a:ea typeface="ＭＳ Ｐゴシック" charset="0"/>
              </a:rPr>
              <a:t>c</a:t>
            </a:r>
            <a:r>
              <a:rPr kumimoji="0" lang="en-US" sz="1800" b="0" i="0" u="none" strike="noStrike" cap="none" normalizeH="0" baseline="0" dirty="0" err="1">
                <a:ln>
                  <a:noFill/>
                </a:ln>
                <a:solidFill>
                  <a:schemeClr val="tx1"/>
                </a:solidFill>
                <a:effectLst/>
                <a:latin typeface="Times New Roman" charset="0"/>
                <a:ea typeface="ＭＳ Ｐゴシック" charset="0"/>
              </a:rPr>
              <a:t>ondor_shadow</a:t>
            </a:r>
            <a:endParaRPr kumimoji="0" lang="en-US" sz="1800" b="0" i="0" u="none" strike="noStrike" cap="none" normalizeH="0" baseline="0" dirty="0">
              <a:ln>
                <a:noFill/>
              </a:ln>
              <a:solidFill>
                <a:schemeClr val="tx1"/>
              </a:solidFill>
              <a:effectLst/>
              <a:latin typeface="Times New Roman" charset="0"/>
              <a:ea typeface="ＭＳ Ｐゴシック" charset="0"/>
            </a:endParaRPr>
          </a:p>
        </p:txBody>
      </p:sp>
      <p:sp>
        <p:nvSpPr>
          <p:cNvPr id="13" name="Rectangle 12"/>
          <p:cNvSpPr/>
          <p:nvPr/>
        </p:nvSpPr>
        <p:spPr bwMode="auto">
          <a:xfrm>
            <a:off x="1952625" y="5372103"/>
            <a:ext cx="1647825" cy="642935"/>
          </a:xfrm>
          <a:prstGeom prst="rect">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800" dirty="0" err="1">
                <a:latin typeface="Times New Roman" charset="0"/>
                <a:ea typeface="ＭＳ Ｐゴシック" charset="0"/>
              </a:rPr>
              <a:t>c</a:t>
            </a:r>
            <a:r>
              <a:rPr kumimoji="0" lang="en-US" sz="1800" b="0" i="0" u="none" strike="noStrike" cap="none" normalizeH="0" baseline="0" dirty="0" err="1">
                <a:ln>
                  <a:noFill/>
                </a:ln>
                <a:solidFill>
                  <a:schemeClr val="tx1"/>
                </a:solidFill>
                <a:effectLst/>
                <a:latin typeface="Times New Roman" charset="0"/>
                <a:ea typeface="ＭＳ Ｐゴシック" charset="0"/>
              </a:rPr>
              <a:t>ondor_shadow</a:t>
            </a:r>
            <a:endParaRPr kumimoji="0" lang="en-US" sz="1800" b="0" i="0" u="none" strike="noStrike" cap="none" normalizeH="0" baseline="0" dirty="0">
              <a:ln>
                <a:noFill/>
              </a:ln>
              <a:solidFill>
                <a:schemeClr val="tx1"/>
              </a:solidFill>
              <a:effectLst/>
              <a:latin typeface="Times New Roman" charset="0"/>
              <a:ea typeface="ＭＳ Ｐゴシック" charset="0"/>
            </a:endParaRPr>
          </a:p>
        </p:txBody>
      </p:sp>
      <p:sp>
        <p:nvSpPr>
          <p:cNvPr id="14" name="Rectangle 13"/>
          <p:cNvSpPr/>
          <p:nvPr/>
        </p:nvSpPr>
        <p:spPr bwMode="auto">
          <a:xfrm>
            <a:off x="3748087" y="5372103"/>
            <a:ext cx="1647825" cy="642935"/>
          </a:xfrm>
          <a:prstGeom prst="rect">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800" dirty="0" err="1">
                <a:latin typeface="Times New Roman" charset="0"/>
                <a:ea typeface="ＭＳ Ｐゴシック" charset="0"/>
              </a:rPr>
              <a:t>c</a:t>
            </a:r>
            <a:r>
              <a:rPr kumimoji="0" lang="en-US" sz="1800" b="0" i="0" u="none" strike="noStrike" cap="none" normalizeH="0" baseline="0" dirty="0" err="1">
                <a:ln>
                  <a:noFill/>
                </a:ln>
                <a:solidFill>
                  <a:schemeClr val="tx1"/>
                </a:solidFill>
                <a:effectLst/>
                <a:latin typeface="Times New Roman" charset="0"/>
                <a:ea typeface="ＭＳ Ｐゴシック" charset="0"/>
              </a:rPr>
              <a:t>ondor_shadow</a:t>
            </a:r>
            <a:endParaRPr kumimoji="0" lang="en-US" sz="1800" b="0" i="0" u="none" strike="noStrike" cap="none" normalizeH="0" baseline="0" dirty="0">
              <a:ln>
                <a:noFill/>
              </a:ln>
              <a:solidFill>
                <a:schemeClr val="tx1"/>
              </a:solidFill>
              <a:effectLst/>
              <a:latin typeface="Times New Roman" charset="0"/>
              <a:ea typeface="ＭＳ Ｐゴシック" charset="0"/>
            </a:endParaRPr>
          </a:p>
        </p:txBody>
      </p:sp>
      <p:cxnSp>
        <p:nvCxnSpPr>
          <p:cNvPr id="15" name="Straight Arrow Connector 14"/>
          <p:cNvCxnSpPr>
            <a:endCxn id="12" idx="0"/>
          </p:cNvCxnSpPr>
          <p:nvPr/>
        </p:nvCxnSpPr>
        <p:spPr bwMode="auto">
          <a:xfrm flipH="1">
            <a:off x="1052513" y="4533902"/>
            <a:ext cx="1126331" cy="838201"/>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Arrow Connector 16"/>
          <p:cNvCxnSpPr>
            <a:stCxn id="8" idx="2"/>
            <a:endCxn id="13" idx="0"/>
          </p:cNvCxnSpPr>
          <p:nvPr/>
        </p:nvCxnSpPr>
        <p:spPr bwMode="auto">
          <a:xfrm>
            <a:off x="2178844" y="4533902"/>
            <a:ext cx="597694" cy="838201"/>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Arrow Connector 18"/>
          <p:cNvCxnSpPr>
            <a:endCxn id="14" idx="0"/>
          </p:cNvCxnSpPr>
          <p:nvPr/>
        </p:nvCxnSpPr>
        <p:spPr bwMode="auto">
          <a:xfrm>
            <a:off x="2181225" y="4533902"/>
            <a:ext cx="2390775" cy="838201"/>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7" name="TextBox 26"/>
          <p:cNvSpPr txBox="1"/>
          <p:nvPr/>
        </p:nvSpPr>
        <p:spPr>
          <a:xfrm>
            <a:off x="2268140" y="2533589"/>
            <a:ext cx="1479947" cy="400110"/>
          </a:xfrm>
          <a:prstGeom prst="rect">
            <a:avLst/>
          </a:prstGeom>
          <a:noFill/>
        </p:spPr>
        <p:txBody>
          <a:bodyPr wrap="square" rtlCol="0">
            <a:spAutoFit/>
          </a:bodyPr>
          <a:lstStyle/>
          <a:p>
            <a:r>
              <a:rPr lang="en-US" sz="2000" dirty="0"/>
              <a:t>fork/exec</a:t>
            </a:r>
          </a:p>
        </p:txBody>
      </p:sp>
      <p:sp>
        <p:nvSpPr>
          <p:cNvPr id="28" name="TextBox 27"/>
          <p:cNvSpPr txBox="1"/>
          <p:nvPr/>
        </p:nvSpPr>
        <p:spPr>
          <a:xfrm>
            <a:off x="331588" y="4752947"/>
            <a:ext cx="1479947" cy="400110"/>
          </a:xfrm>
          <a:prstGeom prst="rect">
            <a:avLst/>
          </a:prstGeom>
          <a:noFill/>
        </p:spPr>
        <p:txBody>
          <a:bodyPr wrap="square" rtlCol="0">
            <a:spAutoFit/>
          </a:bodyPr>
          <a:lstStyle/>
          <a:p>
            <a:r>
              <a:rPr lang="en-US" sz="2000" dirty="0"/>
              <a:t>fork/exec</a:t>
            </a:r>
          </a:p>
        </p:txBody>
      </p:sp>
      <p:sp>
        <p:nvSpPr>
          <p:cNvPr id="29" name="Rectangle 28"/>
          <p:cNvSpPr/>
          <p:nvPr/>
        </p:nvSpPr>
        <p:spPr bwMode="auto">
          <a:xfrm>
            <a:off x="4056766" y="2440295"/>
            <a:ext cx="1615081" cy="419099"/>
          </a:xfrm>
          <a:prstGeom prst="rect">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800" dirty="0" err="1">
                <a:latin typeface="Times New Roman" charset="0"/>
                <a:ea typeface="ＭＳ Ｐゴシック" charset="0"/>
              </a:rPr>
              <a:t>condor_procd</a:t>
            </a:r>
            <a:endParaRPr kumimoji="0" lang="en-US" sz="1800" b="0" i="0" u="none" strike="noStrike" cap="none" normalizeH="0" baseline="0" dirty="0">
              <a:ln>
                <a:noFill/>
              </a:ln>
              <a:solidFill>
                <a:schemeClr val="tx1"/>
              </a:solidFill>
              <a:effectLst/>
              <a:latin typeface="Times New Roman" charset="0"/>
              <a:ea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dirty="0">
                <a:latin typeface="Times New Roman" charset="0"/>
                <a:ea typeface="ＭＳ Ｐゴシック" charset="0"/>
              </a:rPr>
              <a:t>   </a:t>
            </a:r>
            <a:endParaRPr kumimoji="0" lang="en-US" sz="2800" b="0" i="0" u="none" strike="noStrike" cap="none" normalizeH="0" baseline="0" dirty="0">
              <a:ln>
                <a:noFill/>
              </a:ln>
              <a:solidFill>
                <a:schemeClr val="tx1"/>
              </a:solidFill>
              <a:effectLst/>
              <a:latin typeface="Times New Roman" charset="0"/>
              <a:ea typeface="ＭＳ Ｐゴシック" charset="0"/>
            </a:endParaRPr>
          </a:p>
        </p:txBody>
      </p:sp>
      <p:cxnSp>
        <p:nvCxnSpPr>
          <p:cNvPr id="30" name="Straight Arrow Connector 29"/>
          <p:cNvCxnSpPr>
            <a:stCxn id="6" idx="2"/>
            <a:endCxn id="29" idx="0"/>
          </p:cNvCxnSpPr>
          <p:nvPr/>
        </p:nvCxnSpPr>
        <p:spPr bwMode="auto">
          <a:xfrm>
            <a:off x="2178844" y="2171700"/>
            <a:ext cx="2685463" cy="268595"/>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 name="TextBox 4">
            <a:extLst>
              <a:ext uri="{FF2B5EF4-FFF2-40B4-BE49-F238E27FC236}">
                <a16:creationId xmlns:a16="http://schemas.microsoft.com/office/drawing/2014/main" id="{477ADB81-B448-47A4-9DDD-2BFBF3F5D05D}"/>
              </a:ext>
            </a:extLst>
          </p:cNvPr>
          <p:cNvSpPr txBox="1"/>
          <p:nvPr/>
        </p:nvSpPr>
        <p:spPr>
          <a:xfrm>
            <a:off x="4107305" y="3695075"/>
            <a:ext cx="4944559" cy="954107"/>
          </a:xfrm>
          <a:prstGeom prst="rect">
            <a:avLst/>
          </a:prstGeom>
          <a:noFill/>
        </p:spPr>
        <p:txBody>
          <a:bodyPr wrap="none" rtlCol="0">
            <a:spAutoFit/>
          </a:bodyPr>
          <a:lstStyle/>
          <a:p>
            <a:r>
              <a:rPr lang="en-US" dirty="0"/>
              <a:t>Tools: </a:t>
            </a:r>
            <a:r>
              <a:rPr lang="en-US" dirty="0" err="1"/>
              <a:t>condor_submit</a:t>
            </a:r>
            <a:r>
              <a:rPr lang="en-US" dirty="0"/>
              <a:t>, </a:t>
            </a:r>
            <a:r>
              <a:rPr lang="en-US" dirty="0" err="1"/>
              <a:t>condor_q</a:t>
            </a:r>
            <a:r>
              <a:rPr lang="en-US" dirty="0"/>
              <a:t>,</a:t>
            </a:r>
          </a:p>
          <a:p>
            <a:r>
              <a:rPr lang="en-US" dirty="0" err="1"/>
              <a:t>condor_rm</a:t>
            </a:r>
            <a:r>
              <a:rPr lang="en-US" dirty="0"/>
              <a:t>, </a:t>
            </a:r>
            <a:r>
              <a:rPr lang="en-US" dirty="0" err="1"/>
              <a:t>condor_hold</a:t>
            </a:r>
            <a:r>
              <a:rPr lang="en-US" dirty="0"/>
              <a:t>, …</a:t>
            </a:r>
          </a:p>
        </p:txBody>
      </p:sp>
      <p:sp>
        <p:nvSpPr>
          <p:cNvPr id="21" name="Rectangle 20">
            <a:extLst>
              <a:ext uri="{FF2B5EF4-FFF2-40B4-BE49-F238E27FC236}">
                <a16:creationId xmlns:a16="http://schemas.microsoft.com/office/drawing/2014/main" id="{C221F8F4-34B6-4E1A-B713-4FF00D35213B}"/>
              </a:ext>
            </a:extLst>
          </p:cNvPr>
          <p:cNvSpPr/>
          <p:nvPr/>
        </p:nvSpPr>
        <p:spPr bwMode="auto">
          <a:xfrm>
            <a:off x="4056765" y="2888763"/>
            <a:ext cx="2154253" cy="419099"/>
          </a:xfrm>
          <a:prstGeom prst="rect">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800" dirty="0" err="1">
                <a:latin typeface="Times New Roman" charset="0"/>
                <a:ea typeface="ＭＳ Ｐゴシック" charset="0"/>
              </a:rPr>
              <a:t>condor_shared_port</a:t>
            </a:r>
            <a:endParaRPr kumimoji="0" lang="en-US" sz="1800" b="0" i="0" u="none" strike="noStrike" cap="none" normalizeH="0" baseline="0" dirty="0">
              <a:ln>
                <a:noFill/>
              </a:ln>
              <a:solidFill>
                <a:schemeClr val="tx1"/>
              </a:solidFill>
              <a:effectLst/>
              <a:latin typeface="Times New Roman" charset="0"/>
              <a:ea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dirty="0">
                <a:latin typeface="Times New Roman" charset="0"/>
                <a:ea typeface="ＭＳ Ｐゴシック" charset="0"/>
              </a:rPr>
              <a:t>   </a:t>
            </a:r>
            <a:endParaRPr kumimoji="0" lang="en-US" sz="2800" b="0" i="0" u="none" strike="noStrike" cap="none" normalizeH="0" baseline="0" dirty="0">
              <a:ln>
                <a:noFill/>
              </a:ln>
              <a:solidFill>
                <a:schemeClr val="tx1"/>
              </a:solidFill>
              <a:effectLst/>
              <a:latin typeface="Times New Roman" charset="0"/>
              <a:ea typeface="ＭＳ Ｐゴシック" charset="0"/>
            </a:endParaRPr>
          </a:p>
        </p:txBody>
      </p:sp>
    </p:spTree>
    <p:extLst>
      <p:ext uri="{BB962C8B-B14F-4D97-AF65-F5344CB8AC3E}">
        <p14:creationId xmlns:p14="http://schemas.microsoft.com/office/powerpoint/2010/main" val="1414238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Execute Machine Process View</a:t>
            </a:r>
          </a:p>
        </p:txBody>
      </p:sp>
      <p:sp>
        <p:nvSpPr>
          <p:cNvPr id="4" name="Slide Number Placeholder 3"/>
          <p:cNvSpPr>
            <a:spLocks noGrp="1"/>
          </p:cNvSpPr>
          <p:nvPr>
            <p:ph type="sldNum" sz="quarter" idx="10"/>
          </p:nvPr>
        </p:nvSpPr>
        <p:spPr/>
        <p:txBody>
          <a:bodyPr/>
          <a:lstStyle/>
          <a:p>
            <a:pPr>
              <a:defRPr/>
            </a:pPr>
            <a:fld id="{51DCD3C1-F3D7-49B2-81A6-ACBCE522995D}" type="slidenum">
              <a:rPr lang="en-US" smtClean="0"/>
              <a:pPr>
                <a:defRPr/>
              </a:pPr>
              <a:t>25</a:t>
            </a:fld>
            <a:endParaRPr lang="en-US"/>
          </a:p>
        </p:txBody>
      </p:sp>
      <p:sp>
        <p:nvSpPr>
          <p:cNvPr id="6" name="Rectangle 5"/>
          <p:cNvSpPr/>
          <p:nvPr/>
        </p:nvSpPr>
        <p:spPr bwMode="auto">
          <a:xfrm>
            <a:off x="900113" y="942975"/>
            <a:ext cx="2557462" cy="1228725"/>
          </a:xfrm>
          <a:prstGeom prst="rect">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err="1">
                <a:latin typeface="Times New Roman" charset="0"/>
                <a:ea typeface="ＭＳ Ｐゴシック" charset="0"/>
              </a:rPr>
              <a:t>c</a:t>
            </a:r>
            <a:r>
              <a:rPr kumimoji="0" lang="en-US" sz="2800" b="0" i="0" u="none" strike="noStrike" cap="none" normalizeH="0" baseline="0" dirty="0" err="1">
                <a:ln>
                  <a:noFill/>
                </a:ln>
                <a:solidFill>
                  <a:schemeClr val="tx1"/>
                </a:solidFill>
                <a:effectLst/>
                <a:latin typeface="Times New Roman" charset="0"/>
                <a:ea typeface="ＭＳ Ｐゴシック" charset="0"/>
              </a:rPr>
              <a:t>ondor_master</a:t>
            </a:r>
            <a:endParaRPr kumimoji="0" lang="en-US" sz="2800" b="0" i="0" u="none" strike="noStrike" cap="none" normalizeH="0" baseline="0" dirty="0">
              <a:ln>
                <a:noFill/>
              </a:ln>
              <a:solidFill>
                <a:schemeClr val="tx1"/>
              </a:solidFill>
              <a:effectLst/>
              <a:latin typeface="Times New Roman" charset="0"/>
              <a:ea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dirty="0">
                <a:latin typeface="Times New Roman" charset="0"/>
                <a:ea typeface="ＭＳ Ｐゴシック" charset="0"/>
              </a:rPr>
              <a:t>   (</a:t>
            </a:r>
            <a:r>
              <a:rPr lang="en-US" dirty="0" err="1">
                <a:latin typeface="Times New Roman" charset="0"/>
                <a:ea typeface="ＭＳ Ｐゴシック" charset="0"/>
              </a:rPr>
              <a:t>pid</a:t>
            </a:r>
            <a:r>
              <a:rPr lang="en-US" dirty="0">
                <a:latin typeface="Times New Roman" charset="0"/>
                <a:ea typeface="ＭＳ Ｐゴシック" charset="0"/>
              </a:rPr>
              <a:t>: 1740)</a:t>
            </a:r>
            <a:endParaRPr kumimoji="0" lang="en-US" sz="2800" b="0" i="0" u="none" strike="noStrike" cap="none" normalizeH="0" baseline="0" dirty="0">
              <a:ln>
                <a:noFill/>
              </a:ln>
              <a:solidFill>
                <a:schemeClr val="tx1"/>
              </a:solidFill>
              <a:effectLst/>
              <a:latin typeface="Times New Roman" charset="0"/>
              <a:ea typeface="ＭＳ Ｐゴシック" charset="0"/>
            </a:endParaRPr>
          </a:p>
        </p:txBody>
      </p:sp>
      <p:sp>
        <p:nvSpPr>
          <p:cNvPr id="8" name="Rectangle 7"/>
          <p:cNvSpPr/>
          <p:nvPr/>
        </p:nvSpPr>
        <p:spPr bwMode="auto">
          <a:xfrm>
            <a:off x="900113" y="3305178"/>
            <a:ext cx="2557462" cy="885826"/>
          </a:xfrm>
          <a:prstGeom prst="rect">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err="1">
                <a:latin typeface="Times New Roman" charset="0"/>
                <a:ea typeface="ＭＳ Ｐゴシック" charset="0"/>
              </a:rPr>
              <a:t>c</a:t>
            </a:r>
            <a:r>
              <a:rPr kumimoji="0" lang="en-US" sz="2800" b="0" i="0" u="none" strike="noStrike" cap="none" normalizeH="0" baseline="0" dirty="0" err="1">
                <a:ln>
                  <a:noFill/>
                </a:ln>
                <a:solidFill>
                  <a:schemeClr val="tx1"/>
                </a:solidFill>
                <a:effectLst/>
                <a:latin typeface="Times New Roman" charset="0"/>
                <a:ea typeface="ＭＳ Ｐゴシック" charset="0"/>
              </a:rPr>
              <a:t>ondor_startd</a:t>
            </a:r>
            <a:endParaRPr kumimoji="0" lang="en-US" sz="2800" b="0" i="0" u="none" strike="noStrike" cap="none" normalizeH="0" baseline="0" dirty="0">
              <a:ln>
                <a:noFill/>
              </a:ln>
              <a:solidFill>
                <a:schemeClr val="tx1"/>
              </a:solidFill>
              <a:effectLst/>
              <a:latin typeface="Times New Roman" charset="0"/>
              <a:ea typeface="ＭＳ Ｐゴシック" charset="0"/>
            </a:endParaRPr>
          </a:p>
        </p:txBody>
      </p:sp>
      <p:cxnSp>
        <p:nvCxnSpPr>
          <p:cNvPr id="9" name="Straight Arrow Connector 8"/>
          <p:cNvCxnSpPr>
            <a:cxnSpLocks/>
            <a:stCxn id="6" idx="2"/>
            <a:endCxn id="8" idx="0"/>
          </p:cNvCxnSpPr>
          <p:nvPr/>
        </p:nvCxnSpPr>
        <p:spPr bwMode="auto">
          <a:xfrm>
            <a:off x="2178844" y="2171700"/>
            <a:ext cx="0" cy="1133478"/>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 name="Rectangle 11"/>
          <p:cNvSpPr/>
          <p:nvPr/>
        </p:nvSpPr>
        <p:spPr bwMode="auto">
          <a:xfrm>
            <a:off x="143655" y="4573317"/>
            <a:ext cx="1647825" cy="642935"/>
          </a:xfrm>
          <a:prstGeom prst="rect">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800" dirty="0" err="1">
                <a:latin typeface="Times New Roman" charset="0"/>
                <a:ea typeface="ＭＳ Ｐゴシック" charset="0"/>
              </a:rPr>
              <a:t>c</a:t>
            </a:r>
            <a:r>
              <a:rPr kumimoji="0" lang="en-US" sz="1800" b="0" i="0" u="none" strike="noStrike" cap="none" normalizeH="0" baseline="0" dirty="0" err="1">
                <a:ln>
                  <a:noFill/>
                </a:ln>
                <a:solidFill>
                  <a:schemeClr val="tx1"/>
                </a:solidFill>
                <a:effectLst/>
                <a:latin typeface="Times New Roman" charset="0"/>
                <a:ea typeface="ＭＳ Ｐゴシック" charset="0"/>
              </a:rPr>
              <a:t>ondor_starter</a:t>
            </a:r>
            <a:endParaRPr kumimoji="0" lang="en-US" sz="1800" b="0" i="0" u="none" strike="noStrike" cap="none" normalizeH="0" baseline="0" dirty="0">
              <a:ln>
                <a:noFill/>
              </a:ln>
              <a:solidFill>
                <a:schemeClr val="tx1"/>
              </a:solidFill>
              <a:effectLst/>
              <a:latin typeface="Times New Roman" charset="0"/>
              <a:ea typeface="ＭＳ Ｐゴシック" charset="0"/>
            </a:endParaRPr>
          </a:p>
        </p:txBody>
      </p:sp>
      <p:sp>
        <p:nvSpPr>
          <p:cNvPr id="13" name="Rectangle 12"/>
          <p:cNvSpPr/>
          <p:nvPr/>
        </p:nvSpPr>
        <p:spPr bwMode="auto">
          <a:xfrm>
            <a:off x="1934065" y="4573317"/>
            <a:ext cx="1647825" cy="642935"/>
          </a:xfrm>
          <a:prstGeom prst="rect">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800" dirty="0" err="1">
                <a:latin typeface="Times New Roman" charset="0"/>
                <a:ea typeface="ＭＳ Ｐゴシック" charset="0"/>
              </a:rPr>
              <a:t>c</a:t>
            </a:r>
            <a:r>
              <a:rPr kumimoji="0" lang="en-US" sz="1800" b="0" i="0" u="none" strike="noStrike" cap="none" normalizeH="0" baseline="0" dirty="0" err="1">
                <a:ln>
                  <a:noFill/>
                </a:ln>
                <a:solidFill>
                  <a:schemeClr val="tx1"/>
                </a:solidFill>
                <a:effectLst/>
                <a:latin typeface="Times New Roman" charset="0"/>
                <a:ea typeface="ＭＳ Ｐゴシック" charset="0"/>
              </a:rPr>
              <a:t>ondor_starter</a:t>
            </a:r>
            <a:endParaRPr kumimoji="0" lang="en-US" sz="1800" b="0" i="0" u="none" strike="noStrike" cap="none" normalizeH="0" baseline="0" dirty="0">
              <a:ln>
                <a:noFill/>
              </a:ln>
              <a:solidFill>
                <a:schemeClr val="tx1"/>
              </a:solidFill>
              <a:effectLst/>
              <a:latin typeface="Times New Roman" charset="0"/>
              <a:ea typeface="ＭＳ Ｐゴシック" charset="0"/>
            </a:endParaRPr>
          </a:p>
        </p:txBody>
      </p:sp>
      <p:sp>
        <p:nvSpPr>
          <p:cNvPr id="14" name="Rectangle 13"/>
          <p:cNvSpPr/>
          <p:nvPr/>
        </p:nvSpPr>
        <p:spPr bwMode="auto">
          <a:xfrm>
            <a:off x="3815542" y="4611093"/>
            <a:ext cx="1647825" cy="642935"/>
          </a:xfrm>
          <a:prstGeom prst="rect">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800" dirty="0" err="1">
                <a:latin typeface="Times New Roman" charset="0"/>
                <a:ea typeface="ＭＳ Ｐゴシック" charset="0"/>
              </a:rPr>
              <a:t>c</a:t>
            </a:r>
            <a:r>
              <a:rPr kumimoji="0" lang="en-US" sz="1800" b="0" i="0" u="none" strike="noStrike" cap="none" normalizeH="0" baseline="0" dirty="0" err="1">
                <a:ln>
                  <a:noFill/>
                </a:ln>
                <a:solidFill>
                  <a:schemeClr val="tx1"/>
                </a:solidFill>
                <a:effectLst/>
                <a:latin typeface="Times New Roman" charset="0"/>
                <a:ea typeface="ＭＳ Ｐゴシック" charset="0"/>
              </a:rPr>
              <a:t>ondor_starter</a:t>
            </a:r>
            <a:endParaRPr kumimoji="0" lang="en-US" sz="1800" b="0" i="0" u="none" strike="noStrike" cap="none" normalizeH="0" baseline="0" dirty="0">
              <a:ln>
                <a:noFill/>
              </a:ln>
              <a:solidFill>
                <a:schemeClr val="tx1"/>
              </a:solidFill>
              <a:effectLst/>
              <a:latin typeface="Times New Roman" charset="0"/>
              <a:ea typeface="ＭＳ Ｐゴシック" charset="0"/>
            </a:endParaRPr>
          </a:p>
        </p:txBody>
      </p:sp>
      <p:cxnSp>
        <p:nvCxnSpPr>
          <p:cNvPr id="15" name="Straight Arrow Connector 14"/>
          <p:cNvCxnSpPr>
            <a:stCxn id="8" idx="2"/>
            <a:endCxn id="12" idx="0"/>
          </p:cNvCxnSpPr>
          <p:nvPr/>
        </p:nvCxnSpPr>
        <p:spPr bwMode="auto">
          <a:xfrm flipH="1">
            <a:off x="967568" y="4191004"/>
            <a:ext cx="1211276" cy="382313"/>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Arrow Connector 16"/>
          <p:cNvCxnSpPr>
            <a:cxnSpLocks/>
            <a:stCxn id="8" idx="2"/>
            <a:endCxn id="13" idx="0"/>
          </p:cNvCxnSpPr>
          <p:nvPr/>
        </p:nvCxnSpPr>
        <p:spPr bwMode="auto">
          <a:xfrm>
            <a:off x="2178844" y="4191004"/>
            <a:ext cx="579134" cy="382313"/>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Arrow Connector 18"/>
          <p:cNvCxnSpPr>
            <a:cxnSpLocks/>
            <a:stCxn id="8" idx="2"/>
            <a:endCxn id="14" idx="0"/>
          </p:cNvCxnSpPr>
          <p:nvPr/>
        </p:nvCxnSpPr>
        <p:spPr bwMode="auto">
          <a:xfrm>
            <a:off x="2178844" y="4191004"/>
            <a:ext cx="2460611" cy="420089"/>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7" name="TextBox 26"/>
          <p:cNvSpPr txBox="1"/>
          <p:nvPr/>
        </p:nvSpPr>
        <p:spPr>
          <a:xfrm>
            <a:off x="2268140" y="2533589"/>
            <a:ext cx="1479947" cy="400110"/>
          </a:xfrm>
          <a:prstGeom prst="rect">
            <a:avLst/>
          </a:prstGeom>
          <a:noFill/>
        </p:spPr>
        <p:txBody>
          <a:bodyPr wrap="square" rtlCol="0">
            <a:spAutoFit/>
          </a:bodyPr>
          <a:lstStyle/>
          <a:p>
            <a:r>
              <a:rPr lang="en-US" sz="2000" dirty="0"/>
              <a:t>fork/exec</a:t>
            </a:r>
          </a:p>
        </p:txBody>
      </p:sp>
      <p:sp>
        <p:nvSpPr>
          <p:cNvPr id="11" name="Oval 10"/>
          <p:cNvSpPr/>
          <p:nvPr/>
        </p:nvSpPr>
        <p:spPr bwMode="auto">
          <a:xfrm>
            <a:off x="422690" y="5496919"/>
            <a:ext cx="1162605" cy="707922"/>
          </a:xfrm>
          <a:prstGeom prst="ellipse">
            <a:avLst/>
          </a:prstGeom>
          <a:solidFill>
            <a:srgbClr val="FF99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Times New Roman" charset="0"/>
                <a:ea typeface="ＭＳ Ｐゴシック" charset="0"/>
              </a:rPr>
              <a:t>Job</a:t>
            </a:r>
          </a:p>
        </p:txBody>
      </p:sp>
      <p:cxnSp>
        <p:nvCxnSpPr>
          <p:cNvPr id="31" name="Straight Arrow Connector 30"/>
          <p:cNvCxnSpPr/>
          <p:nvPr/>
        </p:nvCxnSpPr>
        <p:spPr bwMode="auto">
          <a:xfrm>
            <a:off x="1003995" y="4980554"/>
            <a:ext cx="0" cy="486868"/>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4" name="Oval 33"/>
          <p:cNvSpPr/>
          <p:nvPr/>
        </p:nvSpPr>
        <p:spPr bwMode="auto">
          <a:xfrm>
            <a:off x="2109219" y="5472338"/>
            <a:ext cx="1162605" cy="707922"/>
          </a:xfrm>
          <a:prstGeom prst="ellipse">
            <a:avLst/>
          </a:prstGeom>
          <a:solidFill>
            <a:srgbClr val="FF9933"/>
          </a:solidFill>
          <a:ln w="9525"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Times New Roman" charset="0"/>
                <a:ea typeface="ＭＳ Ｐゴシック" charset="0"/>
              </a:rPr>
              <a:t>Job</a:t>
            </a:r>
          </a:p>
        </p:txBody>
      </p:sp>
      <p:cxnSp>
        <p:nvCxnSpPr>
          <p:cNvPr id="35" name="Straight Arrow Connector 34"/>
          <p:cNvCxnSpPr/>
          <p:nvPr/>
        </p:nvCxnSpPr>
        <p:spPr bwMode="auto">
          <a:xfrm>
            <a:off x="2690524" y="4955973"/>
            <a:ext cx="0" cy="486868"/>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9" name="Oval 38"/>
          <p:cNvSpPr/>
          <p:nvPr/>
        </p:nvSpPr>
        <p:spPr bwMode="auto">
          <a:xfrm>
            <a:off x="3990697" y="5496919"/>
            <a:ext cx="1162605" cy="707922"/>
          </a:xfrm>
          <a:prstGeom prst="ellipse">
            <a:avLst/>
          </a:prstGeom>
          <a:solidFill>
            <a:srgbClr val="FF99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Times New Roman" charset="0"/>
                <a:ea typeface="ＭＳ Ｐゴシック" charset="0"/>
              </a:rPr>
              <a:t>Job</a:t>
            </a:r>
          </a:p>
        </p:txBody>
      </p:sp>
      <p:cxnSp>
        <p:nvCxnSpPr>
          <p:cNvPr id="40" name="Straight Arrow Connector 39"/>
          <p:cNvCxnSpPr/>
          <p:nvPr/>
        </p:nvCxnSpPr>
        <p:spPr bwMode="auto">
          <a:xfrm>
            <a:off x="4572002" y="4980554"/>
            <a:ext cx="0" cy="486868"/>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 name="Rectangle 21">
            <a:extLst>
              <a:ext uri="{FF2B5EF4-FFF2-40B4-BE49-F238E27FC236}">
                <a16:creationId xmlns:a16="http://schemas.microsoft.com/office/drawing/2014/main" id="{F21533DD-3B6F-4456-AA11-38DBFD7950EC}"/>
              </a:ext>
            </a:extLst>
          </p:cNvPr>
          <p:cNvSpPr/>
          <p:nvPr/>
        </p:nvSpPr>
        <p:spPr bwMode="auto">
          <a:xfrm>
            <a:off x="4056766" y="2440295"/>
            <a:ext cx="1615081" cy="419099"/>
          </a:xfrm>
          <a:prstGeom prst="rect">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800" dirty="0" err="1">
                <a:latin typeface="Times New Roman" charset="0"/>
                <a:ea typeface="ＭＳ Ｐゴシック" charset="0"/>
              </a:rPr>
              <a:t>condor_procd</a:t>
            </a:r>
            <a:endParaRPr kumimoji="0" lang="en-US" sz="1800" b="0" i="0" u="none" strike="noStrike" cap="none" normalizeH="0" baseline="0" dirty="0">
              <a:ln>
                <a:noFill/>
              </a:ln>
              <a:solidFill>
                <a:schemeClr val="tx1"/>
              </a:solidFill>
              <a:effectLst/>
              <a:latin typeface="Times New Roman" charset="0"/>
              <a:ea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dirty="0">
                <a:latin typeface="Times New Roman" charset="0"/>
                <a:ea typeface="ＭＳ Ｐゴシック" charset="0"/>
              </a:rPr>
              <a:t>   </a:t>
            </a:r>
            <a:endParaRPr kumimoji="0" lang="en-US" sz="2800" b="0" i="0" u="none" strike="noStrike" cap="none" normalizeH="0" baseline="0" dirty="0">
              <a:ln>
                <a:noFill/>
              </a:ln>
              <a:solidFill>
                <a:schemeClr val="tx1"/>
              </a:solidFill>
              <a:effectLst/>
              <a:latin typeface="Times New Roman" charset="0"/>
              <a:ea typeface="ＭＳ Ｐゴシック" charset="0"/>
            </a:endParaRPr>
          </a:p>
        </p:txBody>
      </p:sp>
      <p:cxnSp>
        <p:nvCxnSpPr>
          <p:cNvPr id="23" name="Straight Arrow Connector 22">
            <a:extLst>
              <a:ext uri="{FF2B5EF4-FFF2-40B4-BE49-F238E27FC236}">
                <a16:creationId xmlns:a16="http://schemas.microsoft.com/office/drawing/2014/main" id="{FF5F3A20-2278-4161-9A41-93A19EB8002C}"/>
              </a:ext>
            </a:extLst>
          </p:cNvPr>
          <p:cNvCxnSpPr>
            <a:endCxn id="22" idx="0"/>
          </p:cNvCxnSpPr>
          <p:nvPr/>
        </p:nvCxnSpPr>
        <p:spPr bwMode="auto">
          <a:xfrm>
            <a:off x="2178844" y="2171700"/>
            <a:ext cx="2685463" cy="268595"/>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4" name="Rectangle 23">
            <a:extLst>
              <a:ext uri="{FF2B5EF4-FFF2-40B4-BE49-F238E27FC236}">
                <a16:creationId xmlns:a16="http://schemas.microsoft.com/office/drawing/2014/main" id="{B1248980-845F-47F9-B37C-7E3BF6582B39}"/>
              </a:ext>
            </a:extLst>
          </p:cNvPr>
          <p:cNvSpPr/>
          <p:nvPr/>
        </p:nvSpPr>
        <p:spPr bwMode="auto">
          <a:xfrm>
            <a:off x="4056765" y="2888763"/>
            <a:ext cx="2154253" cy="419099"/>
          </a:xfrm>
          <a:prstGeom prst="rect">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800" dirty="0" err="1">
                <a:latin typeface="Times New Roman" charset="0"/>
                <a:ea typeface="ＭＳ Ｐゴシック" charset="0"/>
              </a:rPr>
              <a:t>condor_shared_port</a:t>
            </a:r>
            <a:endParaRPr kumimoji="0" lang="en-US" sz="1800" b="0" i="0" u="none" strike="noStrike" cap="none" normalizeH="0" baseline="0" dirty="0">
              <a:ln>
                <a:noFill/>
              </a:ln>
              <a:solidFill>
                <a:schemeClr val="tx1"/>
              </a:solidFill>
              <a:effectLst/>
              <a:latin typeface="Times New Roman" charset="0"/>
              <a:ea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dirty="0">
                <a:latin typeface="Times New Roman" charset="0"/>
                <a:ea typeface="ＭＳ Ｐゴシック" charset="0"/>
              </a:rPr>
              <a:t>   </a:t>
            </a:r>
            <a:endParaRPr kumimoji="0" lang="en-US" sz="2800" b="0" i="0" u="none" strike="noStrike" cap="none" normalizeH="0" baseline="0" dirty="0">
              <a:ln>
                <a:noFill/>
              </a:ln>
              <a:solidFill>
                <a:schemeClr val="tx1"/>
              </a:solidFill>
              <a:effectLst/>
              <a:latin typeface="Times New Roman" charset="0"/>
              <a:ea typeface="ＭＳ Ｐゴシック" charset="0"/>
            </a:endParaRPr>
          </a:p>
        </p:txBody>
      </p:sp>
    </p:spTree>
    <p:extLst>
      <p:ext uri="{BB962C8B-B14F-4D97-AF65-F5344CB8AC3E}">
        <p14:creationId xmlns:p14="http://schemas.microsoft.com/office/powerpoint/2010/main" val="2407367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513" y="41016"/>
            <a:ext cx="9144000" cy="914400"/>
          </a:xfrm>
        </p:spPr>
        <p:txBody>
          <a:bodyPr/>
          <a:lstStyle/>
          <a:p>
            <a:r>
              <a:rPr lang="en-US" dirty="0"/>
              <a:t>Central Manager Process View</a:t>
            </a:r>
          </a:p>
        </p:txBody>
      </p:sp>
      <p:sp>
        <p:nvSpPr>
          <p:cNvPr id="4" name="Slide Number Placeholder 3"/>
          <p:cNvSpPr>
            <a:spLocks noGrp="1"/>
          </p:cNvSpPr>
          <p:nvPr>
            <p:ph type="sldNum" sz="quarter" idx="10"/>
          </p:nvPr>
        </p:nvSpPr>
        <p:spPr/>
        <p:txBody>
          <a:bodyPr/>
          <a:lstStyle/>
          <a:p>
            <a:pPr>
              <a:defRPr/>
            </a:pPr>
            <a:fld id="{51DCD3C1-F3D7-49B2-81A6-ACBCE522995D}" type="slidenum">
              <a:rPr lang="en-US" smtClean="0"/>
              <a:pPr>
                <a:defRPr/>
              </a:pPr>
              <a:t>26</a:t>
            </a:fld>
            <a:endParaRPr lang="en-US"/>
          </a:p>
        </p:txBody>
      </p:sp>
      <p:sp>
        <p:nvSpPr>
          <p:cNvPr id="6" name="Rectangle 5"/>
          <p:cNvSpPr/>
          <p:nvPr/>
        </p:nvSpPr>
        <p:spPr bwMode="auto">
          <a:xfrm>
            <a:off x="2469356" y="970164"/>
            <a:ext cx="2557462" cy="1228725"/>
          </a:xfrm>
          <a:prstGeom prst="rect">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err="1">
                <a:latin typeface="Times New Roman" charset="0"/>
                <a:ea typeface="ＭＳ Ｐゴシック" charset="0"/>
              </a:rPr>
              <a:t>c</a:t>
            </a:r>
            <a:r>
              <a:rPr kumimoji="0" lang="en-US" sz="2800" b="0" i="0" u="none" strike="noStrike" cap="none" normalizeH="0" baseline="0" dirty="0" err="1">
                <a:ln>
                  <a:noFill/>
                </a:ln>
                <a:solidFill>
                  <a:schemeClr val="tx1"/>
                </a:solidFill>
                <a:effectLst/>
                <a:latin typeface="Times New Roman" charset="0"/>
                <a:ea typeface="ＭＳ Ｐゴシック" charset="0"/>
              </a:rPr>
              <a:t>ondor_master</a:t>
            </a:r>
            <a:endParaRPr kumimoji="0" lang="en-US" sz="2800" b="0" i="0" u="none" strike="noStrike" cap="none" normalizeH="0" baseline="0" dirty="0">
              <a:ln>
                <a:noFill/>
              </a:ln>
              <a:solidFill>
                <a:schemeClr val="tx1"/>
              </a:solidFill>
              <a:effectLst/>
              <a:latin typeface="Times New Roman" charset="0"/>
              <a:ea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dirty="0">
                <a:latin typeface="Times New Roman" charset="0"/>
                <a:ea typeface="ＭＳ Ｐゴシック" charset="0"/>
              </a:rPr>
              <a:t>   (</a:t>
            </a:r>
            <a:r>
              <a:rPr lang="en-US" dirty="0" err="1">
                <a:latin typeface="Times New Roman" charset="0"/>
                <a:ea typeface="ＭＳ Ｐゴシック" charset="0"/>
              </a:rPr>
              <a:t>pid</a:t>
            </a:r>
            <a:r>
              <a:rPr lang="en-US" dirty="0">
                <a:latin typeface="Times New Roman" charset="0"/>
                <a:ea typeface="ＭＳ Ｐゴシック" charset="0"/>
              </a:rPr>
              <a:t>: 1740)</a:t>
            </a:r>
            <a:endParaRPr kumimoji="0" lang="en-US" sz="2800" b="0" i="0" u="none" strike="noStrike" cap="none" normalizeH="0" baseline="0" dirty="0">
              <a:ln>
                <a:noFill/>
              </a:ln>
              <a:solidFill>
                <a:schemeClr val="tx1"/>
              </a:solidFill>
              <a:effectLst/>
              <a:latin typeface="Times New Roman" charset="0"/>
              <a:ea typeface="ＭＳ Ｐゴシック" charset="0"/>
            </a:endParaRPr>
          </a:p>
        </p:txBody>
      </p:sp>
      <p:sp>
        <p:nvSpPr>
          <p:cNvPr id="8" name="Rectangle 7"/>
          <p:cNvSpPr/>
          <p:nvPr/>
        </p:nvSpPr>
        <p:spPr bwMode="auto">
          <a:xfrm>
            <a:off x="900113" y="3305177"/>
            <a:ext cx="2614322" cy="1228725"/>
          </a:xfrm>
          <a:prstGeom prst="rect">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err="1">
                <a:latin typeface="Times New Roman" charset="0"/>
                <a:ea typeface="ＭＳ Ｐゴシック" charset="0"/>
              </a:rPr>
              <a:t>c</a:t>
            </a:r>
            <a:r>
              <a:rPr kumimoji="0" lang="en-US" sz="2800" b="0" i="0" u="none" strike="noStrike" cap="none" normalizeH="0" baseline="0" dirty="0" err="1">
                <a:ln>
                  <a:noFill/>
                </a:ln>
                <a:solidFill>
                  <a:schemeClr val="tx1"/>
                </a:solidFill>
                <a:effectLst/>
                <a:latin typeface="Times New Roman" charset="0"/>
                <a:ea typeface="ＭＳ Ｐゴシック" charset="0"/>
              </a:rPr>
              <a:t>ondor_collector</a:t>
            </a:r>
            <a:endParaRPr kumimoji="0" lang="en-US" sz="2800" b="0" i="0" u="none" strike="noStrike" cap="none" normalizeH="0" baseline="0" dirty="0">
              <a:ln>
                <a:noFill/>
              </a:ln>
              <a:solidFill>
                <a:schemeClr val="tx1"/>
              </a:solidFill>
              <a:effectLst/>
              <a:latin typeface="Times New Roman" charset="0"/>
              <a:ea typeface="ＭＳ Ｐゴシック" charset="0"/>
            </a:endParaRPr>
          </a:p>
        </p:txBody>
      </p:sp>
      <p:cxnSp>
        <p:nvCxnSpPr>
          <p:cNvPr id="9" name="Straight Arrow Connector 8"/>
          <p:cNvCxnSpPr>
            <a:stCxn id="6" idx="2"/>
            <a:endCxn id="8" idx="0"/>
          </p:cNvCxnSpPr>
          <p:nvPr/>
        </p:nvCxnSpPr>
        <p:spPr bwMode="auto">
          <a:xfrm flipH="1">
            <a:off x="2207274" y="2198889"/>
            <a:ext cx="1540813" cy="1106288"/>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7" name="TextBox 26"/>
          <p:cNvSpPr txBox="1"/>
          <p:nvPr/>
        </p:nvSpPr>
        <p:spPr>
          <a:xfrm>
            <a:off x="3281040" y="2780806"/>
            <a:ext cx="1479947" cy="400110"/>
          </a:xfrm>
          <a:prstGeom prst="rect">
            <a:avLst/>
          </a:prstGeom>
          <a:noFill/>
        </p:spPr>
        <p:txBody>
          <a:bodyPr wrap="square" rtlCol="0">
            <a:spAutoFit/>
          </a:bodyPr>
          <a:lstStyle/>
          <a:p>
            <a:r>
              <a:rPr lang="en-US" sz="2000" dirty="0"/>
              <a:t>fork/exec</a:t>
            </a:r>
          </a:p>
        </p:txBody>
      </p:sp>
      <p:sp>
        <p:nvSpPr>
          <p:cNvPr id="33" name="Rectangle 32"/>
          <p:cNvSpPr/>
          <p:nvPr/>
        </p:nvSpPr>
        <p:spPr bwMode="auto">
          <a:xfrm>
            <a:off x="3748087" y="3348036"/>
            <a:ext cx="2842982" cy="1228725"/>
          </a:xfrm>
          <a:prstGeom prst="rect">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err="1">
                <a:latin typeface="Times New Roman" charset="0"/>
                <a:ea typeface="ＭＳ Ｐゴシック" charset="0"/>
              </a:rPr>
              <a:t>c</a:t>
            </a:r>
            <a:r>
              <a:rPr kumimoji="0" lang="en-US" sz="2800" b="0" i="0" u="none" strike="noStrike" cap="none" normalizeH="0" baseline="0" dirty="0" err="1">
                <a:ln>
                  <a:noFill/>
                </a:ln>
                <a:solidFill>
                  <a:schemeClr val="tx1"/>
                </a:solidFill>
                <a:effectLst/>
                <a:latin typeface="Times New Roman" charset="0"/>
                <a:ea typeface="ＭＳ Ｐゴシック" charset="0"/>
              </a:rPr>
              <a:t>ondor_negotiator</a:t>
            </a:r>
            <a:endParaRPr kumimoji="0" lang="en-US" sz="2800" b="0" i="0" u="none" strike="noStrike" cap="none" normalizeH="0" baseline="0" dirty="0">
              <a:ln>
                <a:noFill/>
              </a:ln>
              <a:solidFill>
                <a:schemeClr val="tx1"/>
              </a:solidFill>
              <a:effectLst/>
              <a:latin typeface="Times New Roman" charset="0"/>
              <a:ea typeface="ＭＳ Ｐゴシック" charset="0"/>
            </a:endParaRPr>
          </a:p>
        </p:txBody>
      </p:sp>
      <p:cxnSp>
        <p:nvCxnSpPr>
          <p:cNvPr id="36" name="Straight Arrow Connector 35"/>
          <p:cNvCxnSpPr>
            <a:stCxn id="6" idx="2"/>
            <a:endCxn id="33" idx="0"/>
          </p:cNvCxnSpPr>
          <p:nvPr/>
        </p:nvCxnSpPr>
        <p:spPr bwMode="auto">
          <a:xfrm>
            <a:off x="3748087" y="2198889"/>
            <a:ext cx="1421491" cy="1149147"/>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 name="Rectangle 11">
            <a:extLst>
              <a:ext uri="{FF2B5EF4-FFF2-40B4-BE49-F238E27FC236}">
                <a16:creationId xmlns:a16="http://schemas.microsoft.com/office/drawing/2014/main" id="{882408BC-1ADB-477C-B335-5F4F4D50253C}"/>
              </a:ext>
            </a:extLst>
          </p:cNvPr>
          <p:cNvSpPr/>
          <p:nvPr/>
        </p:nvSpPr>
        <p:spPr bwMode="auto">
          <a:xfrm>
            <a:off x="6638909" y="2255867"/>
            <a:ext cx="1615081" cy="419099"/>
          </a:xfrm>
          <a:prstGeom prst="rect">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800" dirty="0" err="1">
                <a:latin typeface="Times New Roman" charset="0"/>
                <a:ea typeface="ＭＳ Ｐゴシック" charset="0"/>
              </a:rPr>
              <a:t>condor_procd</a:t>
            </a:r>
            <a:endParaRPr kumimoji="0" lang="en-US" sz="1800" b="0" i="0" u="none" strike="noStrike" cap="none" normalizeH="0" baseline="0" dirty="0">
              <a:ln>
                <a:noFill/>
              </a:ln>
              <a:solidFill>
                <a:schemeClr val="tx1"/>
              </a:solidFill>
              <a:effectLst/>
              <a:latin typeface="Times New Roman" charset="0"/>
              <a:ea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dirty="0">
                <a:latin typeface="Times New Roman" charset="0"/>
                <a:ea typeface="ＭＳ Ｐゴシック" charset="0"/>
              </a:rPr>
              <a:t>   </a:t>
            </a:r>
            <a:endParaRPr kumimoji="0" lang="en-US" sz="2800" b="0" i="0" u="none" strike="noStrike" cap="none" normalizeH="0" baseline="0" dirty="0">
              <a:ln>
                <a:noFill/>
              </a:ln>
              <a:solidFill>
                <a:schemeClr val="tx1"/>
              </a:solidFill>
              <a:effectLst/>
              <a:latin typeface="Times New Roman" charset="0"/>
              <a:ea typeface="ＭＳ Ｐゴシック" charset="0"/>
            </a:endParaRPr>
          </a:p>
        </p:txBody>
      </p:sp>
      <p:cxnSp>
        <p:nvCxnSpPr>
          <p:cNvPr id="13" name="Straight Arrow Connector 12">
            <a:extLst>
              <a:ext uri="{FF2B5EF4-FFF2-40B4-BE49-F238E27FC236}">
                <a16:creationId xmlns:a16="http://schemas.microsoft.com/office/drawing/2014/main" id="{EE0D852B-7AC3-425D-BA73-2186B3B2A48D}"/>
              </a:ext>
            </a:extLst>
          </p:cNvPr>
          <p:cNvCxnSpPr>
            <a:cxnSpLocks/>
            <a:stCxn id="6" idx="2"/>
            <a:endCxn id="12" idx="0"/>
          </p:cNvCxnSpPr>
          <p:nvPr/>
        </p:nvCxnSpPr>
        <p:spPr bwMode="auto">
          <a:xfrm>
            <a:off x="3748087" y="2198889"/>
            <a:ext cx="3698363" cy="56978"/>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 name="Rectangle 13">
            <a:extLst>
              <a:ext uri="{FF2B5EF4-FFF2-40B4-BE49-F238E27FC236}">
                <a16:creationId xmlns:a16="http://schemas.microsoft.com/office/drawing/2014/main" id="{84288167-0B4E-4551-8662-D6CC2B3CA2E1}"/>
              </a:ext>
            </a:extLst>
          </p:cNvPr>
          <p:cNvSpPr/>
          <p:nvPr/>
        </p:nvSpPr>
        <p:spPr bwMode="auto">
          <a:xfrm>
            <a:off x="6638908" y="2704335"/>
            <a:ext cx="2154253" cy="419099"/>
          </a:xfrm>
          <a:prstGeom prst="rect">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800" dirty="0" err="1">
                <a:latin typeface="Times New Roman" charset="0"/>
                <a:ea typeface="ＭＳ Ｐゴシック" charset="0"/>
              </a:rPr>
              <a:t>condor_shared_port</a:t>
            </a:r>
            <a:endParaRPr kumimoji="0" lang="en-US" sz="1800" b="0" i="0" u="none" strike="noStrike" cap="none" normalizeH="0" baseline="0" dirty="0">
              <a:ln>
                <a:noFill/>
              </a:ln>
              <a:solidFill>
                <a:schemeClr val="tx1"/>
              </a:solidFill>
              <a:effectLst/>
              <a:latin typeface="Times New Roman" charset="0"/>
              <a:ea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dirty="0">
                <a:latin typeface="Times New Roman" charset="0"/>
                <a:ea typeface="ＭＳ Ｐゴシック" charset="0"/>
              </a:rPr>
              <a:t>   </a:t>
            </a:r>
            <a:endParaRPr kumimoji="0" lang="en-US" sz="2800" b="0" i="0" u="none" strike="noStrike" cap="none" normalizeH="0" baseline="0" dirty="0">
              <a:ln>
                <a:noFill/>
              </a:ln>
              <a:solidFill>
                <a:schemeClr val="tx1"/>
              </a:solidFill>
              <a:effectLst/>
              <a:latin typeface="Times New Roman" charset="0"/>
              <a:ea typeface="ＭＳ Ｐゴシック" charset="0"/>
            </a:endParaRPr>
          </a:p>
        </p:txBody>
      </p:sp>
    </p:spTree>
    <p:extLst>
      <p:ext uri="{BB962C8B-B14F-4D97-AF65-F5344CB8AC3E}">
        <p14:creationId xmlns:p14="http://schemas.microsoft.com/office/powerpoint/2010/main" val="3595715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5"/>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fld id="{0ACD3A50-41AC-4049-872E-9C7352D78DF0}" type="slidenum">
              <a:rPr lang="en-US" altLang="en-US" sz="1200">
                <a:solidFill>
                  <a:srgbClr val="898989"/>
                </a:solidFill>
                <a:latin typeface="Arial" charset="0"/>
              </a:rPr>
              <a:pPr/>
              <a:t>27</a:t>
            </a:fld>
            <a:endParaRPr lang="en-US" altLang="en-US" sz="1200">
              <a:solidFill>
                <a:srgbClr val="898989"/>
              </a:solidFill>
              <a:latin typeface="Arial" charset="0"/>
            </a:endParaRPr>
          </a:p>
        </p:txBody>
      </p:sp>
      <p:sp>
        <p:nvSpPr>
          <p:cNvPr id="169990" name="Rectangle 5"/>
          <p:cNvSpPr>
            <a:spLocks noGrp="1" noChangeArrowheads="1"/>
          </p:cNvSpPr>
          <p:nvPr>
            <p:ph type="title" idx="4294967295"/>
          </p:nvPr>
        </p:nvSpPr>
        <p:spPr>
          <a:xfrm>
            <a:off x="0" y="0"/>
            <a:ext cx="7772400" cy="762000"/>
          </a:xfrm>
        </p:spPr>
        <p:txBody>
          <a:bodyPr/>
          <a:lstStyle/>
          <a:p>
            <a:pPr eaLnBrk="1" hangingPunct="1">
              <a:defRPr/>
            </a:pPr>
            <a:r>
              <a:rPr lang="en-US" altLang="en-US"/>
              <a:t>Claiming Protocol</a:t>
            </a:r>
          </a:p>
        </p:txBody>
      </p:sp>
      <p:sp>
        <p:nvSpPr>
          <p:cNvPr id="70" name="Slide Number Placeholder 3"/>
          <p:cNvSpPr txBox="1">
            <a:spLocks noGrp="1"/>
          </p:cNvSpPr>
          <p:nvPr/>
        </p:nvSpPr>
        <p:spPr bwMode="auto">
          <a:xfrm>
            <a:off x="0" y="6578600"/>
            <a:ext cx="990600" cy="279400"/>
          </a:xfrm>
          <a:prstGeom prst="rect">
            <a:avLst/>
          </a:prstGeom>
          <a:noFill/>
          <a:ln>
            <a:miter lim="800000"/>
            <a:headEnd/>
            <a:tailEnd/>
          </a:ln>
        </p:spPr>
        <p:txBody>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r"/>
            <a:fld id="{1C08E440-DBB0-47EB-A961-4D31C9A2CCCB}" type="slidenum">
              <a:rPr lang="en-US" altLang="en-US" sz="1400">
                <a:solidFill>
                  <a:srgbClr val="969696"/>
                </a:solidFill>
                <a:latin typeface="Arial" charset="0"/>
                <a:ea typeface="ＭＳ Ｐゴシック" pitchFamily="25" charset="-128"/>
              </a:rPr>
              <a:pPr algn="r"/>
              <a:t>27</a:t>
            </a:fld>
            <a:endParaRPr lang="en-US" altLang="en-US" sz="1400">
              <a:solidFill>
                <a:srgbClr val="969696"/>
              </a:solidFill>
              <a:latin typeface="Arial" charset="0"/>
              <a:ea typeface="ＭＳ Ｐゴシック" pitchFamily="25" charset="-128"/>
            </a:endParaRPr>
          </a:p>
        </p:txBody>
      </p:sp>
      <p:sp>
        <p:nvSpPr>
          <p:cNvPr id="65541" name="Rectangle 33"/>
          <p:cNvSpPr>
            <a:spLocks noChangeArrowheads="1"/>
          </p:cNvSpPr>
          <p:nvPr/>
        </p:nvSpPr>
        <p:spPr bwMode="auto">
          <a:xfrm>
            <a:off x="0" y="5572125"/>
            <a:ext cx="9144000" cy="1285875"/>
          </a:xfrm>
          <a:prstGeom prst="rect">
            <a:avLst/>
          </a:prstGeom>
          <a:solidFill>
            <a:schemeClr val="bg1"/>
          </a:solidFill>
          <a:ln w="9525">
            <a:solidFill>
              <a:schemeClr val="bg1"/>
            </a:solidFill>
            <a:miter lim="800000"/>
            <a:headEnd/>
            <a:tailEnd/>
          </a:ln>
        </p:spPr>
        <p:txBody>
          <a:bodyPr wrap="none" anchor="ct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r">
              <a:spcBef>
                <a:spcPct val="0"/>
              </a:spcBef>
              <a:buClrTx/>
              <a:buSzTx/>
              <a:buFontTx/>
              <a:buNone/>
            </a:pPr>
            <a:endParaRPr lang="en-US" altLang="en-US" sz="2800">
              <a:solidFill>
                <a:prstClr val="black"/>
              </a:solidFill>
              <a:latin typeface="Times New Roman" pitchFamily="18" charset="0"/>
              <a:cs typeface="Arial" charset="0"/>
            </a:endParaRPr>
          </a:p>
        </p:txBody>
      </p:sp>
      <p:sp>
        <p:nvSpPr>
          <p:cNvPr id="65542" name="Rectangle 2"/>
          <p:cNvSpPr>
            <a:spLocks noChangeArrowheads="1"/>
          </p:cNvSpPr>
          <p:nvPr/>
        </p:nvSpPr>
        <p:spPr bwMode="auto">
          <a:xfrm>
            <a:off x="4762500" y="3217863"/>
            <a:ext cx="4013200" cy="3276600"/>
          </a:xfrm>
          <a:prstGeom prst="rect">
            <a:avLst/>
          </a:prstGeom>
          <a:solidFill>
            <a:srgbClr val="FFFF99"/>
          </a:solidFill>
          <a:ln w="28575">
            <a:solidFill>
              <a:schemeClr val="tx1"/>
            </a:solidFill>
            <a:miter lim="800000"/>
            <a:headEnd/>
            <a:tailEnd/>
          </a:ln>
        </p:spPr>
        <p:txBody>
          <a:bodyPr wrap="none"/>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800" b="1">
                <a:solidFill>
                  <a:srgbClr val="4D4D4D"/>
                </a:solidFill>
                <a:latin typeface="Comic Sans MS" pitchFamily="66" charset="0"/>
                <a:cs typeface="Arial" charset="0"/>
              </a:rPr>
              <a:t>Execute Machine</a:t>
            </a:r>
          </a:p>
        </p:txBody>
      </p:sp>
      <p:sp>
        <p:nvSpPr>
          <p:cNvPr id="65543" name="Rectangle 4"/>
          <p:cNvSpPr>
            <a:spLocks noChangeArrowheads="1"/>
          </p:cNvSpPr>
          <p:nvPr/>
        </p:nvSpPr>
        <p:spPr bwMode="auto">
          <a:xfrm>
            <a:off x="304800" y="3217863"/>
            <a:ext cx="4025900" cy="3276600"/>
          </a:xfrm>
          <a:prstGeom prst="rect">
            <a:avLst/>
          </a:prstGeom>
          <a:solidFill>
            <a:srgbClr val="FFFF99"/>
          </a:solidFill>
          <a:ln w="28575">
            <a:solidFill>
              <a:schemeClr val="tx1"/>
            </a:solidFill>
            <a:miter lim="800000"/>
            <a:headEnd/>
            <a:tailEnd/>
          </a:ln>
        </p:spPr>
        <p:txBody>
          <a:bodyPr wrap="none"/>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800" b="1">
                <a:solidFill>
                  <a:srgbClr val="4D4D4D"/>
                </a:solidFill>
                <a:latin typeface="Comic Sans MS" pitchFamily="66" charset="0"/>
                <a:cs typeface="Arial" charset="0"/>
              </a:rPr>
              <a:t>Submit Machine</a:t>
            </a:r>
            <a:endParaRPr lang="en-US" altLang="en-US" sz="2800">
              <a:solidFill>
                <a:srgbClr val="4D4D4D"/>
              </a:solidFill>
              <a:latin typeface="Comic Sans MS" pitchFamily="66" charset="0"/>
              <a:cs typeface="Arial" charset="0"/>
            </a:endParaRPr>
          </a:p>
        </p:txBody>
      </p:sp>
      <p:sp>
        <p:nvSpPr>
          <p:cNvPr id="755718" name="Oval 6"/>
          <p:cNvSpPr>
            <a:spLocks noChangeArrowheads="1"/>
          </p:cNvSpPr>
          <p:nvPr/>
        </p:nvSpPr>
        <p:spPr bwMode="auto">
          <a:xfrm>
            <a:off x="469900" y="5364163"/>
            <a:ext cx="1447800" cy="838200"/>
          </a:xfrm>
          <a:prstGeom prst="ellipse">
            <a:avLst/>
          </a:prstGeom>
          <a:solidFill>
            <a:srgbClr val="0FFFC0"/>
          </a:solidFill>
          <a:ln w="22225">
            <a:solidFill>
              <a:schemeClr val="tx1"/>
            </a:solidFill>
            <a:round/>
            <a:headEnd/>
            <a:tailEnd/>
          </a:ln>
        </p:spPr>
        <p:txBody>
          <a:bodyPr wrap="none" anchor="ct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400" b="1">
                <a:solidFill>
                  <a:prstClr val="black"/>
                </a:solidFill>
                <a:latin typeface="Comic Sans MS" pitchFamily="66" charset="0"/>
                <a:cs typeface="Arial" charset="0"/>
              </a:rPr>
              <a:t>Submit</a:t>
            </a:r>
          </a:p>
        </p:txBody>
      </p:sp>
      <p:sp>
        <p:nvSpPr>
          <p:cNvPr id="65545" name="Oval 7"/>
          <p:cNvSpPr>
            <a:spLocks noChangeArrowheads="1"/>
          </p:cNvSpPr>
          <p:nvPr/>
        </p:nvSpPr>
        <p:spPr bwMode="auto">
          <a:xfrm>
            <a:off x="1460500" y="3789363"/>
            <a:ext cx="1447800" cy="838200"/>
          </a:xfrm>
          <a:prstGeom prst="ellipse">
            <a:avLst/>
          </a:prstGeom>
          <a:solidFill>
            <a:srgbClr val="00B0F0"/>
          </a:solidFill>
          <a:ln w="22225">
            <a:solidFill>
              <a:schemeClr val="tx1"/>
            </a:solidFill>
            <a:round/>
            <a:headEnd/>
            <a:tailEnd/>
          </a:ln>
        </p:spPr>
        <p:txBody>
          <a:bodyPr wrap="none" anchor="ct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400" b="1">
                <a:solidFill>
                  <a:prstClr val="black"/>
                </a:solidFill>
                <a:latin typeface="Comic Sans MS" pitchFamily="66" charset="0"/>
                <a:cs typeface="Arial" charset="0"/>
              </a:rPr>
              <a:t>Schedd</a:t>
            </a:r>
          </a:p>
        </p:txBody>
      </p:sp>
      <p:sp>
        <p:nvSpPr>
          <p:cNvPr id="755724" name="Line 12"/>
          <p:cNvSpPr>
            <a:spLocks noChangeShapeType="1"/>
          </p:cNvSpPr>
          <p:nvPr/>
        </p:nvSpPr>
        <p:spPr bwMode="auto">
          <a:xfrm flipV="1">
            <a:off x="1333500" y="4564063"/>
            <a:ext cx="457200" cy="749300"/>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pPr algn="r"/>
            <a:endParaRPr lang="en-US">
              <a:solidFill>
                <a:prstClr val="black"/>
              </a:solidFill>
              <a:latin typeface="Times New Roman" pitchFamily="25" charset="0"/>
              <a:ea typeface="ＭＳ Ｐゴシック" pitchFamily="25" charset="-128"/>
            </a:endParaRPr>
          </a:p>
        </p:txBody>
      </p:sp>
      <p:sp>
        <p:nvSpPr>
          <p:cNvPr id="65547" name="Oval 10"/>
          <p:cNvSpPr>
            <a:spLocks noChangeArrowheads="1"/>
          </p:cNvSpPr>
          <p:nvPr/>
        </p:nvSpPr>
        <p:spPr bwMode="auto">
          <a:xfrm>
            <a:off x="6070600" y="3789363"/>
            <a:ext cx="1447800" cy="838200"/>
          </a:xfrm>
          <a:prstGeom prst="ellipse">
            <a:avLst/>
          </a:prstGeom>
          <a:solidFill>
            <a:srgbClr val="00B0F0"/>
          </a:solidFill>
          <a:ln w="22225">
            <a:solidFill>
              <a:schemeClr val="tx1"/>
            </a:solidFill>
            <a:round/>
            <a:headEnd/>
            <a:tailEnd/>
          </a:ln>
        </p:spPr>
        <p:txBody>
          <a:bodyPr wrap="none" anchor="ct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400" b="1">
                <a:solidFill>
                  <a:prstClr val="black"/>
                </a:solidFill>
                <a:latin typeface="Comic Sans MS" pitchFamily="66" charset="0"/>
                <a:cs typeface="Arial" charset="0"/>
              </a:rPr>
              <a:t>Startd</a:t>
            </a:r>
          </a:p>
        </p:txBody>
      </p:sp>
      <p:sp>
        <p:nvSpPr>
          <p:cNvPr id="65548" name="Rectangle 20"/>
          <p:cNvSpPr>
            <a:spLocks noChangeArrowheads="1"/>
          </p:cNvSpPr>
          <p:nvPr/>
        </p:nvSpPr>
        <p:spPr bwMode="auto">
          <a:xfrm>
            <a:off x="2527300" y="901700"/>
            <a:ext cx="4025900" cy="1506538"/>
          </a:xfrm>
          <a:prstGeom prst="rect">
            <a:avLst/>
          </a:prstGeom>
          <a:solidFill>
            <a:srgbClr val="FFFF99"/>
          </a:solidFill>
          <a:ln w="28575">
            <a:solidFill>
              <a:schemeClr val="tx1"/>
            </a:solidFill>
            <a:miter lim="800000"/>
            <a:headEnd/>
            <a:tailEnd/>
          </a:ln>
        </p:spPr>
        <p:txBody>
          <a:bodyPr wrap="none"/>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800" b="1">
                <a:solidFill>
                  <a:srgbClr val="4D4D4D"/>
                </a:solidFill>
                <a:latin typeface="Comic Sans MS" pitchFamily="66" charset="0"/>
                <a:cs typeface="Arial" charset="0"/>
              </a:rPr>
              <a:t>Central Manager</a:t>
            </a:r>
            <a:endParaRPr lang="en-US" altLang="en-US" sz="2800">
              <a:solidFill>
                <a:srgbClr val="4D4D4D"/>
              </a:solidFill>
              <a:latin typeface="Comic Sans MS" pitchFamily="66" charset="0"/>
              <a:cs typeface="Arial" charset="0"/>
            </a:endParaRPr>
          </a:p>
        </p:txBody>
      </p:sp>
      <p:sp>
        <p:nvSpPr>
          <p:cNvPr id="755803" name="Freeform 91"/>
          <p:cNvSpPr>
            <a:spLocks/>
          </p:cNvSpPr>
          <p:nvPr/>
        </p:nvSpPr>
        <p:spPr bwMode="auto">
          <a:xfrm>
            <a:off x="4254500" y="1592263"/>
            <a:ext cx="661988" cy="541337"/>
          </a:xfrm>
          <a:custGeom>
            <a:avLst/>
            <a:gdLst>
              <a:gd name="T0" fmla="*/ 0 w 417"/>
              <a:gd name="T1" fmla="*/ 211137 h 341"/>
              <a:gd name="T2" fmla="*/ 330200 w 417"/>
              <a:gd name="T3" fmla="*/ 7937 h 341"/>
              <a:gd name="T4" fmla="*/ 660400 w 417"/>
              <a:gd name="T5" fmla="*/ 261937 h 341"/>
              <a:gd name="T6" fmla="*/ 317500 w 417"/>
              <a:gd name="T7" fmla="*/ 528637 h 341"/>
              <a:gd name="T8" fmla="*/ 38100 w 417"/>
              <a:gd name="T9" fmla="*/ 338137 h 341"/>
              <a:gd name="T10" fmla="*/ 0 60000 65536"/>
              <a:gd name="T11" fmla="*/ 0 60000 65536"/>
              <a:gd name="T12" fmla="*/ 0 60000 65536"/>
              <a:gd name="T13" fmla="*/ 0 60000 65536"/>
              <a:gd name="T14" fmla="*/ 0 60000 65536"/>
              <a:gd name="T15" fmla="*/ 0 w 417"/>
              <a:gd name="T16" fmla="*/ 0 h 341"/>
              <a:gd name="T17" fmla="*/ 417 w 417"/>
              <a:gd name="T18" fmla="*/ 341 h 341"/>
            </a:gdLst>
            <a:ahLst/>
            <a:cxnLst>
              <a:cxn ang="T10">
                <a:pos x="T0" y="T1"/>
              </a:cxn>
              <a:cxn ang="T11">
                <a:pos x="T2" y="T3"/>
              </a:cxn>
              <a:cxn ang="T12">
                <a:pos x="T4" y="T5"/>
              </a:cxn>
              <a:cxn ang="T13">
                <a:pos x="T6" y="T7"/>
              </a:cxn>
              <a:cxn ang="T14">
                <a:pos x="T8" y="T9"/>
              </a:cxn>
            </a:cxnLst>
            <a:rect l="T15" t="T16" r="T17" b="T18"/>
            <a:pathLst>
              <a:path w="417" h="341">
                <a:moveTo>
                  <a:pt x="0" y="133"/>
                </a:moveTo>
                <a:cubicBezTo>
                  <a:pt x="35" y="112"/>
                  <a:pt x="139" y="0"/>
                  <a:pt x="208" y="5"/>
                </a:cubicBezTo>
                <a:cubicBezTo>
                  <a:pt x="277" y="10"/>
                  <a:pt x="417" y="110"/>
                  <a:pt x="416" y="165"/>
                </a:cubicBezTo>
                <a:cubicBezTo>
                  <a:pt x="415" y="220"/>
                  <a:pt x="265" y="325"/>
                  <a:pt x="200" y="333"/>
                </a:cubicBezTo>
                <a:cubicBezTo>
                  <a:pt x="135" y="341"/>
                  <a:pt x="61" y="238"/>
                  <a:pt x="24" y="213"/>
                </a:cubicBezTo>
              </a:path>
            </a:pathLst>
          </a:custGeom>
          <a:noFill/>
          <a:ln w="57150">
            <a:solidFill>
              <a:schemeClr val="tx1"/>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pPr algn="r"/>
            <a:endParaRPr lang="en-US">
              <a:solidFill>
                <a:prstClr val="black"/>
              </a:solidFill>
              <a:latin typeface="Times New Roman" pitchFamily="25" charset="0"/>
              <a:ea typeface="ＭＳ Ｐゴシック" pitchFamily="25" charset="-128"/>
            </a:endParaRPr>
          </a:p>
        </p:txBody>
      </p:sp>
      <p:sp>
        <p:nvSpPr>
          <p:cNvPr id="65550" name="Oval 21"/>
          <p:cNvSpPr>
            <a:spLocks noChangeArrowheads="1"/>
          </p:cNvSpPr>
          <p:nvPr/>
        </p:nvSpPr>
        <p:spPr bwMode="auto">
          <a:xfrm>
            <a:off x="4940300" y="1444625"/>
            <a:ext cx="1447800" cy="838200"/>
          </a:xfrm>
          <a:prstGeom prst="ellipse">
            <a:avLst/>
          </a:prstGeom>
          <a:solidFill>
            <a:srgbClr val="00B0F0"/>
          </a:solidFill>
          <a:ln w="22225">
            <a:solidFill>
              <a:schemeClr val="tx1"/>
            </a:solidFill>
            <a:round/>
            <a:headEnd/>
            <a:tailEnd/>
          </a:ln>
        </p:spPr>
        <p:txBody>
          <a:bodyPr wrap="none" anchor="ct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400" b="1">
                <a:solidFill>
                  <a:prstClr val="black"/>
                </a:solidFill>
                <a:latin typeface="Comic Sans MS" pitchFamily="66" charset="0"/>
                <a:cs typeface="Arial" charset="0"/>
              </a:rPr>
              <a:t>Collector</a:t>
            </a:r>
          </a:p>
        </p:txBody>
      </p:sp>
      <p:sp>
        <p:nvSpPr>
          <p:cNvPr id="65551" name="Oval 22"/>
          <p:cNvSpPr>
            <a:spLocks noChangeArrowheads="1"/>
          </p:cNvSpPr>
          <p:nvPr/>
        </p:nvSpPr>
        <p:spPr bwMode="auto">
          <a:xfrm>
            <a:off x="2616200" y="1444625"/>
            <a:ext cx="1701800" cy="838200"/>
          </a:xfrm>
          <a:prstGeom prst="ellipse">
            <a:avLst/>
          </a:prstGeom>
          <a:solidFill>
            <a:srgbClr val="00B0F0"/>
          </a:solidFill>
          <a:ln w="22225">
            <a:solidFill>
              <a:schemeClr val="tx1"/>
            </a:solidFill>
            <a:round/>
            <a:headEnd/>
            <a:tailEnd/>
          </a:ln>
        </p:spPr>
        <p:txBody>
          <a:bodyPr wrap="none" anchor="ct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400" b="1">
                <a:solidFill>
                  <a:prstClr val="black"/>
                </a:solidFill>
                <a:latin typeface="Comic Sans MS" pitchFamily="66" charset="0"/>
                <a:cs typeface="Arial" charset="0"/>
              </a:rPr>
              <a:t>Negotiator</a:t>
            </a:r>
          </a:p>
        </p:txBody>
      </p:sp>
      <p:sp>
        <p:nvSpPr>
          <p:cNvPr id="755736" name="Line 24"/>
          <p:cNvSpPr>
            <a:spLocks noChangeShapeType="1"/>
          </p:cNvSpPr>
          <p:nvPr/>
        </p:nvSpPr>
        <p:spPr bwMode="auto">
          <a:xfrm flipV="1">
            <a:off x="2819400" y="2227263"/>
            <a:ext cx="2376488" cy="1727200"/>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pPr algn="r"/>
            <a:endParaRPr lang="en-US">
              <a:solidFill>
                <a:prstClr val="black"/>
              </a:solidFill>
              <a:latin typeface="Times New Roman" pitchFamily="25" charset="0"/>
              <a:ea typeface="ＭＳ Ｐゴシック" pitchFamily="25" charset="-128"/>
            </a:endParaRPr>
          </a:p>
        </p:txBody>
      </p:sp>
      <p:sp>
        <p:nvSpPr>
          <p:cNvPr id="755737" name="Line 25"/>
          <p:cNvSpPr>
            <a:spLocks noChangeShapeType="1"/>
          </p:cNvSpPr>
          <p:nvPr/>
        </p:nvSpPr>
        <p:spPr bwMode="auto">
          <a:xfrm flipH="1" flipV="1">
            <a:off x="5821363" y="2279650"/>
            <a:ext cx="657225" cy="1538288"/>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pPr algn="r"/>
            <a:endParaRPr lang="en-US">
              <a:solidFill>
                <a:prstClr val="black"/>
              </a:solidFill>
              <a:latin typeface="Times New Roman" pitchFamily="25" charset="0"/>
              <a:ea typeface="ＭＳ Ｐゴシック" pitchFamily="25" charset="-128"/>
            </a:endParaRPr>
          </a:p>
        </p:txBody>
      </p:sp>
      <p:sp>
        <p:nvSpPr>
          <p:cNvPr id="755739" name="Line 27"/>
          <p:cNvSpPr>
            <a:spLocks noChangeShapeType="1"/>
          </p:cNvSpPr>
          <p:nvPr/>
        </p:nvSpPr>
        <p:spPr bwMode="auto">
          <a:xfrm flipH="1">
            <a:off x="2527300" y="2268538"/>
            <a:ext cx="760413" cy="1571625"/>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pPr algn="r"/>
            <a:endParaRPr lang="en-US">
              <a:solidFill>
                <a:prstClr val="black"/>
              </a:solidFill>
              <a:latin typeface="Times New Roman" pitchFamily="25" charset="0"/>
              <a:ea typeface="ＭＳ Ｐゴシック" pitchFamily="25" charset="-128"/>
            </a:endParaRPr>
          </a:p>
        </p:txBody>
      </p:sp>
      <p:sp>
        <p:nvSpPr>
          <p:cNvPr id="755744" name="Line 32"/>
          <p:cNvSpPr>
            <a:spLocks noChangeShapeType="1"/>
          </p:cNvSpPr>
          <p:nvPr/>
        </p:nvSpPr>
        <p:spPr bwMode="auto">
          <a:xfrm>
            <a:off x="3848100" y="2243138"/>
            <a:ext cx="2273300" cy="1812925"/>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pPr algn="r"/>
            <a:endParaRPr lang="en-US">
              <a:solidFill>
                <a:prstClr val="black"/>
              </a:solidFill>
              <a:latin typeface="Times New Roman" pitchFamily="25" charset="0"/>
              <a:ea typeface="ＭＳ Ｐゴシック" pitchFamily="25" charset="-128"/>
            </a:endParaRPr>
          </a:p>
        </p:txBody>
      </p:sp>
      <p:sp>
        <p:nvSpPr>
          <p:cNvPr id="755792" name="Document"/>
          <p:cNvSpPr>
            <a:spLocks noEditPoints="1" noChangeArrowheads="1"/>
          </p:cNvSpPr>
          <p:nvPr/>
        </p:nvSpPr>
        <p:spPr bwMode="auto">
          <a:xfrm>
            <a:off x="461963" y="3797300"/>
            <a:ext cx="568325" cy="760413"/>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22225">
            <a:solidFill>
              <a:srgbClr val="000000"/>
            </a:solidFill>
            <a:miter lim="800000"/>
            <a:headEnd/>
            <a:tailEnd/>
          </a:ln>
          <a:effectLst>
            <a:outerShdw dist="107763" dir="2700000" algn="ctr" rotWithShape="0">
              <a:srgbClr val="808080">
                <a:alpha val="50000"/>
              </a:srgbClr>
            </a:outerShdw>
          </a:effectLst>
        </p:spPr>
        <p:txBody>
          <a:bodyPr/>
          <a:lstStyle/>
          <a:p>
            <a:pPr algn="r">
              <a:defRPr/>
            </a:pPr>
            <a:r>
              <a:rPr lang="en-US">
                <a:solidFill>
                  <a:prstClr val="black"/>
                </a:solidFill>
                <a:latin typeface="Comic Sans MS" pitchFamily="66" charset="0"/>
                <a:ea typeface="ＭＳ Ｐゴシック" pitchFamily="25" charset="-128"/>
              </a:rPr>
              <a:t>Q</a:t>
            </a:r>
          </a:p>
        </p:txBody>
      </p:sp>
      <p:sp>
        <p:nvSpPr>
          <p:cNvPr id="755804" name="Freeform 92"/>
          <p:cNvSpPr>
            <a:spLocks/>
          </p:cNvSpPr>
          <p:nvPr/>
        </p:nvSpPr>
        <p:spPr bwMode="auto">
          <a:xfrm>
            <a:off x="2082800" y="2209800"/>
            <a:ext cx="939800" cy="1593850"/>
          </a:xfrm>
          <a:custGeom>
            <a:avLst/>
            <a:gdLst>
              <a:gd name="T0" fmla="*/ 812800 w 592"/>
              <a:gd name="T1" fmla="*/ 0 h 1004"/>
              <a:gd name="T2" fmla="*/ 241300 w 592"/>
              <a:gd name="T3" fmla="*/ 787400 h 1004"/>
              <a:gd name="T4" fmla="*/ 63500 w 592"/>
              <a:gd name="T5" fmla="*/ 1574800 h 1004"/>
              <a:gd name="T6" fmla="*/ 622300 w 592"/>
              <a:gd name="T7" fmla="*/ 901700 h 1004"/>
              <a:gd name="T8" fmla="*/ 939800 w 592"/>
              <a:gd name="T9" fmla="*/ 38100 h 1004"/>
              <a:gd name="T10" fmla="*/ 0 60000 65536"/>
              <a:gd name="T11" fmla="*/ 0 60000 65536"/>
              <a:gd name="T12" fmla="*/ 0 60000 65536"/>
              <a:gd name="T13" fmla="*/ 0 60000 65536"/>
              <a:gd name="T14" fmla="*/ 0 60000 65536"/>
              <a:gd name="T15" fmla="*/ 0 w 592"/>
              <a:gd name="T16" fmla="*/ 0 h 1004"/>
              <a:gd name="T17" fmla="*/ 592 w 592"/>
              <a:gd name="T18" fmla="*/ 1004 h 1004"/>
            </a:gdLst>
            <a:ahLst/>
            <a:cxnLst>
              <a:cxn ang="T10">
                <a:pos x="T0" y="T1"/>
              </a:cxn>
              <a:cxn ang="T11">
                <a:pos x="T2" y="T3"/>
              </a:cxn>
              <a:cxn ang="T12">
                <a:pos x="T4" y="T5"/>
              </a:cxn>
              <a:cxn ang="T13">
                <a:pos x="T6" y="T7"/>
              </a:cxn>
              <a:cxn ang="T14">
                <a:pos x="T8" y="T9"/>
              </a:cxn>
            </a:cxnLst>
            <a:rect l="T15" t="T16" r="T17" b="T18"/>
            <a:pathLst>
              <a:path w="592" h="1004">
                <a:moveTo>
                  <a:pt x="512" y="0"/>
                </a:moveTo>
                <a:cubicBezTo>
                  <a:pt x="452" y="83"/>
                  <a:pt x="231" y="331"/>
                  <a:pt x="152" y="496"/>
                </a:cubicBezTo>
                <a:cubicBezTo>
                  <a:pt x="73" y="661"/>
                  <a:pt x="0" y="980"/>
                  <a:pt x="40" y="992"/>
                </a:cubicBezTo>
                <a:cubicBezTo>
                  <a:pt x="80" y="1004"/>
                  <a:pt x="300" y="729"/>
                  <a:pt x="392" y="568"/>
                </a:cubicBezTo>
                <a:cubicBezTo>
                  <a:pt x="484" y="407"/>
                  <a:pt x="559" y="114"/>
                  <a:pt x="592" y="24"/>
                </a:cubicBezTo>
              </a:path>
            </a:pathLst>
          </a:custGeom>
          <a:noFill/>
          <a:ln w="57150">
            <a:solidFill>
              <a:schemeClr val="tx1"/>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pPr algn="r"/>
            <a:endParaRPr lang="en-US">
              <a:solidFill>
                <a:prstClr val="black"/>
              </a:solidFill>
              <a:latin typeface="Times New Roman" pitchFamily="25" charset="0"/>
              <a:ea typeface="ＭＳ Ｐゴシック" pitchFamily="25" charset="-128"/>
            </a:endParaRPr>
          </a:p>
        </p:txBody>
      </p:sp>
      <p:grpSp>
        <p:nvGrpSpPr>
          <p:cNvPr id="3" name="Group 98"/>
          <p:cNvGrpSpPr>
            <a:grpSpLocks/>
          </p:cNvGrpSpPr>
          <p:nvPr/>
        </p:nvGrpSpPr>
        <p:grpSpPr bwMode="auto">
          <a:xfrm>
            <a:off x="130175" y="5078413"/>
            <a:ext cx="717550" cy="727075"/>
            <a:chOff x="385" y="1286"/>
            <a:chExt cx="452" cy="458"/>
          </a:xfrm>
        </p:grpSpPr>
        <p:sp>
          <p:nvSpPr>
            <p:cNvPr id="755807" name="Freeform 95"/>
            <p:cNvSpPr>
              <a:spLocks/>
            </p:cNvSpPr>
            <p:nvPr/>
          </p:nvSpPr>
          <p:spPr bwMode="auto">
            <a:xfrm>
              <a:off x="385" y="1286"/>
              <a:ext cx="452" cy="458"/>
            </a:xfrm>
            <a:custGeom>
              <a:avLst/>
              <a:gdLst/>
              <a:ahLst/>
              <a:cxnLst>
                <a:cxn ang="0">
                  <a:pos x="0" y="0"/>
                </a:cxn>
                <a:cxn ang="0">
                  <a:pos x="0" y="1544"/>
                </a:cxn>
                <a:cxn ang="0">
                  <a:pos x="1056" y="1544"/>
                </a:cxn>
                <a:cxn ang="0">
                  <a:pos x="1056" y="1192"/>
                </a:cxn>
                <a:cxn ang="0">
                  <a:pos x="1220" y="1036"/>
                </a:cxn>
                <a:cxn ang="0">
                  <a:pos x="1400" y="1096"/>
                </a:cxn>
                <a:cxn ang="0">
                  <a:pos x="1520" y="946"/>
                </a:cxn>
                <a:cxn ang="0">
                  <a:pos x="1382" y="808"/>
                </a:cxn>
                <a:cxn ang="0">
                  <a:pos x="1220" y="862"/>
                </a:cxn>
                <a:cxn ang="0">
                  <a:pos x="1052" y="796"/>
                </a:cxn>
                <a:cxn ang="0">
                  <a:pos x="1058" y="706"/>
                </a:cxn>
                <a:cxn ang="0">
                  <a:pos x="1214" y="634"/>
                </a:cxn>
                <a:cxn ang="0">
                  <a:pos x="1388" y="670"/>
                </a:cxn>
                <a:cxn ang="0">
                  <a:pos x="1502" y="538"/>
                </a:cxn>
                <a:cxn ang="0">
                  <a:pos x="1384" y="406"/>
                </a:cxn>
                <a:cxn ang="0">
                  <a:pos x="1226" y="448"/>
                </a:cxn>
                <a:cxn ang="0">
                  <a:pos x="1059" y="352"/>
                </a:cxn>
                <a:cxn ang="0">
                  <a:pos x="1052" y="4"/>
                </a:cxn>
                <a:cxn ang="0">
                  <a:pos x="0" y="0"/>
                </a:cxn>
              </a:cxnLst>
              <a:rect l="0" t="0" r="r" b="b"/>
              <a:pathLst>
                <a:path w="1523" h="1544">
                  <a:moveTo>
                    <a:pt x="0" y="0"/>
                  </a:moveTo>
                  <a:lnTo>
                    <a:pt x="0" y="1544"/>
                  </a:lnTo>
                  <a:lnTo>
                    <a:pt x="1056" y="1544"/>
                  </a:lnTo>
                  <a:lnTo>
                    <a:pt x="1056" y="1192"/>
                  </a:lnTo>
                  <a:cubicBezTo>
                    <a:pt x="1083" y="1107"/>
                    <a:pt x="1163" y="1052"/>
                    <a:pt x="1220" y="1036"/>
                  </a:cubicBezTo>
                  <a:cubicBezTo>
                    <a:pt x="1277" y="1020"/>
                    <a:pt x="1350" y="1111"/>
                    <a:pt x="1400" y="1096"/>
                  </a:cubicBezTo>
                  <a:cubicBezTo>
                    <a:pt x="1450" y="1081"/>
                    <a:pt x="1523" y="994"/>
                    <a:pt x="1520" y="946"/>
                  </a:cubicBezTo>
                  <a:cubicBezTo>
                    <a:pt x="1517" y="898"/>
                    <a:pt x="1432" y="822"/>
                    <a:pt x="1382" y="808"/>
                  </a:cubicBezTo>
                  <a:cubicBezTo>
                    <a:pt x="1332" y="794"/>
                    <a:pt x="1275" y="864"/>
                    <a:pt x="1220" y="862"/>
                  </a:cubicBezTo>
                  <a:cubicBezTo>
                    <a:pt x="1165" y="860"/>
                    <a:pt x="1079" y="822"/>
                    <a:pt x="1052" y="796"/>
                  </a:cubicBezTo>
                  <a:cubicBezTo>
                    <a:pt x="1025" y="770"/>
                    <a:pt x="1031" y="733"/>
                    <a:pt x="1058" y="706"/>
                  </a:cubicBezTo>
                  <a:cubicBezTo>
                    <a:pt x="1085" y="679"/>
                    <a:pt x="1159" y="640"/>
                    <a:pt x="1214" y="634"/>
                  </a:cubicBezTo>
                  <a:cubicBezTo>
                    <a:pt x="1269" y="628"/>
                    <a:pt x="1340" y="686"/>
                    <a:pt x="1388" y="670"/>
                  </a:cubicBezTo>
                  <a:cubicBezTo>
                    <a:pt x="1436" y="654"/>
                    <a:pt x="1503" y="582"/>
                    <a:pt x="1502" y="538"/>
                  </a:cubicBezTo>
                  <a:cubicBezTo>
                    <a:pt x="1501" y="494"/>
                    <a:pt x="1430" y="421"/>
                    <a:pt x="1384" y="406"/>
                  </a:cubicBezTo>
                  <a:cubicBezTo>
                    <a:pt x="1338" y="391"/>
                    <a:pt x="1280" y="457"/>
                    <a:pt x="1226" y="448"/>
                  </a:cubicBezTo>
                  <a:cubicBezTo>
                    <a:pt x="1172" y="439"/>
                    <a:pt x="1088" y="426"/>
                    <a:pt x="1059" y="352"/>
                  </a:cubicBezTo>
                  <a:lnTo>
                    <a:pt x="1052" y="4"/>
                  </a:lnTo>
                  <a:lnTo>
                    <a:pt x="0" y="0"/>
                  </a:lnTo>
                  <a:close/>
                </a:path>
              </a:pathLst>
            </a:custGeom>
            <a:solidFill>
              <a:srgbClr val="FFFF66"/>
            </a:solidFill>
            <a:ln w="22225">
              <a:solidFill>
                <a:schemeClr val="tx1"/>
              </a:solidFill>
              <a:round/>
              <a:headEnd/>
              <a:tailEnd/>
            </a:ln>
            <a:effectLst>
              <a:outerShdw dist="107763" dir="2700000" algn="ctr" rotWithShape="0">
                <a:schemeClr val="bg2">
                  <a:alpha val="50000"/>
                </a:schemeClr>
              </a:outerShdw>
            </a:effectLst>
          </p:spPr>
          <p:txBody>
            <a:bodyPr/>
            <a:lstStyle/>
            <a:p>
              <a:pPr algn="r">
                <a:defRPr/>
              </a:pPr>
              <a:endParaRPr lang="en-US">
                <a:solidFill>
                  <a:prstClr val="black"/>
                </a:solidFill>
                <a:latin typeface="Times New Roman" pitchFamily="25" charset="0"/>
                <a:ea typeface="ＭＳ Ｐゴシック" pitchFamily="25" charset="-128"/>
              </a:endParaRPr>
            </a:p>
          </p:txBody>
        </p:sp>
        <p:sp>
          <p:nvSpPr>
            <p:cNvPr id="65599" name="Text Box 84"/>
            <p:cNvSpPr txBox="1">
              <a:spLocks noChangeArrowheads="1"/>
            </p:cNvSpPr>
            <p:nvPr/>
          </p:nvSpPr>
          <p:spPr bwMode="auto">
            <a:xfrm>
              <a:off x="413" y="1342"/>
              <a:ext cx="2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wrap="none">
              <a:spAutoFit/>
            </a:bodyP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r">
                <a:spcBef>
                  <a:spcPct val="0"/>
                </a:spcBef>
                <a:buClrTx/>
                <a:buSzTx/>
                <a:buFontTx/>
                <a:buNone/>
              </a:pPr>
              <a:r>
                <a:rPr lang="en-US" altLang="en-US" sz="2800">
                  <a:solidFill>
                    <a:prstClr val="black"/>
                  </a:solidFill>
                  <a:latin typeface="Comic Sans MS" pitchFamily="66" charset="0"/>
                  <a:cs typeface="Arial" charset="0"/>
                </a:rPr>
                <a:t>J</a:t>
              </a:r>
            </a:p>
          </p:txBody>
        </p:sp>
      </p:grpSp>
      <p:grpSp>
        <p:nvGrpSpPr>
          <p:cNvPr id="4" name="Group 99"/>
          <p:cNvGrpSpPr>
            <a:grpSpLocks/>
          </p:cNvGrpSpPr>
          <p:nvPr/>
        </p:nvGrpSpPr>
        <p:grpSpPr bwMode="auto">
          <a:xfrm>
            <a:off x="7861300" y="3657600"/>
            <a:ext cx="571500" cy="725488"/>
            <a:chOff x="4478" y="750"/>
            <a:chExt cx="360" cy="457"/>
          </a:xfrm>
        </p:grpSpPr>
        <p:sp>
          <p:nvSpPr>
            <p:cNvPr id="755808" name="Freeform 96"/>
            <p:cNvSpPr>
              <a:spLocks/>
            </p:cNvSpPr>
            <p:nvPr/>
          </p:nvSpPr>
          <p:spPr bwMode="auto">
            <a:xfrm>
              <a:off x="4478" y="750"/>
              <a:ext cx="328" cy="457"/>
            </a:xfrm>
            <a:custGeom>
              <a:avLst/>
              <a:gdLst/>
              <a:ahLst/>
              <a:cxnLst>
                <a:cxn ang="0">
                  <a:pos x="1107" y="1542"/>
                </a:cxn>
                <a:cxn ang="0">
                  <a:pos x="31" y="1540"/>
                </a:cxn>
                <a:cxn ang="0">
                  <a:pos x="31" y="1188"/>
                </a:cxn>
                <a:cxn ang="0">
                  <a:pos x="195" y="1032"/>
                </a:cxn>
                <a:cxn ang="0">
                  <a:pos x="375" y="1092"/>
                </a:cxn>
                <a:cxn ang="0">
                  <a:pos x="495" y="942"/>
                </a:cxn>
                <a:cxn ang="0">
                  <a:pos x="357" y="804"/>
                </a:cxn>
                <a:cxn ang="0">
                  <a:pos x="195" y="858"/>
                </a:cxn>
                <a:cxn ang="0">
                  <a:pos x="27" y="792"/>
                </a:cxn>
                <a:cxn ang="0">
                  <a:pos x="33" y="702"/>
                </a:cxn>
                <a:cxn ang="0">
                  <a:pos x="189" y="630"/>
                </a:cxn>
                <a:cxn ang="0">
                  <a:pos x="363" y="666"/>
                </a:cxn>
                <a:cxn ang="0">
                  <a:pos x="477" y="534"/>
                </a:cxn>
                <a:cxn ang="0">
                  <a:pos x="359" y="402"/>
                </a:cxn>
                <a:cxn ang="0">
                  <a:pos x="201" y="444"/>
                </a:cxn>
                <a:cxn ang="0">
                  <a:pos x="34" y="348"/>
                </a:cxn>
                <a:cxn ang="0">
                  <a:pos x="27" y="0"/>
                </a:cxn>
                <a:cxn ang="0">
                  <a:pos x="1101" y="0"/>
                </a:cxn>
                <a:cxn ang="0">
                  <a:pos x="1107" y="1542"/>
                </a:cxn>
              </a:cxnLst>
              <a:rect l="0" t="0" r="r" b="b"/>
              <a:pathLst>
                <a:path w="1107" h="1542">
                  <a:moveTo>
                    <a:pt x="1107" y="1542"/>
                  </a:moveTo>
                  <a:lnTo>
                    <a:pt x="31" y="1540"/>
                  </a:lnTo>
                  <a:lnTo>
                    <a:pt x="31" y="1188"/>
                  </a:lnTo>
                  <a:cubicBezTo>
                    <a:pt x="58" y="1103"/>
                    <a:pt x="138" y="1048"/>
                    <a:pt x="195" y="1032"/>
                  </a:cubicBezTo>
                  <a:cubicBezTo>
                    <a:pt x="252" y="1016"/>
                    <a:pt x="325" y="1107"/>
                    <a:pt x="375" y="1092"/>
                  </a:cubicBezTo>
                  <a:cubicBezTo>
                    <a:pt x="425" y="1077"/>
                    <a:pt x="498" y="990"/>
                    <a:pt x="495" y="942"/>
                  </a:cubicBezTo>
                  <a:cubicBezTo>
                    <a:pt x="492" y="894"/>
                    <a:pt x="407" y="818"/>
                    <a:pt x="357" y="804"/>
                  </a:cubicBezTo>
                  <a:cubicBezTo>
                    <a:pt x="307" y="790"/>
                    <a:pt x="250" y="860"/>
                    <a:pt x="195" y="858"/>
                  </a:cubicBezTo>
                  <a:cubicBezTo>
                    <a:pt x="140" y="856"/>
                    <a:pt x="54" y="818"/>
                    <a:pt x="27" y="792"/>
                  </a:cubicBezTo>
                  <a:cubicBezTo>
                    <a:pt x="0" y="766"/>
                    <a:pt x="6" y="729"/>
                    <a:pt x="33" y="702"/>
                  </a:cubicBezTo>
                  <a:cubicBezTo>
                    <a:pt x="60" y="675"/>
                    <a:pt x="134" y="636"/>
                    <a:pt x="189" y="630"/>
                  </a:cubicBezTo>
                  <a:cubicBezTo>
                    <a:pt x="244" y="624"/>
                    <a:pt x="315" y="682"/>
                    <a:pt x="363" y="666"/>
                  </a:cubicBezTo>
                  <a:cubicBezTo>
                    <a:pt x="411" y="650"/>
                    <a:pt x="478" y="578"/>
                    <a:pt x="477" y="534"/>
                  </a:cubicBezTo>
                  <a:cubicBezTo>
                    <a:pt x="476" y="490"/>
                    <a:pt x="405" y="417"/>
                    <a:pt x="359" y="402"/>
                  </a:cubicBezTo>
                  <a:cubicBezTo>
                    <a:pt x="313" y="387"/>
                    <a:pt x="255" y="453"/>
                    <a:pt x="201" y="444"/>
                  </a:cubicBezTo>
                  <a:cubicBezTo>
                    <a:pt x="147" y="435"/>
                    <a:pt x="63" y="422"/>
                    <a:pt x="34" y="348"/>
                  </a:cubicBezTo>
                  <a:lnTo>
                    <a:pt x="27" y="0"/>
                  </a:lnTo>
                  <a:lnTo>
                    <a:pt x="1101" y="0"/>
                  </a:lnTo>
                  <a:lnTo>
                    <a:pt x="1107" y="1542"/>
                  </a:lnTo>
                  <a:close/>
                </a:path>
              </a:pathLst>
            </a:custGeom>
            <a:solidFill>
              <a:srgbClr val="FF9966"/>
            </a:solidFill>
            <a:ln w="22225">
              <a:solidFill>
                <a:schemeClr val="tx1"/>
              </a:solidFill>
              <a:round/>
              <a:headEnd/>
              <a:tailEnd/>
            </a:ln>
            <a:effectLst>
              <a:outerShdw dist="107763" dir="2700000" algn="ctr" rotWithShape="0">
                <a:schemeClr val="bg2">
                  <a:alpha val="50000"/>
                </a:schemeClr>
              </a:outerShdw>
            </a:effectLst>
          </p:spPr>
          <p:txBody>
            <a:bodyPr/>
            <a:lstStyle/>
            <a:p>
              <a:pPr algn="r">
                <a:defRPr/>
              </a:pPr>
              <a:endParaRPr lang="en-US">
                <a:solidFill>
                  <a:prstClr val="black"/>
                </a:solidFill>
                <a:latin typeface="Times New Roman" pitchFamily="25" charset="0"/>
                <a:ea typeface="ＭＳ Ｐゴシック" pitchFamily="25" charset="-128"/>
              </a:endParaRPr>
            </a:p>
          </p:txBody>
        </p:sp>
        <p:sp>
          <p:nvSpPr>
            <p:cNvPr id="65597" name="Text Box 82"/>
            <p:cNvSpPr txBox="1">
              <a:spLocks noChangeArrowheads="1"/>
            </p:cNvSpPr>
            <p:nvPr/>
          </p:nvSpPr>
          <p:spPr bwMode="auto">
            <a:xfrm>
              <a:off x="4567" y="812"/>
              <a:ext cx="27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wrap="none">
              <a:spAutoFit/>
            </a:bodyP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r">
                <a:spcBef>
                  <a:spcPct val="0"/>
                </a:spcBef>
                <a:buClrTx/>
                <a:buSzTx/>
                <a:buFontTx/>
                <a:buNone/>
              </a:pPr>
              <a:r>
                <a:rPr lang="en-US" altLang="en-US" sz="2800">
                  <a:solidFill>
                    <a:prstClr val="black"/>
                  </a:solidFill>
                  <a:latin typeface="Comic Sans MS" pitchFamily="66" charset="0"/>
                  <a:cs typeface="Arial" charset="0"/>
                </a:rPr>
                <a:t>S</a:t>
              </a:r>
            </a:p>
          </p:txBody>
        </p:sp>
      </p:grpSp>
      <p:sp>
        <p:nvSpPr>
          <p:cNvPr id="755820" name="Document"/>
          <p:cNvSpPr>
            <a:spLocks noEditPoints="1" noChangeArrowheads="1"/>
          </p:cNvSpPr>
          <p:nvPr/>
        </p:nvSpPr>
        <p:spPr bwMode="auto">
          <a:xfrm>
            <a:off x="6516688" y="844550"/>
            <a:ext cx="568325" cy="760413"/>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22225">
            <a:solidFill>
              <a:srgbClr val="000000"/>
            </a:solidFill>
            <a:miter lim="800000"/>
            <a:headEnd/>
            <a:tailEnd/>
          </a:ln>
          <a:effectLst>
            <a:outerShdw dist="107763" dir="2700000" algn="ctr" rotWithShape="0">
              <a:srgbClr val="808080">
                <a:alpha val="50000"/>
              </a:srgbClr>
            </a:outerShdw>
          </a:effectLst>
        </p:spPr>
        <p:txBody>
          <a:bodyPr/>
          <a:lstStyle/>
          <a:p>
            <a:pPr algn="r">
              <a:defRPr/>
            </a:pPr>
            <a:r>
              <a:rPr lang="en-US">
                <a:solidFill>
                  <a:prstClr val="black"/>
                </a:solidFill>
                <a:latin typeface="Comic Sans MS" pitchFamily="66" charset="0"/>
                <a:ea typeface="ＭＳ Ｐゴシック" pitchFamily="25" charset="-128"/>
              </a:rPr>
              <a:t>Q</a:t>
            </a:r>
          </a:p>
        </p:txBody>
      </p:sp>
      <p:grpSp>
        <p:nvGrpSpPr>
          <p:cNvPr id="5" name="Group 109"/>
          <p:cNvGrpSpPr>
            <a:grpSpLocks/>
          </p:cNvGrpSpPr>
          <p:nvPr/>
        </p:nvGrpSpPr>
        <p:grpSpPr bwMode="auto">
          <a:xfrm>
            <a:off x="6489700" y="1684338"/>
            <a:ext cx="571500" cy="725487"/>
            <a:chOff x="4478" y="750"/>
            <a:chExt cx="360" cy="457"/>
          </a:xfrm>
        </p:grpSpPr>
        <p:sp>
          <p:nvSpPr>
            <p:cNvPr id="755822" name="Freeform 110"/>
            <p:cNvSpPr>
              <a:spLocks/>
            </p:cNvSpPr>
            <p:nvPr/>
          </p:nvSpPr>
          <p:spPr bwMode="auto">
            <a:xfrm>
              <a:off x="4478" y="750"/>
              <a:ext cx="328" cy="457"/>
            </a:xfrm>
            <a:custGeom>
              <a:avLst/>
              <a:gdLst/>
              <a:ahLst/>
              <a:cxnLst>
                <a:cxn ang="0">
                  <a:pos x="1107" y="1542"/>
                </a:cxn>
                <a:cxn ang="0">
                  <a:pos x="31" y="1540"/>
                </a:cxn>
                <a:cxn ang="0">
                  <a:pos x="31" y="1188"/>
                </a:cxn>
                <a:cxn ang="0">
                  <a:pos x="195" y="1032"/>
                </a:cxn>
                <a:cxn ang="0">
                  <a:pos x="375" y="1092"/>
                </a:cxn>
                <a:cxn ang="0">
                  <a:pos x="495" y="942"/>
                </a:cxn>
                <a:cxn ang="0">
                  <a:pos x="357" y="804"/>
                </a:cxn>
                <a:cxn ang="0">
                  <a:pos x="195" y="858"/>
                </a:cxn>
                <a:cxn ang="0">
                  <a:pos x="27" y="792"/>
                </a:cxn>
                <a:cxn ang="0">
                  <a:pos x="33" y="702"/>
                </a:cxn>
                <a:cxn ang="0">
                  <a:pos x="189" y="630"/>
                </a:cxn>
                <a:cxn ang="0">
                  <a:pos x="363" y="666"/>
                </a:cxn>
                <a:cxn ang="0">
                  <a:pos x="477" y="534"/>
                </a:cxn>
                <a:cxn ang="0">
                  <a:pos x="359" y="402"/>
                </a:cxn>
                <a:cxn ang="0">
                  <a:pos x="201" y="444"/>
                </a:cxn>
                <a:cxn ang="0">
                  <a:pos x="34" y="348"/>
                </a:cxn>
                <a:cxn ang="0">
                  <a:pos x="27" y="0"/>
                </a:cxn>
                <a:cxn ang="0">
                  <a:pos x="1101" y="0"/>
                </a:cxn>
                <a:cxn ang="0">
                  <a:pos x="1107" y="1542"/>
                </a:cxn>
              </a:cxnLst>
              <a:rect l="0" t="0" r="r" b="b"/>
              <a:pathLst>
                <a:path w="1107" h="1542">
                  <a:moveTo>
                    <a:pt x="1107" y="1542"/>
                  </a:moveTo>
                  <a:lnTo>
                    <a:pt x="31" y="1540"/>
                  </a:lnTo>
                  <a:lnTo>
                    <a:pt x="31" y="1188"/>
                  </a:lnTo>
                  <a:cubicBezTo>
                    <a:pt x="58" y="1103"/>
                    <a:pt x="138" y="1048"/>
                    <a:pt x="195" y="1032"/>
                  </a:cubicBezTo>
                  <a:cubicBezTo>
                    <a:pt x="252" y="1016"/>
                    <a:pt x="325" y="1107"/>
                    <a:pt x="375" y="1092"/>
                  </a:cubicBezTo>
                  <a:cubicBezTo>
                    <a:pt x="425" y="1077"/>
                    <a:pt x="498" y="990"/>
                    <a:pt x="495" y="942"/>
                  </a:cubicBezTo>
                  <a:cubicBezTo>
                    <a:pt x="492" y="894"/>
                    <a:pt x="407" y="818"/>
                    <a:pt x="357" y="804"/>
                  </a:cubicBezTo>
                  <a:cubicBezTo>
                    <a:pt x="307" y="790"/>
                    <a:pt x="250" y="860"/>
                    <a:pt x="195" y="858"/>
                  </a:cubicBezTo>
                  <a:cubicBezTo>
                    <a:pt x="140" y="856"/>
                    <a:pt x="54" y="818"/>
                    <a:pt x="27" y="792"/>
                  </a:cubicBezTo>
                  <a:cubicBezTo>
                    <a:pt x="0" y="766"/>
                    <a:pt x="6" y="729"/>
                    <a:pt x="33" y="702"/>
                  </a:cubicBezTo>
                  <a:cubicBezTo>
                    <a:pt x="60" y="675"/>
                    <a:pt x="134" y="636"/>
                    <a:pt x="189" y="630"/>
                  </a:cubicBezTo>
                  <a:cubicBezTo>
                    <a:pt x="244" y="624"/>
                    <a:pt x="315" y="682"/>
                    <a:pt x="363" y="666"/>
                  </a:cubicBezTo>
                  <a:cubicBezTo>
                    <a:pt x="411" y="650"/>
                    <a:pt x="478" y="578"/>
                    <a:pt x="477" y="534"/>
                  </a:cubicBezTo>
                  <a:cubicBezTo>
                    <a:pt x="476" y="490"/>
                    <a:pt x="405" y="417"/>
                    <a:pt x="359" y="402"/>
                  </a:cubicBezTo>
                  <a:cubicBezTo>
                    <a:pt x="313" y="387"/>
                    <a:pt x="255" y="453"/>
                    <a:pt x="201" y="444"/>
                  </a:cubicBezTo>
                  <a:cubicBezTo>
                    <a:pt x="147" y="435"/>
                    <a:pt x="63" y="422"/>
                    <a:pt x="34" y="348"/>
                  </a:cubicBezTo>
                  <a:lnTo>
                    <a:pt x="27" y="0"/>
                  </a:lnTo>
                  <a:lnTo>
                    <a:pt x="1101" y="0"/>
                  </a:lnTo>
                  <a:lnTo>
                    <a:pt x="1107" y="1542"/>
                  </a:lnTo>
                  <a:close/>
                </a:path>
              </a:pathLst>
            </a:custGeom>
            <a:solidFill>
              <a:srgbClr val="FF9966"/>
            </a:solidFill>
            <a:ln w="22225">
              <a:solidFill>
                <a:schemeClr val="tx1"/>
              </a:solidFill>
              <a:round/>
              <a:headEnd/>
              <a:tailEnd/>
            </a:ln>
            <a:effectLst>
              <a:outerShdw dist="107763" dir="2700000" algn="ctr" rotWithShape="0">
                <a:schemeClr val="bg2">
                  <a:alpha val="50000"/>
                </a:schemeClr>
              </a:outerShdw>
            </a:effectLst>
          </p:spPr>
          <p:txBody>
            <a:bodyPr/>
            <a:lstStyle/>
            <a:p>
              <a:pPr algn="r">
                <a:defRPr/>
              </a:pPr>
              <a:endParaRPr lang="en-US">
                <a:solidFill>
                  <a:prstClr val="black"/>
                </a:solidFill>
                <a:latin typeface="Times New Roman" pitchFamily="25" charset="0"/>
                <a:ea typeface="ＭＳ Ｐゴシック" pitchFamily="25" charset="-128"/>
              </a:endParaRPr>
            </a:p>
          </p:txBody>
        </p:sp>
        <p:sp>
          <p:nvSpPr>
            <p:cNvPr id="65595" name="Text Box 111"/>
            <p:cNvSpPr txBox="1">
              <a:spLocks noChangeArrowheads="1"/>
            </p:cNvSpPr>
            <p:nvPr/>
          </p:nvSpPr>
          <p:spPr bwMode="auto">
            <a:xfrm>
              <a:off x="4567" y="812"/>
              <a:ext cx="27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wrap="none">
              <a:spAutoFit/>
            </a:bodyP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r">
                <a:spcBef>
                  <a:spcPct val="0"/>
                </a:spcBef>
                <a:buClrTx/>
                <a:buSzTx/>
                <a:buFontTx/>
                <a:buNone/>
              </a:pPr>
              <a:r>
                <a:rPr lang="en-US" altLang="en-US" sz="2800">
                  <a:solidFill>
                    <a:prstClr val="black"/>
                  </a:solidFill>
                  <a:latin typeface="Comic Sans MS" pitchFamily="66" charset="0"/>
                  <a:cs typeface="Arial" charset="0"/>
                </a:rPr>
                <a:t>S</a:t>
              </a:r>
            </a:p>
          </p:txBody>
        </p:sp>
      </p:grpSp>
      <p:grpSp>
        <p:nvGrpSpPr>
          <p:cNvPr id="6" name="Group 105"/>
          <p:cNvGrpSpPr>
            <a:grpSpLocks/>
          </p:cNvGrpSpPr>
          <p:nvPr/>
        </p:nvGrpSpPr>
        <p:grpSpPr bwMode="auto">
          <a:xfrm>
            <a:off x="981075" y="3829050"/>
            <a:ext cx="717550" cy="727075"/>
            <a:chOff x="385" y="1286"/>
            <a:chExt cx="452" cy="458"/>
          </a:xfrm>
        </p:grpSpPr>
        <p:sp>
          <p:nvSpPr>
            <p:cNvPr id="755818" name="Freeform 106"/>
            <p:cNvSpPr>
              <a:spLocks/>
            </p:cNvSpPr>
            <p:nvPr/>
          </p:nvSpPr>
          <p:spPr bwMode="auto">
            <a:xfrm>
              <a:off x="385" y="1286"/>
              <a:ext cx="452" cy="458"/>
            </a:xfrm>
            <a:custGeom>
              <a:avLst/>
              <a:gdLst/>
              <a:ahLst/>
              <a:cxnLst>
                <a:cxn ang="0">
                  <a:pos x="0" y="0"/>
                </a:cxn>
                <a:cxn ang="0">
                  <a:pos x="0" y="1544"/>
                </a:cxn>
                <a:cxn ang="0">
                  <a:pos x="1056" y="1544"/>
                </a:cxn>
                <a:cxn ang="0">
                  <a:pos x="1056" y="1192"/>
                </a:cxn>
                <a:cxn ang="0">
                  <a:pos x="1220" y="1036"/>
                </a:cxn>
                <a:cxn ang="0">
                  <a:pos x="1400" y="1096"/>
                </a:cxn>
                <a:cxn ang="0">
                  <a:pos x="1520" y="946"/>
                </a:cxn>
                <a:cxn ang="0">
                  <a:pos x="1382" y="808"/>
                </a:cxn>
                <a:cxn ang="0">
                  <a:pos x="1220" y="862"/>
                </a:cxn>
                <a:cxn ang="0">
                  <a:pos x="1052" y="796"/>
                </a:cxn>
                <a:cxn ang="0">
                  <a:pos x="1058" y="706"/>
                </a:cxn>
                <a:cxn ang="0">
                  <a:pos x="1214" y="634"/>
                </a:cxn>
                <a:cxn ang="0">
                  <a:pos x="1388" y="670"/>
                </a:cxn>
                <a:cxn ang="0">
                  <a:pos x="1502" y="538"/>
                </a:cxn>
                <a:cxn ang="0">
                  <a:pos x="1384" y="406"/>
                </a:cxn>
                <a:cxn ang="0">
                  <a:pos x="1226" y="448"/>
                </a:cxn>
                <a:cxn ang="0">
                  <a:pos x="1059" y="352"/>
                </a:cxn>
                <a:cxn ang="0">
                  <a:pos x="1052" y="4"/>
                </a:cxn>
                <a:cxn ang="0">
                  <a:pos x="0" y="0"/>
                </a:cxn>
              </a:cxnLst>
              <a:rect l="0" t="0" r="r" b="b"/>
              <a:pathLst>
                <a:path w="1523" h="1544">
                  <a:moveTo>
                    <a:pt x="0" y="0"/>
                  </a:moveTo>
                  <a:lnTo>
                    <a:pt x="0" y="1544"/>
                  </a:lnTo>
                  <a:lnTo>
                    <a:pt x="1056" y="1544"/>
                  </a:lnTo>
                  <a:lnTo>
                    <a:pt x="1056" y="1192"/>
                  </a:lnTo>
                  <a:cubicBezTo>
                    <a:pt x="1083" y="1107"/>
                    <a:pt x="1163" y="1052"/>
                    <a:pt x="1220" y="1036"/>
                  </a:cubicBezTo>
                  <a:cubicBezTo>
                    <a:pt x="1277" y="1020"/>
                    <a:pt x="1350" y="1111"/>
                    <a:pt x="1400" y="1096"/>
                  </a:cubicBezTo>
                  <a:cubicBezTo>
                    <a:pt x="1450" y="1081"/>
                    <a:pt x="1523" y="994"/>
                    <a:pt x="1520" y="946"/>
                  </a:cubicBezTo>
                  <a:cubicBezTo>
                    <a:pt x="1517" y="898"/>
                    <a:pt x="1432" y="822"/>
                    <a:pt x="1382" y="808"/>
                  </a:cubicBezTo>
                  <a:cubicBezTo>
                    <a:pt x="1332" y="794"/>
                    <a:pt x="1275" y="864"/>
                    <a:pt x="1220" y="862"/>
                  </a:cubicBezTo>
                  <a:cubicBezTo>
                    <a:pt x="1165" y="860"/>
                    <a:pt x="1079" y="822"/>
                    <a:pt x="1052" y="796"/>
                  </a:cubicBezTo>
                  <a:cubicBezTo>
                    <a:pt x="1025" y="770"/>
                    <a:pt x="1031" y="733"/>
                    <a:pt x="1058" y="706"/>
                  </a:cubicBezTo>
                  <a:cubicBezTo>
                    <a:pt x="1085" y="679"/>
                    <a:pt x="1159" y="640"/>
                    <a:pt x="1214" y="634"/>
                  </a:cubicBezTo>
                  <a:cubicBezTo>
                    <a:pt x="1269" y="628"/>
                    <a:pt x="1340" y="686"/>
                    <a:pt x="1388" y="670"/>
                  </a:cubicBezTo>
                  <a:cubicBezTo>
                    <a:pt x="1436" y="654"/>
                    <a:pt x="1503" y="582"/>
                    <a:pt x="1502" y="538"/>
                  </a:cubicBezTo>
                  <a:cubicBezTo>
                    <a:pt x="1501" y="494"/>
                    <a:pt x="1430" y="421"/>
                    <a:pt x="1384" y="406"/>
                  </a:cubicBezTo>
                  <a:cubicBezTo>
                    <a:pt x="1338" y="391"/>
                    <a:pt x="1280" y="457"/>
                    <a:pt x="1226" y="448"/>
                  </a:cubicBezTo>
                  <a:cubicBezTo>
                    <a:pt x="1172" y="439"/>
                    <a:pt x="1088" y="426"/>
                    <a:pt x="1059" y="352"/>
                  </a:cubicBezTo>
                  <a:lnTo>
                    <a:pt x="1052" y="4"/>
                  </a:lnTo>
                  <a:lnTo>
                    <a:pt x="0" y="0"/>
                  </a:lnTo>
                  <a:close/>
                </a:path>
              </a:pathLst>
            </a:custGeom>
            <a:solidFill>
              <a:srgbClr val="FFFF66"/>
            </a:solidFill>
            <a:ln w="22225">
              <a:solidFill>
                <a:schemeClr val="tx1"/>
              </a:solidFill>
              <a:round/>
              <a:headEnd/>
              <a:tailEnd/>
            </a:ln>
            <a:effectLst>
              <a:outerShdw dist="107763" dir="2700000" algn="ctr" rotWithShape="0">
                <a:schemeClr val="bg2">
                  <a:alpha val="50000"/>
                </a:schemeClr>
              </a:outerShdw>
            </a:effectLst>
          </p:spPr>
          <p:txBody>
            <a:bodyPr/>
            <a:lstStyle/>
            <a:p>
              <a:pPr algn="r">
                <a:defRPr/>
              </a:pPr>
              <a:endParaRPr lang="en-US">
                <a:solidFill>
                  <a:prstClr val="black"/>
                </a:solidFill>
                <a:latin typeface="Times New Roman" pitchFamily="25" charset="0"/>
                <a:ea typeface="ＭＳ Ｐゴシック" pitchFamily="25" charset="-128"/>
              </a:endParaRPr>
            </a:p>
          </p:txBody>
        </p:sp>
        <p:sp>
          <p:nvSpPr>
            <p:cNvPr id="65593" name="Text Box 107"/>
            <p:cNvSpPr txBox="1">
              <a:spLocks noChangeArrowheads="1"/>
            </p:cNvSpPr>
            <p:nvPr/>
          </p:nvSpPr>
          <p:spPr bwMode="auto">
            <a:xfrm>
              <a:off x="413" y="1342"/>
              <a:ext cx="2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wrap="none">
              <a:spAutoFit/>
            </a:bodyP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r">
                <a:spcBef>
                  <a:spcPct val="0"/>
                </a:spcBef>
                <a:buClrTx/>
                <a:buSzTx/>
                <a:buFontTx/>
                <a:buNone/>
              </a:pPr>
              <a:r>
                <a:rPr lang="en-US" altLang="en-US" sz="2800">
                  <a:solidFill>
                    <a:prstClr val="black"/>
                  </a:solidFill>
                  <a:latin typeface="Comic Sans MS" pitchFamily="66" charset="0"/>
                  <a:cs typeface="Arial" charset="0"/>
                </a:rPr>
                <a:t>J</a:t>
              </a:r>
            </a:p>
          </p:txBody>
        </p:sp>
      </p:grpSp>
      <p:grpSp>
        <p:nvGrpSpPr>
          <p:cNvPr id="7" name="Group 121"/>
          <p:cNvGrpSpPr>
            <a:grpSpLocks/>
          </p:cNvGrpSpPr>
          <p:nvPr/>
        </p:nvGrpSpPr>
        <p:grpSpPr bwMode="auto">
          <a:xfrm>
            <a:off x="1536700" y="1619250"/>
            <a:ext cx="1057275" cy="731838"/>
            <a:chOff x="388" y="756"/>
            <a:chExt cx="666" cy="461"/>
          </a:xfrm>
        </p:grpSpPr>
        <p:sp>
          <p:nvSpPr>
            <p:cNvPr id="755832" name="Rectangle 120"/>
            <p:cNvSpPr>
              <a:spLocks noChangeArrowheads="1"/>
            </p:cNvSpPr>
            <p:nvPr/>
          </p:nvSpPr>
          <p:spPr bwMode="auto">
            <a:xfrm>
              <a:off x="388" y="756"/>
              <a:ext cx="632" cy="460"/>
            </a:xfrm>
            <a:prstGeom prst="rect">
              <a:avLst/>
            </a:prstGeom>
            <a:solidFill>
              <a:schemeClr val="accent1"/>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r"/>
              <a:endParaRPr lang="en-US" altLang="en-US">
                <a:solidFill>
                  <a:prstClr val="black"/>
                </a:solidFill>
                <a:ea typeface="ＭＳ Ｐゴシック" pitchFamily="25" charset="-128"/>
              </a:endParaRPr>
            </a:p>
          </p:txBody>
        </p:sp>
        <p:grpSp>
          <p:nvGrpSpPr>
            <p:cNvPr id="65585" name="Group 119"/>
            <p:cNvGrpSpPr>
              <a:grpSpLocks/>
            </p:cNvGrpSpPr>
            <p:nvPr/>
          </p:nvGrpSpPr>
          <p:grpSpPr bwMode="auto">
            <a:xfrm>
              <a:off x="393" y="758"/>
              <a:ext cx="661" cy="459"/>
              <a:chOff x="393" y="758"/>
              <a:chExt cx="661" cy="459"/>
            </a:xfrm>
          </p:grpSpPr>
          <p:grpSp>
            <p:nvGrpSpPr>
              <p:cNvPr id="65586" name="Group 112"/>
              <p:cNvGrpSpPr>
                <a:grpSpLocks/>
              </p:cNvGrpSpPr>
              <p:nvPr/>
            </p:nvGrpSpPr>
            <p:grpSpPr bwMode="auto">
              <a:xfrm>
                <a:off x="393" y="758"/>
                <a:ext cx="452" cy="458"/>
                <a:chOff x="385" y="1286"/>
                <a:chExt cx="452" cy="458"/>
              </a:xfrm>
            </p:grpSpPr>
            <p:sp>
              <p:nvSpPr>
                <p:cNvPr id="65590" name="Freeform 113"/>
                <p:cNvSpPr>
                  <a:spLocks/>
                </p:cNvSpPr>
                <p:nvPr/>
              </p:nvSpPr>
              <p:spPr bwMode="auto">
                <a:xfrm>
                  <a:off x="385" y="1286"/>
                  <a:ext cx="452" cy="458"/>
                </a:xfrm>
                <a:custGeom>
                  <a:avLst/>
                  <a:gdLst>
                    <a:gd name="T0" fmla="*/ 0 w 1523"/>
                    <a:gd name="T1" fmla="*/ 0 h 1544"/>
                    <a:gd name="T2" fmla="*/ 0 w 1523"/>
                    <a:gd name="T3" fmla="*/ 458 h 1544"/>
                    <a:gd name="T4" fmla="*/ 313 w 1523"/>
                    <a:gd name="T5" fmla="*/ 458 h 1544"/>
                    <a:gd name="T6" fmla="*/ 313 w 1523"/>
                    <a:gd name="T7" fmla="*/ 354 h 1544"/>
                    <a:gd name="T8" fmla="*/ 362 w 1523"/>
                    <a:gd name="T9" fmla="*/ 307 h 1544"/>
                    <a:gd name="T10" fmla="*/ 415 w 1523"/>
                    <a:gd name="T11" fmla="*/ 325 h 1544"/>
                    <a:gd name="T12" fmla="*/ 451 w 1523"/>
                    <a:gd name="T13" fmla="*/ 281 h 1544"/>
                    <a:gd name="T14" fmla="*/ 410 w 1523"/>
                    <a:gd name="T15" fmla="*/ 240 h 1544"/>
                    <a:gd name="T16" fmla="*/ 362 w 1523"/>
                    <a:gd name="T17" fmla="*/ 256 h 1544"/>
                    <a:gd name="T18" fmla="*/ 312 w 1523"/>
                    <a:gd name="T19" fmla="*/ 236 h 1544"/>
                    <a:gd name="T20" fmla="*/ 314 w 1523"/>
                    <a:gd name="T21" fmla="*/ 209 h 1544"/>
                    <a:gd name="T22" fmla="*/ 360 w 1523"/>
                    <a:gd name="T23" fmla="*/ 188 h 1544"/>
                    <a:gd name="T24" fmla="*/ 412 w 1523"/>
                    <a:gd name="T25" fmla="*/ 199 h 1544"/>
                    <a:gd name="T26" fmla="*/ 446 w 1523"/>
                    <a:gd name="T27" fmla="*/ 160 h 1544"/>
                    <a:gd name="T28" fmla="*/ 411 w 1523"/>
                    <a:gd name="T29" fmla="*/ 120 h 1544"/>
                    <a:gd name="T30" fmla="*/ 364 w 1523"/>
                    <a:gd name="T31" fmla="*/ 133 h 1544"/>
                    <a:gd name="T32" fmla="*/ 314 w 1523"/>
                    <a:gd name="T33" fmla="*/ 104 h 1544"/>
                    <a:gd name="T34" fmla="*/ 312 w 1523"/>
                    <a:gd name="T35" fmla="*/ 1 h 1544"/>
                    <a:gd name="T36" fmla="*/ 0 w 1523"/>
                    <a:gd name="T37" fmla="*/ 0 h 1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23"/>
                    <a:gd name="T58" fmla="*/ 0 h 1544"/>
                    <a:gd name="T59" fmla="*/ 1523 w 1523"/>
                    <a:gd name="T60" fmla="*/ 1544 h 1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23" h="1544">
                      <a:moveTo>
                        <a:pt x="0" y="0"/>
                      </a:moveTo>
                      <a:lnTo>
                        <a:pt x="0" y="1544"/>
                      </a:lnTo>
                      <a:lnTo>
                        <a:pt x="1056" y="1544"/>
                      </a:lnTo>
                      <a:lnTo>
                        <a:pt x="1056" y="1192"/>
                      </a:lnTo>
                      <a:cubicBezTo>
                        <a:pt x="1083" y="1107"/>
                        <a:pt x="1163" y="1052"/>
                        <a:pt x="1220" y="1036"/>
                      </a:cubicBezTo>
                      <a:cubicBezTo>
                        <a:pt x="1277" y="1020"/>
                        <a:pt x="1350" y="1111"/>
                        <a:pt x="1400" y="1096"/>
                      </a:cubicBezTo>
                      <a:cubicBezTo>
                        <a:pt x="1450" y="1081"/>
                        <a:pt x="1523" y="994"/>
                        <a:pt x="1520" y="946"/>
                      </a:cubicBezTo>
                      <a:cubicBezTo>
                        <a:pt x="1517" y="898"/>
                        <a:pt x="1432" y="822"/>
                        <a:pt x="1382" y="808"/>
                      </a:cubicBezTo>
                      <a:cubicBezTo>
                        <a:pt x="1332" y="794"/>
                        <a:pt x="1275" y="864"/>
                        <a:pt x="1220" y="862"/>
                      </a:cubicBezTo>
                      <a:cubicBezTo>
                        <a:pt x="1165" y="860"/>
                        <a:pt x="1079" y="822"/>
                        <a:pt x="1052" y="796"/>
                      </a:cubicBezTo>
                      <a:cubicBezTo>
                        <a:pt x="1025" y="770"/>
                        <a:pt x="1031" y="733"/>
                        <a:pt x="1058" y="706"/>
                      </a:cubicBezTo>
                      <a:cubicBezTo>
                        <a:pt x="1085" y="679"/>
                        <a:pt x="1159" y="640"/>
                        <a:pt x="1214" y="634"/>
                      </a:cubicBezTo>
                      <a:cubicBezTo>
                        <a:pt x="1269" y="628"/>
                        <a:pt x="1340" y="686"/>
                        <a:pt x="1388" y="670"/>
                      </a:cubicBezTo>
                      <a:cubicBezTo>
                        <a:pt x="1436" y="654"/>
                        <a:pt x="1503" y="582"/>
                        <a:pt x="1502" y="538"/>
                      </a:cubicBezTo>
                      <a:cubicBezTo>
                        <a:pt x="1501" y="494"/>
                        <a:pt x="1430" y="421"/>
                        <a:pt x="1384" y="406"/>
                      </a:cubicBezTo>
                      <a:cubicBezTo>
                        <a:pt x="1338" y="391"/>
                        <a:pt x="1280" y="457"/>
                        <a:pt x="1226" y="448"/>
                      </a:cubicBezTo>
                      <a:cubicBezTo>
                        <a:pt x="1172" y="439"/>
                        <a:pt x="1088" y="426"/>
                        <a:pt x="1059" y="352"/>
                      </a:cubicBezTo>
                      <a:lnTo>
                        <a:pt x="1052" y="4"/>
                      </a:lnTo>
                      <a:lnTo>
                        <a:pt x="0" y="0"/>
                      </a:lnTo>
                      <a:close/>
                    </a:path>
                  </a:pathLst>
                </a:custGeom>
                <a:solidFill>
                  <a:srgbClr val="FFFF66"/>
                </a:solidFill>
                <a:ln w="22225">
                  <a:solidFill>
                    <a:schemeClr val="tx1"/>
                  </a:solidFill>
                  <a:round/>
                  <a:headEnd/>
                  <a:tailEnd/>
                </a:ln>
              </p:spPr>
              <p:txBody>
                <a:bodyPr/>
                <a:lstStyle/>
                <a:p>
                  <a:pPr algn="r"/>
                  <a:endParaRPr lang="en-US">
                    <a:solidFill>
                      <a:prstClr val="black"/>
                    </a:solidFill>
                    <a:latin typeface="Times New Roman" pitchFamily="25" charset="0"/>
                    <a:ea typeface="ＭＳ Ｐゴシック" pitchFamily="25" charset="-128"/>
                  </a:endParaRPr>
                </a:p>
              </p:txBody>
            </p:sp>
            <p:sp>
              <p:nvSpPr>
                <p:cNvPr id="65591" name="Text Box 114"/>
                <p:cNvSpPr txBox="1">
                  <a:spLocks noChangeArrowheads="1"/>
                </p:cNvSpPr>
                <p:nvPr/>
              </p:nvSpPr>
              <p:spPr bwMode="auto">
                <a:xfrm>
                  <a:off x="413" y="1342"/>
                  <a:ext cx="2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wrap="none">
                  <a:spAutoFit/>
                </a:bodyP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r">
                    <a:spcBef>
                      <a:spcPct val="0"/>
                    </a:spcBef>
                    <a:buClrTx/>
                    <a:buSzTx/>
                    <a:buFontTx/>
                    <a:buNone/>
                  </a:pPr>
                  <a:r>
                    <a:rPr lang="en-US" altLang="en-US" sz="2800">
                      <a:solidFill>
                        <a:prstClr val="black"/>
                      </a:solidFill>
                      <a:latin typeface="Comic Sans MS" pitchFamily="66" charset="0"/>
                      <a:cs typeface="Arial" charset="0"/>
                    </a:rPr>
                    <a:t>J</a:t>
                  </a:r>
                </a:p>
              </p:txBody>
            </p:sp>
          </p:grpSp>
          <p:grpSp>
            <p:nvGrpSpPr>
              <p:cNvPr id="65587" name="Group 115"/>
              <p:cNvGrpSpPr>
                <a:grpSpLocks/>
              </p:cNvGrpSpPr>
              <p:nvPr/>
            </p:nvGrpSpPr>
            <p:grpSpPr bwMode="auto">
              <a:xfrm>
                <a:off x="694" y="760"/>
                <a:ext cx="360" cy="457"/>
                <a:chOff x="4478" y="750"/>
                <a:chExt cx="360" cy="457"/>
              </a:xfrm>
            </p:grpSpPr>
            <p:sp>
              <p:nvSpPr>
                <p:cNvPr id="65588" name="Freeform 116"/>
                <p:cNvSpPr>
                  <a:spLocks/>
                </p:cNvSpPr>
                <p:nvPr/>
              </p:nvSpPr>
              <p:spPr bwMode="auto">
                <a:xfrm>
                  <a:off x="4478" y="750"/>
                  <a:ext cx="328" cy="457"/>
                </a:xfrm>
                <a:custGeom>
                  <a:avLst/>
                  <a:gdLst>
                    <a:gd name="T0" fmla="*/ 328 w 1107"/>
                    <a:gd name="T1" fmla="*/ 457 h 1542"/>
                    <a:gd name="T2" fmla="*/ 9 w 1107"/>
                    <a:gd name="T3" fmla="*/ 456 h 1542"/>
                    <a:gd name="T4" fmla="*/ 9 w 1107"/>
                    <a:gd name="T5" fmla="*/ 352 h 1542"/>
                    <a:gd name="T6" fmla="*/ 58 w 1107"/>
                    <a:gd name="T7" fmla="*/ 306 h 1542"/>
                    <a:gd name="T8" fmla="*/ 111 w 1107"/>
                    <a:gd name="T9" fmla="*/ 324 h 1542"/>
                    <a:gd name="T10" fmla="*/ 147 w 1107"/>
                    <a:gd name="T11" fmla="*/ 279 h 1542"/>
                    <a:gd name="T12" fmla="*/ 106 w 1107"/>
                    <a:gd name="T13" fmla="*/ 238 h 1542"/>
                    <a:gd name="T14" fmla="*/ 58 w 1107"/>
                    <a:gd name="T15" fmla="*/ 254 h 1542"/>
                    <a:gd name="T16" fmla="*/ 8 w 1107"/>
                    <a:gd name="T17" fmla="*/ 235 h 1542"/>
                    <a:gd name="T18" fmla="*/ 10 w 1107"/>
                    <a:gd name="T19" fmla="*/ 208 h 1542"/>
                    <a:gd name="T20" fmla="*/ 56 w 1107"/>
                    <a:gd name="T21" fmla="*/ 187 h 1542"/>
                    <a:gd name="T22" fmla="*/ 108 w 1107"/>
                    <a:gd name="T23" fmla="*/ 197 h 1542"/>
                    <a:gd name="T24" fmla="*/ 141 w 1107"/>
                    <a:gd name="T25" fmla="*/ 158 h 1542"/>
                    <a:gd name="T26" fmla="*/ 106 w 1107"/>
                    <a:gd name="T27" fmla="*/ 119 h 1542"/>
                    <a:gd name="T28" fmla="*/ 60 w 1107"/>
                    <a:gd name="T29" fmla="*/ 132 h 1542"/>
                    <a:gd name="T30" fmla="*/ 10 w 1107"/>
                    <a:gd name="T31" fmla="*/ 103 h 1542"/>
                    <a:gd name="T32" fmla="*/ 8 w 1107"/>
                    <a:gd name="T33" fmla="*/ 0 h 1542"/>
                    <a:gd name="T34" fmla="*/ 326 w 1107"/>
                    <a:gd name="T35" fmla="*/ 0 h 1542"/>
                    <a:gd name="T36" fmla="*/ 328 w 1107"/>
                    <a:gd name="T37" fmla="*/ 457 h 15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07"/>
                    <a:gd name="T58" fmla="*/ 0 h 1542"/>
                    <a:gd name="T59" fmla="*/ 1107 w 1107"/>
                    <a:gd name="T60" fmla="*/ 1542 h 15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07" h="1542">
                      <a:moveTo>
                        <a:pt x="1107" y="1542"/>
                      </a:moveTo>
                      <a:lnTo>
                        <a:pt x="31" y="1540"/>
                      </a:lnTo>
                      <a:lnTo>
                        <a:pt x="31" y="1188"/>
                      </a:lnTo>
                      <a:cubicBezTo>
                        <a:pt x="58" y="1103"/>
                        <a:pt x="138" y="1048"/>
                        <a:pt x="195" y="1032"/>
                      </a:cubicBezTo>
                      <a:cubicBezTo>
                        <a:pt x="252" y="1016"/>
                        <a:pt x="325" y="1107"/>
                        <a:pt x="375" y="1092"/>
                      </a:cubicBezTo>
                      <a:cubicBezTo>
                        <a:pt x="425" y="1077"/>
                        <a:pt x="498" y="990"/>
                        <a:pt x="495" y="942"/>
                      </a:cubicBezTo>
                      <a:cubicBezTo>
                        <a:pt x="492" y="894"/>
                        <a:pt x="407" y="818"/>
                        <a:pt x="357" y="804"/>
                      </a:cubicBezTo>
                      <a:cubicBezTo>
                        <a:pt x="307" y="790"/>
                        <a:pt x="250" y="860"/>
                        <a:pt x="195" y="858"/>
                      </a:cubicBezTo>
                      <a:cubicBezTo>
                        <a:pt x="140" y="856"/>
                        <a:pt x="54" y="818"/>
                        <a:pt x="27" y="792"/>
                      </a:cubicBezTo>
                      <a:cubicBezTo>
                        <a:pt x="0" y="766"/>
                        <a:pt x="6" y="729"/>
                        <a:pt x="33" y="702"/>
                      </a:cubicBezTo>
                      <a:cubicBezTo>
                        <a:pt x="60" y="675"/>
                        <a:pt x="134" y="636"/>
                        <a:pt x="189" y="630"/>
                      </a:cubicBezTo>
                      <a:cubicBezTo>
                        <a:pt x="244" y="624"/>
                        <a:pt x="315" y="682"/>
                        <a:pt x="363" y="666"/>
                      </a:cubicBezTo>
                      <a:cubicBezTo>
                        <a:pt x="411" y="650"/>
                        <a:pt x="478" y="578"/>
                        <a:pt x="477" y="534"/>
                      </a:cubicBezTo>
                      <a:cubicBezTo>
                        <a:pt x="476" y="490"/>
                        <a:pt x="405" y="417"/>
                        <a:pt x="359" y="402"/>
                      </a:cubicBezTo>
                      <a:cubicBezTo>
                        <a:pt x="313" y="387"/>
                        <a:pt x="255" y="453"/>
                        <a:pt x="201" y="444"/>
                      </a:cubicBezTo>
                      <a:cubicBezTo>
                        <a:pt x="147" y="435"/>
                        <a:pt x="63" y="422"/>
                        <a:pt x="34" y="348"/>
                      </a:cubicBezTo>
                      <a:lnTo>
                        <a:pt x="27" y="0"/>
                      </a:lnTo>
                      <a:lnTo>
                        <a:pt x="1101" y="0"/>
                      </a:lnTo>
                      <a:lnTo>
                        <a:pt x="1107" y="1542"/>
                      </a:lnTo>
                      <a:close/>
                    </a:path>
                  </a:pathLst>
                </a:custGeom>
                <a:solidFill>
                  <a:srgbClr val="FF9966"/>
                </a:solidFill>
                <a:ln w="22225">
                  <a:solidFill>
                    <a:schemeClr val="tx1"/>
                  </a:solidFill>
                  <a:round/>
                  <a:headEnd/>
                  <a:tailEnd/>
                </a:ln>
              </p:spPr>
              <p:txBody>
                <a:bodyPr/>
                <a:lstStyle/>
                <a:p>
                  <a:pPr algn="r"/>
                  <a:endParaRPr lang="en-US">
                    <a:solidFill>
                      <a:prstClr val="black"/>
                    </a:solidFill>
                    <a:latin typeface="Times New Roman" pitchFamily="25" charset="0"/>
                    <a:ea typeface="ＭＳ Ｐゴシック" pitchFamily="25" charset="-128"/>
                  </a:endParaRPr>
                </a:p>
              </p:txBody>
            </p:sp>
            <p:sp>
              <p:nvSpPr>
                <p:cNvPr id="65589" name="Text Box 117"/>
                <p:cNvSpPr txBox="1">
                  <a:spLocks noChangeArrowheads="1"/>
                </p:cNvSpPr>
                <p:nvPr/>
              </p:nvSpPr>
              <p:spPr bwMode="auto">
                <a:xfrm>
                  <a:off x="4567" y="812"/>
                  <a:ext cx="27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wrap="none">
                  <a:spAutoFit/>
                </a:bodyP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r">
                    <a:spcBef>
                      <a:spcPct val="0"/>
                    </a:spcBef>
                    <a:buClrTx/>
                    <a:buSzTx/>
                    <a:buFontTx/>
                    <a:buNone/>
                  </a:pPr>
                  <a:r>
                    <a:rPr lang="en-US" altLang="en-US" sz="2800">
                      <a:solidFill>
                        <a:prstClr val="black"/>
                      </a:solidFill>
                      <a:latin typeface="Comic Sans MS" pitchFamily="66" charset="0"/>
                      <a:cs typeface="Arial" charset="0"/>
                    </a:rPr>
                    <a:t>S</a:t>
                  </a:r>
                </a:p>
              </p:txBody>
            </p:sp>
          </p:grpSp>
        </p:grpSp>
      </p:grpSp>
      <p:sp>
        <p:nvSpPr>
          <p:cNvPr id="755834" name="Oval 122"/>
          <p:cNvSpPr>
            <a:spLocks noChangeArrowheads="1"/>
          </p:cNvSpPr>
          <p:nvPr/>
        </p:nvSpPr>
        <p:spPr bwMode="auto">
          <a:xfrm>
            <a:off x="1797050" y="2127250"/>
            <a:ext cx="158750" cy="158750"/>
          </a:xfrm>
          <a:prstGeom prst="ellipse">
            <a:avLst/>
          </a:prstGeom>
          <a:solidFill>
            <a:srgbClr val="FFFF00"/>
          </a:solidFill>
          <a:ln w="28575">
            <a:solidFill>
              <a:schemeClr val="tx1"/>
            </a:solidFill>
            <a:round/>
            <a:headEnd/>
            <a:tailEnd/>
          </a:ln>
        </p:spPr>
        <p:txBody>
          <a:bodyPr wrap="none" anchor="ct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r">
              <a:spcBef>
                <a:spcPct val="0"/>
              </a:spcBef>
              <a:buClrTx/>
              <a:buSzTx/>
              <a:buFontTx/>
              <a:buNone/>
            </a:pPr>
            <a:endParaRPr lang="en-US" altLang="en-US" sz="2800">
              <a:solidFill>
                <a:prstClr val="black"/>
              </a:solidFill>
              <a:latin typeface="Times New Roman" pitchFamily="18" charset="0"/>
              <a:cs typeface="Arial" charset="0"/>
            </a:endParaRPr>
          </a:p>
        </p:txBody>
      </p:sp>
      <p:sp>
        <p:nvSpPr>
          <p:cNvPr id="755835" name="Oval 123"/>
          <p:cNvSpPr>
            <a:spLocks noChangeArrowheads="1"/>
          </p:cNvSpPr>
          <p:nvPr/>
        </p:nvSpPr>
        <p:spPr bwMode="auto">
          <a:xfrm>
            <a:off x="2209800" y="2133600"/>
            <a:ext cx="158750" cy="158750"/>
          </a:xfrm>
          <a:prstGeom prst="ellipse">
            <a:avLst/>
          </a:prstGeom>
          <a:solidFill>
            <a:srgbClr val="FF9966"/>
          </a:solidFill>
          <a:ln w="28575">
            <a:solidFill>
              <a:schemeClr val="tx1"/>
            </a:solidFill>
            <a:round/>
            <a:headEnd/>
            <a:tailEnd/>
          </a:ln>
        </p:spPr>
        <p:txBody>
          <a:bodyPr wrap="none" anchor="ct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r">
              <a:spcBef>
                <a:spcPct val="0"/>
              </a:spcBef>
              <a:buClrTx/>
              <a:buSzTx/>
              <a:buFontTx/>
              <a:buNone/>
            </a:pPr>
            <a:endParaRPr lang="en-US" altLang="en-US" sz="2800">
              <a:solidFill>
                <a:prstClr val="black"/>
              </a:solidFill>
              <a:latin typeface="Times New Roman" pitchFamily="18" charset="0"/>
              <a:cs typeface="Arial" charset="0"/>
            </a:endParaRPr>
          </a:p>
        </p:txBody>
      </p:sp>
      <p:grpSp>
        <p:nvGrpSpPr>
          <p:cNvPr id="11" name="Group 124"/>
          <p:cNvGrpSpPr>
            <a:grpSpLocks/>
          </p:cNvGrpSpPr>
          <p:nvPr/>
        </p:nvGrpSpPr>
        <p:grpSpPr bwMode="auto">
          <a:xfrm>
            <a:off x="981075" y="3829050"/>
            <a:ext cx="717550" cy="727075"/>
            <a:chOff x="385" y="1286"/>
            <a:chExt cx="452" cy="458"/>
          </a:xfrm>
        </p:grpSpPr>
        <p:sp>
          <p:nvSpPr>
            <p:cNvPr id="755837" name="Freeform 125"/>
            <p:cNvSpPr>
              <a:spLocks/>
            </p:cNvSpPr>
            <p:nvPr/>
          </p:nvSpPr>
          <p:spPr bwMode="auto">
            <a:xfrm>
              <a:off x="385" y="1286"/>
              <a:ext cx="452" cy="458"/>
            </a:xfrm>
            <a:custGeom>
              <a:avLst/>
              <a:gdLst/>
              <a:ahLst/>
              <a:cxnLst>
                <a:cxn ang="0">
                  <a:pos x="0" y="0"/>
                </a:cxn>
                <a:cxn ang="0">
                  <a:pos x="0" y="1544"/>
                </a:cxn>
                <a:cxn ang="0">
                  <a:pos x="1056" y="1544"/>
                </a:cxn>
                <a:cxn ang="0">
                  <a:pos x="1056" y="1192"/>
                </a:cxn>
                <a:cxn ang="0">
                  <a:pos x="1220" y="1036"/>
                </a:cxn>
                <a:cxn ang="0">
                  <a:pos x="1400" y="1096"/>
                </a:cxn>
                <a:cxn ang="0">
                  <a:pos x="1520" y="946"/>
                </a:cxn>
                <a:cxn ang="0">
                  <a:pos x="1382" y="808"/>
                </a:cxn>
                <a:cxn ang="0">
                  <a:pos x="1220" y="862"/>
                </a:cxn>
                <a:cxn ang="0">
                  <a:pos x="1052" y="796"/>
                </a:cxn>
                <a:cxn ang="0">
                  <a:pos x="1058" y="706"/>
                </a:cxn>
                <a:cxn ang="0">
                  <a:pos x="1214" y="634"/>
                </a:cxn>
                <a:cxn ang="0">
                  <a:pos x="1388" y="670"/>
                </a:cxn>
                <a:cxn ang="0">
                  <a:pos x="1502" y="538"/>
                </a:cxn>
                <a:cxn ang="0">
                  <a:pos x="1384" y="406"/>
                </a:cxn>
                <a:cxn ang="0">
                  <a:pos x="1226" y="448"/>
                </a:cxn>
                <a:cxn ang="0">
                  <a:pos x="1059" y="352"/>
                </a:cxn>
                <a:cxn ang="0">
                  <a:pos x="1052" y="4"/>
                </a:cxn>
                <a:cxn ang="0">
                  <a:pos x="0" y="0"/>
                </a:cxn>
              </a:cxnLst>
              <a:rect l="0" t="0" r="r" b="b"/>
              <a:pathLst>
                <a:path w="1523" h="1544">
                  <a:moveTo>
                    <a:pt x="0" y="0"/>
                  </a:moveTo>
                  <a:lnTo>
                    <a:pt x="0" y="1544"/>
                  </a:lnTo>
                  <a:lnTo>
                    <a:pt x="1056" y="1544"/>
                  </a:lnTo>
                  <a:lnTo>
                    <a:pt x="1056" y="1192"/>
                  </a:lnTo>
                  <a:cubicBezTo>
                    <a:pt x="1083" y="1107"/>
                    <a:pt x="1163" y="1052"/>
                    <a:pt x="1220" y="1036"/>
                  </a:cubicBezTo>
                  <a:cubicBezTo>
                    <a:pt x="1277" y="1020"/>
                    <a:pt x="1350" y="1111"/>
                    <a:pt x="1400" y="1096"/>
                  </a:cubicBezTo>
                  <a:cubicBezTo>
                    <a:pt x="1450" y="1081"/>
                    <a:pt x="1523" y="994"/>
                    <a:pt x="1520" y="946"/>
                  </a:cubicBezTo>
                  <a:cubicBezTo>
                    <a:pt x="1517" y="898"/>
                    <a:pt x="1432" y="822"/>
                    <a:pt x="1382" y="808"/>
                  </a:cubicBezTo>
                  <a:cubicBezTo>
                    <a:pt x="1332" y="794"/>
                    <a:pt x="1275" y="864"/>
                    <a:pt x="1220" y="862"/>
                  </a:cubicBezTo>
                  <a:cubicBezTo>
                    <a:pt x="1165" y="860"/>
                    <a:pt x="1079" y="822"/>
                    <a:pt x="1052" y="796"/>
                  </a:cubicBezTo>
                  <a:cubicBezTo>
                    <a:pt x="1025" y="770"/>
                    <a:pt x="1031" y="733"/>
                    <a:pt x="1058" y="706"/>
                  </a:cubicBezTo>
                  <a:cubicBezTo>
                    <a:pt x="1085" y="679"/>
                    <a:pt x="1159" y="640"/>
                    <a:pt x="1214" y="634"/>
                  </a:cubicBezTo>
                  <a:cubicBezTo>
                    <a:pt x="1269" y="628"/>
                    <a:pt x="1340" y="686"/>
                    <a:pt x="1388" y="670"/>
                  </a:cubicBezTo>
                  <a:cubicBezTo>
                    <a:pt x="1436" y="654"/>
                    <a:pt x="1503" y="582"/>
                    <a:pt x="1502" y="538"/>
                  </a:cubicBezTo>
                  <a:cubicBezTo>
                    <a:pt x="1501" y="494"/>
                    <a:pt x="1430" y="421"/>
                    <a:pt x="1384" y="406"/>
                  </a:cubicBezTo>
                  <a:cubicBezTo>
                    <a:pt x="1338" y="391"/>
                    <a:pt x="1280" y="457"/>
                    <a:pt x="1226" y="448"/>
                  </a:cubicBezTo>
                  <a:cubicBezTo>
                    <a:pt x="1172" y="439"/>
                    <a:pt x="1088" y="426"/>
                    <a:pt x="1059" y="352"/>
                  </a:cubicBezTo>
                  <a:lnTo>
                    <a:pt x="1052" y="4"/>
                  </a:lnTo>
                  <a:lnTo>
                    <a:pt x="0" y="0"/>
                  </a:lnTo>
                  <a:close/>
                </a:path>
              </a:pathLst>
            </a:custGeom>
            <a:solidFill>
              <a:srgbClr val="FFFF66"/>
            </a:solidFill>
            <a:ln w="22225">
              <a:solidFill>
                <a:schemeClr val="tx1"/>
              </a:solidFill>
              <a:round/>
              <a:headEnd/>
              <a:tailEnd/>
            </a:ln>
            <a:effectLst>
              <a:outerShdw dist="107763" dir="2700000" algn="ctr" rotWithShape="0">
                <a:schemeClr val="bg2">
                  <a:alpha val="50000"/>
                </a:schemeClr>
              </a:outerShdw>
            </a:effectLst>
          </p:spPr>
          <p:txBody>
            <a:bodyPr/>
            <a:lstStyle/>
            <a:p>
              <a:pPr algn="r">
                <a:defRPr/>
              </a:pPr>
              <a:endParaRPr lang="en-US">
                <a:solidFill>
                  <a:prstClr val="black"/>
                </a:solidFill>
                <a:latin typeface="Times New Roman" pitchFamily="25" charset="0"/>
                <a:ea typeface="ＭＳ Ｐゴシック" pitchFamily="25" charset="-128"/>
              </a:endParaRPr>
            </a:p>
          </p:txBody>
        </p:sp>
        <p:sp>
          <p:nvSpPr>
            <p:cNvPr id="65583" name="Text Box 126"/>
            <p:cNvSpPr txBox="1">
              <a:spLocks noChangeArrowheads="1"/>
            </p:cNvSpPr>
            <p:nvPr/>
          </p:nvSpPr>
          <p:spPr bwMode="auto">
            <a:xfrm>
              <a:off x="413" y="1342"/>
              <a:ext cx="2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wrap="none">
              <a:spAutoFit/>
            </a:bodyP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r">
                <a:spcBef>
                  <a:spcPct val="0"/>
                </a:spcBef>
                <a:buClrTx/>
                <a:buSzTx/>
                <a:buFontTx/>
                <a:buNone/>
              </a:pPr>
              <a:r>
                <a:rPr lang="en-US" altLang="en-US" sz="2800">
                  <a:solidFill>
                    <a:prstClr val="black"/>
                  </a:solidFill>
                  <a:latin typeface="Comic Sans MS" pitchFamily="66" charset="0"/>
                  <a:cs typeface="Arial" charset="0"/>
                </a:rPr>
                <a:t>J</a:t>
              </a:r>
            </a:p>
          </p:txBody>
        </p:sp>
      </p:grpSp>
      <p:grpSp>
        <p:nvGrpSpPr>
          <p:cNvPr id="12" name="Group 130"/>
          <p:cNvGrpSpPr>
            <a:grpSpLocks/>
          </p:cNvGrpSpPr>
          <p:nvPr/>
        </p:nvGrpSpPr>
        <p:grpSpPr bwMode="auto">
          <a:xfrm>
            <a:off x="7375525" y="3657600"/>
            <a:ext cx="1057275" cy="731838"/>
            <a:chOff x="388" y="756"/>
            <a:chExt cx="666" cy="461"/>
          </a:xfrm>
        </p:grpSpPr>
        <p:sp>
          <p:nvSpPr>
            <p:cNvPr id="755843" name="Rectangle 131"/>
            <p:cNvSpPr>
              <a:spLocks noChangeArrowheads="1"/>
            </p:cNvSpPr>
            <p:nvPr/>
          </p:nvSpPr>
          <p:spPr bwMode="auto">
            <a:xfrm>
              <a:off x="388" y="756"/>
              <a:ext cx="632" cy="460"/>
            </a:xfrm>
            <a:prstGeom prst="rect">
              <a:avLst/>
            </a:prstGeom>
            <a:solidFill>
              <a:schemeClr val="accent1"/>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r"/>
              <a:endParaRPr lang="en-US" altLang="en-US">
                <a:solidFill>
                  <a:prstClr val="black"/>
                </a:solidFill>
                <a:ea typeface="ＭＳ Ｐゴシック" pitchFamily="25" charset="-128"/>
              </a:endParaRPr>
            </a:p>
          </p:txBody>
        </p:sp>
        <p:grpSp>
          <p:nvGrpSpPr>
            <p:cNvPr id="65575" name="Group 132"/>
            <p:cNvGrpSpPr>
              <a:grpSpLocks/>
            </p:cNvGrpSpPr>
            <p:nvPr/>
          </p:nvGrpSpPr>
          <p:grpSpPr bwMode="auto">
            <a:xfrm>
              <a:off x="393" y="758"/>
              <a:ext cx="661" cy="459"/>
              <a:chOff x="393" y="758"/>
              <a:chExt cx="661" cy="459"/>
            </a:xfrm>
          </p:grpSpPr>
          <p:grpSp>
            <p:nvGrpSpPr>
              <p:cNvPr id="65576" name="Group 133"/>
              <p:cNvGrpSpPr>
                <a:grpSpLocks/>
              </p:cNvGrpSpPr>
              <p:nvPr/>
            </p:nvGrpSpPr>
            <p:grpSpPr bwMode="auto">
              <a:xfrm>
                <a:off x="393" y="758"/>
                <a:ext cx="452" cy="458"/>
                <a:chOff x="385" y="1286"/>
                <a:chExt cx="452" cy="458"/>
              </a:xfrm>
            </p:grpSpPr>
            <p:sp>
              <p:nvSpPr>
                <p:cNvPr id="65580" name="Freeform 134"/>
                <p:cNvSpPr>
                  <a:spLocks/>
                </p:cNvSpPr>
                <p:nvPr/>
              </p:nvSpPr>
              <p:spPr bwMode="auto">
                <a:xfrm>
                  <a:off x="385" y="1286"/>
                  <a:ext cx="452" cy="458"/>
                </a:xfrm>
                <a:custGeom>
                  <a:avLst/>
                  <a:gdLst>
                    <a:gd name="T0" fmla="*/ 0 w 1523"/>
                    <a:gd name="T1" fmla="*/ 0 h 1544"/>
                    <a:gd name="T2" fmla="*/ 0 w 1523"/>
                    <a:gd name="T3" fmla="*/ 458 h 1544"/>
                    <a:gd name="T4" fmla="*/ 313 w 1523"/>
                    <a:gd name="T5" fmla="*/ 458 h 1544"/>
                    <a:gd name="T6" fmla="*/ 313 w 1523"/>
                    <a:gd name="T7" fmla="*/ 354 h 1544"/>
                    <a:gd name="T8" fmla="*/ 362 w 1523"/>
                    <a:gd name="T9" fmla="*/ 307 h 1544"/>
                    <a:gd name="T10" fmla="*/ 415 w 1523"/>
                    <a:gd name="T11" fmla="*/ 325 h 1544"/>
                    <a:gd name="T12" fmla="*/ 451 w 1523"/>
                    <a:gd name="T13" fmla="*/ 281 h 1544"/>
                    <a:gd name="T14" fmla="*/ 410 w 1523"/>
                    <a:gd name="T15" fmla="*/ 240 h 1544"/>
                    <a:gd name="T16" fmla="*/ 362 w 1523"/>
                    <a:gd name="T17" fmla="*/ 256 h 1544"/>
                    <a:gd name="T18" fmla="*/ 312 w 1523"/>
                    <a:gd name="T19" fmla="*/ 236 h 1544"/>
                    <a:gd name="T20" fmla="*/ 314 w 1523"/>
                    <a:gd name="T21" fmla="*/ 209 h 1544"/>
                    <a:gd name="T22" fmla="*/ 360 w 1523"/>
                    <a:gd name="T23" fmla="*/ 188 h 1544"/>
                    <a:gd name="T24" fmla="*/ 412 w 1523"/>
                    <a:gd name="T25" fmla="*/ 199 h 1544"/>
                    <a:gd name="T26" fmla="*/ 446 w 1523"/>
                    <a:gd name="T27" fmla="*/ 160 h 1544"/>
                    <a:gd name="T28" fmla="*/ 411 w 1523"/>
                    <a:gd name="T29" fmla="*/ 120 h 1544"/>
                    <a:gd name="T30" fmla="*/ 364 w 1523"/>
                    <a:gd name="T31" fmla="*/ 133 h 1544"/>
                    <a:gd name="T32" fmla="*/ 314 w 1523"/>
                    <a:gd name="T33" fmla="*/ 104 h 1544"/>
                    <a:gd name="T34" fmla="*/ 312 w 1523"/>
                    <a:gd name="T35" fmla="*/ 1 h 1544"/>
                    <a:gd name="T36" fmla="*/ 0 w 1523"/>
                    <a:gd name="T37" fmla="*/ 0 h 15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23"/>
                    <a:gd name="T58" fmla="*/ 0 h 1544"/>
                    <a:gd name="T59" fmla="*/ 1523 w 1523"/>
                    <a:gd name="T60" fmla="*/ 1544 h 15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23" h="1544">
                      <a:moveTo>
                        <a:pt x="0" y="0"/>
                      </a:moveTo>
                      <a:lnTo>
                        <a:pt x="0" y="1544"/>
                      </a:lnTo>
                      <a:lnTo>
                        <a:pt x="1056" y="1544"/>
                      </a:lnTo>
                      <a:lnTo>
                        <a:pt x="1056" y="1192"/>
                      </a:lnTo>
                      <a:cubicBezTo>
                        <a:pt x="1083" y="1107"/>
                        <a:pt x="1163" y="1052"/>
                        <a:pt x="1220" y="1036"/>
                      </a:cubicBezTo>
                      <a:cubicBezTo>
                        <a:pt x="1277" y="1020"/>
                        <a:pt x="1350" y="1111"/>
                        <a:pt x="1400" y="1096"/>
                      </a:cubicBezTo>
                      <a:cubicBezTo>
                        <a:pt x="1450" y="1081"/>
                        <a:pt x="1523" y="994"/>
                        <a:pt x="1520" y="946"/>
                      </a:cubicBezTo>
                      <a:cubicBezTo>
                        <a:pt x="1517" y="898"/>
                        <a:pt x="1432" y="822"/>
                        <a:pt x="1382" y="808"/>
                      </a:cubicBezTo>
                      <a:cubicBezTo>
                        <a:pt x="1332" y="794"/>
                        <a:pt x="1275" y="864"/>
                        <a:pt x="1220" y="862"/>
                      </a:cubicBezTo>
                      <a:cubicBezTo>
                        <a:pt x="1165" y="860"/>
                        <a:pt x="1079" y="822"/>
                        <a:pt x="1052" y="796"/>
                      </a:cubicBezTo>
                      <a:cubicBezTo>
                        <a:pt x="1025" y="770"/>
                        <a:pt x="1031" y="733"/>
                        <a:pt x="1058" y="706"/>
                      </a:cubicBezTo>
                      <a:cubicBezTo>
                        <a:pt x="1085" y="679"/>
                        <a:pt x="1159" y="640"/>
                        <a:pt x="1214" y="634"/>
                      </a:cubicBezTo>
                      <a:cubicBezTo>
                        <a:pt x="1269" y="628"/>
                        <a:pt x="1340" y="686"/>
                        <a:pt x="1388" y="670"/>
                      </a:cubicBezTo>
                      <a:cubicBezTo>
                        <a:pt x="1436" y="654"/>
                        <a:pt x="1503" y="582"/>
                        <a:pt x="1502" y="538"/>
                      </a:cubicBezTo>
                      <a:cubicBezTo>
                        <a:pt x="1501" y="494"/>
                        <a:pt x="1430" y="421"/>
                        <a:pt x="1384" y="406"/>
                      </a:cubicBezTo>
                      <a:cubicBezTo>
                        <a:pt x="1338" y="391"/>
                        <a:pt x="1280" y="457"/>
                        <a:pt x="1226" y="448"/>
                      </a:cubicBezTo>
                      <a:cubicBezTo>
                        <a:pt x="1172" y="439"/>
                        <a:pt x="1088" y="426"/>
                        <a:pt x="1059" y="352"/>
                      </a:cubicBezTo>
                      <a:lnTo>
                        <a:pt x="1052" y="4"/>
                      </a:lnTo>
                      <a:lnTo>
                        <a:pt x="0" y="0"/>
                      </a:lnTo>
                      <a:close/>
                    </a:path>
                  </a:pathLst>
                </a:custGeom>
                <a:solidFill>
                  <a:srgbClr val="FFFF66"/>
                </a:solidFill>
                <a:ln w="22225">
                  <a:solidFill>
                    <a:schemeClr val="tx1"/>
                  </a:solidFill>
                  <a:round/>
                  <a:headEnd/>
                  <a:tailEnd/>
                </a:ln>
              </p:spPr>
              <p:txBody>
                <a:bodyPr/>
                <a:lstStyle/>
                <a:p>
                  <a:pPr algn="r"/>
                  <a:endParaRPr lang="en-US">
                    <a:solidFill>
                      <a:prstClr val="black"/>
                    </a:solidFill>
                    <a:latin typeface="Times New Roman" pitchFamily="25" charset="0"/>
                    <a:ea typeface="ＭＳ Ｐゴシック" pitchFamily="25" charset="-128"/>
                  </a:endParaRPr>
                </a:p>
              </p:txBody>
            </p:sp>
            <p:sp>
              <p:nvSpPr>
                <p:cNvPr id="65581" name="Text Box 135"/>
                <p:cNvSpPr txBox="1">
                  <a:spLocks noChangeArrowheads="1"/>
                </p:cNvSpPr>
                <p:nvPr/>
              </p:nvSpPr>
              <p:spPr bwMode="auto">
                <a:xfrm>
                  <a:off x="413" y="1342"/>
                  <a:ext cx="2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wrap="none">
                  <a:spAutoFit/>
                </a:bodyP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r">
                    <a:spcBef>
                      <a:spcPct val="0"/>
                    </a:spcBef>
                    <a:buClrTx/>
                    <a:buSzTx/>
                    <a:buFontTx/>
                    <a:buNone/>
                  </a:pPr>
                  <a:r>
                    <a:rPr lang="en-US" altLang="en-US" sz="2800">
                      <a:solidFill>
                        <a:prstClr val="black"/>
                      </a:solidFill>
                      <a:latin typeface="Comic Sans MS" pitchFamily="66" charset="0"/>
                      <a:cs typeface="Arial" charset="0"/>
                    </a:rPr>
                    <a:t>J</a:t>
                  </a:r>
                </a:p>
              </p:txBody>
            </p:sp>
          </p:grpSp>
          <p:grpSp>
            <p:nvGrpSpPr>
              <p:cNvPr id="65577" name="Group 136"/>
              <p:cNvGrpSpPr>
                <a:grpSpLocks/>
              </p:cNvGrpSpPr>
              <p:nvPr/>
            </p:nvGrpSpPr>
            <p:grpSpPr bwMode="auto">
              <a:xfrm>
                <a:off x="694" y="760"/>
                <a:ext cx="360" cy="457"/>
                <a:chOff x="4478" y="750"/>
                <a:chExt cx="360" cy="457"/>
              </a:xfrm>
            </p:grpSpPr>
            <p:sp>
              <p:nvSpPr>
                <p:cNvPr id="65578" name="Freeform 137"/>
                <p:cNvSpPr>
                  <a:spLocks/>
                </p:cNvSpPr>
                <p:nvPr/>
              </p:nvSpPr>
              <p:spPr bwMode="auto">
                <a:xfrm>
                  <a:off x="4478" y="750"/>
                  <a:ext cx="328" cy="457"/>
                </a:xfrm>
                <a:custGeom>
                  <a:avLst/>
                  <a:gdLst>
                    <a:gd name="T0" fmla="*/ 328 w 1107"/>
                    <a:gd name="T1" fmla="*/ 457 h 1542"/>
                    <a:gd name="T2" fmla="*/ 9 w 1107"/>
                    <a:gd name="T3" fmla="*/ 456 h 1542"/>
                    <a:gd name="T4" fmla="*/ 9 w 1107"/>
                    <a:gd name="T5" fmla="*/ 352 h 1542"/>
                    <a:gd name="T6" fmla="*/ 58 w 1107"/>
                    <a:gd name="T7" fmla="*/ 306 h 1542"/>
                    <a:gd name="T8" fmla="*/ 111 w 1107"/>
                    <a:gd name="T9" fmla="*/ 324 h 1542"/>
                    <a:gd name="T10" fmla="*/ 147 w 1107"/>
                    <a:gd name="T11" fmla="*/ 279 h 1542"/>
                    <a:gd name="T12" fmla="*/ 106 w 1107"/>
                    <a:gd name="T13" fmla="*/ 238 h 1542"/>
                    <a:gd name="T14" fmla="*/ 58 w 1107"/>
                    <a:gd name="T15" fmla="*/ 254 h 1542"/>
                    <a:gd name="T16" fmla="*/ 8 w 1107"/>
                    <a:gd name="T17" fmla="*/ 235 h 1542"/>
                    <a:gd name="T18" fmla="*/ 10 w 1107"/>
                    <a:gd name="T19" fmla="*/ 208 h 1542"/>
                    <a:gd name="T20" fmla="*/ 56 w 1107"/>
                    <a:gd name="T21" fmla="*/ 187 h 1542"/>
                    <a:gd name="T22" fmla="*/ 108 w 1107"/>
                    <a:gd name="T23" fmla="*/ 197 h 1542"/>
                    <a:gd name="T24" fmla="*/ 141 w 1107"/>
                    <a:gd name="T25" fmla="*/ 158 h 1542"/>
                    <a:gd name="T26" fmla="*/ 106 w 1107"/>
                    <a:gd name="T27" fmla="*/ 119 h 1542"/>
                    <a:gd name="T28" fmla="*/ 60 w 1107"/>
                    <a:gd name="T29" fmla="*/ 132 h 1542"/>
                    <a:gd name="T30" fmla="*/ 10 w 1107"/>
                    <a:gd name="T31" fmla="*/ 103 h 1542"/>
                    <a:gd name="T32" fmla="*/ 8 w 1107"/>
                    <a:gd name="T33" fmla="*/ 0 h 1542"/>
                    <a:gd name="T34" fmla="*/ 326 w 1107"/>
                    <a:gd name="T35" fmla="*/ 0 h 1542"/>
                    <a:gd name="T36" fmla="*/ 328 w 1107"/>
                    <a:gd name="T37" fmla="*/ 457 h 15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07"/>
                    <a:gd name="T58" fmla="*/ 0 h 1542"/>
                    <a:gd name="T59" fmla="*/ 1107 w 1107"/>
                    <a:gd name="T60" fmla="*/ 1542 h 15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07" h="1542">
                      <a:moveTo>
                        <a:pt x="1107" y="1542"/>
                      </a:moveTo>
                      <a:lnTo>
                        <a:pt x="31" y="1540"/>
                      </a:lnTo>
                      <a:lnTo>
                        <a:pt x="31" y="1188"/>
                      </a:lnTo>
                      <a:cubicBezTo>
                        <a:pt x="58" y="1103"/>
                        <a:pt x="138" y="1048"/>
                        <a:pt x="195" y="1032"/>
                      </a:cubicBezTo>
                      <a:cubicBezTo>
                        <a:pt x="252" y="1016"/>
                        <a:pt x="325" y="1107"/>
                        <a:pt x="375" y="1092"/>
                      </a:cubicBezTo>
                      <a:cubicBezTo>
                        <a:pt x="425" y="1077"/>
                        <a:pt x="498" y="990"/>
                        <a:pt x="495" y="942"/>
                      </a:cubicBezTo>
                      <a:cubicBezTo>
                        <a:pt x="492" y="894"/>
                        <a:pt x="407" y="818"/>
                        <a:pt x="357" y="804"/>
                      </a:cubicBezTo>
                      <a:cubicBezTo>
                        <a:pt x="307" y="790"/>
                        <a:pt x="250" y="860"/>
                        <a:pt x="195" y="858"/>
                      </a:cubicBezTo>
                      <a:cubicBezTo>
                        <a:pt x="140" y="856"/>
                        <a:pt x="54" y="818"/>
                        <a:pt x="27" y="792"/>
                      </a:cubicBezTo>
                      <a:cubicBezTo>
                        <a:pt x="0" y="766"/>
                        <a:pt x="6" y="729"/>
                        <a:pt x="33" y="702"/>
                      </a:cubicBezTo>
                      <a:cubicBezTo>
                        <a:pt x="60" y="675"/>
                        <a:pt x="134" y="636"/>
                        <a:pt x="189" y="630"/>
                      </a:cubicBezTo>
                      <a:cubicBezTo>
                        <a:pt x="244" y="624"/>
                        <a:pt x="315" y="682"/>
                        <a:pt x="363" y="666"/>
                      </a:cubicBezTo>
                      <a:cubicBezTo>
                        <a:pt x="411" y="650"/>
                        <a:pt x="478" y="578"/>
                        <a:pt x="477" y="534"/>
                      </a:cubicBezTo>
                      <a:cubicBezTo>
                        <a:pt x="476" y="490"/>
                        <a:pt x="405" y="417"/>
                        <a:pt x="359" y="402"/>
                      </a:cubicBezTo>
                      <a:cubicBezTo>
                        <a:pt x="313" y="387"/>
                        <a:pt x="255" y="453"/>
                        <a:pt x="201" y="444"/>
                      </a:cubicBezTo>
                      <a:cubicBezTo>
                        <a:pt x="147" y="435"/>
                        <a:pt x="63" y="422"/>
                        <a:pt x="34" y="348"/>
                      </a:cubicBezTo>
                      <a:lnTo>
                        <a:pt x="27" y="0"/>
                      </a:lnTo>
                      <a:lnTo>
                        <a:pt x="1101" y="0"/>
                      </a:lnTo>
                      <a:lnTo>
                        <a:pt x="1107" y="1542"/>
                      </a:lnTo>
                      <a:close/>
                    </a:path>
                  </a:pathLst>
                </a:custGeom>
                <a:solidFill>
                  <a:srgbClr val="FF9966"/>
                </a:solidFill>
                <a:ln w="22225">
                  <a:solidFill>
                    <a:schemeClr val="tx1"/>
                  </a:solidFill>
                  <a:round/>
                  <a:headEnd/>
                  <a:tailEnd/>
                </a:ln>
              </p:spPr>
              <p:txBody>
                <a:bodyPr/>
                <a:lstStyle/>
                <a:p>
                  <a:pPr algn="r"/>
                  <a:endParaRPr lang="en-US">
                    <a:solidFill>
                      <a:prstClr val="black"/>
                    </a:solidFill>
                    <a:latin typeface="Times New Roman" pitchFamily="25" charset="0"/>
                    <a:ea typeface="ＭＳ Ｐゴシック" pitchFamily="25" charset="-128"/>
                  </a:endParaRPr>
                </a:p>
              </p:txBody>
            </p:sp>
            <p:sp>
              <p:nvSpPr>
                <p:cNvPr id="65579" name="Text Box 138"/>
                <p:cNvSpPr txBox="1">
                  <a:spLocks noChangeArrowheads="1"/>
                </p:cNvSpPr>
                <p:nvPr/>
              </p:nvSpPr>
              <p:spPr bwMode="auto">
                <a:xfrm>
                  <a:off x="4567" y="812"/>
                  <a:ext cx="27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wrap="none">
                  <a:spAutoFit/>
                </a:bodyP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r">
                    <a:spcBef>
                      <a:spcPct val="0"/>
                    </a:spcBef>
                    <a:buClrTx/>
                    <a:buSzTx/>
                    <a:buFontTx/>
                    <a:buNone/>
                  </a:pPr>
                  <a:r>
                    <a:rPr lang="en-US" altLang="en-US" sz="2800">
                      <a:solidFill>
                        <a:prstClr val="black"/>
                      </a:solidFill>
                      <a:latin typeface="Comic Sans MS" pitchFamily="66" charset="0"/>
                      <a:cs typeface="Arial" charset="0"/>
                    </a:rPr>
                    <a:t>S</a:t>
                  </a:r>
                </a:p>
              </p:txBody>
            </p:sp>
          </p:grpSp>
        </p:grpSp>
      </p:grpSp>
      <p:grpSp>
        <p:nvGrpSpPr>
          <p:cNvPr id="16" name="Group 127"/>
          <p:cNvGrpSpPr>
            <a:grpSpLocks/>
          </p:cNvGrpSpPr>
          <p:nvPr/>
        </p:nvGrpSpPr>
        <p:grpSpPr bwMode="auto">
          <a:xfrm>
            <a:off x="7861300" y="3657600"/>
            <a:ext cx="571500" cy="725488"/>
            <a:chOff x="4478" y="750"/>
            <a:chExt cx="360" cy="457"/>
          </a:xfrm>
        </p:grpSpPr>
        <p:sp>
          <p:nvSpPr>
            <p:cNvPr id="755840" name="Freeform 128"/>
            <p:cNvSpPr>
              <a:spLocks/>
            </p:cNvSpPr>
            <p:nvPr/>
          </p:nvSpPr>
          <p:spPr bwMode="auto">
            <a:xfrm>
              <a:off x="4478" y="750"/>
              <a:ext cx="328" cy="457"/>
            </a:xfrm>
            <a:custGeom>
              <a:avLst/>
              <a:gdLst/>
              <a:ahLst/>
              <a:cxnLst>
                <a:cxn ang="0">
                  <a:pos x="1107" y="1542"/>
                </a:cxn>
                <a:cxn ang="0">
                  <a:pos x="31" y="1540"/>
                </a:cxn>
                <a:cxn ang="0">
                  <a:pos x="31" y="1188"/>
                </a:cxn>
                <a:cxn ang="0">
                  <a:pos x="195" y="1032"/>
                </a:cxn>
                <a:cxn ang="0">
                  <a:pos x="375" y="1092"/>
                </a:cxn>
                <a:cxn ang="0">
                  <a:pos x="495" y="942"/>
                </a:cxn>
                <a:cxn ang="0">
                  <a:pos x="357" y="804"/>
                </a:cxn>
                <a:cxn ang="0">
                  <a:pos x="195" y="858"/>
                </a:cxn>
                <a:cxn ang="0">
                  <a:pos x="27" y="792"/>
                </a:cxn>
                <a:cxn ang="0">
                  <a:pos x="33" y="702"/>
                </a:cxn>
                <a:cxn ang="0">
                  <a:pos x="189" y="630"/>
                </a:cxn>
                <a:cxn ang="0">
                  <a:pos x="363" y="666"/>
                </a:cxn>
                <a:cxn ang="0">
                  <a:pos x="477" y="534"/>
                </a:cxn>
                <a:cxn ang="0">
                  <a:pos x="359" y="402"/>
                </a:cxn>
                <a:cxn ang="0">
                  <a:pos x="201" y="444"/>
                </a:cxn>
                <a:cxn ang="0">
                  <a:pos x="34" y="348"/>
                </a:cxn>
                <a:cxn ang="0">
                  <a:pos x="27" y="0"/>
                </a:cxn>
                <a:cxn ang="0">
                  <a:pos x="1101" y="0"/>
                </a:cxn>
                <a:cxn ang="0">
                  <a:pos x="1107" y="1542"/>
                </a:cxn>
              </a:cxnLst>
              <a:rect l="0" t="0" r="r" b="b"/>
              <a:pathLst>
                <a:path w="1107" h="1542">
                  <a:moveTo>
                    <a:pt x="1107" y="1542"/>
                  </a:moveTo>
                  <a:lnTo>
                    <a:pt x="31" y="1540"/>
                  </a:lnTo>
                  <a:lnTo>
                    <a:pt x="31" y="1188"/>
                  </a:lnTo>
                  <a:cubicBezTo>
                    <a:pt x="58" y="1103"/>
                    <a:pt x="138" y="1048"/>
                    <a:pt x="195" y="1032"/>
                  </a:cubicBezTo>
                  <a:cubicBezTo>
                    <a:pt x="252" y="1016"/>
                    <a:pt x="325" y="1107"/>
                    <a:pt x="375" y="1092"/>
                  </a:cubicBezTo>
                  <a:cubicBezTo>
                    <a:pt x="425" y="1077"/>
                    <a:pt x="498" y="990"/>
                    <a:pt x="495" y="942"/>
                  </a:cubicBezTo>
                  <a:cubicBezTo>
                    <a:pt x="492" y="894"/>
                    <a:pt x="407" y="818"/>
                    <a:pt x="357" y="804"/>
                  </a:cubicBezTo>
                  <a:cubicBezTo>
                    <a:pt x="307" y="790"/>
                    <a:pt x="250" y="860"/>
                    <a:pt x="195" y="858"/>
                  </a:cubicBezTo>
                  <a:cubicBezTo>
                    <a:pt x="140" y="856"/>
                    <a:pt x="54" y="818"/>
                    <a:pt x="27" y="792"/>
                  </a:cubicBezTo>
                  <a:cubicBezTo>
                    <a:pt x="0" y="766"/>
                    <a:pt x="6" y="729"/>
                    <a:pt x="33" y="702"/>
                  </a:cubicBezTo>
                  <a:cubicBezTo>
                    <a:pt x="60" y="675"/>
                    <a:pt x="134" y="636"/>
                    <a:pt x="189" y="630"/>
                  </a:cubicBezTo>
                  <a:cubicBezTo>
                    <a:pt x="244" y="624"/>
                    <a:pt x="315" y="682"/>
                    <a:pt x="363" y="666"/>
                  </a:cubicBezTo>
                  <a:cubicBezTo>
                    <a:pt x="411" y="650"/>
                    <a:pt x="478" y="578"/>
                    <a:pt x="477" y="534"/>
                  </a:cubicBezTo>
                  <a:cubicBezTo>
                    <a:pt x="476" y="490"/>
                    <a:pt x="405" y="417"/>
                    <a:pt x="359" y="402"/>
                  </a:cubicBezTo>
                  <a:cubicBezTo>
                    <a:pt x="313" y="387"/>
                    <a:pt x="255" y="453"/>
                    <a:pt x="201" y="444"/>
                  </a:cubicBezTo>
                  <a:cubicBezTo>
                    <a:pt x="147" y="435"/>
                    <a:pt x="63" y="422"/>
                    <a:pt x="34" y="348"/>
                  </a:cubicBezTo>
                  <a:lnTo>
                    <a:pt x="27" y="0"/>
                  </a:lnTo>
                  <a:lnTo>
                    <a:pt x="1101" y="0"/>
                  </a:lnTo>
                  <a:lnTo>
                    <a:pt x="1107" y="1542"/>
                  </a:lnTo>
                  <a:close/>
                </a:path>
              </a:pathLst>
            </a:custGeom>
            <a:solidFill>
              <a:srgbClr val="FF9966"/>
            </a:solidFill>
            <a:ln w="22225">
              <a:solidFill>
                <a:schemeClr val="tx1"/>
              </a:solidFill>
              <a:round/>
              <a:headEnd/>
              <a:tailEnd/>
            </a:ln>
            <a:effectLst>
              <a:outerShdw dist="107763" dir="2700000" algn="ctr" rotWithShape="0">
                <a:schemeClr val="bg2">
                  <a:alpha val="50000"/>
                </a:schemeClr>
              </a:outerShdw>
            </a:effectLst>
          </p:spPr>
          <p:txBody>
            <a:bodyPr/>
            <a:lstStyle/>
            <a:p>
              <a:pPr algn="r">
                <a:defRPr/>
              </a:pPr>
              <a:endParaRPr lang="en-US">
                <a:solidFill>
                  <a:prstClr val="black"/>
                </a:solidFill>
                <a:latin typeface="Times New Roman" pitchFamily="25" charset="0"/>
                <a:ea typeface="ＭＳ Ｐゴシック" pitchFamily="25" charset="-128"/>
              </a:endParaRPr>
            </a:p>
          </p:txBody>
        </p:sp>
        <p:sp>
          <p:nvSpPr>
            <p:cNvPr id="65573" name="Text Box 129"/>
            <p:cNvSpPr txBox="1">
              <a:spLocks noChangeArrowheads="1"/>
            </p:cNvSpPr>
            <p:nvPr/>
          </p:nvSpPr>
          <p:spPr bwMode="auto">
            <a:xfrm>
              <a:off x="4567" y="812"/>
              <a:ext cx="27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wrap="none">
              <a:spAutoFit/>
            </a:bodyP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r">
                <a:spcBef>
                  <a:spcPct val="0"/>
                </a:spcBef>
                <a:buClrTx/>
                <a:buSzTx/>
                <a:buFontTx/>
                <a:buNone/>
              </a:pPr>
              <a:r>
                <a:rPr lang="en-US" altLang="en-US" sz="2800">
                  <a:solidFill>
                    <a:prstClr val="black"/>
                  </a:solidFill>
                  <a:latin typeface="Comic Sans MS" pitchFamily="66" charset="0"/>
                  <a:cs typeface="Arial" charset="0"/>
                </a:rPr>
                <a:t>S</a:t>
              </a:r>
            </a:p>
          </p:txBody>
        </p:sp>
      </p:grpSp>
      <p:grpSp>
        <p:nvGrpSpPr>
          <p:cNvPr id="170056" name="Group 72"/>
          <p:cNvGrpSpPr>
            <a:grpSpLocks/>
          </p:cNvGrpSpPr>
          <p:nvPr/>
        </p:nvGrpSpPr>
        <p:grpSpPr bwMode="auto">
          <a:xfrm>
            <a:off x="2933700" y="3708400"/>
            <a:ext cx="3136900" cy="519113"/>
            <a:chOff x="1848" y="2336"/>
            <a:chExt cx="1976" cy="327"/>
          </a:xfrm>
        </p:grpSpPr>
        <p:sp>
          <p:nvSpPr>
            <p:cNvPr id="65570" name="Line 13"/>
            <p:cNvSpPr>
              <a:spLocks noChangeShapeType="1"/>
            </p:cNvSpPr>
            <p:nvPr/>
          </p:nvSpPr>
          <p:spPr bwMode="auto">
            <a:xfrm flipV="1">
              <a:off x="1848" y="2651"/>
              <a:ext cx="1976" cy="8"/>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pPr algn="r"/>
              <a:endParaRPr lang="en-US">
                <a:solidFill>
                  <a:prstClr val="black"/>
                </a:solidFill>
                <a:latin typeface="Times New Roman" pitchFamily="25" charset="0"/>
                <a:ea typeface="ＭＳ Ｐゴシック" pitchFamily="25" charset="-128"/>
              </a:endParaRPr>
            </a:p>
          </p:txBody>
        </p:sp>
        <p:sp>
          <p:nvSpPr>
            <p:cNvPr id="65571" name="Text Box 71"/>
            <p:cNvSpPr txBox="1">
              <a:spLocks noChangeArrowheads="1"/>
            </p:cNvSpPr>
            <p:nvPr/>
          </p:nvSpPr>
          <p:spPr bwMode="auto">
            <a:xfrm>
              <a:off x="2421" y="2336"/>
              <a:ext cx="78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spAutoFit/>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r"/>
              <a:r>
                <a:rPr lang="en-US" altLang="en-US" i="1">
                  <a:solidFill>
                    <a:prstClr val="black"/>
                  </a:solidFill>
                  <a:ea typeface="ＭＳ Ｐゴシック" pitchFamily="25" charset="-128"/>
                </a:rPr>
                <a:t>CLAIM</a:t>
              </a:r>
            </a:p>
          </p:txBody>
        </p:sp>
      </p:grpSp>
    </p:spTree>
    <p:custDataLst>
      <p:tags r:id="rId1"/>
    </p:custDataLst>
    <p:extLst>
      <p:ext uri="{BB962C8B-B14F-4D97-AF65-F5344CB8AC3E}">
        <p14:creationId xmlns:p14="http://schemas.microsoft.com/office/powerpoint/2010/main" val="36505529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nodeType="afterGroup">
                            <p:stCondLst>
                              <p:cond delay="0"/>
                            </p:stCondLst>
                            <p:childTnLst>
                              <p:par>
                                <p:cTn id="12" presetID="0" presetClass="path" presetSubtype="0" accel="50000" decel="50000" fill="hold" nodeType="afterEffect">
                                  <p:stCondLst>
                                    <p:cond delay="0"/>
                                  </p:stCondLst>
                                  <p:childTnLst>
                                    <p:animMotion origin="layout" path="M -0.00156 0.00208 L -0.15 -0.28773 " pathEditMode="relative" rAng="0" ptsTypes="AA">
                                      <p:cBhvr>
                                        <p:cTn id="13" dur="1000" fill="hold"/>
                                        <p:tgtEl>
                                          <p:spTgt spid="4"/>
                                        </p:tgtEl>
                                        <p:attrNameLst>
                                          <p:attrName>ppt_x</p:attrName>
                                          <p:attrName>ppt_y</p:attrName>
                                        </p:attrNameLst>
                                      </p:cBhvr>
                                      <p:rCtr x="-7431" y="-14491"/>
                                    </p:animMotion>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75571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499"/>
                                          </p:stCondLst>
                                        </p:cTn>
                                        <p:tgtEl>
                                          <p:spTgt spid="755724"/>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0" presetClass="path" presetSubtype="0" accel="50000" decel="50000" fill="hold" nodeType="clickEffect">
                                  <p:stCondLst>
                                    <p:cond delay="0"/>
                                  </p:stCondLst>
                                  <p:childTnLst>
                                    <p:animMotion origin="layout" path="M -8.33333E-7 -1.48148E-6 L 0.09184 -0.18125 " pathEditMode="relative" ptsTypes="AA">
                                      <p:cBhvr>
                                        <p:cTn id="27" dur="500" fill="hold"/>
                                        <p:tgtEl>
                                          <p:spTgt spid="3"/>
                                        </p:tgtEl>
                                        <p:attrNameLst>
                                          <p:attrName>ppt_x</p:attrName>
                                          <p:attrName>ppt_y</p:attrName>
                                        </p:attrNameLst>
                                      </p:cBhvr>
                                    </p:animMotion>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75571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499"/>
                                          </p:stCondLst>
                                        </p:cTn>
                                        <p:tgtEl>
                                          <p:spTgt spid="755737"/>
                                        </p:tgtEl>
                                        <p:attrNameLst>
                                          <p:attrName>style.visibility</p:attrName>
                                        </p:attrNameLst>
                                      </p:cBhvr>
                                      <p:to>
                                        <p:strVal val="visible"/>
                                      </p:to>
                                    </p:set>
                                  </p:childTnLst>
                                  <p:subTnLst>
                                    <p:animClr clrSpc="rgb" dir="cw">
                                      <p:cBhvr override="childStyle">
                                        <p:cTn dur="1" fill="hold" display="0" masterRel="nextClick" afterEffect="1"/>
                                        <p:tgtEl>
                                          <p:spTgt spid="755737"/>
                                        </p:tgtEl>
                                        <p:attrNameLst>
                                          <p:attrName>ppt_c</p:attrName>
                                        </p:attrNameLst>
                                      </p:cBhvr>
                                      <p:to>
                                        <a:schemeClr val="bg2"/>
                                      </p:to>
                                    </p:animClr>
                                  </p:subTnLst>
                                </p:cTn>
                              </p:par>
                              <p:par>
                                <p:cTn id="36" presetID="1" presetClass="exit" presetSubtype="0" fill="hold" grpId="1" nodeType="withEffect">
                                  <p:stCondLst>
                                    <p:cond delay="0"/>
                                  </p:stCondLst>
                                  <p:childTnLst>
                                    <p:set>
                                      <p:cBhvr>
                                        <p:cTn id="37" dur="1" fill="hold">
                                          <p:stCondLst>
                                            <p:cond delay="0"/>
                                          </p:stCondLst>
                                        </p:cTn>
                                        <p:tgtEl>
                                          <p:spTgt spid="755724"/>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755736"/>
                                        </p:tgtEl>
                                        <p:attrNameLst>
                                          <p:attrName>style.visibility</p:attrName>
                                        </p:attrNameLst>
                                      </p:cBhvr>
                                      <p:to>
                                        <p:strVal val="visible"/>
                                      </p:to>
                                    </p:set>
                                  </p:childTnLst>
                                  <p:subTnLst>
                                    <p:animClr clrSpc="rgb" dir="cw">
                                      <p:cBhvr override="childStyle">
                                        <p:cTn dur="1" fill="hold" display="0" masterRel="nextClick" afterEffect="1"/>
                                        <p:tgtEl>
                                          <p:spTgt spid="755736"/>
                                        </p:tgtEl>
                                        <p:attrNameLst>
                                          <p:attrName>ppt_c</p:attrName>
                                        </p:attrNameLst>
                                      </p:cBhvr>
                                      <p:to>
                                        <a:schemeClr val="bg2"/>
                                      </p:to>
                                    </p:animClr>
                                  </p:sub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755792"/>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0" presetClass="path" presetSubtype="0" accel="50000" decel="50000" fill="hold" grpId="1" nodeType="clickEffect">
                                  <p:stCondLst>
                                    <p:cond delay="0"/>
                                  </p:stCondLst>
                                  <p:childTnLst>
                                    <p:animMotion origin="layout" path="M 2.77778E-6 2.22222E-6 L 0.66146 -0.4294 " pathEditMode="relative" rAng="0" ptsTypes="AA">
                                      <p:cBhvr>
                                        <p:cTn id="49" dur="1000" fill="hold"/>
                                        <p:tgtEl>
                                          <p:spTgt spid="755792"/>
                                        </p:tgtEl>
                                        <p:attrNameLst>
                                          <p:attrName>ppt_x</p:attrName>
                                          <p:attrName>ppt_y</p:attrName>
                                        </p:attrNameLst>
                                      </p:cBhvr>
                                      <p:rCtr x="33073" y="-21481"/>
                                    </p:animMotion>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755803"/>
                                        </p:tgtEl>
                                        <p:attrNameLst>
                                          <p:attrName>style.visibility</p:attrName>
                                        </p:attrNameLst>
                                      </p:cBhvr>
                                      <p:to>
                                        <p:strVal val="visible"/>
                                      </p:to>
                                    </p:set>
                                  </p:childTnLst>
                                  <p:subTnLst>
                                    <p:animClr clrSpc="rgb" dir="cw">
                                      <p:cBhvr override="childStyle">
                                        <p:cTn dur="1" fill="hold" display="0" masterRel="nextClick" afterEffect="1"/>
                                        <p:tgtEl>
                                          <p:spTgt spid="755803"/>
                                        </p:tgtEl>
                                        <p:attrNameLst>
                                          <p:attrName>ppt_c</p:attrName>
                                        </p:attrNameLst>
                                      </p:cBhvr>
                                      <p:to>
                                        <a:schemeClr val="bg2"/>
                                      </p:to>
                                    </p:animClr>
                                  </p:sub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755820"/>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5"/>
                                        </p:tgtEl>
                                        <p:attrNameLst>
                                          <p:attrName>style.visibility</p:attrName>
                                        </p:attrNameLst>
                                      </p:cBhvr>
                                      <p:to>
                                        <p:strVal val="visible"/>
                                      </p:to>
                                    </p:set>
                                  </p:childTnLst>
                                </p:cTn>
                              </p:par>
                            </p:childTnLst>
                          </p:cTn>
                        </p:par>
                        <p:par>
                          <p:cTn id="60" fill="hold" nodeType="afterGroup">
                            <p:stCondLst>
                              <p:cond delay="0"/>
                            </p:stCondLst>
                            <p:childTnLst>
                              <p:par>
                                <p:cTn id="61" presetID="0" presetClass="path" presetSubtype="0" accel="50000" decel="50000" fill="hold" grpId="1" nodeType="afterEffect">
                                  <p:stCondLst>
                                    <p:cond delay="0"/>
                                  </p:stCondLst>
                                  <p:childTnLst>
                                    <p:animMotion origin="layout" path="M 0.0 0.0 L -0.51511 -0.01088 " pathEditMode="relative" ptsTypes="AA">
                                      <p:cBhvr>
                                        <p:cTn id="62" dur="1000" fill="hold"/>
                                        <p:tgtEl>
                                          <p:spTgt spid="755820"/>
                                        </p:tgtEl>
                                        <p:attrNameLst>
                                          <p:attrName>ppt_x</p:attrName>
                                          <p:attrName>ppt_y</p:attrName>
                                        </p:attrNameLst>
                                      </p:cBhvr>
                                    </p:animMotion>
                                  </p:childTnLst>
                                </p:cTn>
                              </p:par>
                              <p:par>
                                <p:cTn id="63" presetID="0" presetClass="path" presetSubtype="0" accel="50000" decel="50000" fill="hold" nodeType="withEffect">
                                  <p:stCondLst>
                                    <p:cond delay="0"/>
                                  </p:stCondLst>
                                  <p:childTnLst>
                                    <p:animMotion origin="layout" path="M 6.66667E-6 -5.18519E-6 L -0.48732 -0.00926 " pathEditMode="relative" ptsTypes="AA">
                                      <p:cBhvr>
                                        <p:cTn id="64" dur="1000" fill="hold"/>
                                        <p:tgtEl>
                                          <p:spTgt spid="5"/>
                                        </p:tgtEl>
                                        <p:attrNameLst>
                                          <p:attrName>ppt_x</p:attrName>
                                          <p:attrName>ppt_y</p:attrName>
                                        </p:attrNameLst>
                                      </p:cBhvr>
                                    </p:animMotion>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55804"/>
                                        </p:tgtEl>
                                        <p:attrNameLst>
                                          <p:attrName>style.visibility</p:attrName>
                                        </p:attrNameLst>
                                      </p:cBhvr>
                                      <p:to>
                                        <p:strVal val="visible"/>
                                      </p:to>
                                    </p:set>
                                  </p:childTnLst>
                                  <p:subTnLst>
                                    <p:animClr clrSpc="rgb" dir="cw">
                                      <p:cBhvr override="childStyle">
                                        <p:cTn dur="1" fill="hold" display="0" masterRel="nextClick" afterEffect="1"/>
                                        <p:tgtEl>
                                          <p:spTgt spid="755804"/>
                                        </p:tgtEl>
                                        <p:attrNameLst>
                                          <p:attrName>ppt_c</p:attrName>
                                        </p:attrNameLst>
                                      </p:cBhvr>
                                      <p:to>
                                        <a:schemeClr val="bg2"/>
                                      </p:to>
                                    </p:animClr>
                                  </p:sub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nodeType="clickEffect">
                                  <p:stCondLst>
                                    <p:cond delay="0"/>
                                  </p:stCondLst>
                                  <p:childTnLst>
                                    <p:set>
                                      <p:cBhvr>
                                        <p:cTn id="72" dur="1" fill="hold">
                                          <p:stCondLst>
                                            <p:cond delay="0"/>
                                          </p:stCondLst>
                                        </p:cTn>
                                        <p:tgtEl>
                                          <p:spTgt spid="6"/>
                                        </p:tgtEl>
                                        <p:attrNameLst>
                                          <p:attrName>style.visibility</p:attrName>
                                        </p:attrNameLst>
                                      </p:cBhvr>
                                      <p:to>
                                        <p:strVal val="visible"/>
                                      </p:to>
                                    </p:set>
                                  </p:childTnLst>
                                </p:cTn>
                              </p:par>
                            </p:childTnLst>
                          </p:cTn>
                        </p:par>
                        <p:par>
                          <p:cTn id="73" fill="hold" nodeType="afterGroup">
                            <p:stCondLst>
                              <p:cond delay="0"/>
                            </p:stCondLst>
                            <p:childTnLst>
                              <p:par>
                                <p:cTn id="74" presetID="0" presetClass="path" presetSubtype="0" accel="50000" decel="50000" fill="hold" nodeType="afterEffect">
                                  <p:stCondLst>
                                    <p:cond delay="0"/>
                                  </p:stCondLst>
                                  <p:childTnLst>
                                    <p:animMotion origin="layout" path="M -2.5E-6 1.48148E-6 L 0.06042 -0.32176 " pathEditMode="relative" rAng="0" ptsTypes="AA">
                                      <p:cBhvr>
                                        <p:cTn id="75" dur="1000" fill="hold"/>
                                        <p:tgtEl>
                                          <p:spTgt spid="6"/>
                                        </p:tgtEl>
                                        <p:attrNameLst>
                                          <p:attrName>ppt_x</p:attrName>
                                          <p:attrName>ppt_y</p:attrName>
                                        </p:attrNameLst>
                                      </p:cBhvr>
                                      <p:rCtr x="3021" y="-16088"/>
                                    </p:animMotion>
                                  </p:childTnLst>
                                </p:cTn>
                              </p:par>
                            </p:childTnLst>
                          </p:cTn>
                        </p:par>
                        <p:par>
                          <p:cTn id="76" fill="hold" nodeType="afterGroup">
                            <p:stCondLst>
                              <p:cond delay="1000"/>
                            </p:stCondLst>
                            <p:childTnLst>
                              <p:par>
                                <p:cTn id="77" presetID="1" presetClass="exit" presetSubtype="0" fill="hold" nodeType="afterEffect">
                                  <p:stCondLst>
                                    <p:cond delay="0"/>
                                  </p:stCondLst>
                                  <p:childTnLst>
                                    <p:set>
                                      <p:cBhvr>
                                        <p:cTn id="78" dur="1" fill="hold">
                                          <p:stCondLst>
                                            <p:cond delay="0"/>
                                          </p:stCondLst>
                                        </p:cTn>
                                        <p:tgtEl>
                                          <p:spTgt spid="6"/>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5"/>
                                        </p:tgtEl>
                                        <p:attrNameLst>
                                          <p:attrName>style.visibility</p:attrName>
                                        </p:attrNameLst>
                                      </p:cBhvr>
                                      <p:to>
                                        <p:strVal val="hidden"/>
                                      </p:to>
                                    </p:set>
                                  </p:childTnLst>
                                </p:cTn>
                              </p:par>
                            </p:childTnLst>
                          </p:cTn>
                        </p:par>
                        <p:par>
                          <p:cTn id="81" fill="hold" nodeType="afterGroup">
                            <p:stCondLst>
                              <p:cond delay="1000"/>
                            </p:stCondLst>
                            <p:childTnLst>
                              <p:par>
                                <p:cTn id="82" presetID="1" presetClass="entr" presetSubtype="0" fill="hold" nodeType="afterEffect">
                                  <p:stCondLst>
                                    <p:cond delay="0"/>
                                  </p:stCondLst>
                                  <p:childTnLst>
                                    <p:set>
                                      <p:cBhvr>
                                        <p:cTn id="83" dur="1" fill="hold">
                                          <p:stCondLst>
                                            <p:cond delay="0"/>
                                          </p:stCondLst>
                                        </p:cTn>
                                        <p:tgtEl>
                                          <p:spTgt spid="7"/>
                                        </p:tgtEl>
                                        <p:attrNameLst>
                                          <p:attrName>style.visibility</p:attrName>
                                        </p:attrNameLst>
                                      </p:cBhvr>
                                      <p:to>
                                        <p:strVal val="visible"/>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1" presetClass="entr" presetSubtype="0" fill="hold" grpId="0" nodeType="clickEffect">
                                  <p:stCondLst>
                                    <p:cond delay="0"/>
                                  </p:stCondLst>
                                  <p:childTnLst>
                                    <p:set>
                                      <p:cBhvr>
                                        <p:cTn id="87" dur="1" fill="hold">
                                          <p:stCondLst>
                                            <p:cond delay="499"/>
                                          </p:stCondLst>
                                        </p:cTn>
                                        <p:tgtEl>
                                          <p:spTgt spid="755744"/>
                                        </p:tgtEl>
                                        <p:attrNameLst>
                                          <p:attrName>style.visibility</p:attrName>
                                        </p:attrNameLst>
                                      </p:cBhvr>
                                      <p:to>
                                        <p:strVal val="visible"/>
                                      </p:to>
                                    </p:set>
                                  </p:childTnLst>
                                  <p:subTnLst>
                                    <p:animClr clrSpc="rgb" dir="cw">
                                      <p:cBhvr override="childStyle">
                                        <p:cTn dur="1" fill="hold" display="0" masterRel="nextClick" afterEffect="1"/>
                                        <p:tgtEl>
                                          <p:spTgt spid="755744"/>
                                        </p:tgtEl>
                                        <p:attrNameLst>
                                          <p:attrName>ppt_c</p:attrName>
                                        </p:attrNameLst>
                                      </p:cBhvr>
                                      <p:to>
                                        <a:schemeClr val="bg2"/>
                                      </p:to>
                                    </p:animClr>
                                  </p:subTnLst>
                                </p:cTn>
                              </p:par>
                              <p:par>
                                <p:cTn id="88" presetID="1" presetClass="entr" presetSubtype="0" fill="hold" grpId="0" nodeType="withEffect">
                                  <p:stCondLst>
                                    <p:cond delay="0"/>
                                  </p:stCondLst>
                                  <p:childTnLst>
                                    <p:set>
                                      <p:cBhvr>
                                        <p:cTn id="89" dur="1" fill="hold">
                                          <p:stCondLst>
                                            <p:cond delay="0"/>
                                          </p:stCondLst>
                                        </p:cTn>
                                        <p:tgtEl>
                                          <p:spTgt spid="755834"/>
                                        </p:tgtEl>
                                        <p:attrNameLst>
                                          <p:attrName>style.visibility</p:attrName>
                                        </p:attrNameLst>
                                      </p:cBhvr>
                                      <p:to>
                                        <p:strVal val="visible"/>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0" presetClass="path" presetSubtype="0" accel="50000" decel="50000" fill="hold" grpId="1" nodeType="clickEffect">
                                  <p:stCondLst>
                                    <p:cond delay="0"/>
                                  </p:stCondLst>
                                  <p:childTnLst>
                                    <p:animMotion origin="layout" path="M 1.66667E-6 -5.18519E-6 L 0.54479 0.32499 " pathEditMode="relative" ptsTypes="AA">
                                      <p:cBhvr>
                                        <p:cTn id="93" dur="1000" fill="hold"/>
                                        <p:tgtEl>
                                          <p:spTgt spid="755834"/>
                                        </p:tgtEl>
                                        <p:attrNameLst>
                                          <p:attrName>ppt_x</p:attrName>
                                          <p:attrName>ppt_y</p:attrName>
                                        </p:attrNameLst>
                                      </p:cBhvr>
                                    </p:animMotion>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499"/>
                                          </p:stCondLst>
                                        </p:cTn>
                                        <p:tgtEl>
                                          <p:spTgt spid="755739"/>
                                        </p:tgtEl>
                                        <p:attrNameLst>
                                          <p:attrName>style.visibility</p:attrName>
                                        </p:attrNameLst>
                                      </p:cBhvr>
                                      <p:to>
                                        <p:strVal val="visible"/>
                                      </p:to>
                                    </p:set>
                                  </p:childTnLst>
                                  <p:subTnLst>
                                    <p:animClr clrSpc="rgb" dir="cw">
                                      <p:cBhvr override="childStyle">
                                        <p:cTn dur="1" fill="hold" display="0" masterRel="nextClick" afterEffect="1"/>
                                        <p:tgtEl>
                                          <p:spTgt spid="755739"/>
                                        </p:tgtEl>
                                        <p:attrNameLst>
                                          <p:attrName>ppt_c</p:attrName>
                                        </p:attrNameLst>
                                      </p:cBhvr>
                                      <p:to>
                                        <a:schemeClr val="bg2"/>
                                      </p:to>
                                    </p:animClr>
                                  </p:subTnLst>
                                </p:cTn>
                              </p:par>
                              <p:par>
                                <p:cTn id="98" presetID="1" presetClass="entr" presetSubtype="0" fill="hold" grpId="0" nodeType="withEffect">
                                  <p:stCondLst>
                                    <p:cond delay="0"/>
                                  </p:stCondLst>
                                  <p:childTnLst>
                                    <p:set>
                                      <p:cBhvr>
                                        <p:cTn id="99" dur="1" fill="hold">
                                          <p:stCondLst>
                                            <p:cond delay="0"/>
                                          </p:stCondLst>
                                        </p:cTn>
                                        <p:tgtEl>
                                          <p:spTgt spid="755835"/>
                                        </p:tgtEl>
                                        <p:attrNameLst>
                                          <p:attrName>style.visibility</p:attrName>
                                        </p:attrNameLst>
                                      </p:cBhvr>
                                      <p:to>
                                        <p:strVal val="visible"/>
                                      </p:to>
                                    </p:se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0" presetClass="path" presetSubtype="0" accel="50000" decel="50000" fill="hold" grpId="1" nodeType="clickEffect">
                                  <p:stCondLst>
                                    <p:cond delay="0"/>
                                  </p:stCondLst>
                                  <p:childTnLst>
                                    <p:animMotion origin="layout" path="M -5.55556E-7 2.22222E-6 L -0.01354 0.33611 " pathEditMode="relative" rAng="0" ptsTypes="AA">
                                      <p:cBhvr>
                                        <p:cTn id="103" dur="1000" fill="hold"/>
                                        <p:tgtEl>
                                          <p:spTgt spid="755835"/>
                                        </p:tgtEl>
                                        <p:attrNameLst>
                                          <p:attrName>ppt_x</p:attrName>
                                          <p:attrName>ppt_y</p:attrName>
                                        </p:attrNameLst>
                                      </p:cBhvr>
                                      <p:rCtr x="-677" y="16806"/>
                                    </p:animMotion>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xit" presetSubtype="0" fill="hold" nodeType="clickEffect">
                                  <p:stCondLst>
                                    <p:cond delay="0"/>
                                  </p:stCondLst>
                                  <p:childTnLst>
                                    <p:set>
                                      <p:cBhvr>
                                        <p:cTn id="107" dur="1" fill="hold">
                                          <p:stCondLst>
                                            <p:cond delay="0"/>
                                          </p:stCondLst>
                                        </p:cTn>
                                        <p:tgtEl>
                                          <p:spTgt spid="7"/>
                                        </p:tgtEl>
                                        <p:attrNameLst>
                                          <p:attrName>style.visibility</p:attrName>
                                        </p:attrNameLst>
                                      </p:cBhvr>
                                      <p:to>
                                        <p:strVal val="hidden"/>
                                      </p:to>
                                    </p:set>
                                  </p:childTnLst>
                                </p:cTn>
                              </p:par>
                              <p:par>
                                <p:cTn id="108" presetID="1" presetClass="exit" presetSubtype="0" fill="hold" grpId="2" nodeType="withEffect">
                                  <p:stCondLst>
                                    <p:cond delay="0"/>
                                  </p:stCondLst>
                                  <p:childTnLst>
                                    <p:set>
                                      <p:cBhvr>
                                        <p:cTn id="109" dur="1" fill="hold">
                                          <p:stCondLst>
                                            <p:cond delay="0"/>
                                          </p:stCondLst>
                                        </p:cTn>
                                        <p:tgtEl>
                                          <p:spTgt spid="755820"/>
                                        </p:tgtEl>
                                        <p:attrNameLst>
                                          <p:attrName>style.visibility</p:attrName>
                                        </p:attrNameLst>
                                      </p:cBhvr>
                                      <p:to>
                                        <p:strVal val="hidden"/>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 presetClass="entr" presetSubtype="4" fill="hold" nodeType="clickEffect">
                                  <p:stCondLst>
                                    <p:cond delay="0"/>
                                  </p:stCondLst>
                                  <p:childTnLst>
                                    <p:set>
                                      <p:cBhvr>
                                        <p:cTn id="113" dur="1" fill="hold">
                                          <p:stCondLst>
                                            <p:cond delay="0"/>
                                          </p:stCondLst>
                                        </p:cTn>
                                        <p:tgtEl>
                                          <p:spTgt spid="170056"/>
                                        </p:tgtEl>
                                        <p:attrNameLst>
                                          <p:attrName>style.visibility</p:attrName>
                                        </p:attrNameLst>
                                      </p:cBhvr>
                                      <p:to>
                                        <p:strVal val="visible"/>
                                      </p:to>
                                    </p:set>
                                    <p:anim calcmode="lin" valueType="num">
                                      <p:cBhvr additive="base">
                                        <p:cTn id="114" dur="500" fill="hold"/>
                                        <p:tgtEl>
                                          <p:spTgt spid="170056"/>
                                        </p:tgtEl>
                                        <p:attrNameLst>
                                          <p:attrName>ppt_x</p:attrName>
                                        </p:attrNameLst>
                                      </p:cBhvr>
                                      <p:tavLst>
                                        <p:tav tm="0">
                                          <p:val>
                                            <p:strVal val="#ppt_x"/>
                                          </p:val>
                                        </p:tav>
                                        <p:tav tm="100000">
                                          <p:val>
                                            <p:strVal val="#ppt_x"/>
                                          </p:val>
                                        </p:tav>
                                      </p:tavLst>
                                    </p:anim>
                                    <p:anim calcmode="lin" valueType="num">
                                      <p:cBhvr additive="base">
                                        <p:cTn id="115" dur="500" fill="hold"/>
                                        <p:tgtEl>
                                          <p:spTgt spid="170056"/>
                                        </p:tgtEl>
                                        <p:attrNameLst>
                                          <p:attrName>ppt_y</p:attrName>
                                        </p:attrNameLst>
                                      </p:cBhvr>
                                      <p:tavLst>
                                        <p:tav tm="0">
                                          <p:val>
                                            <p:strVal val="1+#ppt_h/2"/>
                                          </p:val>
                                        </p:tav>
                                        <p:tav tm="100000">
                                          <p:val>
                                            <p:strVal val="#ppt_y"/>
                                          </p:val>
                                        </p:tav>
                                      </p:tavLst>
                                    </p:anim>
                                  </p:childTnLst>
                                </p:cTn>
                              </p:par>
                            </p:childTnLst>
                          </p:cTn>
                        </p:par>
                      </p:childTnLst>
                    </p:cTn>
                  </p:par>
                  <p:par>
                    <p:cTn id="116" fill="hold" nodeType="clickPar">
                      <p:stCondLst>
                        <p:cond delay="indefinite"/>
                      </p:stCondLst>
                      <p:childTnLst>
                        <p:par>
                          <p:cTn id="117" fill="hold" nodeType="withGroup">
                            <p:stCondLst>
                              <p:cond delay="0"/>
                            </p:stCondLst>
                            <p:childTnLst>
                              <p:par>
                                <p:cTn id="118" presetID="1" presetClass="entr" presetSubtype="0" fill="hold" nodeType="clickEffect">
                                  <p:stCondLst>
                                    <p:cond delay="0"/>
                                  </p:stCondLst>
                                  <p:childTnLst>
                                    <p:set>
                                      <p:cBhvr>
                                        <p:cTn id="119" dur="1" fill="hold">
                                          <p:stCondLst>
                                            <p:cond delay="0"/>
                                          </p:stCondLst>
                                        </p:cTn>
                                        <p:tgtEl>
                                          <p:spTgt spid="11"/>
                                        </p:tgtEl>
                                        <p:attrNameLst>
                                          <p:attrName>style.visibility</p:attrName>
                                        </p:attrNameLst>
                                      </p:cBhvr>
                                      <p:to>
                                        <p:strVal val="visible"/>
                                      </p:to>
                                    </p:set>
                                  </p:childTnLst>
                                </p:cTn>
                              </p:par>
                            </p:childTnLst>
                          </p:cTn>
                        </p:par>
                        <p:par>
                          <p:cTn id="120" fill="hold" nodeType="afterGroup">
                            <p:stCondLst>
                              <p:cond delay="0"/>
                            </p:stCondLst>
                            <p:childTnLst>
                              <p:par>
                                <p:cTn id="121" presetID="0" presetClass="path" presetSubtype="0" accel="50000" decel="50000" fill="hold" nodeType="afterEffect">
                                  <p:stCondLst>
                                    <p:cond delay="0"/>
                                  </p:stCondLst>
                                  <p:childTnLst>
                                    <p:animMotion origin="layout" path="M -0.00121 0.00092 L 0.68941 -0.02223 " pathEditMode="relative" rAng="0" ptsTypes="AA">
                                      <p:cBhvr>
                                        <p:cTn id="122" dur="1000" fill="hold"/>
                                        <p:tgtEl>
                                          <p:spTgt spid="11"/>
                                        </p:tgtEl>
                                        <p:attrNameLst>
                                          <p:attrName>ppt_x</p:attrName>
                                          <p:attrName>ppt_y</p:attrName>
                                        </p:attrNameLst>
                                      </p:cBhvr>
                                      <p:rCtr x="34531" y="-1157"/>
                                    </p:animMotion>
                                  </p:childTnLst>
                                </p:cTn>
                              </p:par>
                            </p:childTnLst>
                          </p:cTn>
                        </p:par>
                        <p:par>
                          <p:cTn id="123" fill="hold" nodeType="afterGroup">
                            <p:stCondLst>
                              <p:cond delay="1000"/>
                            </p:stCondLst>
                            <p:childTnLst>
                              <p:par>
                                <p:cTn id="124" presetID="1" presetClass="entr" presetSubtype="0" fill="hold" nodeType="afterEffect">
                                  <p:stCondLst>
                                    <p:cond delay="0"/>
                                  </p:stCondLst>
                                  <p:childTnLst>
                                    <p:set>
                                      <p:cBhvr>
                                        <p:cTn id="125" dur="1" fill="hold">
                                          <p:stCondLst>
                                            <p:cond delay="0"/>
                                          </p:stCondLst>
                                        </p:cTn>
                                        <p:tgtEl>
                                          <p:spTgt spid="12"/>
                                        </p:tgtEl>
                                        <p:attrNameLst>
                                          <p:attrName>style.visibility</p:attrName>
                                        </p:attrNameLst>
                                      </p:cBhvr>
                                      <p:to>
                                        <p:strVal val="visible"/>
                                      </p:to>
                                    </p:set>
                                  </p:childTnLst>
                                </p:cTn>
                              </p:par>
                              <p:par>
                                <p:cTn id="126" presetID="1" presetClass="exit" presetSubtype="0" fill="hold" nodeType="withEffect">
                                  <p:stCondLst>
                                    <p:cond delay="0"/>
                                  </p:stCondLst>
                                  <p:childTnLst>
                                    <p:set>
                                      <p:cBhvr>
                                        <p:cTn id="127" dur="1" fill="hold">
                                          <p:stCondLst>
                                            <p:cond delay="0"/>
                                          </p:stCondLst>
                                        </p:cTn>
                                        <p:tgtEl>
                                          <p:spTgt spid="16"/>
                                        </p:tgtEl>
                                        <p:attrNameLst>
                                          <p:attrName>style.visibility</p:attrName>
                                        </p:attrNameLst>
                                      </p:cBhvr>
                                      <p:to>
                                        <p:strVal val="hidden"/>
                                      </p:to>
                                    </p:set>
                                  </p:childTnLst>
                                </p:cTn>
                              </p:par>
                              <p:par>
                                <p:cTn id="128" presetID="1" presetClass="exit" presetSubtype="0" fill="hold" nodeType="withEffect">
                                  <p:stCondLst>
                                    <p:cond delay="0"/>
                                  </p:stCondLst>
                                  <p:childTnLst>
                                    <p:set>
                                      <p:cBhvr>
                                        <p:cTn id="129"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5718" grpId="0" animBg="1" autoUpdateAnimBg="0"/>
      <p:bldP spid="755718" grpId="1" animBg="1"/>
      <p:bldP spid="755724" grpId="0" animBg="1"/>
      <p:bldP spid="755724" grpId="1" animBg="1"/>
      <p:bldP spid="755803" grpId="0" animBg="1"/>
      <p:bldP spid="755736" grpId="0" animBg="1"/>
      <p:bldP spid="755737" grpId="0" animBg="1"/>
      <p:bldP spid="755739" grpId="0" animBg="1"/>
      <p:bldP spid="755744" grpId="0" animBg="1"/>
      <p:bldP spid="755792" grpId="0" animBg="1"/>
      <p:bldP spid="755792" grpId="1" animBg="1"/>
      <p:bldP spid="755804" grpId="0" animBg="1"/>
      <p:bldP spid="755820" grpId="0" animBg="1"/>
      <p:bldP spid="755820" grpId="1" animBg="1"/>
      <p:bldP spid="755820" grpId="2" animBg="1"/>
      <p:bldP spid="755834" grpId="0" animBg="1"/>
      <p:bldP spid="755834" grpId="1" animBg="1"/>
      <p:bldP spid="755835" grpId="0" animBg="1"/>
      <p:bldP spid="75583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fld id="{4B484C3C-D904-4CEB-A8F0-7DA231BDFC68}" type="slidenum">
              <a:rPr lang="en-US" altLang="en-US" sz="1200">
                <a:solidFill>
                  <a:srgbClr val="898989"/>
                </a:solidFill>
                <a:latin typeface="Arial" charset="0"/>
              </a:rPr>
              <a:pPr/>
              <a:t>28</a:t>
            </a:fld>
            <a:endParaRPr lang="en-US" altLang="en-US" sz="1200">
              <a:solidFill>
                <a:srgbClr val="898989"/>
              </a:solidFill>
              <a:latin typeface="Arial" charset="0"/>
            </a:endParaRPr>
          </a:p>
        </p:txBody>
      </p:sp>
      <p:sp>
        <p:nvSpPr>
          <p:cNvPr id="172038" name="Rectangle 5"/>
          <p:cNvSpPr>
            <a:spLocks noGrp="1" noChangeArrowheads="1"/>
          </p:cNvSpPr>
          <p:nvPr>
            <p:ph type="title" idx="4294967295"/>
          </p:nvPr>
        </p:nvSpPr>
        <p:spPr>
          <a:xfrm>
            <a:off x="0" y="0"/>
            <a:ext cx="7772400" cy="762000"/>
          </a:xfrm>
        </p:spPr>
        <p:txBody>
          <a:bodyPr/>
          <a:lstStyle/>
          <a:p>
            <a:pPr eaLnBrk="1" hangingPunct="1">
              <a:defRPr/>
            </a:pPr>
            <a:r>
              <a:rPr lang="en-US" altLang="en-US"/>
              <a:t>Claim Activation</a:t>
            </a:r>
          </a:p>
        </p:txBody>
      </p:sp>
      <p:sp>
        <p:nvSpPr>
          <p:cNvPr id="70" name="Slide Number Placeholder 3"/>
          <p:cNvSpPr txBox="1">
            <a:spLocks noGrp="1"/>
          </p:cNvSpPr>
          <p:nvPr/>
        </p:nvSpPr>
        <p:spPr bwMode="auto">
          <a:xfrm>
            <a:off x="0" y="6578600"/>
            <a:ext cx="990600" cy="279400"/>
          </a:xfrm>
          <a:prstGeom prst="rect">
            <a:avLst/>
          </a:prstGeom>
          <a:noFill/>
          <a:ln>
            <a:miter lim="800000"/>
            <a:headEnd/>
            <a:tailEnd/>
          </a:ln>
        </p:spPr>
        <p:txBody>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r"/>
            <a:fld id="{F02B16B0-0BF8-43CB-A124-9C429B57D319}" type="slidenum">
              <a:rPr lang="en-US" altLang="en-US" sz="1400">
                <a:solidFill>
                  <a:srgbClr val="969696"/>
                </a:solidFill>
                <a:latin typeface="Arial" charset="0"/>
                <a:ea typeface="ＭＳ Ｐゴシック" pitchFamily="25" charset="-128"/>
              </a:rPr>
              <a:pPr algn="r"/>
              <a:t>28</a:t>
            </a:fld>
            <a:endParaRPr lang="en-US" altLang="en-US" sz="1400">
              <a:solidFill>
                <a:srgbClr val="969696"/>
              </a:solidFill>
              <a:latin typeface="Arial" charset="0"/>
              <a:ea typeface="ＭＳ Ｐゴシック" pitchFamily="25" charset="-128"/>
            </a:endParaRPr>
          </a:p>
        </p:txBody>
      </p:sp>
      <p:sp>
        <p:nvSpPr>
          <p:cNvPr id="66565" name="Rectangle 33"/>
          <p:cNvSpPr>
            <a:spLocks noChangeArrowheads="1"/>
          </p:cNvSpPr>
          <p:nvPr/>
        </p:nvSpPr>
        <p:spPr bwMode="auto">
          <a:xfrm>
            <a:off x="0" y="5572125"/>
            <a:ext cx="9144000" cy="1285875"/>
          </a:xfrm>
          <a:prstGeom prst="rect">
            <a:avLst/>
          </a:prstGeom>
          <a:solidFill>
            <a:schemeClr val="bg1"/>
          </a:solidFill>
          <a:ln w="9525">
            <a:solidFill>
              <a:schemeClr val="bg1"/>
            </a:solidFill>
            <a:miter lim="800000"/>
            <a:headEnd/>
            <a:tailEnd/>
          </a:ln>
        </p:spPr>
        <p:txBody>
          <a:bodyPr wrap="none" anchor="ct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r">
              <a:spcBef>
                <a:spcPct val="0"/>
              </a:spcBef>
              <a:buClrTx/>
              <a:buSzTx/>
              <a:buFontTx/>
              <a:buNone/>
            </a:pPr>
            <a:endParaRPr lang="en-US" altLang="en-US" sz="2800">
              <a:solidFill>
                <a:prstClr val="black"/>
              </a:solidFill>
              <a:latin typeface="Times New Roman" pitchFamily="18" charset="0"/>
              <a:cs typeface="Arial" charset="0"/>
            </a:endParaRPr>
          </a:p>
        </p:txBody>
      </p:sp>
      <p:sp>
        <p:nvSpPr>
          <p:cNvPr id="66566" name="Rectangle 2"/>
          <p:cNvSpPr>
            <a:spLocks noChangeArrowheads="1"/>
          </p:cNvSpPr>
          <p:nvPr/>
        </p:nvSpPr>
        <p:spPr bwMode="auto">
          <a:xfrm>
            <a:off x="4762500" y="3217863"/>
            <a:ext cx="4013200" cy="3276600"/>
          </a:xfrm>
          <a:prstGeom prst="rect">
            <a:avLst/>
          </a:prstGeom>
          <a:solidFill>
            <a:srgbClr val="FFFF99"/>
          </a:solidFill>
          <a:ln w="28575">
            <a:solidFill>
              <a:schemeClr val="tx1"/>
            </a:solidFill>
            <a:miter lim="800000"/>
            <a:headEnd/>
            <a:tailEnd/>
          </a:ln>
        </p:spPr>
        <p:txBody>
          <a:bodyPr wrap="none"/>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800" b="1">
                <a:solidFill>
                  <a:srgbClr val="4D4D4D"/>
                </a:solidFill>
                <a:latin typeface="Comic Sans MS" pitchFamily="66" charset="0"/>
                <a:cs typeface="Arial" charset="0"/>
              </a:rPr>
              <a:t>Execute Machine</a:t>
            </a:r>
          </a:p>
        </p:txBody>
      </p:sp>
      <p:sp>
        <p:nvSpPr>
          <p:cNvPr id="66567" name="Rectangle 4"/>
          <p:cNvSpPr>
            <a:spLocks noChangeArrowheads="1"/>
          </p:cNvSpPr>
          <p:nvPr/>
        </p:nvSpPr>
        <p:spPr bwMode="auto">
          <a:xfrm>
            <a:off x="304800" y="3217863"/>
            <a:ext cx="4025900" cy="3276600"/>
          </a:xfrm>
          <a:prstGeom prst="rect">
            <a:avLst/>
          </a:prstGeom>
          <a:solidFill>
            <a:srgbClr val="FFFF99"/>
          </a:solidFill>
          <a:ln w="28575">
            <a:solidFill>
              <a:schemeClr val="tx1"/>
            </a:solidFill>
            <a:miter lim="800000"/>
            <a:headEnd/>
            <a:tailEnd/>
          </a:ln>
        </p:spPr>
        <p:txBody>
          <a:bodyPr wrap="none"/>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800" b="1">
                <a:solidFill>
                  <a:srgbClr val="4D4D4D"/>
                </a:solidFill>
                <a:latin typeface="Comic Sans MS" pitchFamily="66" charset="0"/>
                <a:cs typeface="Arial" charset="0"/>
              </a:rPr>
              <a:t>Submit Machine</a:t>
            </a:r>
            <a:endParaRPr lang="en-US" altLang="en-US" sz="2800">
              <a:solidFill>
                <a:srgbClr val="4D4D4D"/>
              </a:solidFill>
              <a:latin typeface="Comic Sans MS" pitchFamily="66" charset="0"/>
              <a:cs typeface="Arial" charset="0"/>
            </a:endParaRPr>
          </a:p>
        </p:txBody>
      </p:sp>
      <p:sp>
        <p:nvSpPr>
          <p:cNvPr id="66568" name="Oval 7"/>
          <p:cNvSpPr>
            <a:spLocks noChangeArrowheads="1"/>
          </p:cNvSpPr>
          <p:nvPr/>
        </p:nvSpPr>
        <p:spPr bwMode="auto">
          <a:xfrm>
            <a:off x="1460500" y="3789363"/>
            <a:ext cx="1447800" cy="838200"/>
          </a:xfrm>
          <a:prstGeom prst="ellipse">
            <a:avLst/>
          </a:prstGeom>
          <a:solidFill>
            <a:srgbClr val="00B0F0"/>
          </a:solidFill>
          <a:ln w="22225">
            <a:solidFill>
              <a:schemeClr val="tx1"/>
            </a:solidFill>
            <a:round/>
            <a:headEnd/>
            <a:tailEnd/>
          </a:ln>
        </p:spPr>
        <p:txBody>
          <a:bodyPr wrap="none" anchor="ct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400" b="1">
                <a:solidFill>
                  <a:prstClr val="black"/>
                </a:solidFill>
                <a:latin typeface="Comic Sans MS" pitchFamily="66" charset="0"/>
                <a:cs typeface="Arial" charset="0"/>
              </a:rPr>
              <a:t>Schedd</a:t>
            </a:r>
          </a:p>
        </p:txBody>
      </p:sp>
      <p:sp>
        <p:nvSpPr>
          <p:cNvPr id="66569" name="Oval 10"/>
          <p:cNvSpPr>
            <a:spLocks noChangeArrowheads="1"/>
          </p:cNvSpPr>
          <p:nvPr/>
        </p:nvSpPr>
        <p:spPr bwMode="auto">
          <a:xfrm>
            <a:off x="6070600" y="3789363"/>
            <a:ext cx="1447800" cy="838200"/>
          </a:xfrm>
          <a:prstGeom prst="ellipse">
            <a:avLst/>
          </a:prstGeom>
          <a:solidFill>
            <a:srgbClr val="00B0F0"/>
          </a:solidFill>
          <a:ln w="22225">
            <a:solidFill>
              <a:schemeClr val="tx1"/>
            </a:solidFill>
            <a:round/>
            <a:headEnd/>
            <a:tailEnd/>
          </a:ln>
        </p:spPr>
        <p:txBody>
          <a:bodyPr wrap="none" anchor="ct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400" b="1">
                <a:solidFill>
                  <a:prstClr val="black"/>
                </a:solidFill>
                <a:latin typeface="Comic Sans MS" pitchFamily="66" charset="0"/>
                <a:cs typeface="Arial" charset="0"/>
              </a:rPr>
              <a:t>Startd</a:t>
            </a:r>
          </a:p>
        </p:txBody>
      </p:sp>
      <p:sp>
        <p:nvSpPr>
          <p:cNvPr id="66570" name="Rectangle 20"/>
          <p:cNvSpPr>
            <a:spLocks noChangeArrowheads="1"/>
          </p:cNvSpPr>
          <p:nvPr/>
        </p:nvSpPr>
        <p:spPr bwMode="auto">
          <a:xfrm>
            <a:off x="2527300" y="901700"/>
            <a:ext cx="4025900" cy="1506538"/>
          </a:xfrm>
          <a:prstGeom prst="rect">
            <a:avLst/>
          </a:prstGeom>
          <a:solidFill>
            <a:srgbClr val="FFFF99"/>
          </a:solidFill>
          <a:ln w="28575">
            <a:solidFill>
              <a:schemeClr val="tx1"/>
            </a:solidFill>
            <a:miter lim="800000"/>
            <a:headEnd/>
            <a:tailEnd/>
          </a:ln>
        </p:spPr>
        <p:txBody>
          <a:bodyPr wrap="none"/>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800" b="1">
                <a:solidFill>
                  <a:srgbClr val="4D4D4D"/>
                </a:solidFill>
                <a:latin typeface="Comic Sans MS" pitchFamily="66" charset="0"/>
                <a:cs typeface="Arial" charset="0"/>
              </a:rPr>
              <a:t>Central Manager</a:t>
            </a:r>
            <a:endParaRPr lang="en-US" altLang="en-US" sz="2800">
              <a:solidFill>
                <a:srgbClr val="4D4D4D"/>
              </a:solidFill>
              <a:latin typeface="Comic Sans MS" pitchFamily="66" charset="0"/>
              <a:cs typeface="Arial" charset="0"/>
            </a:endParaRPr>
          </a:p>
        </p:txBody>
      </p:sp>
      <p:sp>
        <p:nvSpPr>
          <p:cNvPr id="66571" name="Oval 21"/>
          <p:cNvSpPr>
            <a:spLocks noChangeArrowheads="1"/>
          </p:cNvSpPr>
          <p:nvPr/>
        </p:nvSpPr>
        <p:spPr bwMode="auto">
          <a:xfrm>
            <a:off x="4940300" y="1444625"/>
            <a:ext cx="1447800" cy="838200"/>
          </a:xfrm>
          <a:prstGeom prst="ellipse">
            <a:avLst/>
          </a:prstGeom>
          <a:solidFill>
            <a:srgbClr val="00B0F0"/>
          </a:solidFill>
          <a:ln w="22225">
            <a:solidFill>
              <a:schemeClr val="tx1"/>
            </a:solidFill>
            <a:round/>
            <a:headEnd/>
            <a:tailEnd/>
          </a:ln>
        </p:spPr>
        <p:txBody>
          <a:bodyPr wrap="none" anchor="ct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400" b="1">
                <a:solidFill>
                  <a:prstClr val="black"/>
                </a:solidFill>
                <a:latin typeface="Comic Sans MS" pitchFamily="66" charset="0"/>
                <a:cs typeface="Arial" charset="0"/>
              </a:rPr>
              <a:t>Collector</a:t>
            </a:r>
          </a:p>
        </p:txBody>
      </p:sp>
      <p:sp>
        <p:nvSpPr>
          <p:cNvPr id="66572" name="Oval 22"/>
          <p:cNvSpPr>
            <a:spLocks noChangeArrowheads="1"/>
          </p:cNvSpPr>
          <p:nvPr/>
        </p:nvSpPr>
        <p:spPr bwMode="auto">
          <a:xfrm>
            <a:off x="2616200" y="1444625"/>
            <a:ext cx="1701800" cy="838200"/>
          </a:xfrm>
          <a:prstGeom prst="ellipse">
            <a:avLst/>
          </a:prstGeom>
          <a:solidFill>
            <a:srgbClr val="00B0F0"/>
          </a:solidFill>
          <a:ln w="22225">
            <a:solidFill>
              <a:schemeClr val="tx1"/>
            </a:solidFill>
            <a:round/>
            <a:headEnd/>
            <a:tailEnd/>
          </a:ln>
        </p:spPr>
        <p:txBody>
          <a:bodyPr wrap="none" anchor="ct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400" b="1">
                <a:solidFill>
                  <a:prstClr val="black"/>
                </a:solidFill>
                <a:latin typeface="Comic Sans MS" pitchFamily="66" charset="0"/>
                <a:cs typeface="Arial" charset="0"/>
              </a:rPr>
              <a:t>Negotiator</a:t>
            </a:r>
          </a:p>
        </p:txBody>
      </p:sp>
      <p:sp>
        <p:nvSpPr>
          <p:cNvPr id="66573" name="Line 13"/>
          <p:cNvSpPr>
            <a:spLocks noChangeShapeType="1"/>
          </p:cNvSpPr>
          <p:nvPr/>
        </p:nvSpPr>
        <p:spPr bwMode="auto">
          <a:xfrm flipV="1">
            <a:off x="2933700" y="4208463"/>
            <a:ext cx="3136900" cy="12700"/>
          </a:xfrm>
          <a:prstGeom prst="line">
            <a:avLst/>
          </a:prstGeom>
          <a:noFill/>
          <a:ln w="76200" cmpd="tri">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algn="r"/>
            <a:endParaRPr lang="en-US">
              <a:solidFill>
                <a:prstClr val="black"/>
              </a:solidFill>
              <a:latin typeface="Times New Roman" pitchFamily="25" charset="0"/>
              <a:ea typeface="ＭＳ Ｐゴシック" pitchFamily="25" charset="-128"/>
            </a:endParaRPr>
          </a:p>
        </p:txBody>
      </p:sp>
      <p:sp>
        <p:nvSpPr>
          <p:cNvPr id="66574" name="Text Box 62"/>
          <p:cNvSpPr txBox="1">
            <a:spLocks noChangeArrowheads="1"/>
          </p:cNvSpPr>
          <p:nvPr/>
        </p:nvSpPr>
        <p:spPr bwMode="auto">
          <a:xfrm>
            <a:off x="3762375" y="3708400"/>
            <a:ext cx="18049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spAutoFit/>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r"/>
            <a:r>
              <a:rPr lang="en-US" altLang="en-US" u="sng">
                <a:solidFill>
                  <a:prstClr val="black"/>
                </a:solidFill>
                <a:ea typeface="ＭＳ Ｐゴシック" pitchFamily="25" charset="-128"/>
              </a:rPr>
              <a:t>CLAIMED</a:t>
            </a:r>
          </a:p>
        </p:txBody>
      </p:sp>
      <p:grpSp>
        <p:nvGrpSpPr>
          <p:cNvPr id="2" name="Group 31"/>
          <p:cNvGrpSpPr>
            <a:grpSpLocks/>
          </p:cNvGrpSpPr>
          <p:nvPr/>
        </p:nvGrpSpPr>
        <p:grpSpPr bwMode="auto">
          <a:xfrm>
            <a:off x="6273800" y="4932363"/>
            <a:ext cx="2400300" cy="1473200"/>
            <a:chOff x="3952" y="2568"/>
            <a:chExt cx="1512" cy="928"/>
          </a:xfrm>
          <a:solidFill>
            <a:srgbClr val="00B050"/>
          </a:solidFill>
        </p:grpSpPr>
        <p:sp>
          <p:nvSpPr>
            <p:cNvPr id="66587" name="Rectangle 3"/>
            <p:cNvSpPr>
              <a:spLocks noChangeArrowheads="1"/>
            </p:cNvSpPr>
            <p:nvPr/>
          </p:nvSpPr>
          <p:spPr bwMode="auto">
            <a:xfrm>
              <a:off x="4280" y="2568"/>
              <a:ext cx="1184" cy="928"/>
            </a:xfrm>
            <a:prstGeom prst="rect">
              <a:avLst/>
            </a:prstGeom>
            <a:grpFill/>
            <a:ln w="28575">
              <a:solidFill>
                <a:schemeClr val="tx1"/>
              </a:solidFill>
              <a:miter lim="800000"/>
              <a:headEnd/>
              <a:tailEnd/>
            </a:ln>
          </p:spPr>
          <p:txBody>
            <a:bodyPr wrap="none"/>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400" b="1">
                  <a:solidFill>
                    <a:prstClr val="black"/>
                  </a:solidFill>
                  <a:latin typeface="Comic Sans MS" pitchFamily="66" charset="0"/>
                  <a:cs typeface="Arial" charset="0"/>
                </a:rPr>
                <a:t>Job</a:t>
              </a:r>
            </a:p>
          </p:txBody>
        </p:sp>
        <p:sp>
          <p:nvSpPr>
            <p:cNvPr id="66588" name="Line 15"/>
            <p:cNvSpPr>
              <a:spLocks noChangeShapeType="1"/>
            </p:cNvSpPr>
            <p:nvPr/>
          </p:nvSpPr>
          <p:spPr bwMode="auto">
            <a:xfrm>
              <a:off x="3952" y="2864"/>
              <a:ext cx="328" cy="120"/>
            </a:xfrm>
            <a:prstGeom prst="line">
              <a:avLst/>
            </a:prstGeom>
            <a:grpFill/>
            <a:ln w="57150">
              <a:solidFill>
                <a:schemeClr val="tx1"/>
              </a:solidFill>
              <a:round/>
              <a:headEnd/>
              <a:tailEnd type="triangle" w="med" len="med"/>
            </a:ln>
          </p:spPr>
          <p:txBody>
            <a:bodyPr wrap="none" anchor="ctr"/>
            <a:lstStyle/>
            <a:p>
              <a:pPr algn="r"/>
              <a:endParaRPr lang="en-US">
                <a:solidFill>
                  <a:prstClr val="black"/>
                </a:solidFill>
                <a:latin typeface="Times New Roman" pitchFamily="25" charset="0"/>
                <a:ea typeface="ＭＳ Ｐゴシック" pitchFamily="25" charset="-128"/>
              </a:endParaRPr>
            </a:p>
          </p:txBody>
        </p:sp>
      </p:grpSp>
      <p:grpSp>
        <p:nvGrpSpPr>
          <p:cNvPr id="172107" name="Group 75"/>
          <p:cNvGrpSpPr>
            <a:grpSpLocks/>
          </p:cNvGrpSpPr>
          <p:nvPr/>
        </p:nvGrpSpPr>
        <p:grpSpPr bwMode="auto">
          <a:xfrm>
            <a:off x="2451100" y="4602163"/>
            <a:ext cx="1460500" cy="1612900"/>
            <a:chOff x="1544" y="2899"/>
            <a:chExt cx="920" cy="1016"/>
          </a:xfrm>
          <a:solidFill>
            <a:srgbClr val="00B0F0"/>
          </a:solidFill>
        </p:grpSpPr>
        <p:sp>
          <p:nvSpPr>
            <p:cNvPr id="66585" name="Oval 8"/>
            <p:cNvSpPr>
              <a:spLocks noChangeArrowheads="1"/>
            </p:cNvSpPr>
            <p:nvPr/>
          </p:nvSpPr>
          <p:spPr bwMode="auto">
            <a:xfrm>
              <a:off x="1552" y="3371"/>
              <a:ext cx="912" cy="544"/>
            </a:xfrm>
            <a:prstGeom prst="ellipse">
              <a:avLst/>
            </a:prstGeom>
            <a:grpFill/>
            <a:ln w="22225">
              <a:solidFill>
                <a:schemeClr val="tx1"/>
              </a:solidFill>
              <a:round/>
              <a:headEnd/>
              <a:tailEnd/>
            </a:ln>
          </p:spPr>
          <p:txBody>
            <a:bodyPr wrap="none" anchor="ct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400" b="1">
                  <a:solidFill>
                    <a:prstClr val="black"/>
                  </a:solidFill>
                  <a:latin typeface="Comic Sans MS" pitchFamily="66" charset="0"/>
                  <a:cs typeface="Arial" charset="0"/>
                </a:rPr>
                <a:t>Shadow</a:t>
              </a:r>
            </a:p>
          </p:txBody>
        </p:sp>
        <p:sp>
          <p:nvSpPr>
            <p:cNvPr id="66586" name="Line 16"/>
            <p:cNvSpPr>
              <a:spLocks noChangeShapeType="1"/>
            </p:cNvSpPr>
            <p:nvPr/>
          </p:nvSpPr>
          <p:spPr bwMode="auto">
            <a:xfrm>
              <a:off x="1544" y="2899"/>
              <a:ext cx="208" cy="544"/>
            </a:xfrm>
            <a:prstGeom prst="line">
              <a:avLst/>
            </a:prstGeom>
            <a:grpFill/>
            <a:ln w="57150">
              <a:solidFill>
                <a:schemeClr val="tx1"/>
              </a:solidFill>
              <a:round/>
              <a:headEnd/>
              <a:tailEnd type="triangle" w="med" len="med"/>
            </a:ln>
          </p:spPr>
          <p:txBody>
            <a:bodyPr wrap="none" anchor="ctr"/>
            <a:lstStyle/>
            <a:p>
              <a:pPr algn="r"/>
              <a:endParaRPr lang="en-US">
                <a:solidFill>
                  <a:prstClr val="black"/>
                </a:solidFill>
                <a:latin typeface="Times New Roman" pitchFamily="25" charset="0"/>
                <a:ea typeface="ＭＳ Ｐゴシック" pitchFamily="25" charset="-128"/>
              </a:endParaRPr>
            </a:p>
          </p:txBody>
        </p:sp>
      </p:grpSp>
      <p:grpSp>
        <p:nvGrpSpPr>
          <p:cNvPr id="172104" name="Group 72"/>
          <p:cNvGrpSpPr>
            <a:grpSpLocks/>
          </p:cNvGrpSpPr>
          <p:nvPr/>
        </p:nvGrpSpPr>
        <p:grpSpPr bwMode="auto">
          <a:xfrm>
            <a:off x="3254375" y="4329113"/>
            <a:ext cx="2819400" cy="1103312"/>
            <a:chOff x="2050" y="2727"/>
            <a:chExt cx="1776" cy="695"/>
          </a:xfrm>
        </p:grpSpPr>
        <p:sp>
          <p:nvSpPr>
            <p:cNvPr id="66583" name="Line 18"/>
            <p:cNvSpPr>
              <a:spLocks noChangeShapeType="1"/>
            </p:cNvSpPr>
            <p:nvPr/>
          </p:nvSpPr>
          <p:spPr bwMode="auto">
            <a:xfrm flipV="1">
              <a:off x="2367" y="2735"/>
              <a:ext cx="1459" cy="687"/>
            </a:xfrm>
            <a:prstGeom prst="line">
              <a:avLst/>
            </a:prstGeom>
            <a:noFill/>
            <a:ln w="57150">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algn="r"/>
              <a:endParaRPr lang="en-US">
                <a:solidFill>
                  <a:prstClr val="black"/>
                </a:solidFill>
                <a:latin typeface="Times New Roman" pitchFamily="25" charset="0"/>
                <a:ea typeface="ＭＳ Ｐゴシック" pitchFamily="25" charset="-128"/>
              </a:endParaRPr>
            </a:p>
          </p:txBody>
        </p:sp>
        <p:sp>
          <p:nvSpPr>
            <p:cNvPr id="66584" name="Text Box 71"/>
            <p:cNvSpPr txBox="1">
              <a:spLocks noChangeArrowheads="1"/>
            </p:cNvSpPr>
            <p:nvPr/>
          </p:nvSpPr>
          <p:spPr bwMode="auto">
            <a:xfrm>
              <a:off x="2050" y="2727"/>
              <a:ext cx="873"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r"/>
              <a:r>
                <a:rPr lang="en-US" altLang="en-US">
                  <a:solidFill>
                    <a:prstClr val="black"/>
                  </a:solidFill>
                  <a:ea typeface="ＭＳ Ｐゴシック" pitchFamily="25" charset="-128"/>
                </a:rPr>
                <a:t>Activate</a:t>
              </a:r>
            </a:p>
            <a:p>
              <a:pPr algn="r"/>
              <a:r>
                <a:rPr lang="en-US" altLang="en-US">
                  <a:solidFill>
                    <a:prstClr val="black"/>
                  </a:solidFill>
                  <a:ea typeface="ＭＳ Ｐゴシック" pitchFamily="25" charset="-128"/>
                </a:rPr>
                <a:t>Claim</a:t>
              </a:r>
            </a:p>
          </p:txBody>
        </p:sp>
      </p:grpSp>
      <p:grpSp>
        <p:nvGrpSpPr>
          <p:cNvPr id="172108" name="Group 76"/>
          <p:cNvGrpSpPr>
            <a:grpSpLocks/>
          </p:cNvGrpSpPr>
          <p:nvPr/>
        </p:nvGrpSpPr>
        <p:grpSpPr bwMode="auto">
          <a:xfrm>
            <a:off x="3898900" y="4606925"/>
            <a:ext cx="2590800" cy="1112838"/>
            <a:chOff x="2456" y="2902"/>
            <a:chExt cx="1632" cy="701"/>
          </a:xfrm>
          <a:solidFill>
            <a:srgbClr val="00B0F0"/>
          </a:solidFill>
        </p:grpSpPr>
        <p:sp>
          <p:nvSpPr>
            <p:cNvPr id="66579" name="Line 18"/>
            <p:cNvSpPr>
              <a:spLocks noChangeShapeType="1"/>
            </p:cNvSpPr>
            <p:nvPr/>
          </p:nvSpPr>
          <p:spPr bwMode="auto">
            <a:xfrm flipV="1">
              <a:off x="2456" y="3339"/>
              <a:ext cx="584" cy="224"/>
            </a:xfrm>
            <a:prstGeom prst="line">
              <a:avLst/>
            </a:prstGeom>
            <a:grpFill/>
            <a:ln w="57150">
              <a:solidFill>
                <a:schemeClr val="tx1"/>
              </a:solidFill>
              <a:prstDash val="sysDot"/>
              <a:round/>
              <a:headEnd type="triangle" w="med" len="med"/>
              <a:tailEnd type="triangle" w="med" len="med"/>
            </a:ln>
          </p:spPr>
          <p:txBody>
            <a:bodyPr wrap="none" anchor="ctr"/>
            <a:lstStyle/>
            <a:p>
              <a:pPr algn="r"/>
              <a:endParaRPr lang="en-US">
                <a:solidFill>
                  <a:prstClr val="black"/>
                </a:solidFill>
                <a:latin typeface="Times New Roman" pitchFamily="25" charset="0"/>
                <a:ea typeface="ＭＳ Ｐゴシック" pitchFamily="25" charset="-128"/>
              </a:endParaRPr>
            </a:p>
          </p:txBody>
        </p:sp>
        <p:grpSp>
          <p:nvGrpSpPr>
            <p:cNvPr id="66580" name="Group 74"/>
            <p:cNvGrpSpPr>
              <a:grpSpLocks/>
            </p:cNvGrpSpPr>
            <p:nvPr/>
          </p:nvGrpSpPr>
          <p:grpSpPr bwMode="auto">
            <a:xfrm>
              <a:off x="3040" y="2902"/>
              <a:ext cx="1048" cy="701"/>
              <a:chOff x="3040" y="2902"/>
              <a:chExt cx="1048" cy="701"/>
            </a:xfrm>
            <a:grpFill/>
          </p:grpSpPr>
          <p:sp>
            <p:nvSpPr>
              <p:cNvPr id="66581" name="Oval 11"/>
              <p:cNvSpPr>
                <a:spLocks noChangeArrowheads="1"/>
              </p:cNvSpPr>
              <p:nvPr/>
            </p:nvSpPr>
            <p:spPr bwMode="auto">
              <a:xfrm>
                <a:off x="3040" y="3075"/>
                <a:ext cx="912" cy="528"/>
              </a:xfrm>
              <a:prstGeom prst="ellipse">
                <a:avLst/>
              </a:prstGeom>
              <a:grpFill/>
              <a:ln w="22225">
                <a:solidFill>
                  <a:schemeClr val="tx1"/>
                </a:solidFill>
                <a:round/>
                <a:headEnd/>
                <a:tailEnd/>
              </a:ln>
            </p:spPr>
            <p:txBody>
              <a:bodyPr wrap="none" anchor="ct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400" b="1">
                    <a:solidFill>
                      <a:prstClr val="black"/>
                    </a:solidFill>
                    <a:latin typeface="Comic Sans MS" pitchFamily="66" charset="0"/>
                    <a:cs typeface="Arial" charset="0"/>
                  </a:rPr>
                  <a:t>Starter</a:t>
                </a:r>
                <a:endParaRPr lang="en-US" altLang="en-US" sz="2400">
                  <a:solidFill>
                    <a:prstClr val="black"/>
                  </a:solidFill>
                  <a:latin typeface="Comic Sans MS" pitchFamily="66" charset="0"/>
                  <a:cs typeface="Arial" charset="0"/>
                </a:endParaRPr>
              </a:p>
            </p:txBody>
          </p:sp>
          <p:sp>
            <p:nvSpPr>
              <p:cNvPr id="66582" name="Line 16"/>
              <p:cNvSpPr>
                <a:spLocks noChangeShapeType="1"/>
              </p:cNvSpPr>
              <p:nvPr/>
            </p:nvSpPr>
            <p:spPr bwMode="auto">
              <a:xfrm flipH="1">
                <a:off x="3823" y="2902"/>
                <a:ext cx="265" cy="276"/>
              </a:xfrm>
              <a:prstGeom prst="line">
                <a:avLst/>
              </a:prstGeom>
              <a:grpFill/>
              <a:ln w="57150">
                <a:solidFill>
                  <a:schemeClr val="tx1"/>
                </a:solidFill>
                <a:round/>
                <a:headEnd/>
                <a:tailEnd type="triangle" w="med" len="med"/>
              </a:ln>
            </p:spPr>
            <p:txBody>
              <a:bodyPr wrap="none" anchor="ctr"/>
              <a:lstStyle/>
              <a:p>
                <a:pPr algn="r"/>
                <a:endParaRPr lang="en-US">
                  <a:solidFill>
                    <a:prstClr val="black"/>
                  </a:solidFill>
                  <a:latin typeface="Times New Roman" pitchFamily="25" charset="0"/>
                  <a:ea typeface="ＭＳ Ｐゴシック" pitchFamily="25" charset="-128"/>
                </a:endParaRPr>
              </a:p>
            </p:txBody>
          </p:sp>
        </p:grpSp>
      </p:grpSp>
    </p:spTree>
    <p:custDataLst>
      <p:tags r:id="rId1"/>
    </p:custDataLst>
    <p:extLst>
      <p:ext uri="{BB962C8B-B14F-4D97-AF65-F5344CB8AC3E}">
        <p14:creationId xmlns:p14="http://schemas.microsoft.com/office/powerpoint/2010/main" val="11305003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21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21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210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5"/>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fld id="{5FB62187-DF48-4C62-A04C-257F298EDDF4}" type="slidenum">
              <a:rPr lang="en-US" altLang="en-US" sz="1200">
                <a:solidFill>
                  <a:srgbClr val="898989"/>
                </a:solidFill>
                <a:latin typeface="Arial" charset="0"/>
              </a:rPr>
              <a:pPr/>
              <a:t>29</a:t>
            </a:fld>
            <a:endParaRPr lang="en-US" altLang="en-US" sz="1200">
              <a:solidFill>
                <a:srgbClr val="898989"/>
              </a:solidFill>
              <a:latin typeface="Arial" charset="0"/>
            </a:endParaRPr>
          </a:p>
        </p:txBody>
      </p:sp>
      <p:sp>
        <p:nvSpPr>
          <p:cNvPr id="174086" name="Rectangle 5"/>
          <p:cNvSpPr>
            <a:spLocks noGrp="1" noChangeArrowheads="1"/>
          </p:cNvSpPr>
          <p:nvPr>
            <p:ph type="title" idx="4294967295"/>
          </p:nvPr>
        </p:nvSpPr>
        <p:spPr>
          <a:xfrm>
            <a:off x="533400" y="0"/>
            <a:ext cx="8610600" cy="762000"/>
          </a:xfrm>
        </p:spPr>
        <p:txBody>
          <a:bodyPr/>
          <a:lstStyle/>
          <a:p>
            <a:pPr eaLnBrk="1" hangingPunct="1">
              <a:defRPr/>
            </a:pPr>
            <a:r>
              <a:rPr lang="en-US" altLang="en-US"/>
              <a:t>Repeat until Claim released</a:t>
            </a:r>
          </a:p>
        </p:txBody>
      </p:sp>
      <p:sp>
        <p:nvSpPr>
          <p:cNvPr id="70" name="Slide Number Placeholder 3"/>
          <p:cNvSpPr txBox="1">
            <a:spLocks noGrp="1"/>
          </p:cNvSpPr>
          <p:nvPr/>
        </p:nvSpPr>
        <p:spPr bwMode="auto">
          <a:xfrm>
            <a:off x="0" y="6578600"/>
            <a:ext cx="990600" cy="279400"/>
          </a:xfrm>
          <a:prstGeom prst="rect">
            <a:avLst/>
          </a:prstGeom>
          <a:noFill/>
          <a:ln>
            <a:miter lim="800000"/>
            <a:headEnd/>
            <a:tailEnd/>
          </a:ln>
        </p:spPr>
        <p:txBody>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r"/>
            <a:fld id="{17473396-5189-425D-B40C-CB0ED63C8530}" type="slidenum">
              <a:rPr lang="en-US" altLang="en-US" sz="1400">
                <a:solidFill>
                  <a:srgbClr val="969696"/>
                </a:solidFill>
                <a:latin typeface="Arial" charset="0"/>
                <a:ea typeface="ＭＳ Ｐゴシック" pitchFamily="25" charset="-128"/>
              </a:rPr>
              <a:pPr algn="r"/>
              <a:t>29</a:t>
            </a:fld>
            <a:endParaRPr lang="en-US" altLang="en-US" sz="1400">
              <a:solidFill>
                <a:srgbClr val="969696"/>
              </a:solidFill>
              <a:latin typeface="Arial" charset="0"/>
              <a:ea typeface="ＭＳ Ｐゴシック" pitchFamily="25" charset="-128"/>
            </a:endParaRPr>
          </a:p>
        </p:txBody>
      </p:sp>
      <p:sp>
        <p:nvSpPr>
          <p:cNvPr id="67589" name="Rectangle 33"/>
          <p:cNvSpPr>
            <a:spLocks noChangeArrowheads="1"/>
          </p:cNvSpPr>
          <p:nvPr/>
        </p:nvSpPr>
        <p:spPr bwMode="auto">
          <a:xfrm>
            <a:off x="0" y="5572125"/>
            <a:ext cx="9144000" cy="1285875"/>
          </a:xfrm>
          <a:prstGeom prst="rect">
            <a:avLst/>
          </a:prstGeom>
          <a:solidFill>
            <a:schemeClr val="bg1"/>
          </a:solidFill>
          <a:ln w="9525">
            <a:solidFill>
              <a:schemeClr val="bg1"/>
            </a:solidFill>
            <a:miter lim="800000"/>
            <a:headEnd/>
            <a:tailEnd/>
          </a:ln>
        </p:spPr>
        <p:txBody>
          <a:bodyPr wrap="none" anchor="ct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r">
              <a:spcBef>
                <a:spcPct val="0"/>
              </a:spcBef>
              <a:buClrTx/>
              <a:buSzTx/>
              <a:buFontTx/>
              <a:buNone/>
            </a:pPr>
            <a:endParaRPr lang="en-US" altLang="en-US" sz="2800">
              <a:solidFill>
                <a:prstClr val="black"/>
              </a:solidFill>
              <a:latin typeface="Times New Roman" pitchFamily="18" charset="0"/>
              <a:cs typeface="Arial" charset="0"/>
            </a:endParaRPr>
          </a:p>
        </p:txBody>
      </p:sp>
      <p:sp>
        <p:nvSpPr>
          <p:cNvPr id="67590" name="Rectangle 2"/>
          <p:cNvSpPr>
            <a:spLocks noChangeArrowheads="1"/>
          </p:cNvSpPr>
          <p:nvPr/>
        </p:nvSpPr>
        <p:spPr bwMode="auto">
          <a:xfrm>
            <a:off x="4762500" y="3217863"/>
            <a:ext cx="4013200" cy="3276600"/>
          </a:xfrm>
          <a:prstGeom prst="rect">
            <a:avLst/>
          </a:prstGeom>
          <a:solidFill>
            <a:srgbClr val="FFFF99"/>
          </a:solidFill>
          <a:ln w="28575">
            <a:solidFill>
              <a:schemeClr val="tx1"/>
            </a:solidFill>
            <a:miter lim="800000"/>
            <a:headEnd/>
            <a:tailEnd/>
          </a:ln>
        </p:spPr>
        <p:txBody>
          <a:bodyPr wrap="none"/>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800" b="1">
                <a:solidFill>
                  <a:srgbClr val="4D4D4D"/>
                </a:solidFill>
                <a:latin typeface="Comic Sans MS" pitchFamily="66" charset="0"/>
                <a:cs typeface="Arial" charset="0"/>
              </a:rPr>
              <a:t>Execute Machine</a:t>
            </a:r>
          </a:p>
        </p:txBody>
      </p:sp>
      <p:sp>
        <p:nvSpPr>
          <p:cNvPr id="67591" name="Rectangle 4"/>
          <p:cNvSpPr>
            <a:spLocks noChangeArrowheads="1"/>
          </p:cNvSpPr>
          <p:nvPr/>
        </p:nvSpPr>
        <p:spPr bwMode="auto">
          <a:xfrm>
            <a:off x="304800" y="3217863"/>
            <a:ext cx="4025900" cy="3276600"/>
          </a:xfrm>
          <a:prstGeom prst="rect">
            <a:avLst/>
          </a:prstGeom>
          <a:solidFill>
            <a:srgbClr val="FFFF99"/>
          </a:solidFill>
          <a:ln w="28575">
            <a:solidFill>
              <a:schemeClr val="tx1"/>
            </a:solidFill>
            <a:miter lim="800000"/>
            <a:headEnd/>
            <a:tailEnd/>
          </a:ln>
        </p:spPr>
        <p:txBody>
          <a:bodyPr wrap="none"/>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800" b="1">
                <a:solidFill>
                  <a:srgbClr val="4D4D4D"/>
                </a:solidFill>
                <a:latin typeface="Comic Sans MS" pitchFamily="66" charset="0"/>
                <a:cs typeface="Arial" charset="0"/>
              </a:rPr>
              <a:t>Submit Machine</a:t>
            </a:r>
            <a:endParaRPr lang="en-US" altLang="en-US" sz="2800">
              <a:solidFill>
                <a:srgbClr val="4D4D4D"/>
              </a:solidFill>
              <a:latin typeface="Comic Sans MS" pitchFamily="66" charset="0"/>
              <a:cs typeface="Arial" charset="0"/>
            </a:endParaRPr>
          </a:p>
        </p:txBody>
      </p:sp>
      <p:sp>
        <p:nvSpPr>
          <p:cNvPr id="67592" name="Oval 7"/>
          <p:cNvSpPr>
            <a:spLocks noChangeArrowheads="1"/>
          </p:cNvSpPr>
          <p:nvPr/>
        </p:nvSpPr>
        <p:spPr bwMode="auto">
          <a:xfrm>
            <a:off x="1460500" y="3789363"/>
            <a:ext cx="1447800" cy="838200"/>
          </a:xfrm>
          <a:prstGeom prst="ellipse">
            <a:avLst/>
          </a:prstGeom>
          <a:solidFill>
            <a:srgbClr val="00B0F0"/>
          </a:solidFill>
          <a:ln w="22225">
            <a:solidFill>
              <a:schemeClr val="tx1"/>
            </a:solidFill>
            <a:round/>
            <a:headEnd/>
            <a:tailEnd/>
          </a:ln>
        </p:spPr>
        <p:txBody>
          <a:bodyPr wrap="none" anchor="ct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400" b="1">
                <a:solidFill>
                  <a:prstClr val="black"/>
                </a:solidFill>
                <a:latin typeface="Comic Sans MS" pitchFamily="66" charset="0"/>
                <a:cs typeface="Arial" charset="0"/>
              </a:rPr>
              <a:t>Schedd</a:t>
            </a:r>
          </a:p>
        </p:txBody>
      </p:sp>
      <p:sp>
        <p:nvSpPr>
          <p:cNvPr id="67593" name="Oval 10"/>
          <p:cNvSpPr>
            <a:spLocks noChangeArrowheads="1"/>
          </p:cNvSpPr>
          <p:nvPr/>
        </p:nvSpPr>
        <p:spPr bwMode="auto">
          <a:xfrm>
            <a:off x="6070600" y="3789363"/>
            <a:ext cx="1447800" cy="838200"/>
          </a:xfrm>
          <a:prstGeom prst="ellipse">
            <a:avLst/>
          </a:prstGeom>
          <a:solidFill>
            <a:srgbClr val="00B0F0"/>
          </a:solidFill>
          <a:ln w="22225">
            <a:solidFill>
              <a:schemeClr val="tx1"/>
            </a:solidFill>
            <a:round/>
            <a:headEnd/>
            <a:tailEnd/>
          </a:ln>
        </p:spPr>
        <p:txBody>
          <a:bodyPr wrap="none" anchor="ct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400" b="1">
                <a:solidFill>
                  <a:prstClr val="black"/>
                </a:solidFill>
                <a:latin typeface="Comic Sans MS" pitchFamily="66" charset="0"/>
                <a:cs typeface="Arial" charset="0"/>
              </a:rPr>
              <a:t>Startd</a:t>
            </a:r>
          </a:p>
        </p:txBody>
      </p:sp>
      <p:sp>
        <p:nvSpPr>
          <p:cNvPr id="67594" name="Rectangle 20"/>
          <p:cNvSpPr>
            <a:spLocks noChangeArrowheads="1"/>
          </p:cNvSpPr>
          <p:nvPr/>
        </p:nvSpPr>
        <p:spPr bwMode="auto">
          <a:xfrm>
            <a:off x="2527300" y="901700"/>
            <a:ext cx="4025900" cy="1506538"/>
          </a:xfrm>
          <a:prstGeom prst="rect">
            <a:avLst/>
          </a:prstGeom>
          <a:solidFill>
            <a:srgbClr val="FFFF99"/>
          </a:solidFill>
          <a:ln w="28575">
            <a:solidFill>
              <a:schemeClr val="tx1"/>
            </a:solidFill>
            <a:miter lim="800000"/>
            <a:headEnd/>
            <a:tailEnd/>
          </a:ln>
        </p:spPr>
        <p:txBody>
          <a:bodyPr wrap="none"/>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800" b="1">
                <a:solidFill>
                  <a:srgbClr val="4D4D4D"/>
                </a:solidFill>
                <a:latin typeface="Comic Sans MS" pitchFamily="66" charset="0"/>
                <a:cs typeface="Arial" charset="0"/>
              </a:rPr>
              <a:t>Central Manager</a:t>
            </a:r>
            <a:endParaRPr lang="en-US" altLang="en-US" sz="2800">
              <a:solidFill>
                <a:srgbClr val="4D4D4D"/>
              </a:solidFill>
              <a:latin typeface="Comic Sans MS" pitchFamily="66" charset="0"/>
              <a:cs typeface="Arial" charset="0"/>
            </a:endParaRPr>
          </a:p>
        </p:txBody>
      </p:sp>
      <p:sp>
        <p:nvSpPr>
          <p:cNvPr id="67595" name="Oval 21"/>
          <p:cNvSpPr>
            <a:spLocks noChangeArrowheads="1"/>
          </p:cNvSpPr>
          <p:nvPr/>
        </p:nvSpPr>
        <p:spPr bwMode="auto">
          <a:xfrm>
            <a:off x="4940300" y="1444625"/>
            <a:ext cx="1447800" cy="838200"/>
          </a:xfrm>
          <a:prstGeom prst="ellipse">
            <a:avLst/>
          </a:prstGeom>
          <a:solidFill>
            <a:srgbClr val="00B0F0"/>
          </a:solidFill>
          <a:ln w="22225">
            <a:solidFill>
              <a:schemeClr val="tx1"/>
            </a:solidFill>
            <a:round/>
            <a:headEnd/>
            <a:tailEnd/>
          </a:ln>
        </p:spPr>
        <p:txBody>
          <a:bodyPr wrap="none" anchor="ct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400" b="1">
                <a:solidFill>
                  <a:prstClr val="black"/>
                </a:solidFill>
                <a:latin typeface="Comic Sans MS" pitchFamily="66" charset="0"/>
                <a:cs typeface="Arial" charset="0"/>
              </a:rPr>
              <a:t>Collector</a:t>
            </a:r>
          </a:p>
        </p:txBody>
      </p:sp>
      <p:sp>
        <p:nvSpPr>
          <p:cNvPr id="67596" name="Oval 22"/>
          <p:cNvSpPr>
            <a:spLocks noChangeArrowheads="1"/>
          </p:cNvSpPr>
          <p:nvPr/>
        </p:nvSpPr>
        <p:spPr bwMode="auto">
          <a:xfrm>
            <a:off x="2616200" y="1444625"/>
            <a:ext cx="1701800" cy="838200"/>
          </a:xfrm>
          <a:prstGeom prst="ellipse">
            <a:avLst/>
          </a:prstGeom>
          <a:solidFill>
            <a:srgbClr val="00B0F0"/>
          </a:solidFill>
          <a:ln w="22225">
            <a:solidFill>
              <a:schemeClr val="tx1"/>
            </a:solidFill>
            <a:round/>
            <a:headEnd/>
            <a:tailEnd/>
          </a:ln>
        </p:spPr>
        <p:txBody>
          <a:bodyPr wrap="none" anchor="ct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400" b="1">
                <a:solidFill>
                  <a:prstClr val="black"/>
                </a:solidFill>
                <a:latin typeface="Comic Sans MS" pitchFamily="66" charset="0"/>
                <a:cs typeface="Arial" charset="0"/>
              </a:rPr>
              <a:t>Negotiator</a:t>
            </a:r>
          </a:p>
        </p:txBody>
      </p:sp>
      <p:sp>
        <p:nvSpPr>
          <p:cNvPr id="67597" name="Line 13"/>
          <p:cNvSpPr>
            <a:spLocks noChangeShapeType="1"/>
          </p:cNvSpPr>
          <p:nvPr/>
        </p:nvSpPr>
        <p:spPr bwMode="auto">
          <a:xfrm flipV="1">
            <a:off x="2933700" y="4208463"/>
            <a:ext cx="3136900" cy="12700"/>
          </a:xfrm>
          <a:prstGeom prst="line">
            <a:avLst/>
          </a:prstGeom>
          <a:noFill/>
          <a:ln w="76200" cmpd="tri">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algn="r"/>
            <a:endParaRPr lang="en-US">
              <a:solidFill>
                <a:prstClr val="black"/>
              </a:solidFill>
              <a:latin typeface="Times New Roman" pitchFamily="25" charset="0"/>
              <a:ea typeface="ＭＳ Ｐゴシック" pitchFamily="25" charset="-128"/>
            </a:endParaRPr>
          </a:p>
        </p:txBody>
      </p:sp>
      <p:sp>
        <p:nvSpPr>
          <p:cNvPr id="67598" name="Text Box 13"/>
          <p:cNvSpPr txBox="1">
            <a:spLocks noChangeArrowheads="1"/>
          </p:cNvSpPr>
          <p:nvPr/>
        </p:nvSpPr>
        <p:spPr bwMode="auto">
          <a:xfrm>
            <a:off x="3762375" y="3708400"/>
            <a:ext cx="18049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spAutoFit/>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r"/>
            <a:r>
              <a:rPr lang="en-US" altLang="en-US" u="sng">
                <a:solidFill>
                  <a:prstClr val="black"/>
                </a:solidFill>
                <a:ea typeface="ＭＳ Ｐゴシック" pitchFamily="25" charset="-128"/>
              </a:rPr>
              <a:t>CLAIMED</a:t>
            </a:r>
          </a:p>
        </p:txBody>
      </p:sp>
      <p:grpSp>
        <p:nvGrpSpPr>
          <p:cNvPr id="2" name="Group 31"/>
          <p:cNvGrpSpPr>
            <a:grpSpLocks/>
          </p:cNvGrpSpPr>
          <p:nvPr/>
        </p:nvGrpSpPr>
        <p:grpSpPr bwMode="auto">
          <a:xfrm>
            <a:off x="6273800" y="4940178"/>
            <a:ext cx="2400300" cy="1473200"/>
            <a:chOff x="3952" y="2568"/>
            <a:chExt cx="1512" cy="928"/>
          </a:xfrm>
          <a:solidFill>
            <a:srgbClr val="00B050"/>
          </a:solidFill>
        </p:grpSpPr>
        <p:sp>
          <p:nvSpPr>
            <p:cNvPr id="67611" name="Rectangle 3"/>
            <p:cNvSpPr>
              <a:spLocks noChangeArrowheads="1"/>
            </p:cNvSpPr>
            <p:nvPr/>
          </p:nvSpPr>
          <p:spPr bwMode="auto">
            <a:xfrm>
              <a:off x="4280" y="2568"/>
              <a:ext cx="1184" cy="928"/>
            </a:xfrm>
            <a:prstGeom prst="rect">
              <a:avLst/>
            </a:prstGeom>
            <a:grpFill/>
            <a:ln w="28575">
              <a:solidFill>
                <a:schemeClr val="tx1"/>
              </a:solidFill>
              <a:miter lim="800000"/>
              <a:headEnd/>
              <a:tailEnd/>
            </a:ln>
          </p:spPr>
          <p:txBody>
            <a:bodyPr wrap="none"/>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400" b="1">
                  <a:solidFill>
                    <a:prstClr val="black"/>
                  </a:solidFill>
                  <a:latin typeface="Comic Sans MS" pitchFamily="66" charset="0"/>
                  <a:cs typeface="Arial" charset="0"/>
                </a:rPr>
                <a:t>Job</a:t>
              </a:r>
            </a:p>
          </p:txBody>
        </p:sp>
        <p:sp>
          <p:nvSpPr>
            <p:cNvPr id="67612" name="Line 15"/>
            <p:cNvSpPr>
              <a:spLocks noChangeShapeType="1"/>
            </p:cNvSpPr>
            <p:nvPr/>
          </p:nvSpPr>
          <p:spPr bwMode="auto">
            <a:xfrm>
              <a:off x="3952" y="2864"/>
              <a:ext cx="328" cy="120"/>
            </a:xfrm>
            <a:prstGeom prst="line">
              <a:avLst/>
            </a:prstGeom>
            <a:grpFill/>
            <a:ln w="57150">
              <a:solidFill>
                <a:schemeClr val="tx1"/>
              </a:solidFill>
              <a:round/>
              <a:headEnd/>
              <a:tailEnd type="triangle" w="med" len="med"/>
            </a:ln>
          </p:spPr>
          <p:txBody>
            <a:bodyPr wrap="none" anchor="ctr"/>
            <a:lstStyle/>
            <a:p>
              <a:pPr algn="r"/>
              <a:endParaRPr lang="en-US">
                <a:solidFill>
                  <a:prstClr val="black"/>
                </a:solidFill>
                <a:latin typeface="Times New Roman" pitchFamily="25" charset="0"/>
                <a:ea typeface="ＭＳ Ｐゴシック" pitchFamily="25" charset="-128"/>
              </a:endParaRPr>
            </a:p>
          </p:txBody>
        </p:sp>
      </p:grpSp>
      <p:grpSp>
        <p:nvGrpSpPr>
          <p:cNvPr id="174097" name="Group 17"/>
          <p:cNvGrpSpPr>
            <a:grpSpLocks/>
          </p:cNvGrpSpPr>
          <p:nvPr/>
        </p:nvGrpSpPr>
        <p:grpSpPr bwMode="auto">
          <a:xfrm>
            <a:off x="2451100" y="4602163"/>
            <a:ext cx="1460500" cy="1612900"/>
            <a:chOff x="1544" y="2899"/>
            <a:chExt cx="920" cy="1016"/>
          </a:xfrm>
          <a:solidFill>
            <a:srgbClr val="00B0F0"/>
          </a:solidFill>
        </p:grpSpPr>
        <p:sp>
          <p:nvSpPr>
            <p:cNvPr id="67609" name="Oval 8"/>
            <p:cNvSpPr>
              <a:spLocks noChangeArrowheads="1"/>
            </p:cNvSpPr>
            <p:nvPr/>
          </p:nvSpPr>
          <p:spPr bwMode="auto">
            <a:xfrm>
              <a:off x="1552" y="3371"/>
              <a:ext cx="912" cy="544"/>
            </a:xfrm>
            <a:prstGeom prst="ellipse">
              <a:avLst/>
            </a:prstGeom>
            <a:grpFill/>
            <a:ln w="22225">
              <a:solidFill>
                <a:schemeClr val="tx1"/>
              </a:solidFill>
              <a:round/>
              <a:headEnd/>
              <a:tailEnd/>
            </a:ln>
          </p:spPr>
          <p:txBody>
            <a:bodyPr wrap="none" anchor="ct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400" b="1">
                  <a:solidFill>
                    <a:prstClr val="black"/>
                  </a:solidFill>
                  <a:latin typeface="Comic Sans MS" pitchFamily="66" charset="0"/>
                  <a:cs typeface="Arial" charset="0"/>
                </a:rPr>
                <a:t>Shadow</a:t>
              </a:r>
            </a:p>
          </p:txBody>
        </p:sp>
        <p:sp>
          <p:nvSpPr>
            <p:cNvPr id="67610" name="Line 16"/>
            <p:cNvSpPr>
              <a:spLocks noChangeShapeType="1"/>
            </p:cNvSpPr>
            <p:nvPr/>
          </p:nvSpPr>
          <p:spPr bwMode="auto">
            <a:xfrm>
              <a:off x="1544" y="2899"/>
              <a:ext cx="208" cy="544"/>
            </a:xfrm>
            <a:prstGeom prst="line">
              <a:avLst/>
            </a:prstGeom>
            <a:grpFill/>
            <a:ln w="57150">
              <a:solidFill>
                <a:schemeClr val="tx1"/>
              </a:solidFill>
              <a:round/>
              <a:headEnd/>
              <a:tailEnd type="triangle" w="med" len="med"/>
            </a:ln>
          </p:spPr>
          <p:txBody>
            <a:bodyPr wrap="none" anchor="ctr"/>
            <a:lstStyle/>
            <a:p>
              <a:pPr algn="r"/>
              <a:endParaRPr lang="en-US">
                <a:solidFill>
                  <a:prstClr val="black"/>
                </a:solidFill>
                <a:latin typeface="Times New Roman" pitchFamily="25" charset="0"/>
                <a:ea typeface="ＭＳ Ｐゴシック" pitchFamily="25" charset="-128"/>
              </a:endParaRPr>
            </a:p>
          </p:txBody>
        </p:sp>
      </p:grpSp>
      <p:grpSp>
        <p:nvGrpSpPr>
          <p:cNvPr id="174100" name="Group 20"/>
          <p:cNvGrpSpPr>
            <a:grpSpLocks/>
          </p:cNvGrpSpPr>
          <p:nvPr/>
        </p:nvGrpSpPr>
        <p:grpSpPr bwMode="auto">
          <a:xfrm>
            <a:off x="3254375" y="4329113"/>
            <a:ext cx="2819400" cy="1103312"/>
            <a:chOff x="2050" y="2727"/>
            <a:chExt cx="1776" cy="695"/>
          </a:xfrm>
        </p:grpSpPr>
        <p:sp>
          <p:nvSpPr>
            <p:cNvPr id="67607" name="Line 18"/>
            <p:cNvSpPr>
              <a:spLocks noChangeShapeType="1"/>
            </p:cNvSpPr>
            <p:nvPr/>
          </p:nvSpPr>
          <p:spPr bwMode="auto">
            <a:xfrm flipV="1">
              <a:off x="2367" y="2735"/>
              <a:ext cx="1459" cy="687"/>
            </a:xfrm>
            <a:prstGeom prst="line">
              <a:avLst/>
            </a:prstGeom>
            <a:noFill/>
            <a:ln w="57150">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algn="r"/>
              <a:endParaRPr lang="en-US">
                <a:solidFill>
                  <a:prstClr val="black"/>
                </a:solidFill>
                <a:latin typeface="Times New Roman" pitchFamily="25" charset="0"/>
                <a:ea typeface="ＭＳ Ｐゴシック" pitchFamily="25" charset="-128"/>
              </a:endParaRPr>
            </a:p>
          </p:txBody>
        </p:sp>
        <p:sp>
          <p:nvSpPr>
            <p:cNvPr id="67608" name="Text Box 22"/>
            <p:cNvSpPr txBox="1">
              <a:spLocks noChangeArrowheads="1"/>
            </p:cNvSpPr>
            <p:nvPr/>
          </p:nvSpPr>
          <p:spPr bwMode="auto">
            <a:xfrm>
              <a:off x="2050" y="2727"/>
              <a:ext cx="873"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r"/>
              <a:r>
                <a:rPr lang="en-US" altLang="en-US">
                  <a:solidFill>
                    <a:prstClr val="black"/>
                  </a:solidFill>
                  <a:ea typeface="ＭＳ Ｐゴシック" pitchFamily="25" charset="-128"/>
                </a:rPr>
                <a:t>Activate</a:t>
              </a:r>
            </a:p>
            <a:p>
              <a:pPr algn="r"/>
              <a:r>
                <a:rPr lang="en-US" altLang="en-US">
                  <a:solidFill>
                    <a:prstClr val="black"/>
                  </a:solidFill>
                  <a:ea typeface="ＭＳ Ｐゴシック" pitchFamily="25" charset="-128"/>
                </a:rPr>
                <a:t>Claim</a:t>
              </a:r>
            </a:p>
          </p:txBody>
        </p:sp>
      </p:grpSp>
      <p:grpSp>
        <p:nvGrpSpPr>
          <p:cNvPr id="174103" name="Group 23"/>
          <p:cNvGrpSpPr>
            <a:grpSpLocks/>
          </p:cNvGrpSpPr>
          <p:nvPr/>
        </p:nvGrpSpPr>
        <p:grpSpPr bwMode="auto">
          <a:xfrm>
            <a:off x="3898900" y="4606925"/>
            <a:ext cx="2590800" cy="1112838"/>
            <a:chOff x="2456" y="2902"/>
            <a:chExt cx="1632" cy="701"/>
          </a:xfrm>
          <a:solidFill>
            <a:srgbClr val="00B0F0"/>
          </a:solidFill>
        </p:grpSpPr>
        <p:sp>
          <p:nvSpPr>
            <p:cNvPr id="67603" name="Line 18"/>
            <p:cNvSpPr>
              <a:spLocks noChangeShapeType="1"/>
            </p:cNvSpPr>
            <p:nvPr/>
          </p:nvSpPr>
          <p:spPr bwMode="auto">
            <a:xfrm flipV="1">
              <a:off x="2456" y="3339"/>
              <a:ext cx="584" cy="224"/>
            </a:xfrm>
            <a:prstGeom prst="line">
              <a:avLst/>
            </a:prstGeom>
            <a:grpFill/>
            <a:ln w="57150">
              <a:solidFill>
                <a:schemeClr val="tx1"/>
              </a:solidFill>
              <a:prstDash val="sysDot"/>
              <a:round/>
              <a:headEnd type="triangle" w="med" len="med"/>
              <a:tailEnd type="triangle" w="med" len="med"/>
            </a:ln>
          </p:spPr>
          <p:txBody>
            <a:bodyPr wrap="none" anchor="ctr"/>
            <a:lstStyle/>
            <a:p>
              <a:pPr algn="r"/>
              <a:endParaRPr lang="en-US">
                <a:solidFill>
                  <a:prstClr val="black"/>
                </a:solidFill>
                <a:latin typeface="Times New Roman" pitchFamily="25" charset="0"/>
                <a:ea typeface="ＭＳ Ｐゴシック" pitchFamily="25" charset="-128"/>
              </a:endParaRPr>
            </a:p>
          </p:txBody>
        </p:sp>
        <p:grpSp>
          <p:nvGrpSpPr>
            <p:cNvPr id="67604" name="Group 25"/>
            <p:cNvGrpSpPr>
              <a:grpSpLocks/>
            </p:cNvGrpSpPr>
            <p:nvPr/>
          </p:nvGrpSpPr>
          <p:grpSpPr bwMode="auto">
            <a:xfrm>
              <a:off x="3040" y="2902"/>
              <a:ext cx="1048" cy="701"/>
              <a:chOff x="3040" y="2902"/>
              <a:chExt cx="1048" cy="701"/>
            </a:xfrm>
            <a:grpFill/>
          </p:grpSpPr>
          <p:sp>
            <p:nvSpPr>
              <p:cNvPr id="67605" name="Oval 11"/>
              <p:cNvSpPr>
                <a:spLocks noChangeArrowheads="1"/>
              </p:cNvSpPr>
              <p:nvPr/>
            </p:nvSpPr>
            <p:spPr bwMode="auto">
              <a:xfrm>
                <a:off x="3040" y="3075"/>
                <a:ext cx="912" cy="528"/>
              </a:xfrm>
              <a:prstGeom prst="ellipse">
                <a:avLst/>
              </a:prstGeom>
              <a:grpFill/>
              <a:ln w="22225">
                <a:solidFill>
                  <a:schemeClr val="tx1"/>
                </a:solidFill>
                <a:round/>
                <a:headEnd/>
                <a:tailEnd/>
              </a:ln>
            </p:spPr>
            <p:txBody>
              <a:bodyPr wrap="none" anchor="ct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400" b="1">
                    <a:solidFill>
                      <a:prstClr val="black"/>
                    </a:solidFill>
                    <a:latin typeface="Comic Sans MS" pitchFamily="66" charset="0"/>
                    <a:cs typeface="Arial" charset="0"/>
                  </a:rPr>
                  <a:t>Starter</a:t>
                </a:r>
                <a:endParaRPr lang="en-US" altLang="en-US" sz="2400">
                  <a:solidFill>
                    <a:prstClr val="black"/>
                  </a:solidFill>
                  <a:latin typeface="Comic Sans MS" pitchFamily="66" charset="0"/>
                  <a:cs typeface="Arial" charset="0"/>
                </a:endParaRPr>
              </a:p>
            </p:txBody>
          </p:sp>
          <p:sp>
            <p:nvSpPr>
              <p:cNvPr id="67606" name="Line 16"/>
              <p:cNvSpPr>
                <a:spLocks noChangeShapeType="1"/>
              </p:cNvSpPr>
              <p:nvPr/>
            </p:nvSpPr>
            <p:spPr bwMode="auto">
              <a:xfrm flipH="1">
                <a:off x="3823" y="2902"/>
                <a:ext cx="265" cy="276"/>
              </a:xfrm>
              <a:prstGeom prst="line">
                <a:avLst/>
              </a:prstGeom>
              <a:grpFill/>
              <a:ln w="57150">
                <a:solidFill>
                  <a:schemeClr val="tx1"/>
                </a:solidFill>
                <a:round/>
                <a:headEnd/>
                <a:tailEnd type="triangle" w="med" len="med"/>
              </a:ln>
            </p:spPr>
            <p:txBody>
              <a:bodyPr wrap="none" anchor="ctr"/>
              <a:lstStyle/>
              <a:p>
                <a:pPr algn="r"/>
                <a:endParaRPr lang="en-US">
                  <a:solidFill>
                    <a:prstClr val="black"/>
                  </a:solidFill>
                  <a:latin typeface="Times New Roman" pitchFamily="25" charset="0"/>
                  <a:ea typeface="ＭＳ Ｐゴシック" pitchFamily="25" charset="-128"/>
                </a:endParaRPr>
              </a:p>
            </p:txBody>
          </p:sp>
        </p:grpSp>
      </p:grpSp>
    </p:spTree>
    <p:custDataLst>
      <p:tags r:id="rId1"/>
    </p:custDataLst>
    <p:extLst>
      <p:ext uri="{BB962C8B-B14F-4D97-AF65-F5344CB8AC3E}">
        <p14:creationId xmlns:p14="http://schemas.microsoft.com/office/powerpoint/2010/main" val="11311938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0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10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410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876"/>
            <a:ext cx="9144000" cy="6088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2"/>
          <p:cNvSpPr>
            <a:spLocks noGrp="1"/>
          </p:cNvSpPr>
          <p:nvPr>
            <p:ph type="title"/>
          </p:nvPr>
        </p:nvSpPr>
        <p:spPr>
          <a:xfrm>
            <a:off x="0" y="1866244"/>
            <a:ext cx="9144000" cy="685800"/>
          </a:xfrm>
        </p:spPr>
        <p:txBody>
          <a:bodyPr/>
          <a:lstStyle/>
          <a:p>
            <a:r>
              <a:rPr lang="en-US" sz="6600" dirty="0">
                <a:solidFill>
                  <a:schemeClr val="bg1"/>
                </a:solidFill>
              </a:rPr>
              <a:t>People have Problems</a:t>
            </a:r>
          </a:p>
        </p:txBody>
      </p:sp>
    </p:spTree>
    <p:extLst>
      <p:ext uri="{BB962C8B-B14F-4D97-AF65-F5344CB8AC3E}">
        <p14:creationId xmlns:p14="http://schemas.microsoft.com/office/powerpoint/2010/main" val="1997568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5"/>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fld id="{7D0B831B-86E2-4DE6-B63A-7E4FD9B27548}" type="slidenum">
              <a:rPr lang="en-US" altLang="en-US" sz="1200">
                <a:solidFill>
                  <a:srgbClr val="898989"/>
                </a:solidFill>
                <a:latin typeface="Arial" charset="0"/>
              </a:rPr>
              <a:pPr/>
              <a:t>30</a:t>
            </a:fld>
            <a:endParaRPr lang="en-US" altLang="en-US" sz="1200">
              <a:solidFill>
                <a:srgbClr val="898989"/>
              </a:solidFill>
              <a:latin typeface="Arial" charset="0"/>
            </a:endParaRPr>
          </a:p>
        </p:txBody>
      </p:sp>
      <p:sp>
        <p:nvSpPr>
          <p:cNvPr id="176134" name="Rectangle 5"/>
          <p:cNvSpPr>
            <a:spLocks noGrp="1" noChangeArrowheads="1"/>
          </p:cNvSpPr>
          <p:nvPr>
            <p:ph type="title" idx="4294967295"/>
          </p:nvPr>
        </p:nvSpPr>
        <p:spPr>
          <a:xfrm>
            <a:off x="533400" y="0"/>
            <a:ext cx="8610600" cy="762000"/>
          </a:xfrm>
        </p:spPr>
        <p:txBody>
          <a:bodyPr/>
          <a:lstStyle/>
          <a:p>
            <a:pPr eaLnBrk="1" hangingPunct="1">
              <a:defRPr/>
            </a:pPr>
            <a:r>
              <a:rPr lang="en-US" altLang="en-US"/>
              <a:t>Repeat until Claim released</a:t>
            </a:r>
          </a:p>
        </p:txBody>
      </p:sp>
      <p:sp>
        <p:nvSpPr>
          <p:cNvPr id="70" name="Slide Number Placeholder 3"/>
          <p:cNvSpPr txBox="1">
            <a:spLocks noGrp="1"/>
          </p:cNvSpPr>
          <p:nvPr/>
        </p:nvSpPr>
        <p:spPr bwMode="auto">
          <a:xfrm>
            <a:off x="0" y="6578600"/>
            <a:ext cx="990600" cy="279400"/>
          </a:xfrm>
          <a:prstGeom prst="rect">
            <a:avLst/>
          </a:prstGeom>
          <a:noFill/>
          <a:ln>
            <a:miter lim="800000"/>
            <a:headEnd/>
            <a:tailEnd/>
          </a:ln>
        </p:spPr>
        <p:txBody>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r"/>
            <a:fld id="{5B9902E9-FA29-4F9E-9550-EF3213C596A9}" type="slidenum">
              <a:rPr lang="en-US" altLang="en-US" sz="1400">
                <a:solidFill>
                  <a:srgbClr val="969696"/>
                </a:solidFill>
                <a:latin typeface="Arial" charset="0"/>
                <a:ea typeface="ＭＳ Ｐゴシック" pitchFamily="25" charset="-128"/>
              </a:rPr>
              <a:pPr algn="r"/>
              <a:t>30</a:t>
            </a:fld>
            <a:endParaRPr lang="en-US" altLang="en-US" sz="1400">
              <a:solidFill>
                <a:srgbClr val="969696"/>
              </a:solidFill>
              <a:latin typeface="Arial" charset="0"/>
              <a:ea typeface="ＭＳ Ｐゴシック" pitchFamily="25" charset="-128"/>
            </a:endParaRPr>
          </a:p>
        </p:txBody>
      </p:sp>
      <p:sp>
        <p:nvSpPr>
          <p:cNvPr id="68613" name="Rectangle 33"/>
          <p:cNvSpPr>
            <a:spLocks noChangeArrowheads="1"/>
          </p:cNvSpPr>
          <p:nvPr/>
        </p:nvSpPr>
        <p:spPr bwMode="auto">
          <a:xfrm>
            <a:off x="0" y="5572125"/>
            <a:ext cx="9144000" cy="1285875"/>
          </a:xfrm>
          <a:prstGeom prst="rect">
            <a:avLst/>
          </a:prstGeom>
          <a:solidFill>
            <a:schemeClr val="bg1"/>
          </a:solidFill>
          <a:ln w="9525">
            <a:solidFill>
              <a:schemeClr val="bg1"/>
            </a:solidFill>
            <a:miter lim="800000"/>
            <a:headEnd/>
            <a:tailEnd/>
          </a:ln>
        </p:spPr>
        <p:txBody>
          <a:bodyPr wrap="none" anchor="ct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r">
              <a:spcBef>
                <a:spcPct val="0"/>
              </a:spcBef>
              <a:buClrTx/>
              <a:buSzTx/>
              <a:buFontTx/>
              <a:buNone/>
            </a:pPr>
            <a:endParaRPr lang="en-US" altLang="en-US" sz="2800">
              <a:solidFill>
                <a:prstClr val="black"/>
              </a:solidFill>
              <a:latin typeface="Times New Roman" pitchFamily="18" charset="0"/>
              <a:cs typeface="Arial" charset="0"/>
            </a:endParaRPr>
          </a:p>
        </p:txBody>
      </p:sp>
      <p:sp>
        <p:nvSpPr>
          <p:cNvPr id="68614" name="Rectangle 2"/>
          <p:cNvSpPr>
            <a:spLocks noChangeArrowheads="1"/>
          </p:cNvSpPr>
          <p:nvPr/>
        </p:nvSpPr>
        <p:spPr bwMode="auto">
          <a:xfrm>
            <a:off x="4762500" y="3217863"/>
            <a:ext cx="4013200" cy="3276600"/>
          </a:xfrm>
          <a:prstGeom prst="rect">
            <a:avLst/>
          </a:prstGeom>
          <a:solidFill>
            <a:srgbClr val="FFFF99"/>
          </a:solidFill>
          <a:ln w="28575">
            <a:solidFill>
              <a:schemeClr val="tx1"/>
            </a:solidFill>
            <a:miter lim="800000"/>
            <a:headEnd/>
            <a:tailEnd/>
          </a:ln>
        </p:spPr>
        <p:txBody>
          <a:bodyPr wrap="none"/>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800" b="1">
                <a:solidFill>
                  <a:srgbClr val="4D4D4D"/>
                </a:solidFill>
                <a:latin typeface="Comic Sans MS" pitchFamily="66" charset="0"/>
                <a:cs typeface="Arial" charset="0"/>
              </a:rPr>
              <a:t>Execute Machine</a:t>
            </a:r>
          </a:p>
        </p:txBody>
      </p:sp>
      <p:sp>
        <p:nvSpPr>
          <p:cNvPr id="68615" name="Rectangle 4"/>
          <p:cNvSpPr>
            <a:spLocks noChangeArrowheads="1"/>
          </p:cNvSpPr>
          <p:nvPr/>
        </p:nvSpPr>
        <p:spPr bwMode="auto">
          <a:xfrm>
            <a:off x="304800" y="3217863"/>
            <a:ext cx="4025900" cy="3276600"/>
          </a:xfrm>
          <a:prstGeom prst="rect">
            <a:avLst/>
          </a:prstGeom>
          <a:solidFill>
            <a:srgbClr val="FFFF99"/>
          </a:solidFill>
          <a:ln w="28575">
            <a:solidFill>
              <a:schemeClr val="tx1"/>
            </a:solidFill>
            <a:miter lim="800000"/>
            <a:headEnd/>
            <a:tailEnd/>
          </a:ln>
        </p:spPr>
        <p:txBody>
          <a:bodyPr wrap="none"/>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800" b="1">
                <a:solidFill>
                  <a:srgbClr val="4D4D4D"/>
                </a:solidFill>
                <a:latin typeface="Comic Sans MS" pitchFamily="66" charset="0"/>
                <a:cs typeface="Arial" charset="0"/>
              </a:rPr>
              <a:t>Submit Machine</a:t>
            </a:r>
            <a:endParaRPr lang="en-US" altLang="en-US" sz="2800">
              <a:solidFill>
                <a:srgbClr val="4D4D4D"/>
              </a:solidFill>
              <a:latin typeface="Comic Sans MS" pitchFamily="66" charset="0"/>
              <a:cs typeface="Arial" charset="0"/>
            </a:endParaRPr>
          </a:p>
        </p:txBody>
      </p:sp>
      <p:sp>
        <p:nvSpPr>
          <p:cNvPr id="68616" name="Oval 7"/>
          <p:cNvSpPr>
            <a:spLocks noChangeArrowheads="1"/>
          </p:cNvSpPr>
          <p:nvPr/>
        </p:nvSpPr>
        <p:spPr bwMode="auto">
          <a:xfrm>
            <a:off x="1460500" y="3789363"/>
            <a:ext cx="1447800" cy="838200"/>
          </a:xfrm>
          <a:prstGeom prst="ellipse">
            <a:avLst/>
          </a:prstGeom>
          <a:solidFill>
            <a:srgbClr val="00B0F0"/>
          </a:solidFill>
          <a:ln w="22225">
            <a:solidFill>
              <a:schemeClr val="tx1"/>
            </a:solidFill>
            <a:round/>
            <a:headEnd/>
            <a:tailEnd/>
          </a:ln>
        </p:spPr>
        <p:txBody>
          <a:bodyPr wrap="none" anchor="ct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400" b="1">
                <a:solidFill>
                  <a:prstClr val="black"/>
                </a:solidFill>
                <a:latin typeface="Comic Sans MS" pitchFamily="66" charset="0"/>
                <a:cs typeface="Arial" charset="0"/>
              </a:rPr>
              <a:t>Schedd</a:t>
            </a:r>
          </a:p>
        </p:txBody>
      </p:sp>
      <p:sp>
        <p:nvSpPr>
          <p:cNvPr id="68617" name="Oval 10"/>
          <p:cNvSpPr>
            <a:spLocks noChangeArrowheads="1"/>
          </p:cNvSpPr>
          <p:nvPr/>
        </p:nvSpPr>
        <p:spPr bwMode="auto">
          <a:xfrm>
            <a:off x="6070600" y="3789363"/>
            <a:ext cx="1447800" cy="838200"/>
          </a:xfrm>
          <a:prstGeom prst="ellipse">
            <a:avLst/>
          </a:prstGeom>
          <a:solidFill>
            <a:srgbClr val="00B0F0"/>
          </a:solidFill>
          <a:ln w="22225">
            <a:solidFill>
              <a:schemeClr val="tx1"/>
            </a:solidFill>
            <a:round/>
            <a:headEnd/>
            <a:tailEnd/>
          </a:ln>
        </p:spPr>
        <p:txBody>
          <a:bodyPr wrap="none" anchor="ct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400" b="1">
                <a:solidFill>
                  <a:prstClr val="black"/>
                </a:solidFill>
                <a:latin typeface="Comic Sans MS" pitchFamily="66" charset="0"/>
                <a:cs typeface="Arial" charset="0"/>
              </a:rPr>
              <a:t>Startd</a:t>
            </a:r>
          </a:p>
        </p:txBody>
      </p:sp>
      <p:sp>
        <p:nvSpPr>
          <p:cNvPr id="68618" name="Rectangle 20"/>
          <p:cNvSpPr>
            <a:spLocks noChangeArrowheads="1"/>
          </p:cNvSpPr>
          <p:nvPr/>
        </p:nvSpPr>
        <p:spPr bwMode="auto">
          <a:xfrm>
            <a:off x="2527300" y="901700"/>
            <a:ext cx="4025900" cy="1506538"/>
          </a:xfrm>
          <a:prstGeom prst="rect">
            <a:avLst/>
          </a:prstGeom>
          <a:solidFill>
            <a:srgbClr val="FFFF99"/>
          </a:solidFill>
          <a:ln w="28575">
            <a:solidFill>
              <a:schemeClr val="tx1"/>
            </a:solidFill>
            <a:miter lim="800000"/>
            <a:headEnd/>
            <a:tailEnd/>
          </a:ln>
        </p:spPr>
        <p:txBody>
          <a:bodyPr wrap="none"/>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800" b="1">
                <a:solidFill>
                  <a:srgbClr val="4D4D4D"/>
                </a:solidFill>
                <a:latin typeface="Comic Sans MS" pitchFamily="66" charset="0"/>
                <a:cs typeface="Arial" charset="0"/>
              </a:rPr>
              <a:t>Central Manager</a:t>
            </a:r>
            <a:endParaRPr lang="en-US" altLang="en-US" sz="2800">
              <a:solidFill>
                <a:srgbClr val="4D4D4D"/>
              </a:solidFill>
              <a:latin typeface="Comic Sans MS" pitchFamily="66" charset="0"/>
              <a:cs typeface="Arial" charset="0"/>
            </a:endParaRPr>
          </a:p>
        </p:txBody>
      </p:sp>
      <p:sp>
        <p:nvSpPr>
          <p:cNvPr id="68619" name="Oval 21"/>
          <p:cNvSpPr>
            <a:spLocks noChangeArrowheads="1"/>
          </p:cNvSpPr>
          <p:nvPr/>
        </p:nvSpPr>
        <p:spPr bwMode="auto">
          <a:xfrm>
            <a:off x="4940300" y="1444625"/>
            <a:ext cx="1447800" cy="838200"/>
          </a:xfrm>
          <a:prstGeom prst="ellipse">
            <a:avLst/>
          </a:prstGeom>
          <a:solidFill>
            <a:srgbClr val="00B0F0"/>
          </a:solidFill>
          <a:ln w="22225">
            <a:solidFill>
              <a:schemeClr val="tx1"/>
            </a:solidFill>
            <a:round/>
            <a:headEnd/>
            <a:tailEnd/>
          </a:ln>
        </p:spPr>
        <p:txBody>
          <a:bodyPr wrap="none" anchor="ct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400" b="1">
                <a:solidFill>
                  <a:prstClr val="black"/>
                </a:solidFill>
                <a:latin typeface="Comic Sans MS" pitchFamily="66" charset="0"/>
                <a:cs typeface="Arial" charset="0"/>
              </a:rPr>
              <a:t>Collector</a:t>
            </a:r>
          </a:p>
        </p:txBody>
      </p:sp>
      <p:sp>
        <p:nvSpPr>
          <p:cNvPr id="68620" name="Oval 22"/>
          <p:cNvSpPr>
            <a:spLocks noChangeArrowheads="1"/>
          </p:cNvSpPr>
          <p:nvPr/>
        </p:nvSpPr>
        <p:spPr bwMode="auto">
          <a:xfrm>
            <a:off x="2616200" y="1444625"/>
            <a:ext cx="1701800" cy="838200"/>
          </a:xfrm>
          <a:prstGeom prst="ellipse">
            <a:avLst/>
          </a:prstGeom>
          <a:solidFill>
            <a:srgbClr val="00B0F0"/>
          </a:solidFill>
          <a:ln w="22225">
            <a:solidFill>
              <a:schemeClr val="tx1"/>
            </a:solidFill>
            <a:round/>
            <a:headEnd/>
            <a:tailEnd/>
          </a:ln>
        </p:spPr>
        <p:txBody>
          <a:bodyPr wrap="none" anchor="ct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400" b="1">
                <a:solidFill>
                  <a:prstClr val="black"/>
                </a:solidFill>
                <a:latin typeface="Comic Sans MS" pitchFamily="66" charset="0"/>
                <a:cs typeface="Arial" charset="0"/>
              </a:rPr>
              <a:t>Negotiator</a:t>
            </a:r>
          </a:p>
        </p:txBody>
      </p:sp>
      <p:sp>
        <p:nvSpPr>
          <p:cNvPr id="68621" name="Line 13"/>
          <p:cNvSpPr>
            <a:spLocks noChangeShapeType="1"/>
          </p:cNvSpPr>
          <p:nvPr/>
        </p:nvSpPr>
        <p:spPr bwMode="auto">
          <a:xfrm flipV="1">
            <a:off x="2933700" y="4208463"/>
            <a:ext cx="3136900" cy="12700"/>
          </a:xfrm>
          <a:prstGeom prst="line">
            <a:avLst/>
          </a:prstGeom>
          <a:noFill/>
          <a:ln w="76200" cmpd="tri">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algn="r"/>
            <a:endParaRPr lang="en-US">
              <a:solidFill>
                <a:prstClr val="black"/>
              </a:solidFill>
              <a:latin typeface="Times New Roman" pitchFamily="25" charset="0"/>
              <a:ea typeface="ＭＳ Ｐゴシック" pitchFamily="25" charset="-128"/>
            </a:endParaRPr>
          </a:p>
        </p:txBody>
      </p:sp>
      <p:sp>
        <p:nvSpPr>
          <p:cNvPr id="68622" name="Text Box 13"/>
          <p:cNvSpPr txBox="1">
            <a:spLocks noChangeArrowheads="1"/>
          </p:cNvSpPr>
          <p:nvPr/>
        </p:nvSpPr>
        <p:spPr bwMode="auto">
          <a:xfrm>
            <a:off x="3762375" y="3708400"/>
            <a:ext cx="18049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spAutoFit/>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r"/>
            <a:r>
              <a:rPr lang="en-US" altLang="en-US" u="sng">
                <a:solidFill>
                  <a:prstClr val="black"/>
                </a:solidFill>
                <a:ea typeface="ＭＳ Ｐゴシック" pitchFamily="25" charset="-128"/>
              </a:rPr>
              <a:t>CLAIMED</a:t>
            </a:r>
          </a:p>
        </p:txBody>
      </p:sp>
      <p:grpSp>
        <p:nvGrpSpPr>
          <p:cNvPr id="2" name="Group 31"/>
          <p:cNvGrpSpPr>
            <a:grpSpLocks/>
          </p:cNvGrpSpPr>
          <p:nvPr/>
        </p:nvGrpSpPr>
        <p:grpSpPr bwMode="auto">
          <a:xfrm>
            <a:off x="6273800" y="4932363"/>
            <a:ext cx="2400300" cy="1473200"/>
            <a:chOff x="3952" y="2568"/>
            <a:chExt cx="1512" cy="928"/>
          </a:xfrm>
          <a:solidFill>
            <a:srgbClr val="00B050"/>
          </a:solidFill>
        </p:grpSpPr>
        <p:sp>
          <p:nvSpPr>
            <p:cNvPr id="68635" name="Rectangle 3"/>
            <p:cNvSpPr>
              <a:spLocks noChangeArrowheads="1"/>
            </p:cNvSpPr>
            <p:nvPr/>
          </p:nvSpPr>
          <p:spPr bwMode="auto">
            <a:xfrm>
              <a:off x="4280" y="2568"/>
              <a:ext cx="1184" cy="928"/>
            </a:xfrm>
            <a:prstGeom prst="rect">
              <a:avLst/>
            </a:prstGeom>
            <a:grpFill/>
            <a:ln w="28575">
              <a:solidFill>
                <a:schemeClr val="tx1"/>
              </a:solidFill>
              <a:miter lim="800000"/>
              <a:headEnd/>
              <a:tailEnd/>
            </a:ln>
          </p:spPr>
          <p:txBody>
            <a:bodyPr wrap="none"/>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400" b="1">
                  <a:solidFill>
                    <a:prstClr val="black"/>
                  </a:solidFill>
                  <a:latin typeface="Comic Sans MS" pitchFamily="66" charset="0"/>
                  <a:cs typeface="Arial" charset="0"/>
                </a:rPr>
                <a:t>Job</a:t>
              </a:r>
            </a:p>
          </p:txBody>
        </p:sp>
        <p:sp>
          <p:nvSpPr>
            <p:cNvPr id="68636" name="Line 15"/>
            <p:cNvSpPr>
              <a:spLocks noChangeShapeType="1"/>
            </p:cNvSpPr>
            <p:nvPr/>
          </p:nvSpPr>
          <p:spPr bwMode="auto">
            <a:xfrm>
              <a:off x="3952" y="2864"/>
              <a:ext cx="328" cy="120"/>
            </a:xfrm>
            <a:prstGeom prst="line">
              <a:avLst/>
            </a:prstGeom>
            <a:grpFill/>
            <a:ln w="57150">
              <a:solidFill>
                <a:schemeClr val="tx1"/>
              </a:solidFill>
              <a:round/>
              <a:headEnd/>
              <a:tailEnd type="triangle" w="med" len="med"/>
            </a:ln>
          </p:spPr>
          <p:txBody>
            <a:bodyPr wrap="none" anchor="ctr"/>
            <a:lstStyle/>
            <a:p>
              <a:pPr algn="r"/>
              <a:endParaRPr lang="en-US">
                <a:solidFill>
                  <a:prstClr val="black"/>
                </a:solidFill>
                <a:latin typeface="Times New Roman" pitchFamily="25" charset="0"/>
                <a:ea typeface="ＭＳ Ｐゴシック" pitchFamily="25" charset="-128"/>
              </a:endParaRPr>
            </a:p>
          </p:txBody>
        </p:sp>
      </p:grpSp>
      <p:grpSp>
        <p:nvGrpSpPr>
          <p:cNvPr id="176145" name="Group 17"/>
          <p:cNvGrpSpPr>
            <a:grpSpLocks/>
          </p:cNvGrpSpPr>
          <p:nvPr/>
        </p:nvGrpSpPr>
        <p:grpSpPr bwMode="auto">
          <a:xfrm>
            <a:off x="2451100" y="4602163"/>
            <a:ext cx="1460500" cy="1612900"/>
            <a:chOff x="1544" y="2899"/>
            <a:chExt cx="920" cy="1016"/>
          </a:xfrm>
          <a:solidFill>
            <a:srgbClr val="00B0F0"/>
          </a:solidFill>
        </p:grpSpPr>
        <p:sp>
          <p:nvSpPr>
            <p:cNvPr id="68633" name="Oval 8"/>
            <p:cNvSpPr>
              <a:spLocks noChangeArrowheads="1"/>
            </p:cNvSpPr>
            <p:nvPr/>
          </p:nvSpPr>
          <p:spPr bwMode="auto">
            <a:xfrm>
              <a:off x="1552" y="3371"/>
              <a:ext cx="912" cy="544"/>
            </a:xfrm>
            <a:prstGeom prst="ellipse">
              <a:avLst/>
            </a:prstGeom>
            <a:grpFill/>
            <a:ln w="22225">
              <a:solidFill>
                <a:schemeClr val="tx1"/>
              </a:solidFill>
              <a:round/>
              <a:headEnd/>
              <a:tailEnd/>
            </a:ln>
          </p:spPr>
          <p:txBody>
            <a:bodyPr wrap="none" anchor="ct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400" b="1">
                  <a:solidFill>
                    <a:prstClr val="black"/>
                  </a:solidFill>
                  <a:latin typeface="Comic Sans MS" pitchFamily="66" charset="0"/>
                  <a:cs typeface="Arial" charset="0"/>
                </a:rPr>
                <a:t>Shadow</a:t>
              </a:r>
            </a:p>
          </p:txBody>
        </p:sp>
        <p:sp>
          <p:nvSpPr>
            <p:cNvPr id="68634" name="Line 16"/>
            <p:cNvSpPr>
              <a:spLocks noChangeShapeType="1"/>
            </p:cNvSpPr>
            <p:nvPr/>
          </p:nvSpPr>
          <p:spPr bwMode="auto">
            <a:xfrm>
              <a:off x="1544" y="2899"/>
              <a:ext cx="208" cy="544"/>
            </a:xfrm>
            <a:prstGeom prst="line">
              <a:avLst/>
            </a:prstGeom>
            <a:grpFill/>
            <a:ln w="57150">
              <a:solidFill>
                <a:schemeClr val="tx1"/>
              </a:solidFill>
              <a:round/>
              <a:headEnd/>
              <a:tailEnd type="triangle" w="med" len="med"/>
            </a:ln>
          </p:spPr>
          <p:txBody>
            <a:bodyPr wrap="none" anchor="ctr"/>
            <a:lstStyle/>
            <a:p>
              <a:pPr algn="r"/>
              <a:endParaRPr lang="en-US">
                <a:solidFill>
                  <a:prstClr val="black"/>
                </a:solidFill>
                <a:latin typeface="Times New Roman" pitchFamily="25" charset="0"/>
                <a:ea typeface="ＭＳ Ｐゴシック" pitchFamily="25" charset="-128"/>
              </a:endParaRPr>
            </a:p>
          </p:txBody>
        </p:sp>
      </p:grpSp>
      <p:grpSp>
        <p:nvGrpSpPr>
          <p:cNvPr id="176148" name="Group 20"/>
          <p:cNvGrpSpPr>
            <a:grpSpLocks/>
          </p:cNvGrpSpPr>
          <p:nvPr/>
        </p:nvGrpSpPr>
        <p:grpSpPr bwMode="auto">
          <a:xfrm>
            <a:off x="3254375" y="4329113"/>
            <a:ext cx="2819400" cy="1103312"/>
            <a:chOff x="2050" y="2727"/>
            <a:chExt cx="1776" cy="695"/>
          </a:xfrm>
        </p:grpSpPr>
        <p:sp>
          <p:nvSpPr>
            <p:cNvPr id="68631" name="Line 18"/>
            <p:cNvSpPr>
              <a:spLocks noChangeShapeType="1"/>
            </p:cNvSpPr>
            <p:nvPr/>
          </p:nvSpPr>
          <p:spPr bwMode="auto">
            <a:xfrm flipV="1">
              <a:off x="2367" y="2735"/>
              <a:ext cx="1459" cy="687"/>
            </a:xfrm>
            <a:prstGeom prst="line">
              <a:avLst/>
            </a:prstGeom>
            <a:noFill/>
            <a:ln w="57150">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algn="r"/>
              <a:endParaRPr lang="en-US">
                <a:solidFill>
                  <a:prstClr val="black"/>
                </a:solidFill>
                <a:latin typeface="Times New Roman" pitchFamily="25" charset="0"/>
                <a:ea typeface="ＭＳ Ｐゴシック" pitchFamily="25" charset="-128"/>
              </a:endParaRPr>
            </a:p>
          </p:txBody>
        </p:sp>
        <p:sp>
          <p:nvSpPr>
            <p:cNvPr id="68632" name="Text Box 22"/>
            <p:cNvSpPr txBox="1">
              <a:spLocks noChangeArrowheads="1"/>
            </p:cNvSpPr>
            <p:nvPr/>
          </p:nvSpPr>
          <p:spPr bwMode="auto">
            <a:xfrm>
              <a:off x="2050" y="2727"/>
              <a:ext cx="873"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r"/>
              <a:r>
                <a:rPr lang="en-US" altLang="en-US">
                  <a:solidFill>
                    <a:prstClr val="black"/>
                  </a:solidFill>
                  <a:ea typeface="ＭＳ Ｐゴシック" pitchFamily="25" charset="-128"/>
                </a:rPr>
                <a:t>Activate</a:t>
              </a:r>
            </a:p>
            <a:p>
              <a:pPr algn="r"/>
              <a:r>
                <a:rPr lang="en-US" altLang="en-US">
                  <a:solidFill>
                    <a:prstClr val="black"/>
                  </a:solidFill>
                  <a:ea typeface="ＭＳ Ｐゴシック" pitchFamily="25" charset="-128"/>
                </a:rPr>
                <a:t>Claim</a:t>
              </a:r>
            </a:p>
          </p:txBody>
        </p:sp>
      </p:grpSp>
      <p:grpSp>
        <p:nvGrpSpPr>
          <p:cNvPr id="176151" name="Group 23"/>
          <p:cNvGrpSpPr>
            <a:grpSpLocks/>
          </p:cNvGrpSpPr>
          <p:nvPr/>
        </p:nvGrpSpPr>
        <p:grpSpPr bwMode="auto">
          <a:xfrm>
            <a:off x="3898900" y="4606925"/>
            <a:ext cx="2590800" cy="1112838"/>
            <a:chOff x="2456" y="2902"/>
            <a:chExt cx="1632" cy="701"/>
          </a:xfrm>
          <a:solidFill>
            <a:srgbClr val="00B0F0"/>
          </a:solidFill>
        </p:grpSpPr>
        <p:sp>
          <p:nvSpPr>
            <p:cNvPr id="68627" name="Line 18"/>
            <p:cNvSpPr>
              <a:spLocks noChangeShapeType="1"/>
            </p:cNvSpPr>
            <p:nvPr/>
          </p:nvSpPr>
          <p:spPr bwMode="auto">
            <a:xfrm flipV="1">
              <a:off x="2456" y="3339"/>
              <a:ext cx="584" cy="224"/>
            </a:xfrm>
            <a:prstGeom prst="line">
              <a:avLst/>
            </a:prstGeom>
            <a:grpFill/>
            <a:ln w="57150">
              <a:solidFill>
                <a:schemeClr val="tx1"/>
              </a:solidFill>
              <a:prstDash val="sysDot"/>
              <a:round/>
              <a:headEnd type="triangle" w="med" len="med"/>
              <a:tailEnd type="triangle" w="med" len="med"/>
            </a:ln>
          </p:spPr>
          <p:txBody>
            <a:bodyPr wrap="none" anchor="ctr"/>
            <a:lstStyle/>
            <a:p>
              <a:pPr algn="r"/>
              <a:endParaRPr lang="en-US">
                <a:solidFill>
                  <a:prstClr val="black"/>
                </a:solidFill>
                <a:latin typeface="Times New Roman" pitchFamily="25" charset="0"/>
                <a:ea typeface="ＭＳ Ｐゴシック" pitchFamily="25" charset="-128"/>
              </a:endParaRPr>
            </a:p>
          </p:txBody>
        </p:sp>
        <p:grpSp>
          <p:nvGrpSpPr>
            <p:cNvPr id="68628" name="Group 25"/>
            <p:cNvGrpSpPr>
              <a:grpSpLocks/>
            </p:cNvGrpSpPr>
            <p:nvPr/>
          </p:nvGrpSpPr>
          <p:grpSpPr bwMode="auto">
            <a:xfrm>
              <a:off x="3040" y="2902"/>
              <a:ext cx="1048" cy="701"/>
              <a:chOff x="3040" y="2902"/>
              <a:chExt cx="1048" cy="701"/>
            </a:xfrm>
            <a:grpFill/>
          </p:grpSpPr>
          <p:sp>
            <p:nvSpPr>
              <p:cNvPr id="68629" name="Oval 11"/>
              <p:cNvSpPr>
                <a:spLocks noChangeArrowheads="1"/>
              </p:cNvSpPr>
              <p:nvPr/>
            </p:nvSpPr>
            <p:spPr bwMode="auto">
              <a:xfrm>
                <a:off x="3040" y="3075"/>
                <a:ext cx="912" cy="528"/>
              </a:xfrm>
              <a:prstGeom prst="ellipse">
                <a:avLst/>
              </a:prstGeom>
              <a:grpFill/>
              <a:ln w="22225">
                <a:solidFill>
                  <a:schemeClr val="tx1"/>
                </a:solidFill>
                <a:round/>
                <a:headEnd/>
                <a:tailEnd/>
              </a:ln>
            </p:spPr>
            <p:txBody>
              <a:bodyPr wrap="none" anchor="ctr"/>
              <a:lstStyle>
                <a:lvl1pPr>
                  <a:spcBef>
                    <a:spcPct val="20000"/>
                  </a:spcBef>
                  <a:buClr>
                    <a:srgbClr val="808000"/>
                  </a:buClr>
                  <a:buSzPct val="120000"/>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SzPct val="90000"/>
                  <a:buFont typeface="Marlett" pitchFamily="2" charset="2"/>
                  <a:buChar char="h"/>
                  <a:defRPr sz="2800">
                    <a:solidFill>
                      <a:schemeClr val="tx1"/>
                    </a:solidFill>
                    <a:latin typeface="Arial" charset="0"/>
                    <a:ea typeface="MS PGothic" pitchFamily="34" charset="-128"/>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ClrTx/>
                  <a:buSzTx/>
                  <a:buFontTx/>
                  <a:buNone/>
                </a:pPr>
                <a:r>
                  <a:rPr lang="en-US" altLang="en-US" sz="2400" b="1">
                    <a:solidFill>
                      <a:prstClr val="black"/>
                    </a:solidFill>
                    <a:latin typeface="Comic Sans MS" pitchFamily="66" charset="0"/>
                    <a:cs typeface="Arial" charset="0"/>
                  </a:rPr>
                  <a:t>Starter</a:t>
                </a:r>
                <a:endParaRPr lang="en-US" altLang="en-US" sz="2400">
                  <a:solidFill>
                    <a:prstClr val="black"/>
                  </a:solidFill>
                  <a:latin typeface="Comic Sans MS" pitchFamily="66" charset="0"/>
                  <a:cs typeface="Arial" charset="0"/>
                </a:endParaRPr>
              </a:p>
            </p:txBody>
          </p:sp>
          <p:sp>
            <p:nvSpPr>
              <p:cNvPr id="68630" name="Line 16"/>
              <p:cNvSpPr>
                <a:spLocks noChangeShapeType="1"/>
              </p:cNvSpPr>
              <p:nvPr/>
            </p:nvSpPr>
            <p:spPr bwMode="auto">
              <a:xfrm flipH="1">
                <a:off x="3823" y="2902"/>
                <a:ext cx="265" cy="276"/>
              </a:xfrm>
              <a:prstGeom prst="line">
                <a:avLst/>
              </a:prstGeom>
              <a:grpFill/>
              <a:ln w="57150">
                <a:solidFill>
                  <a:schemeClr val="tx1"/>
                </a:solidFill>
                <a:round/>
                <a:headEnd/>
                <a:tailEnd type="triangle" w="med" len="med"/>
              </a:ln>
            </p:spPr>
            <p:txBody>
              <a:bodyPr wrap="none" anchor="ctr"/>
              <a:lstStyle/>
              <a:p>
                <a:pPr algn="r"/>
                <a:endParaRPr lang="en-US">
                  <a:solidFill>
                    <a:prstClr val="black"/>
                  </a:solidFill>
                  <a:latin typeface="Times New Roman" pitchFamily="25" charset="0"/>
                  <a:ea typeface="ＭＳ Ｐゴシック" pitchFamily="25" charset="-128"/>
                </a:endParaRPr>
              </a:p>
            </p:txBody>
          </p:sp>
        </p:grpSp>
      </p:grpSp>
    </p:spTree>
    <p:custDataLst>
      <p:tags r:id="rId1"/>
    </p:custDataLst>
    <p:extLst>
      <p:ext uri="{BB962C8B-B14F-4D97-AF65-F5344CB8AC3E}">
        <p14:creationId xmlns:p14="http://schemas.microsoft.com/office/powerpoint/2010/main" val="393424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61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61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615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Rectangle 3"/>
          <p:cNvSpPr>
            <a:spLocks noGrp="1" noChangeArrowheads="1"/>
          </p:cNvSpPr>
          <p:nvPr>
            <p:ph idx="1"/>
          </p:nvPr>
        </p:nvSpPr>
        <p:spPr>
          <a:xfrm>
            <a:off x="685800" y="1574800"/>
            <a:ext cx="7772400" cy="4619625"/>
          </a:xfrm>
        </p:spPr>
        <p:txBody>
          <a:bodyPr/>
          <a:lstStyle/>
          <a:p>
            <a:pPr eaLnBrk="1" hangingPunct="1">
              <a:lnSpc>
                <a:spcPct val="80000"/>
              </a:lnSpc>
            </a:pPr>
            <a:r>
              <a:rPr lang="en-US" altLang="en-US" sz="2800" dirty="0"/>
              <a:t>When relinquished by one of the following</a:t>
            </a:r>
          </a:p>
          <a:p>
            <a:pPr lvl="1" eaLnBrk="1" hangingPunct="1">
              <a:lnSpc>
                <a:spcPct val="80000"/>
              </a:lnSpc>
            </a:pPr>
            <a:r>
              <a:rPr lang="en-US" altLang="en-US" sz="2400" dirty="0"/>
              <a:t>lease on the claim is not renewed</a:t>
            </a:r>
          </a:p>
          <a:p>
            <a:pPr lvl="2" eaLnBrk="1" hangingPunct="1">
              <a:lnSpc>
                <a:spcPct val="80000"/>
              </a:lnSpc>
            </a:pPr>
            <a:r>
              <a:rPr lang="en-US" altLang="en-US" sz="2000" dirty="0"/>
              <a:t>Why? Machine powered off, disappeared, </a:t>
            </a:r>
            <a:r>
              <a:rPr lang="en-US" altLang="en-US" sz="2000" dirty="0" err="1"/>
              <a:t>etc</a:t>
            </a:r>
            <a:endParaRPr lang="en-US" altLang="en-US" sz="2000" dirty="0"/>
          </a:p>
          <a:p>
            <a:pPr lvl="1" eaLnBrk="1" hangingPunct="1">
              <a:lnSpc>
                <a:spcPct val="80000"/>
              </a:lnSpc>
            </a:pPr>
            <a:r>
              <a:rPr lang="en-US" altLang="en-US" sz="2400" dirty="0" err="1"/>
              <a:t>schedd</a:t>
            </a:r>
            <a:endParaRPr lang="en-US" altLang="en-US" sz="2400" dirty="0"/>
          </a:p>
          <a:p>
            <a:pPr lvl="2" eaLnBrk="1" hangingPunct="1">
              <a:lnSpc>
                <a:spcPct val="80000"/>
              </a:lnSpc>
            </a:pPr>
            <a:r>
              <a:rPr lang="en-US" altLang="en-US" sz="2000" dirty="0"/>
              <a:t>Why? Out of jobs, shutting down, </a:t>
            </a:r>
            <a:r>
              <a:rPr lang="en-US" altLang="en-US" sz="2000" dirty="0" err="1"/>
              <a:t>schedd</a:t>
            </a:r>
            <a:r>
              <a:rPr lang="en-US" altLang="en-US" sz="2000" dirty="0"/>
              <a:t> didn’t “like” the machine, </a:t>
            </a:r>
            <a:r>
              <a:rPr lang="en-US" altLang="en-US" sz="2000" dirty="0" err="1"/>
              <a:t>etc</a:t>
            </a:r>
            <a:endParaRPr lang="en-US" altLang="en-US" sz="2000" dirty="0"/>
          </a:p>
          <a:p>
            <a:pPr lvl="1" eaLnBrk="1" hangingPunct="1">
              <a:lnSpc>
                <a:spcPct val="80000"/>
              </a:lnSpc>
            </a:pPr>
            <a:r>
              <a:rPr lang="en-US" altLang="en-US" sz="2400" dirty="0" err="1"/>
              <a:t>startd</a:t>
            </a:r>
            <a:endParaRPr lang="en-US" altLang="en-US" sz="2400" dirty="0"/>
          </a:p>
          <a:p>
            <a:pPr lvl="2" eaLnBrk="1" hangingPunct="1">
              <a:lnSpc>
                <a:spcPct val="80000"/>
              </a:lnSpc>
            </a:pPr>
            <a:r>
              <a:rPr lang="en-US" altLang="en-US" sz="2000" dirty="0"/>
              <a:t>Why? Policy re CLAIM_WORKLIFE, prefers a different match (via Rank), non-dedicated desktop, </a:t>
            </a:r>
            <a:r>
              <a:rPr lang="en-US" altLang="en-US" sz="2000" dirty="0" err="1"/>
              <a:t>etc</a:t>
            </a:r>
            <a:r>
              <a:rPr lang="en-US" altLang="en-US" sz="2000" dirty="0"/>
              <a:t> </a:t>
            </a:r>
          </a:p>
          <a:p>
            <a:pPr lvl="1" eaLnBrk="1" hangingPunct="1">
              <a:lnSpc>
                <a:spcPct val="80000"/>
              </a:lnSpc>
            </a:pPr>
            <a:r>
              <a:rPr lang="en-US" altLang="en-US" sz="2400" dirty="0"/>
              <a:t>negotiator</a:t>
            </a:r>
          </a:p>
          <a:p>
            <a:pPr lvl="2" eaLnBrk="1" hangingPunct="1">
              <a:lnSpc>
                <a:spcPct val="80000"/>
              </a:lnSpc>
            </a:pPr>
            <a:r>
              <a:rPr lang="en-US" altLang="en-US" sz="2000" dirty="0"/>
              <a:t>Why? User priority inversion policy</a:t>
            </a:r>
          </a:p>
          <a:p>
            <a:pPr lvl="1" eaLnBrk="1" hangingPunct="1">
              <a:lnSpc>
                <a:spcPct val="80000"/>
              </a:lnSpc>
            </a:pPr>
            <a:r>
              <a:rPr lang="en-US" altLang="en-US" sz="2400" dirty="0"/>
              <a:t>explicitly via a command-line tool</a:t>
            </a:r>
          </a:p>
          <a:p>
            <a:pPr lvl="2" eaLnBrk="1" hangingPunct="1">
              <a:lnSpc>
                <a:spcPct val="80000"/>
              </a:lnSpc>
            </a:pPr>
            <a:r>
              <a:rPr lang="en-US" altLang="en-US" sz="2000" dirty="0"/>
              <a:t>E.g. </a:t>
            </a:r>
            <a:r>
              <a:rPr lang="en-US" altLang="en-US" sz="2000" dirty="0" err="1"/>
              <a:t>condor_vacate</a:t>
            </a:r>
            <a:endParaRPr lang="en-US" altLang="en-US" sz="2000" dirty="0"/>
          </a:p>
          <a:p>
            <a:pPr lvl="1" eaLnBrk="1" hangingPunct="1">
              <a:lnSpc>
                <a:spcPct val="80000"/>
              </a:lnSpc>
            </a:pPr>
            <a:endParaRPr lang="en-US" altLang="en-US" sz="2400" dirty="0"/>
          </a:p>
        </p:txBody>
      </p:sp>
      <p:sp>
        <p:nvSpPr>
          <p:cNvPr id="186370" name="Rectangle 2"/>
          <p:cNvSpPr>
            <a:spLocks noGrp="1" noChangeArrowheads="1"/>
          </p:cNvSpPr>
          <p:nvPr>
            <p:ph type="title"/>
          </p:nvPr>
        </p:nvSpPr>
        <p:spPr/>
        <p:txBody>
          <a:bodyPr/>
          <a:lstStyle/>
          <a:p>
            <a:pPr eaLnBrk="1" hangingPunct="1">
              <a:defRPr/>
            </a:pPr>
            <a:r>
              <a:rPr lang="en-US" altLang="en-US"/>
              <a:t>When is claim released?</a:t>
            </a:r>
          </a:p>
        </p:txBody>
      </p:sp>
      <p:sp>
        <p:nvSpPr>
          <p:cNvPr id="69636" name="Rectangle 5"/>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fld id="{E5E315FE-FB1A-4A2B-9B1B-E037444C79E6}" type="slidenum">
              <a:rPr lang="en-US" altLang="en-US" sz="1200">
                <a:solidFill>
                  <a:srgbClr val="898989"/>
                </a:solidFill>
                <a:latin typeface="Arial" charset="0"/>
              </a:rPr>
              <a:pPr/>
              <a:t>31</a:t>
            </a:fld>
            <a:endParaRPr lang="en-US" altLang="en-US" sz="1200">
              <a:solidFill>
                <a:srgbClr val="898989"/>
              </a:solidFill>
              <a:latin typeface="Arial" charset="0"/>
            </a:endParaRPr>
          </a:p>
        </p:txBody>
      </p:sp>
    </p:spTree>
    <p:extLst>
      <p:ext uri="{BB962C8B-B14F-4D97-AF65-F5344CB8AC3E}">
        <p14:creationId xmlns:p14="http://schemas.microsoft.com/office/powerpoint/2010/main" val="12070928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3" name="Rectangle 3"/>
          <p:cNvSpPr>
            <a:spLocks noGrp="1" noChangeArrowheads="1"/>
          </p:cNvSpPr>
          <p:nvPr>
            <p:ph idx="1"/>
          </p:nvPr>
        </p:nvSpPr>
        <p:spPr>
          <a:xfrm>
            <a:off x="373062" y="914400"/>
            <a:ext cx="8397875" cy="4227513"/>
          </a:xfrm>
        </p:spPr>
        <p:txBody>
          <a:bodyPr/>
          <a:lstStyle/>
          <a:p>
            <a:pPr eaLnBrk="1" hangingPunct="1">
              <a:lnSpc>
                <a:spcPct val="80000"/>
              </a:lnSpc>
              <a:defRPr/>
            </a:pPr>
            <a:r>
              <a:rPr lang="en-US" altLang="en-US" sz="2800" dirty="0"/>
              <a:t>Machines (</a:t>
            </a:r>
            <a:r>
              <a:rPr lang="en-US" altLang="en-US" sz="2800" dirty="0" err="1"/>
              <a:t>startds</a:t>
            </a:r>
            <a:r>
              <a:rPr lang="en-US" altLang="en-US" sz="2800" dirty="0"/>
              <a:t>) or submitters (</a:t>
            </a:r>
            <a:r>
              <a:rPr lang="en-US" altLang="en-US" sz="2800" dirty="0" err="1"/>
              <a:t>schedds</a:t>
            </a:r>
            <a:r>
              <a:rPr lang="en-US" altLang="en-US" sz="2800" dirty="0"/>
              <a:t>) can dynamically appear and disappear</a:t>
            </a:r>
          </a:p>
          <a:p>
            <a:pPr lvl="1" eaLnBrk="1" hangingPunct="1">
              <a:lnSpc>
                <a:spcPct val="80000"/>
              </a:lnSpc>
              <a:buFont typeface="Marlett" charset="0"/>
              <a:buChar char="h"/>
              <a:defRPr/>
            </a:pPr>
            <a:r>
              <a:rPr lang="en-US" altLang="en-US" sz="2400" dirty="0"/>
              <a:t>Key for expanding a pool into clouds or grids</a:t>
            </a:r>
          </a:p>
          <a:p>
            <a:pPr lvl="1" eaLnBrk="1" hangingPunct="1">
              <a:lnSpc>
                <a:spcPct val="80000"/>
              </a:lnSpc>
              <a:buFont typeface="Marlett" charset="0"/>
              <a:buChar char="h"/>
              <a:defRPr/>
            </a:pPr>
            <a:r>
              <a:rPr lang="en-US" altLang="en-US" sz="2400" dirty="0"/>
              <a:t>Key for backfilling HPC resources</a:t>
            </a:r>
          </a:p>
          <a:p>
            <a:pPr eaLnBrk="1" hangingPunct="1">
              <a:lnSpc>
                <a:spcPct val="80000"/>
              </a:lnSpc>
              <a:defRPr/>
            </a:pPr>
            <a:r>
              <a:rPr lang="en-US" altLang="en-US" sz="2800" dirty="0"/>
              <a:t>Scheduling policy can be very flexible (custom attributes) and very distributed</a:t>
            </a:r>
          </a:p>
          <a:p>
            <a:pPr eaLnBrk="1" hangingPunct="1">
              <a:lnSpc>
                <a:spcPct val="80000"/>
              </a:lnSpc>
              <a:defRPr/>
            </a:pPr>
            <a:r>
              <a:rPr lang="en-US" altLang="en-US" sz="2800" dirty="0"/>
              <a:t>Central manager just makes a match, then gets out of the way</a:t>
            </a:r>
          </a:p>
          <a:p>
            <a:pPr eaLnBrk="1" hangingPunct="1">
              <a:lnSpc>
                <a:spcPct val="80000"/>
              </a:lnSpc>
              <a:defRPr/>
            </a:pPr>
            <a:r>
              <a:rPr lang="en-US" altLang="en-US" sz="2800" dirty="0"/>
              <a:t>Distributed policy enables federation of resources across different organizations (administrative domains)</a:t>
            </a:r>
          </a:p>
          <a:p>
            <a:pPr lvl="1" eaLnBrk="1" hangingPunct="1">
              <a:lnSpc>
                <a:spcPct val="80000"/>
              </a:lnSpc>
              <a:defRPr/>
            </a:pPr>
            <a:r>
              <a:rPr lang="en-US" altLang="en-US" sz="2400" dirty="0"/>
              <a:t>Lots of network arrows on previous slides</a:t>
            </a:r>
          </a:p>
          <a:p>
            <a:pPr lvl="1" eaLnBrk="1" hangingPunct="1">
              <a:lnSpc>
                <a:spcPct val="80000"/>
              </a:lnSpc>
              <a:buFont typeface="Marlett" charset="0"/>
              <a:buChar char="h"/>
              <a:defRPr/>
            </a:pPr>
            <a:r>
              <a:rPr lang="en-US" altLang="en-US" sz="2400" dirty="0"/>
              <a:t>Reflects the P2P nature of HTCondor</a:t>
            </a:r>
          </a:p>
        </p:txBody>
      </p:sp>
      <p:sp>
        <p:nvSpPr>
          <p:cNvPr id="199682" name="Rectangle 2"/>
          <p:cNvSpPr>
            <a:spLocks noGrp="1" noChangeArrowheads="1"/>
          </p:cNvSpPr>
          <p:nvPr>
            <p:ph type="title"/>
          </p:nvPr>
        </p:nvSpPr>
        <p:spPr/>
        <p:txBody>
          <a:bodyPr/>
          <a:lstStyle/>
          <a:p>
            <a:pPr eaLnBrk="1" hangingPunct="1">
              <a:defRPr/>
            </a:pPr>
            <a:r>
              <a:rPr lang="en-US" altLang="en-US" dirty="0"/>
              <a:t>Architecture items to note</a:t>
            </a:r>
          </a:p>
        </p:txBody>
      </p:sp>
      <p:sp>
        <p:nvSpPr>
          <p:cNvPr id="70660" name="Rectangle 5"/>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fld id="{1FD7255A-7E65-4010-879D-35CA1FF34113}" type="slidenum">
              <a:rPr lang="en-US" altLang="en-US" sz="1200">
                <a:solidFill>
                  <a:srgbClr val="898989"/>
                </a:solidFill>
                <a:latin typeface="Arial" charset="0"/>
              </a:rPr>
              <a:pPr/>
              <a:t>32</a:t>
            </a:fld>
            <a:endParaRPr lang="en-US" altLang="en-US" sz="1200">
              <a:solidFill>
                <a:srgbClr val="898989"/>
              </a:solidFill>
              <a:latin typeface="Arial" charset="0"/>
            </a:endParaRPr>
          </a:p>
        </p:txBody>
      </p:sp>
    </p:spTree>
    <p:extLst>
      <p:ext uri="{BB962C8B-B14F-4D97-AF65-F5344CB8AC3E}">
        <p14:creationId xmlns:p14="http://schemas.microsoft.com/office/powerpoint/2010/main" val="969832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 name="Group 80">
            <a:extLst>
              <a:ext uri="{FF2B5EF4-FFF2-40B4-BE49-F238E27FC236}">
                <a16:creationId xmlns:a16="http://schemas.microsoft.com/office/drawing/2014/main" id="{C9BFB476-7549-4D32-8A08-C3E6BC6E5E5D}"/>
              </a:ext>
            </a:extLst>
          </p:cNvPr>
          <p:cNvGrpSpPr>
            <a:grpSpLocks/>
          </p:cNvGrpSpPr>
          <p:nvPr/>
        </p:nvGrpSpPr>
        <p:grpSpPr bwMode="auto">
          <a:xfrm>
            <a:off x="2387600" y="3925888"/>
            <a:ext cx="1981200" cy="1457325"/>
            <a:chOff x="912" y="2394"/>
            <a:chExt cx="1248" cy="918"/>
          </a:xfrm>
        </p:grpSpPr>
        <p:grpSp>
          <p:nvGrpSpPr>
            <p:cNvPr id="117" name="Group 53">
              <a:extLst>
                <a:ext uri="{FF2B5EF4-FFF2-40B4-BE49-F238E27FC236}">
                  <a16:creationId xmlns:a16="http://schemas.microsoft.com/office/drawing/2014/main" id="{BA2EF23E-3708-4549-A982-B05BD0E19EBC}"/>
                </a:ext>
              </a:extLst>
            </p:cNvPr>
            <p:cNvGrpSpPr>
              <a:grpSpLocks/>
            </p:cNvGrpSpPr>
            <p:nvPr/>
          </p:nvGrpSpPr>
          <p:grpSpPr bwMode="auto">
            <a:xfrm>
              <a:off x="912" y="2394"/>
              <a:ext cx="1248" cy="918"/>
              <a:chOff x="2880" y="405"/>
              <a:chExt cx="1824" cy="1131"/>
            </a:xfrm>
          </p:grpSpPr>
          <p:grpSp>
            <p:nvGrpSpPr>
              <p:cNvPr id="126" name="Group 54">
                <a:extLst>
                  <a:ext uri="{FF2B5EF4-FFF2-40B4-BE49-F238E27FC236}">
                    <a16:creationId xmlns:a16="http://schemas.microsoft.com/office/drawing/2014/main" id="{20CD3774-8E5A-4190-98C3-BD7530F17BA7}"/>
                  </a:ext>
                </a:extLst>
              </p:cNvPr>
              <p:cNvGrpSpPr>
                <a:grpSpLocks/>
              </p:cNvGrpSpPr>
              <p:nvPr/>
            </p:nvGrpSpPr>
            <p:grpSpPr bwMode="auto">
              <a:xfrm>
                <a:off x="2880" y="432"/>
                <a:ext cx="1824" cy="1104"/>
                <a:chOff x="2880" y="432"/>
                <a:chExt cx="1824" cy="1104"/>
              </a:xfrm>
            </p:grpSpPr>
            <p:sp>
              <p:nvSpPr>
                <p:cNvPr id="128" name="AutoShape 55">
                  <a:extLst>
                    <a:ext uri="{FF2B5EF4-FFF2-40B4-BE49-F238E27FC236}">
                      <a16:creationId xmlns:a16="http://schemas.microsoft.com/office/drawing/2014/main" id="{872F9003-FABC-43B9-8943-E4ED6F86DF84}"/>
                    </a:ext>
                  </a:extLst>
                </p:cNvPr>
                <p:cNvSpPr>
                  <a:spLocks noChangeArrowheads="1"/>
                </p:cNvSpPr>
                <p:nvPr/>
              </p:nvSpPr>
              <p:spPr bwMode="auto">
                <a:xfrm>
                  <a:off x="2880" y="432"/>
                  <a:ext cx="1824" cy="1104"/>
                </a:xfrm>
                <a:prstGeom prst="roundRect">
                  <a:avLst>
                    <a:gd name="adj" fmla="val 16667"/>
                  </a:avLst>
                </a:prstGeom>
                <a:solidFill>
                  <a:srgbClr val="FFFF66"/>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9" name="Line 56">
                  <a:extLst>
                    <a:ext uri="{FF2B5EF4-FFF2-40B4-BE49-F238E27FC236}">
                      <a16:creationId xmlns:a16="http://schemas.microsoft.com/office/drawing/2014/main" id="{CB4A795D-FC11-4F59-8081-C98A96FFA8E7}"/>
                    </a:ext>
                  </a:extLst>
                </p:cNvPr>
                <p:cNvSpPr>
                  <a:spLocks noChangeShapeType="1"/>
                </p:cNvSpPr>
                <p:nvPr/>
              </p:nvSpPr>
              <p:spPr bwMode="auto">
                <a:xfrm>
                  <a:off x="2880" y="672"/>
                  <a:ext cx="182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27" name="Text Box 57">
                <a:extLst>
                  <a:ext uri="{FF2B5EF4-FFF2-40B4-BE49-F238E27FC236}">
                    <a16:creationId xmlns:a16="http://schemas.microsoft.com/office/drawing/2014/main" id="{29C7320B-F8A2-403B-8D63-690A37BC3F21}"/>
                  </a:ext>
                </a:extLst>
              </p:cNvPr>
              <p:cNvSpPr txBox="1">
                <a:spLocks noChangeArrowheads="1"/>
              </p:cNvSpPr>
              <p:nvPr/>
            </p:nvSpPr>
            <p:spPr bwMode="auto">
              <a:xfrm>
                <a:off x="3022" y="405"/>
                <a:ext cx="1542" cy="3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t>Submit-Only</a:t>
                </a:r>
              </a:p>
            </p:txBody>
          </p:sp>
        </p:grpSp>
        <p:grpSp>
          <p:nvGrpSpPr>
            <p:cNvPr id="118" name="Group 58">
              <a:extLst>
                <a:ext uri="{FF2B5EF4-FFF2-40B4-BE49-F238E27FC236}">
                  <a16:creationId xmlns:a16="http://schemas.microsoft.com/office/drawing/2014/main" id="{60EAF8BC-08D1-4FFA-9D7C-431137389CA6}"/>
                </a:ext>
              </a:extLst>
            </p:cNvPr>
            <p:cNvGrpSpPr>
              <a:grpSpLocks/>
            </p:cNvGrpSpPr>
            <p:nvPr/>
          </p:nvGrpSpPr>
          <p:grpSpPr bwMode="auto">
            <a:xfrm>
              <a:off x="1008" y="2678"/>
              <a:ext cx="864" cy="250"/>
              <a:chOff x="480" y="2851"/>
              <a:chExt cx="864" cy="250"/>
            </a:xfrm>
          </p:grpSpPr>
          <p:sp>
            <p:nvSpPr>
              <p:cNvPr id="123" name="Oval 59">
                <a:extLst>
                  <a:ext uri="{FF2B5EF4-FFF2-40B4-BE49-F238E27FC236}">
                    <a16:creationId xmlns:a16="http://schemas.microsoft.com/office/drawing/2014/main" id="{CC25C8EC-E7B4-4858-AED5-004D0C0B7B24}"/>
                  </a:ext>
                </a:extLst>
              </p:cNvPr>
              <p:cNvSpPr>
                <a:spLocks noChangeArrowheads="1"/>
              </p:cNvSpPr>
              <p:nvPr/>
            </p:nvSpPr>
            <p:spPr bwMode="auto">
              <a:xfrm>
                <a:off x="480" y="2880"/>
                <a:ext cx="864" cy="192"/>
              </a:xfrm>
              <a:prstGeom prst="ellipse">
                <a:avLst/>
              </a:prstGeom>
              <a:solidFill>
                <a:srgbClr val="00CC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Text Box 60">
                <a:extLst>
                  <a:ext uri="{FF2B5EF4-FFF2-40B4-BE49-F238E27FC236}">
                    <a16:creationId xmlns:a16="http://schemas.microsoft.com/office/drawing/2014/main" id="{E6158D80-FA2E-400F-B468-3CCEDD382256}"/>
                  </a:ext>
                </a:extLst>
              </p:cNvPr>
              <p:cNvSpPr txBox="1">
                <a:spLocks noChangeArrowheads="1"/>
              </p:cNvSpPr>
              <p:nvPr/>
            </p:nvSpPr>
            <p:spPr bwMode="auto">
              <a:xfrm>
                <a:off x="617" y="2851"/>
                <a:ext cx="640"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t>master</a:t>
                </a:r>
              </a:p>
            </p:txBody>
          </p:sp>
        </p:grpSp>
        <p:grpSp>
          <p:nvGrpSpPr>
            <p:cNvPr id="119" name="Group 67">
              <a:extLst>
                <a:ext uri="{FF2B5EF4-FFF2-40B4-BE49-F238E27FC236}">
                  <a16:creationId xmlns:a16="http://schemas.microsoft.com/office/drawing/2014/main" id="{23D3D5AB-D7E2-4740-89B3-74AADF1E6FE4}"/>
                </a:ext>
              </a:extLst>
            </p:cNvPr>
            <p:cNvGrpSpPr>
              <a:grpSpLocks/>
            </p:cNvGrpSpPr>
            <p:nvPr/>
          </p:nvGrpSpPr>
          <p:grpSpPr bwMode="auto">
            <a:xfrm>
              <a:off x="1104" y="3014"/>
              <a:ext cx="864" cy="250"/>
              <a:chOff x="480" y="2851"/>
              <a:chExt cx="864" cy="250"/>
            </a:xfrm>
          </p:grpSpPr>
          <p:sp>
            <p:nvSpPr>
              <p:cNvPr id="121" name="Oval 68">
                <a:extLst>
                  <a:ext uri="{FF2B5EF4-FFF2-40B4-BE49-F238E27FC236}">
                    <a16:creationId xmlns:a16="http://schemas.microsoft.com/office/drawing/2014/main" id="{707254B1-90E8-48E7-A2FB-E60D30239422}"/>
                  </a:ext>
                </a:extLst>
              </p:cNvPr>
              <p:cNvSpPr>
                <a:spLocks noChangeArrowheads="1"/>
              </p:cNvSpPr>
              <p:nvPr/>
            </p:nvSpPr>
            <p:spPr bwMode="auto">
              <a:xfrm>
                <a:off x="480" y="2880"/>
                <a:ext cx="864" cy="192"/>
              </a:xfrm>
              <a:prstGeom prst="ellipse">
                <a:avLst/>
              </a:prstGeom>
              <a:solidFill>
                <a:srgbClr val="00CC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2" name="Text Box 69">
                <a:extLst>
                  <a:ext uri="{FF2B5EF4-FFF2-40B4-BE49-F238E27FC236}">
                    <a16:creationId xmlns:a16="http://schemas.microsoft.com/office/drawing/2014/main" id="{F3B5D06C-966D-47D1-8248-2BE7CB40EB98}"/>
                  </a:ext>
                </a:extLst>
              </p:cNvPr>
              <p:cNvSpPr txBox="1">
                <a:spLocks noChangeArrowheads="1"/>
              </p:cNvSpPr>
              <p:nvPr/>
            </p:nvSpPr>
            <p:spPr bwMode="auto">
              <a:xfrm>
                <a:off x="615" y="2851"/>
                <a:ext cx="64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t>schedd</a:t>
                </a:r>
              </a:p>
            </p:txBody>
          </p:sp>
        </p:grpSp>
        <p:sp>
          <p:nvSpPr>
            <p:cNvPr id="120" name="Line 76">
              <a:extLst>
                <a:ext uri="{FF2B5EF4-FFF2-40B4-BE49-F238E27FC236}">
                  <a16:creationId xmlns:a16="http://schemas.microsoft.com/office/drawing/2014/main" id="{840367DE-2DBE-466B-9C68-6D28E2D9909F}"/>
                </a:ext>
              </a:extLst>
            </p:cNvPr>
            <p:cNvSpPr>
              <a:spLocks noChangeShapeType="1"/>
            </p:cNvSpPr>
            <p:nvPr/>
          </p:nvSpPr>
          <p:spPr bwMode="auto">
            <a:xfrm>
              <a:off x="1200" y="2880"/>
              <a:ext cx="96" cy="192"/>
            </a:xfrm>
            <a:prstGeom prst="line">
              <a:avLst/>
            </a:prstGeom>
            <a:noFill/>
            <a:ln w="28575" cap="rnd">
              <a:solidFill>
                <a:schemeClr val="tx1"/>
              </a:solidFill>
              <a:prstDash val="sysDot"/>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25" name="Slide Number Placeholder 4"/>
          <p:cNvSpPr>
            <a:spLocks noGrp="1"/>
          </p:cNvSpPr>
          <p:nvPr>
            <p:ph type="sldNum" sz="quarter" idx="4294967295"/>
          </p:nvPr>
        </p:nvSpPr>
        <p:spPr>
          <a:xfrm>
            <a:off x="8229600" y="6400800"/>
            <a:ext cx="758825" cy="285750"/>
          </a:xfrm>
          <a:prstGeom prst="rect">
            <a:avLst/>
          </a:prstGeom>
        </p:spPr>
        <p:txBody>
          <a:bodyPr/>
          <a:lstStyle/>
          <a:p>
            <a:fld id="{3F897B3F-CC16-4F49-BAA9-49421BB51725}" type="slidenum">
              <a:rPr lang="en-US" altLang="en-US"/>
              <a:pPr/>
              <a:t>33</a:t>
            </a:fld>
            <a:endParaRPr lang="en-US" altLang="en-US"/>
          </a:p>
        </p:txBody>
      </p:sp>
      <p:sp>
        <p:nvSpPr>
          <p:cNvPr id="247810" name="Rectangle 2"/>
          <p:cNvSpPr>
            <a:spLocks noGrp="1" noChangeArrowheads="1"/>
          </p:cNvSpPr>
          <p:nvPr>
            <p:ph type="title"/>
          </p:nvPr>
        </p:nvSpPr>
        <p:spPr>
          <a:xfrm>
            <a:off x="18256" y="57150"/>
            <a:ext cx="9144000" cy="857250"/>
          </a:xfrm>
        </p:spPr>
        <p:txBody>
          <a:bodyPr/>
          <a:lstStyle/>
          <a:p>
            <a:r>
              <a:rPr lang="en-US" altLang="en-US" dirty="0"/>
              <a:t>Layout of a General Condor Pool</a:t>
            </a:r>
          </a:p>
        </p:txBody>
      </p:sp>
      <p:grpSp>
        <p:nvGrpSpPr>
          <p:cNvPr id="247973" name="Group 165"/>
          <p:cNvGrpSpPr>
            <a:grpSpLocks/>
          </p:cNvGrpSpPr>
          <p:nvPr/>
        </p:nvGrpSpPr>
        <p:grpSpPr bwMode="auto">
          <a:xfrm>
            <a:off x="2819400" y="990600"/>
            <a:ext cx="3810001" cy="2438400"/>
            <a:chOff x="1776" y="624"/>
            <a:chExt cx="2400" cy="1536"/>
          </a:xfrm>
        </p:grpSpPr>
        <p:grpSp>
          <p:nvGrpSpPr>
            <p:cNvPr id="247812" name="Group 4"/>
            <p:cNvGrpSpPr>
              <a:grpSpLocks/>
            </p:cNvGrpSpPr>
            <p:nvPr/>
          </p:nvGrpSpPr>
          <p:grpSpPr bwMode="auto">
            <a:xfrm>
              <a:off x="1776" y="624"/>
              <a:ext cx="2400" cy="1536"/>
              <a:chOff x="2880" y="432"/>
              <a:chExt cx="1824" cy="1104"/>
            </a:xfrm>
          </p:grpSpPr>
          <p:grpSp>
            <p:nvGrpSpPr>
              <p:cNvPr id="247813" name="Group 5"/>
              <p:cNvGrpSpPr>
                <a:grpSpLocks/>
              </p:cNvGrpSpPr>
              <p:nvPr/>
            </p:nvGrpSpPr>
            <p:grpSpPr bwMode="auto">
              <a:xfrm>
                <a:off x="2880" y="432"/>
                <a:ext cx="1824" cy="1104"/>
                <a:chOff x="2880" y="432"/>
                <a:chExt cx="1824" cy="1104"/>
              </a:xfrm>
            </p:grpSpPr>
            <p:sp>
              <p:nvSpPr>
                <p:cNvPr id="247814" name="AutoShape 6"/>
                <p:cNvSpPr>
                  <a:spLocks noChangeArrowheads="1"/>
                </p:cNvSpPr>
                <p:nvPr/>
              </p:nvSpPr>
              <p:spPr bwMode="auto">
                <a:xfrm>
                  <a:off x="2880" y="432"/>
                  <a:ext cx="1824" cy="1104"/>
                </a:xfrm>
                <a:prstGeom prst="roundRect">
                  <a:avLst>
                    <a:gd name="adj" fmla="val 16667"/>
                  </a:avLst>
                </a:prstGeom>
                <a:solidFill>
                  <a:srgbClr val="FFFF66"/>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7815" name="Line 7"/>
                <p:cNvSpPr>
                  <a:spLocks noChangeShapeType="1"/>
                </p:cNvSpPr>
                <p:nvPr/>
              </p:nvSpPr>
              <p:spPr bwMode="auto">
                <a:xfrm>
                  <a:off x="2880" y="672"/>
                  <a:ext cx="182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47816" name="Text Box 8"/>
              <p:cNvSpPr txBox="1">
                <a:spLocks noChangeArrowheads="1"/>
              </p:cNvSpPr>
              <p:nvPr/>
            </p:nvSpPr>
            <p:spPr bwMode="auto">
              <a:xfrm>
                <a:off x="3277" y="467"/>
                <a:ext cx="1025" cy="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t>Central Manager</a:t>
                </a:r>
              </a:p>
            </p:txBody>
          </p:sp>
        </p:grpSp>
        <p:grpSp>
          <p:nvGrpSpPr>
            <p:cNvPr id="247817" name="Group 9"/>
            <p:cNvGrpSpPr>
              <a:grpSpLocks/>
            </p:cNvGrpSpPr>
            <p:nvPr/>
          </p:nvGrpSpPr>
          <p:grpSpPr bwMode="auto">
            <a:xfrm>
              <a:off x="2496" y="1046"/>
              <a:ext cx="864" cy="250"/>
              <a:chOff x="480" y="2851"/>
              <a:chExt cx="864" cy="250"/>
            </a:xfrm>
          </p:grpSpPr>
          <p:sp>
            <p:nvSpPr>
              <p:cNvPr id="247818" name="Oval 10"/>
              <p:cNvSpPr>
                <a:spLocks noChangeArrowheads="1"/>
              </p:cNvSpPr>
              <p:nvPr/>
            </p:nvSpPr>
            <p:spPr bwMode="auto">
              <a:xfrm>
                <a:off x="480" y="2880"/>
                <a:ext cx="864" cy="192"/>
              </a:xfrm>
              <a:prstGeom prst="ellipse">
                <a:avLst/>
              </a:prstGeom>
              <a:solidFill>
                <a:srgbClr val="00CC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7819" name="Text Box 11"/>
              <p:cNvSpPr txBox="1">
                <a:spLocks noChangeArrowheads="1"/>
              </p:cNvSpPr>
              <p:nvPr/>
            </p:nvSpPr>
            <p:spPr bwMode="auto">
              <a:xfrm>
                <a:off x="617" y="2851"/>
                <a:ext cx="640"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t>master</a:t>
                </a:r>
              </a:p>
            </p:txBody>
          </p:sp>
        </p:grpSp>
        <p:grpSp>
          <p:nvGrpSpPr>
            <p:cNvPr id="247820" name="Group 12"/>
            <p:cNvGrpSpPr>
              <a:grpSpLocks/>
            </p:cNvGrpSpPr>
            <p:nvPr/>
          </p:nvGrpSpPr>
          <p:grpSpPr bwMode="auto">
            <a:xfrm>
              <a:off x="3072" y="1776"/>
              <a:ext cx="864" cy="250"/>
              <a:chOff x="480" y="2851"/>
              <a:chExt cx="864" cy="250"/>
            </a:xfrm>
          </p:grpSpPr>
          <p:sp>
            <p:nvSpPr>
              <p:cNvPr id="247821" name="Oval 13"/>
              <p:cNvSpPr>
                <a:spLocks noChangeArrowheads="1"/>
              </p:cNvSpPr>
              <p:nvPr/>
            </p:nvSpPr>
            <p:spPr bwMode="auto">
              <a:xfrm>
                <a:off x="480" y="2880"/>
                <a:ext cx="864" cy="192"/>
              </a:xfrm>
              <a:prstGeom prst="ellipse">
                <a:avLst/>
              </a:prstGeom>
              <a:solidFill>
                <a:srgbClr val="00CC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7822" name="Text Box 14"/>
              <p:cNvSpPr txBox="1">
                <a:spLocks noChangeArrowheads="1"/>
              </p:cNvSpPr>
              <p:nvPr/>
            </p:nvSpPr>
            <p:spPr bwMode="auto">
              <a:xfrm>
                <a:off x="549" y="2851"/>
                <a:ext cx="776"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t>collector</a:t>
                </a:r>
              </a:p>
            </p:txBody>
          </p:sp>
        </p:grpSp>
        <p:grpSp>
          <p:nvGrpSpPr>
            <p:cNvPr id="247823" name="Group 15"/>
            <p:cNvGrpSpPr>
              <a:grpSpLocks/>
            </p:cNvGrpSpPr>
            <p:nvPr/>
          </p:nvGrpSpPr>
          <p:grpSpPr bwMode="auto">
            <a:xfrm>
              <a:off x="3264" y="1344"/>
              <a:ext cx="907" cy="250"/>
              <a:chOff x="480" y="2851"/>
              <a:chExt cx="907" cy="250"/>
            </a:xfrm>
          </p:grpSpPr>
          <p:sp>
            <p:nvSpPr>
              <p:cNvPr id="247824" name="Oval 16"/>
              <p:cNvSpPr>
                <a:spLocks noChangeArrowheads="1"/>
              </p:cNvSpPr>
              <p:nvPr/>
            </p:nvSpPr>
            <p:spPr bwMode="auto">
              <a:xfrm>
                <a:off x="480" y="2880"/>
                <a:ext cx="864" cy="192"/>
              </a:xfrm>
              <a:prstGeom prst="ellipse">
                <a:avLst/>
              </a:prstGeom>
              <a:solidFill>
                <a:srgbClr val="00CC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7825" name="Text Box 17"/>
              <p:cNvSpPr txBox="1">
                <a:spLocks noChangeArrowheads="1"/>
              </p:cNvSpPr>
              <p:nvPr/>
            </p:nvSpPr>
            <p:spPr bwMode="auto">
              <a:xfrm>
                <a:off x="492" y="2851"/>
                <a:ext cx="895"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t>negotiator</a:t>
                </a:r>
              </a:p>
            </p:txBody>
          </p:sp>
        </p:grpSp>
        <p:sp>
          <p:nvSpPr>
            <p:cNvPr id="247832" name="Line 24"/>
            <p:cNvSpPr>
              <a:spLocks noChangeShapeType="1"/>
            </p:cNvSpPr>
            <p:nvPr/>
          </p:nvSpPr>
          <p:spPr bwMode="auto">
            <a:xfrm>
              <a:off x="3264" y="1248"/>
              <a:ext cx="96" cy="144"/>
            </a:xfrm>
            <a:prstGeom prst="line">
              <a:avLst/>
            </a:prstGeom>
            <a:noFill/>
            <a:ln w="28575" cap="rnd">
              <a:solidFill>
                <a:schemeClr val="tx1"/>
              </a:solidFill>
              <a:prstDash val="sysDot"/>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7833" name="Line 25"/>
            <p:cNvSpPr>
              <a:spLocks noChangeShapeType="1"/>
            </p:cNvSpPr>
            <p:nvPr/>
          </p:nvSpPr>
          <p:spPr bwMode="auto">
            <a:xfrm>
              <a:off x="3120" y="1248"/>
              <a:ext cx="240" cy="528"/>
            </a:xfrm>
            <a:prstGeom prst="line">
              <a:avLst/>
            </a:prstGeom>
            <a:noFill/>
            <a:ln w="28575" cap="rnd">
              <a:solidFill>
                <a:schemeClr val="tx1"/>
              </a:solidFill>
              <a:prstDash val="sysDot"/>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7838" name="Line 30"/>
            <p:cNvSpPr>
              <a:spLocks noChangeShapeType="1"/>
            </p:cNvSpPr>
            <p:nvPr/>
          </p:nvSpPr>
          <p:spPr bwMode="auto">
            <a:xfrm flipV="1">
              <a:off x="3744" y="1536"/>
              <a:ext cx="48" cy="288"/>
            </a:xfrm>
            <a:prstGeom prst="line">
              <a:avLst/>
            </a:prstGeom>
            <a:noFill/>
            <a:ln w="2857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47840" name="Line 32"/>
          <p:cNvSpPr>
            <a:spLocks noChangeShapeType="1"/>
          </p:cNvSpPr>
          <p:nvPr/>
        </p:nvSpPr>
        <p:spPr bwMode="auto">
          <a:xfrm>
            <a:off x="228600" y="1433513"/>
            <a:ext cx="533400" cy="0"/>
          </a:xfrm>
          <a:prstGeom prst="line">
            <a:avLst/>
          </a:prstGeom>
          <a:noFill/>
          <a:ln w="2857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7841" name="Text Box 33"/>
          <p:cNvSpPr txBox="1">
            <a:spLocks noChangeArrowheads="1"/>
          </p:cNvSpPr>
          <p:nvPr/>
        </p:nvSpPr>
        <p:spPr bwMode="auto">
          <a:xfrm>
            <a:off x="720725" y="1339850"/>
            <a:ext cx="1870075" cy="71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nSpc>
                <a:spcPct val="40000"/>
              </a:lnSpc>
              <a:spcBef>
                <a:spcPct val="50000"/>
              </a:spcBef>
            </a:pPr>
            <a:r>
              <a:rPr lang="en-US" altLang="en-US" sz="1600"/>
              <a:t>= ClassAd</a:t>
            </a:r>
          </a:p>
          <a:p>
            <a:pPr>
              <a:lnSpc>
                <a:spcPct val="40000"/>
              </a:lnSpc>
              <a:spcBef>
                <a:spcPct val="50000"/>
              </a:spcBef>
            </a:pPr>
            <a:r>
              <a:rPr lang="en-US" altLang="en-US" sz="1600"/>
              <a:t>   Communication</a:t>
            </a:r>
          </a:p>
          <a:p>
            <a:pPr>
              <a:lnSpc>
                <a:spcPct val="40000"/>
              </a:lnSpc>
              <a:spcBef>
                <a:spcPct val="50000"/>
              </a:spcBef>
            </a:pPr>
            <a:r>
              <a:rPr lang="en-US" altLang="en-US" sz="1600"/>
              <a:t>   Pathway</a:t>
            </a:r>
          </a:p>
        </p:txBody>
      </p:sp>
      <p:grpSp>
        <p:nvGrpSpPr>
          <p:cNvPr id="247920" name="Group 112"/>
          <p:cNvGrpSpPr>
            <a:grpSpLocks/>
          </p:cNvGrpSpPr>
          <p:nvPr/>
        </p:nvGrpSpPr>
        <p:grpSpPr bwMode="auto">
          <a:xfrm>
            <a:off x="228600" y="990600"/>
            <a:ext cx="2460625" cy="336550"/>
            <a:chOff x="1200" y="624"/>
            <a:chExt cx="1550" cy="212"/>
          </a:xfrm>
        </p:grpSpPr>
        <p:sp>
          <p:nvSpPr>
            <p:cNvPr id="247843" name="Line 35"/>
            <p:cNvSpPr>
              <a:spLocks noChangeShapeType="1"/>
            </p:cNvSpPr>
            <p:nvPr/>
          </p:nvSpPr>
          <p:spPr bwMode="auto">
            <a:xfrm>
              <a:off x="1200" y="740"/>
              <a:ext cx="336" cy="0"/>
            </a:xfrm>
            <a:prstGeom prst="line">
              <a:avLst/>
            </a:prstGeom>
            <a:noFill/>
            <a:ln w="28575" cap="rnd">
              <a:solidFill>
                <a:schemeClr val="tx1"/>
              </a:solidFill>
              <a:prstDash val="sysDot"/>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7844" name="Text Box 36"/>
            <p:cNvSpPr txBox="1">
              <a:spLocks noChangeArrowheads="1"/>
            </p:cNvSpPr>
            <p:nvPr/>
          </p:nvSpPr>
          <p:spPr bwMode="auto">
            <a:xfrm>
              <a:off x="1514" y="624"/>
              <a:ext cx="1236"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600"/>
                <a:t>= Process Spawned</a:t>
              </a:r>
            </a:p>
          </p:txBody>
        </p:sp>
      </p:grpSp>
      <p:grpSp>
        <p:nvGrpSpPr>
          <p:cNvPr id="247888" name="Group 80"/>
          <p:cNvGrpSpPr>
            <a:grpSpLocks/>
          </p:cNvGrpSpPr>
          <p:nvPr/>
        </p:nvGrpSpPr>
        <p:grpSpPr bwMode="auto">
          <a:xfrm>
            <a:off x="304800" y="2895600"/>
            <a:ext cx="1981200" cy="1457325"/>
            <a:chOff x="912" y="2394"/>
            <a:chExt cx="1248" cy="918"/>
          </a:xfrm>
        </p:grpSpPr>
        <p:grpSp>
          <p:nvGrpSpPr>
            <p:cNvPr id="247861" name="Group 53"/>
            <p:cNvGrpSpPr>
              <a:grpSpLocks/>
            </p:cNvGrpSpPr>
            <p:nvPr/>
          </p:nvGrpSpPr>
          <p:grpSpPr bwMode="auto">
            <a:xfrm>
              <a:off x="912" y="2394"/>
              <a:ext cx="1248" cy="918"/>
              <a:chOff x="2880" y="405"/>
              <a:chExt cx="1824" cy="1131"/>
            </a:xfrm>
          </p:grpSpPr>
          <p:grpSp>
            <p:nvGrpSpPr>
              <p:cNvPr id="247862" name="Group 54"/>
              <p:cNvGrpSpPr>
                <a:grpSpLocks/>
              </p:cNvGrpSpPr>
              <p:nvPr/>
            </p:nvGrpSpPr>
            <p:grpSpPr bwMode="auto">
              <a:xfrm>
                <a:off x="2880" y="432"/>
                <a:ext cx="1824" cy="1104"/>
                <a:chOff x="2880" y="432"/>
                <a:chExt cx="1824" cy="1104"/>
              </a:xfrm>
            </p:grpSpPr>
            <p:sp>
              <p:nvSpPr>
                <p:cNvPr id="247863" name="AutoShape 55"/>
                <p:cNvSpPr>
                  <a:spLocks noChangeArrowheads="1"/>
                </p:cNvSpPr>
                <p:nvPr/>
              </p:nvSpPr>
              <p:spPr bwMode="auto">
                <a:xfrm>
                  <a:off x="2880" y="432"/>
                  <a:ext cx="1824" cy="1104"/>
                </a:xfrm>
                <a:prstGeom prst="roundRect">
                  <a:avLst>
                    <a:gd name="adj" fmla="val 16667"/>
                  </a:avLst>
                </a:prstGeom>
                <a:solidFill>
                  <a:srgbClr val="FFFF66"/>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7864" name="Line 56"/>
                <p:cNvSpPr>
                  <a:spLocks noChangeShapeType="1"/>
                </p:cNvSpPr>
                <p:nvPr/>
              </p:nvSpPr>
              <p:spPr bwMode="auto">
                <a:xfrm>
                  <a:off x="2880" y="672"/>
                  <a:ext cx="182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47865" name="Text Box 57"/>
              <p:cNvSpPr txBox="1">
                <a:spLocks noChangeArrowheads="1"/>
              </p:cNvSpPr>
              <p:nvPr/>
            </p:nvSpPr>
            <p:spPr bwMode="auto">
              <a:xfrm>
                <a:off x="3022" y="405"/>
                <a:ext cx="1542" cy="3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t>Submit-Only</a:t>
                </a:r>
              </a:p>
            </p:txBody>
          </p:sp>
        </p:grpSp>
        <p:grpSp>
          <p:nvGrpSpPr>
            <p:cNvPr id="247866" name="Group 58"/>
            <p:cNvGrpSpPr>
              <a:grpSpLocks/>
            </p:cNvGrpSpPr>
            <p:nvPr/>
          </p:nvGrpSpPr>
          <p:grpSpPr bwMode="auto">
            <a:xfrm>
              <a:off x="1008" y="2678"/>
              <a:ext cx="864" cy="250"/>
              <a:chOff x="480" y="2851"/>
              <a:chExt cx="864" cy="250"/>
            </a:xfrm>
          </p:grpSpPr>
          <p:sp>
            <p:nvSpPr>
              <p:cNvPr id="247867" name="Oval 59"/>
              <p:cNvSpPr>
                <a:spLocks noChangeArrowheads="1"/>
              </p:cNvSpPr>
              <p:nvPr/>
            </p:nvSpPr>
            <p:spPr bwMode="auto">
              <a:xfrm>
                <a:off x="480" y="2880"/>
                <a:ext cx="864" cy="192"/>
              </a:xfrm>
              <a:prstGeom prst="ellipse">
                <a:avLst/>
              </a:prstGeom>
              <a:solidFill>
                <a:srgbClr val="00CC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7868" name="Text Box 60"/>
              <p:cNvSpPr txBox="1">
                <a:spLocks noChangeArrowheads="1"/>
              </p:cNvSpPr>
              <p:nvPr/>
            </p:nvSpPr>
            <p:spPr bwMode="auto">
              <a:xfrm>
                <a:off x="617" y="2851"/>
                <a:ext cx="640"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t>master</a:t>
                </a:r>
              </a:p>
            </p:txBody>
          </p:sp>
        </p:grpSp>
        <p:grpSp>
          <p:nvGrpSpPr>
            <p:cNvPr id="247875" name="Group 67"/>
            <p:cNvGrpSpPr>
              <a:grpSpLocks/>
            </p:cNvGrpSpPr>
            <p:nvPr/>
          </p:nvGrpSpPr>
          <p:grpSpPr bwMode="auto">
            <a:xfrm>
              <a:off x="1104" y="3014"/>
              <a:ext cx="864" cy="250"/>
              <a:chOff x="480" y="2851"/>
              <a:chExt cx="864" cy="250"/>
            </a:xfrm>
          </p:grpSpPr>
          <p:sp>
            <p:nvSpPr>
              <p:cNvPr id="247876" name="Oval 68"/>
              <p:cNvSpPr>
                <a:spLocks noChangeArrowheads="1"/>
              </p:cNvSpPr>
              <p:nvPr/>
            </p:nvSpPr>
            <p:spPr bwMode="auto">
              <a:xfrm>
                <a:off x="480" y="2880"/>
                <a:ext cx="864" cy="192"/>
              </a:xfrm>
              <a:prstGeom prst="ellipse">
                <a:avLst/>
              </a:prstGeom>
              <a:solidFill>
                <a:srgbClr val="00CC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7877" name="Text Box 69"/>
              <p:cNvSpPr txBox="1">
                <a:spLocks noChangeArrowheads="1"/>
              </p:cNvSpPr>
              <p:nvPr/>
            </p:nvSpPr>
            <p:spPr bwMode="auto">
              <a:xfrm>
                <a:off x="615" y="2851"/>
                <a:ext cx="64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t>schedd</a:t>
                </a:r>
              </a:p>
            </p:txBody>
          </p:sp>
        </p:grpSp>
        <p:sp>
          <p:nvSpPr>
            <p:cNvPr id="247884" name="Line 76"/>
            <p:cNvSpPr>
              <a:spLocks noChangeShapeType="1"/>
            </p:cNvSpPr>
            <p:nvPr/>
          </p:nvSpPr>
          <p:spPr bwMode="auto">
            <a:xfrm>
              <a:off x="1200" y="2880"/>
              <a:ext cx="96" cy="192"/>
            </a:xfrm>
            <a:prstGeom prst="line">
              <a:avLst/>
            </a:prstGeom>
            <a:noFill/>
            <a:ln w="28575" cap="rnd">
              <a:solidFill>
                <a:schemeClr val="tx1"/>
              </a:solidFill>
              <a:prstDash val="sysDot"/>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247889" name="Group 81"/>
          <p:cNvGrpSpPr>
            <a:grpSpLocks/>
          </p:cNvGrpSpPr>
          <p:nvPr/>
        </p:nvGrpSpPr>
        <p:grpSpPr bwMode="auto">
          <a:xfrm>
            <a:off x="6934200" y="914400"/>
            <a:ext cx="1981200" cy="1457325"/>
            <a:chOff x="912" y="2394"/>
            <a:chExt cx="1248" cy="918"/>
          </a:xfrm>
        </p:grpSpPr>
        <p:grpSp>
          <p:nvGrpSpPr>
            <p:cNvPr id="247890" name="Group 82"/>
            <p:cNvGrpSpPr>
              <a:grpSpLocks/>
            </p:cNvGrpSpPr>
            <p:nvPr/>
          </p:nvGrpSpPr>
          <p:grpSpPr bwMode="auto">
            <a:xfrm>
              <a:off x="912" y="2394"/>
              <a:ext cx="1248" cy="918"/>
              <a:chOff x="2880" y="405"/>
              <a:chExt cx="1824" cy="1131"/>
            </a:xfrm>
          </p:grpSpPr>
          <p:grpSp>
            <p:nvGrpSpPr>
              <p:cNvPr id="247891" name="Group 83"/>
              <p:cNvGrpSpPr>
                <a:grpSpLocks/>
              </p:cNvGrpSpPr>
              <p:nvPr/>
            </p:nvGrpSpPr>
            <p:grpSpPr bwMode="auto">
              <a:xfrm>
                <a:off x="2880" y="432"/>
                <a:ext cx="1824" cy="1104"/>
                <a:chOff x="2880" y="432"/>
                <a:chExt cx="1824" cy="1104"/>
              </a:xfrm>
            </p:grpSpPr>
            <p:sp>
              <p:nvSpPr>
                <p:cNvPr id="247892" name="AutoShape 84"/>
                <p:cNvSpPr>
                  <a:spLocks noChangeArrowheads="1"/>
                </p:cNvSpPr>
                <p:nvPr/>
              </p:nvSpPr>
              <p:spPr bwMode="auto">
                <a:xfrm>
                  <a:off x="2880" y="432"/>
                  <a:ext cx="1824" cy="1104"/>
                </a:xfrm>
                <a:prstGeom prst="roundRect">
                  <a:avLst>
                    <a:gd name="adj" fmla="val 16667"/>
                  </a:avLst>
                </a:prstGeom>
                <a:solidFill>
                  <a:srgbClr val="FFFF66"/>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7893" name="Line 85"/>
                <p:cNvSpPr>
                  <a:spLocks noChangeShapeType="1"/>
                </p:cNvSpPr>
                <p:nvPr/>
              </p:nvSpPr>
              <p:spPr bwMode="auto">
                <a:xfrm>
                  <a:off x="2880" y="672"/>
                  <a:ext cx="182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47894" name="Text Box 86"/>
              <p:cNvSpPr txBox="1">
                <a:spLocks noChangeArrowheads="1"/>
              </p:cNvSpPr>
              <p:nvPr/>
            </p:nvSpPr>
            <p:spPr bwMode="auto">
              <a:xfrm>
                <a:off x="2966" y="405"/>
                <a:ext cx="1655" cy="3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t>Execute-Only</a:t>
                </a:r>
              </a:p>
            </p:txBody>
          </p:sp>
        </p:grpSp>
        <p:grpSp>
          <p:nvGrpSpPr>
            <p:cNvPr id="247895" name="Group 87"/>
            <p:cNvGrpSpPr>
              <a:grpSpLocks/>
            </p:cNvGrpSpPr>
            <p:nvPr/>
          </p:nvGrpSpPr>
          <p:grpSpPr bwMode="auto">
            <a:xfrm>
              <a:off x="1008" y="2678"/>
              <a:ext cx="864" cy="250"/>
              <a:chOff x="480" y="2851"/>
              <a:chExt cx="864" cy="250"/>
            </a:xfrm>
          </p:grpSpPr>
          <p:sp>
            <p:nvSpPr>
              <p:cNvPr id="247896" name="Oval 88"/>
              <p:cNvSpPr>
                <a:spLocks noChangeArrowheads="1"/>
              </p:cNvSpPr>
              <p:nvPr/>
            </p:nvSpPr>
            <p:spPr bwMode="auto">
              <a:xfrm>
                <a:off x="480" y="2880"/>
                <a:ext cx="864" cy="192"/>
              </a:xfrm>
              <a:prstGeom prst="ellipse">
                <a:avLst/>
              </a:prstGeom>
              <a:solidFill>
                <a:srgbClr val="00CC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7897" name="Text Box 89"/>
              <p:cNvSpPr txBox="1">
                <a:spLocks noChangeArrowheads="1"/>
              </p:cNvSpPr>
              <p:nvPr/>
            </p:nvSpPr>
            <p:spPr bwMode="auto">
              <a:xfrm>
                <a:off x="617" y="2851"/>
                <a:ext cx="640"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t>master</a:t>
                </a:r>
              </a:p>
            </p:txBody>
          </p:sp>
        </p:grpSp>
        <p:grpSp>
          <p:nvGrpSpPr>
            <p:cNvPr id="247898" name="Group 90"/>
            <p:cNvGrpSpPr>
              <a:grpSpLocks/>
            </p:cNvGrpSpPr>
            <p:nvPr/>
          </p:nvGrpSpPr>
          <p:grpSpPr bwMode="auto">
            <a:xfrm>
              <a:off x="1104" y="3014"/>
              <a:ext cx="864" cy="250"/>
              <a:chOff x="480" y="2851"/>
              <a:chExt cx="864" cy="250"/>
            </a:xfrm>
          </p:grpSpPr>
          <p:sp>
            <p:nvSpPr>
              <p:cNvPr id="247899" name="Oval 91"/>
              <p:cNvSpPr>
                <a:spLocks noChangeArrowheads="1"/>
              </p:cNvSpPr>
              <p:nvPr/>
            </p:nvSpPr>
            <p:spPr bwMode="auto">
              <a:xfrm>
                <a:off x="480" y="2880"/>
                <a:ext cx="864" cy="192"/>
              </a:xfrm>
              <a:prstGeom prst="ellipse">
                <a:avLst/>
              </a:prstGeom>
              <a:solidFill>
                <a:srgbClr val="00CC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7900" name="Text Box 92"/>
              <p:cNvSpPr txBox="1">
                <a:spLocks noChangeArrowheads="1"/>
              </p:cNvSpPr>
              <p:nvPr/>
            </p:nvSpPr>
            <p:spPr bwMode="auto">
              <a:xfrm>
                <a:off x="640" y="2851"/>
                <a:ext cx="597"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t>startd</a:t>
                </a:r>
              </a:p>
            </p:txBody>
          </p:sp>
        </p:grpSp>
        <p:sp>
          <p:nvSpPr>
            <p:cNvPr id="247901" name="Line 93"/>
            <p:cNvSpPr>
              <a:spLocks noChangeShapeType="1"/>
            </p:cNvSpPr>
            <p:nvPr/>
          </p:nvSpPr>
          <p:spPr bwMode="auto">
            <a:xfrm>
              <a:off x="1200" y="2880"/>
              <a:ext cx="96" cy="192"/>
            </a:xfrm>
            <a:prstGeom prst="line">
              <a:avLst/>
            </a:prstGeom>
            <a:noFill/>
            <a:ln w="28575" cap="rnd">
              <a:solidFill>
                <a:schemeClr val="tx1"/>
              </a:solidFill>
              <a:prstDash val="sysDot"/>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247955" name="Group 147"/>
          <p:cNvGrpSpPr>
            <a:grpSpLocks/>
          </p:cNvGrpSpPr>
          <p:nvPr/>
        </p:nvGrpSpPr>
        <p:grpSpPr bwMode="auto">
          <a:xfrm>
            <a:off x="5181600" y="3938588"/>
            <a:ext cx="1981200" cy="1776412"/>
            <a:chOff x="3264" y="2481"/>
            <a:chExt cx="1248" cy="1119"/>
          </a:xfrm>
        </p:grpSpPr>
        <p:grpSp>
          <p:nvGrpSpPr>
            <p:cNvPr id="247923" name="Group 115"/>
            <p:cNvGrpSpPr>
              <a:grpSpLocks/>
            </p:cNvGrpSpPr>
            <p:nvPr/>
          </p:nvGrpSpPr>
          <p:grpSpPr bwMode="auto">
            <a:xfrm>
              <a:off x="3264" y="2481"/>
              <a:ext cx="1248" cy="1119"/>
              <a:chOff x="2880" y="390"/>
              <a:chExt cx="1824" cy="1146"/>
            </a:xfrm>
          </p:grpSpPr>
          <p:grpSp>
            <p:nvGrpSpPr>
              <p:cNvPr id="247924" name="Group 116"/>
              <p:cNvGrpSpPr>
                <a:grpSpLocks/>
              </p:cNvGrpSpPr>
              <p:nvPr/>
            </p:nvGrpSpPr>
            <p:grpSpPr bwMode="auto">
              <a:xfrm>
                <a:off x="2880" y="432"/>
                <a:ext cx="1824" cy="1104"/>
                <a:chOff x="2880" y="432"/>
                <a:chExt cx="1824" cy="1104"/>
              </a:xfrm>
            </p:grpSpPr>
            <p:sp>
              <p:nvSpPr>
                <p:cNvPr id="247925" name="AutoShape 117"/>
                <p:cNvSpPr>
                  <a:spLocks noChangeArrowheads="1"/>
                </p:cNvSpPr>
                <p:nvPr/>
              </p:nvSpPr>
              <p:spPr bwMode="auto">
                <a:xfrm>
                  <a:off x="2880" y="432"/>
                  <a:ext cx="1824" cy="1104"/>
                </a:xfrm>
                <a:prstGeom prst="roundRect">
                  <a:avLst>
                    <a:gd name="adj" fmla="val 16667"/>
                  </a:avLst>
                </a:prstGeom>
                <a:solidFill>
                  <a:srgbClr val="FFFF66"/>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7926" name="Line 118"/>
                <p:cNvSpPr>
                  <a:spLocks noChangeShapeType="1"/>
                </p:cNvSpPr>
                <p:nvPr/>
              </p:nvSpPr>
              <p:spPr bwMode="auto">
                <a:xfrm>
                  <a:off x="2880" y="672"/>
                  <a:ext cx="182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47927" name="Text Box 119"/>
              <p:cNvSpPr txBox="1">
                <a:spLocks noChangeArrowheads="1"/>
              </p:cNvSpPr>
              <p:nvPr/>
            </p:nvSpPr>
            <p:spPr bwMode="auto">
              <a:xfrm>
                <a:off x="3332" y="390"/>
                <a:ext cx="923" cy="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dirty="0"/>
                  <a:t>Both!</a:t>
                </a:r>
              </a:p>
            </p:txBody>
          </p:sp>
        </p:grpSp>
        <p:grpSp>
          <p:nvGrpSpPr>
            <p:cNvPr id="247928" name="Group 120"/>
            <p:cNvGrpSpPr>
              <a:grpSpLocks/>
            </p:cNvGrpSpPr>
            <p:nvPr/>
          </p:nvGrpSpPr>
          <p:grpSpPr bwMode="auto">
            <a:xfrm>
              <a:off x="3552" y="3350"/>
              <a:ext cx="864" cy="250"/>
              <a:chOff x="480" y="2851"/>
              <a:chExt cx="864" cy="250"/>
            </a:xfrm>
          </p:grpSpPr>
          <p:sp>
            <p:nvSpPr>
              <p:cNvPr id="247929" name="Oval 121"/>
              <p:cNvSpPr>
                <a:spLocks noChangeArrowheads="1"/>
              </p:cNvSpPr>
              <p:nvPr/>
            </p:nvSpPr>
            <p:spPr bwMode="auto">
              <a:xfrm>
                <a:off x="480" y="2880"/>
                <a:ext cx="864" cy="192"/>
              </a:xfrm>
              <a:prstGeom prst="ellipse">
                <a:avLst/>
              </a:prstGeom>
              <a:solidFill>
                <a:srgbClr val="00CC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7930" name="Text Box 122"/>
              <p:cNvSpPr txBox="1">
                <a:spLocks noChangeArrowheads="1"/>
              </p:cNvSpPr>
              <p:nvPr/>
            </p:nvSpPr>
            <p:spPr bwMode="auto">
              <a:xfrm>
                <a:off x="615" y="2851"/>
                <a:ext cx="64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t>schedd</a:t>
                </a:r>
              </a:p>
            </p:txBody>
          </p:sp>
        </p:grpSp>
        <p:grpSp>
          <p:nvGrpSpPr>
            <p:cNvPr id="247931" name="Group 123"/>
            <p:cNvGrpSpPr>
              <a:grpSpLocks/>
            </p:cNvGrpSpPr>
            <p:nvPr/>
          </p:nvGrpSpPr>
          <p:grpSpPr bwMode="auto">
            <a:xfrm>
              <a:off x="3360" y="3062"/>
              <a:ext cx="864" cy="250"/>
              <a:chOff x="480" y="2851"/>
              <a:chExt cx="864" cy="250"/>
            </a:xfrm>
          </p:grpSpPr>
          <p:sp>
            <p:nvSpPr>
              <p:cNvPr id="247932" name="Oval 124"/>
              <p:cNvSpPr>
                <a:spLocks noChangeArrowheads="1"/>
              </p:cNvSpPr>
              <p:nvPr/>
            </p:nvSpPr>
            <p:spPr bwMode="auto">
              <a:xfrm>
                <a:off x="480" y="2880"/>
                <a:ext cx="864" cy="192"/>
              </a:xfrm>
              <a:prstGeom prst="ellipse">
                <a:avLst/>
              </a:prstGeom>
              <a:solidFill>
                <a:srgbClr val="00CC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7933" name="Text Box 125"/>
              <p:cNvSpPr txBox="1">
                <a:spLocks noChangeArrowheads="1"/>
              </p:cNvSpPr>
              <p:nvPr/>
            </p:nvSpPr>
            <p:spPr bwMode="auto">
              <a:xfrm>
                <a:off x="640" y="2851"/>
                <a:ext cx="597"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t>startd</a:t>
                </a:r>
              </a:p>
            </p:txBody>
          </p:sp>
        </p:grpSp>
        <p:grpSp>
          <p:nvGrpSpPr>
            <p:cNvPr id="247934" name="Group 126"/>
            <p:cNvGrpSpPr>
              <a:grpSpLocks/>
            </p:cNvGrpSpPr>
            <p:nvPr/>
          </p:nvGrpSpPr>
          <p:grpSpPr bwMode="auto">
            <a:xfrm>
              <a:off x="3552" y="2784"/>
              <a:ext cx="864" cy="250"/>
              <a:chOff x="480" y="2851"/>
              <a:chExt cx="864" cy="250"/>
            </a:xfrm>
          </p:grpSpPr>
          <p:sp>
            <p:nvSpPr>
              <p:cNvPr id="247935" name="Oval 127"/>
              <p:cNvSpPr>
                <a:spLocks noChangeArrowheads="1"/>
              </p:cNvSpPr>
              <p:nvPr/>
            </p:nvSpPr>
            <p:spPr bwMode="auto">
              <a:xfrm>
                <a:off x="480" y="2880"/>
                <a:ext cx="864" cy="192"/>
              </a:xfrm>
              <a:prstGeom prst="ellipse">
                <a:avLst/>
              </a:prstGeom>
              <a:solidFill>
                <a:srgbClr val="00CC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7936" name="Text Box 128"/>
              <p:cNvSpPr txBox="1">
                <a:spLocks noChangeArrowheads="1"/>
              </p:cNvSpPr>
              <p:nvPr/>
            </p:nvSpPr>
            <p:spPr bwMode="auto">
              <a:xfrm>
                <a:off x="617" y="2851"/>
                <a:ext cx="640"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t>master</a:t>
                </a:r>
              </a:p>
            </p:txBody>
          </p:sp>
        </p:grpSp>
        <p:sp>
          <p:nvSpPr>
            <p:cNvPr id="247937" name="Line 129"/>
            <p:cNvSpPr>
              <a:spLocks noChangeShapeType="1"/>
            </p:cNvSpPr>
            <p:nvPr/>
          </p:nvSpPr>
          <p:spPr bwMode="auto">
            <a:xfrm flipH="1">
              <a:off x="4176" y="2976"/>
              <a:ext cx="96" cy="192"/>
            </a:xfrm>
            <a:prstGeom prst="line">
              <a:avLst/>
            </a:prstGeom>
            <a:noFill/>
            <a:ln w="28575" cap="rnd">
              <a:solidFill>
                <a:schemeClr val="tx1"/>
              </a:solidFill>
              <a:prstDash val="sysDot"/>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7938" name="Line 130"/>
            <p:cNvSpPr>
              <a:spLocks noChangeShapeType="1"/>
            </p:cNvSpPr>
            <p:nvPr/>
          </p:nvSpPr>
          <p:spPr bwMode="auto">
            <a:xfrm flipH="1">
              <a:off x="4320" y="2976"/>
              <a:ext cx="48" cy="432"/>
            </a:xfrm>
            <a:prstGeom prst="line">
              <a:avLst/>
            </a:prstGeom>
            <a:noFill/>
            <a:ln w="28575" cap="rnd">
              <a:solidFill>
                <a:schemeClr val="tx1"/>
              </a:solidFill>
              <a:prstDash val="sysDot"/>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247939" name="Group 131"/>
          <p:cNvGrpSpPr>
            <a:grpSpLocks/>
          </p:cNvGrpSpPr>
          <p:nvPr/>
        </p:nvGrpSpPr>
        <p:grpSpPr bwMode="auto">
          <a:xfrm>
            <a:off x="7010400" y="2514600"/>
            <a:ext cx="1981200" cy="1457325"/>
            <a:chOff x="912" y="2394"/>
            <a:chExt cx="1248" cy="918"/>
          </a:xfrm>
        </p:grpSpPr>
        <p:grpSp>
          <p:nvGrpSpPr>
            <p:cNvPr id="247940" name="Group 132"/>
            <p:cNvGrpSpPr>
              <a:grpSpLocks/>
            </p:cNvGrpSpPr>
            <p:nvPr/>
          </p:nvGrpSpPr>
          <p:grpSpPr bwMode="auto">
            <a:xfrm>
              <a:off x="912" y="2394"/>
              <a:ext cx="1248" cy="918"/>
              <a:chOff x="2880" y="405"/>
              <a:chExt cx="1824" cy="1131"/>
            </a:xfrm>
          </p:grpSpPr>
          <p:grpSp>
            <p:nvGrpSpPr>
              <p:cNvPr id="247941" name="Group 133"/>
              <p:cNvGrpSpPr>
                <a:grpSpLocks/>
              </p:cNvGrpSpPr>
              <p:nvPr/>
            </p:nvGrpSpPr>
            <p:grpSpPr bwMode="auto">
              <a:xfrm>
                <a:off x="2880" y="432"/>
                <a:ext cx="1824" cy="1104"/>
                <a:chOff x="2880" y="432"/>
                <a:chExt cx="1824" cy="1104"/>
              </a:xfrm>
            </p:grpSpPr>
            <p:sp>
              <p:nvSpPr>
                <p:cNvPr id="247942" name="AutoShape 134"/>
                <p:cNvSpPr>
                  <a:spLocks noChangeArrowheads="1"/>
                </p:cNvSpPr>
                <p:nvPr/>
              </p:nvSpPr>
              <p:spPr bwMode="auto">
                <a:xfrm>
                  <a:off x="2880" y="432"/>
                  <a:ext cx="1824" cy="1104"/>
                </a:xfrm>
                <a:prstGeom prst="roundRect">
                  <a:avLst>
                    <a:gd name="adj" fmla="val 16667"/>
                  </a:avLst>
                </a:prstGeom>
                <a:solidFill>
                  <a:srgbClr val="FFFF66"/>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7943" name="Line 135"/>
                <p:cNvSpPr>
                  <a:spLocks noChangeShapeType="1"/>
                </p:cNvSpPr>
                <p:nvPr/>
              </p:nvSpPr>
              <p:spPr bwMode="auto">
                <a:xfrm>
                  <a:off x="2880" y="672"/>
                  <a:ext cx="182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47944" name="Text Box 136"/>
              <p:cNvSpPr txBox="1">
                <a:spLocks noChangeArrowheads="1"/>
              </p:cNvSpPr>
              <p:nvPr/>
            </p:nvSpPr>
            <p:spPr bwMode="auto">
              <a:xfrm>
                <a:off x="2966" y="405"/>
                <a:ext cx="1655" cy="3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t>Execute-Only</a:t>
                </a:r>
              </a:p>
            </p:txBody>
          </p:sp>
        </p:grpSp>
        <p:grpSp>
          <p:nvGrpSpPr>
            <p:cNvPr id="247945" name="Group 137"/>
            <p:cNvGrpSpPr>
              <a:grpSpLocks/>
            </p:cNvGrpSpPr>
            <p:nvPr/>
          </p:nvGrpSpPr>
          <p:grpSpPr bwMode="auto">
            <a:xfrm>
              <a:off x="1008" y="2678"/>
              <a:ext cx="864" cy="250"/>
              <a:chOff x="480" y="2851"/>
              <a:chExt cx="864" cy="250"/>
            </a:xfrm>
          </p:grpSpPr>
          <p:sp>
            <p:nvSpPr>
              <p:cNvPr id="247946" name="Oval 138"/>
              <p:cNvSpPr>
                <a:spLocks noChangeArrowheads="1"/>
              </p:cNvSpPr>
              <p:nvPr/>
            </p:nvSpPr>
            <p:spPr bwMode="auto">
              <a:xfrm>
                <a:off x="480" y="2880"/>
                <a:ext cx="864" cy="192"/>
              </a:xfrm>
              <a:prstGeom prst="ellipse">
                <a:avLst/>
              </a:prstGeom>
              <a:solidFill>
                <a:srgbClr val="00CC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7947" name="Text Box 139"/>
              <p:cNvSpPr txBox="1">
                <a:spLocks noChangeArrowheads="1"/>
              </p:cNvSpPr>
              <p:nvPr/>
            </p:nvSpPr>
            <p:spPr bwMode="auto">
              <a:xfrm>
                <a:off x="617" y="2851"/>
                <a:ext cx="640"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t>master</a:t>
                </a:r>
              </a:p>
            </p:txBody>
          </p:sp>
        </p:grpSp>
        <p:grpSp>
          <p:nvGrpSpPr>
            <p:cNvPr id="247948" name="Group 140"/>
            <p:cNvGrpSpPr>
              <a:grpSpLocks/>
            </p:cNvGrpSpPr>
            <p:nvPr/>
          </p:nvGrpSpPr>
          <p:grpSpPr bwMode="auto">
            <a:xfrm>
              <a:off x="1104" y="3014"/>
              <a:ext cx="864" cy="250"/>
              <a:chOff x="480" y="2851"/>
              <a:chExt cx="864" cy="250"/>
            </a:xfrm>
          </p:grpSpPr>
          <p:sp>
            <p:nvSpPr>
              <p:cNvPr id="247949" name="Oval 141"/>
              <p:cNvSpPr>
                <a:spLocks noChangeArrowheads="1"/>
              </p:cNvSpPr>
              <p:nvPr/>
            </p:nvSpPr>
            <p:spPr bwMode="auto">
              <a:xfrm>
                <a:off x="480" y="2880"/>
                <a:ext cx="864" cy="192"/>
              </a:xfrm>
              <a:prstGeom prst="ellipse">
                <a:avLst/>
              </a:prstGeom>
              <a:solidFill>
                <a:srgbClr val="00CC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7950" name="Text Box 142"/>
              <p:cNvSpPr txBox="1">
                <a:spLocks noChangeArrowheads="1"/>
              </p:cNvSpPr>
              <p:nvPr/>
            </p:nvSpPr>
            <p:spPr bwMode="auto">
              <a:xfrm>
                <a:off x="640" y="2851"/>
                <a:ext cx="597"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a:t>startd</a:t>
                </a:r>
              </a:p>
            </p:txBody>
          </p:sp>
        </p:grpSp>
        <p:sp>
          <p:nvSpPr>
            <p:cNvPr id="247951" name="Line 143"/>
            <p:cNvSpPr>
              <a:spLocks noChangeShapeType="1"/>
            </p:cNvSpPr>
            <p:nvPr/>
          </p:nvSpPr>
          <p:spPr bwMode="auto">
            <a:xfrm>
              <a:off x="1200" y="2880"/>
              <a:ext cx="96" cy="192"/>
            </a:xfrm>
            <a:prstGeom prst="line">
              <a:avLst/>
            </a:prstGeom>
            <a:noFill/>
            <a:ln w="28575" cap="rnd">
              <a:solidFill>
                <a:schemeClr val="tx1"/>
              </a:solidFill>
              <a:prstDash val="sysDot"/>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47952" name="Freeform 144"/>
          <p:cNvSpPr>
            <a:spLocks/>
          </p:cNvSpPr>
          <p:nvPr/>
        </p:nvSpPr>
        <p:spPr bwMode="auto">
          <a:xfrm>
            <a:off x="1981200" y="3071813"/>
            <a:ext cx="2995613" cy="966787"/>
          </a:xfrm>
          <a:custGeom>
            <a:avLst/>
            <a:gdLst>
              <a:gd name="T0" fmla="*/ 0 w 1887"/>
              <a:gd name="T1" fmla="*/ 609 h 609"/>
              <a:gd name="T2" fmla="*/ 816 w 1887"/>
              <a:gd name="T3" fmla="*/ 561 h 609"/>
              <a:gd name="T4" fmla="*/ 1392 w 1887"/>
              <a:gd name="T5" fmla="*/ 417 h 609"/>
              <a:gd name="T6" fmla="*/ 1887 w 1887"/>
              <a:gd name="T7" fmla="*/ 0 h 609"/>
            </a:gdLst>
            <a:ahLst/>
            <a:cxnLst>
              <a:cxn ang="0">
                <a:pos x="T0" y="T1"/>
              </a:cxn>
              <a:cxn ang="0">
                <a:pos x="T2" y="T3"/>
              </a:cxn>
              <a:cxn ang="0">
                <a:pos x="T4" y="T5"/>
              </a:cxn>
              <a:cxn ang="0">
                <a:pos x="T6" y="T7"/>
              </a:cxn>
            </a:cxnLst>
            <a:rect l="0" t="0" r="r" b="b"/>
            <a:pathLst>
              <a:path w="1887" h="609">
                <a:moveTo>
                  <a:pt x="0" y="609"/>
                </a:moveTo>
                <a:cubicBezTo>
                  <a:pt x="292" y="601"/>
                  <a:pt x="584" y="593"/>
                  <a:pt x="816" y="561"/>
                </a:cubicBezTo>
                <a:cubicBezTo>
                  <a:pt x="1048" y="529"/>
                  <a:pt x="1214" y="510"/>
                  <a:pt x="1392" y="417"/>
                </a:cubicBezTo>
                <a:cubicBezTo>
                  <a:pt x="1570" y="324"/>
                  <a:pt x="1784" y="87"/>
                  <a:pt x="1887" y="0"/>
                </a:cubicBezTo>
              </a:path>
            </a:pathLst>
          </a:custGeom>
          <a:noFill/>
          <a:ln w="25400" cap="flat" cmpd="sng">
            <a:solidFill>
              <a:schemeClr val="tx1"/>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7953" name="Freeform 145"/>
          <p:cNvSpPr>
            <a:spLocks/>
          </p:cNvSpPr>
          <p:nvPr/>
        </p:nvSpPr>
        <p:spPr bwMode="auto">
          <a:xfrm>
            <a:off x="4060825" y="3154363"/>
            <a:ext cx="1058863" cy="1917700"/>
          </a:xfrm>
          <a:custGeom>
            <a:avLst/>
            <a:gdLst>
              <a:gd name="T0" fmla="*/ 0 w 667"/>
              <a:gd name="T1" fmla="*/ 1208 h 1208"/>
              <a:gd name="T2" fmla="*/ 172 w 667"/>
              <a:gd name="T3" fmla="*/ 1005 h 1208"/>
              <a:gd name="T4" fmla="*/ 367 w 667"/>
              <a:gd name="T5" fmla="*/ 698 h 1208"/>
              <a:gd name="T6" fmla="*/ 517 w 667"/>
              <a:gd name="T7" fmla="*/ 360 h 1208"/>
              <a:gd name="T8" fmla="*/ 667 w 667"/>
              <a:gd name="T9" fmla="*/ 0 h 1208"/>
            </a:gdLst>
            <a:ahLst/>
            <a:cxnLst>
              <a:cxn ang="0">
                <a:pos x="T0" y="T1"/>
              </a:cxn>
              <a:cxn ang="0">
                <a:pos x="T2" y="T3"/>
              </a:cxn>
              <a:cxn ang="0">
                <a:pos x="T4" y="T5"/>
              </a:cxn>
              <a:cxn ang="0">
                <a:pos x="T6" y="T7"/>
              </a:cxn>
              <a:cxn ang="0">
                <a:pos x="T8" y="T9"/>
              </a:cxn>
            </a:cxnLst>
            <a:rect l="0" t="0" r="r" b="b"/>
            <a:pathLst>
              <a:path w="667" h="1208">
                <a:moveTo>
                  <a:pt x="0" y="1208"/>
                </a:moveTo>
                <a:cubicBezTo>
                  <a:pt x="29" y="1174"/>
                  <a:pt x="111" y="1090"/>
                  <a:pt x="172" y="1005"/>
                </a:cubicBezTo>
                <a:cubicBezTo>
                  <a:pt x="233" y="920"/>
                  <a:pt x="310" y="805"/>
                  <a:pt x="367" y="698"/>
                </a:cubicBezTo>
                <a:cubicBezTo>
                  <a:pt x="424" y="591"/>
                  <a:pt x="467" y="476"/>
                  <a:pt x="517" y="360"/>
                </a:cubicBezTo>
                <a:cubicBezTo>
                  <a:pt x="567" y="244"/>
                  <a:pt x="636" y="75"/>
                  <a:pt x="667" y="0"/>
                </a:cubicBezTo>
              </a:path>
            </a:pathLst>
          </a:custGeom>
          <a:noFill/>
          <a:ln w="25400" cap="flat" cmpd="sng">
            <a:solidFill>
              <a:schemeClr val="tx1"/>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7957" name="Freeform 149"/>
          <p:cNvSpPr>
            <a:spLocks/>
          </p:cNvSpPr>
          <p:nvPr/>
        </p:nvSpPr>
        <p:spPr bwMode="auto">
          <a:xfrm>
            <a:off x="5030788" y="3167063"/>
            <a:ext cx="411162" cy="1797050"/>
          </a:xfrm>
          <a:custGeom>
            <a:avLst/>
            <a:gdLst>
              <a:gd name="T0" fmla="*/ 259 w 259"/>
              <a:gd name="T1" fmla="*/ 1132 h 1132"/>
              <a:gd name="T2" fmla="*/ 64 w 259"/>
              <a:gd name="T3" fmla="*/ 1005 h 1132"/>
              <a:gd name="T4" fmla="*/ 4 w 259"/>
              <a:gd name="T5" fmla="*/ 697 h 1132"/>
              <a:gd name="T6" fmla="*/ 86 w 259"/>
              <a:gd name="T7" fmla="*/ 382 h 1132"/>
              <a:gd name="T8" fmla="*/ 251 w 259"/>
              <a:gd name="T9" fmla="*/ 0 h 1132"/>
            </a:gdLst>
            <a:ahLst/>
            <a:cxnLst>
              <a:cxn ang="0">
                <a:pos x="T0" y="T1"/>
              </a:cxn>
              <a:cxn ang="0">
                <a:pos x="T2" y="T3"/>
              </a:cxn>
              <a:cxn ang="0">
                <a:pos x="T4" y="T5"/>
              </a:cxn>
              <a:cxn ang="0">
                <a:pos x="T6" y="T7"/>
              </a:cxn>
              <a:cxn ang="0">
                <a:pos x="T8" y="T9"/>
              </a:cxn>
            </a:cxnLst>
            <a:rect l="0" t="0" r="r" b="b"/>
            <a:pathLst>
              <a:path w="259" h="1132">
                <a:moveTo>
                  <a:pt x="259" y="1132"/>
                </a:moveTo>
                <a:cubicBezTo>
                  <a:pt x="227" y="1111"/>
                  <a:pt x="107" y="1078"/>
                  <a:pt x="64" y="1005"/>
                </a:cubicBezTo>
                <a:cubicBezTo>
                  <a:pt x="21" y="932"/>
                  <a:pt x="0" y="801"/>
                  <a:pt x="4" y="697"/>
                </a:cubicBezTo>
                <a:cubicBezTo>
                  <a:pt x="8" y="593"/>
                  <a:pt x="45" y="498"/>
                  <a:pt x="86" y="382"/>
                </a:cubicBezTo>
                <a:cubicBezTo>
                  <a:pt x="127" y="266"/>
                  <a:pt x="217" y="80"/>
                  <a:pt x="251" y="0"/>
                </a:cubicBezTo>
              </a:path>
            </a:pathLst>
          </a:custGeom>
          <a:noFill/>
          <a:ln w="25400" cap="flat" cmpd="sng">
            <a:solidFill>
              <a:schemeClr val="tx1"/>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7959" name="Line 151"/>
          <p:cNvSpPr>
            <a:spLocks noChangeShapeType="1"/>
          </p:cNvSpPr>
          <p:nvPr/>
        </p:nvSpPr>
        <p:spPr bwMode="auto">
          <a:xfrm flipH="1">
            <a:off x="6172200" y="2133600"/>
            <a:ext cx="1143000" cy="838200"/>
          </a:xfrm>
          <a:prstGeom prst="line">
            <a:avLst/>
          </a:prstGeom>
          <a:noFill/>
          <a:ln w="2857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7960" name="Line 152"/>
          <p:cNvSpPr>
            <a:spLocks noChangeShapeType="1"/>
          </p:cNvSpPr>
          <p:nvPr/>
        </p:nvSpPr>
        <p:spPr bwMode="auto">
          <a:xfrm flipH="1" flipV="1">
            <a:off x="6172200" y="3048000"/>
            <a:ext cx="1143000" cy="609600"/>
          </a:xfrm>
          <a:prstGeom prst="line">
            <a:avLst/>
          </a:prstGeom>
          <a:noFill/>
          <a:ln w="2857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7961" name="Oval 153"/>
          <p:cNvSpPr>
            <a:spLocks noChangeArrowheads="1"/>
          </p:cNvSpPr>
          <p:nvPr/>
        </p:nvSpPr>
        <p:spPr bwMode="auto">
          <a:xfrm>
            <a:off x="7391400" y="46482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7962" name="Oval 154"/>
          <p:cNvSpPr>
            <a:spLocks noChangeArrowheads="1"/>
          </p:cNvSpPr>
          <p:nvPr/>
        </p:nvSpPr>
        <p:spPr bwMode="auto">
          <a:xfrm>
            <a:off x="7696200" y="46482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7963" name="Oval 155"/>
          <p:cNvSpPr>
            <a:spLocks noChangeArrowheads="1"/>
          </p:cNvSpPr>
          <p:nvPr/>
        </p:nvSpPr>
        <p:spPr bwMode="auto">
          <a:xfrm>
            <a:off x="8001000" y="46482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7964" name="Line 156"/>
          <p:cNvSpPr>
            <a:spLocks noChangeShapeType="1"/>
          </p:cNvSpPr>
          <p:nvPr/>
        </p:nvSpPr>
        <p:spPr bwMode="auto">
          <a:xfrm>
            <a:off x="4876800" y="1981200"/>
            <a:ext cx="381000" cy="914400"/>
          </a:xfrm>
          <a:prstGeom prst="line">
            <a:avLst/>
          </a:prstGeom>
          <a:noFill/>
          <a:ln w="2857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7967" name="Freeform 159"/>
          <p:cNvSpPr>
            <a:spLocks/>
          </p:cNvSpPr>
          <p:nvPr/>
        </p:nvSpPr>
        <p:spPr bwMode="auto">
          <a:xfrm>
            <a:off x="3822700" y="4119563"/>
            <a:ext cx="892175" cy="563562"/>
          </a:xfrm>
          <a:custGeom>
            <a:avLst/>
            <a:gdLst>
              <a:gd name="T0" fmla="*/ 0 w 562"/>
              <a:gd name="T1" fmla="*/ 345 h 355"/>
              <a:gd name="T2" fmla="*/ 157 w 562"/>
              <a:gd name="T3" fmla="*/ 345 h 355"/>
              <a:gd name="T4" fmla="*/ 300 w 562"/>
              <a:gd name="T5" fmla="*/ 285 h 355"/>
              <a:gd name="T6" fmla="*/ 435 w 562"/>
              <a:gd name="T7" fmla="*/ 142 h 355"/>
              <a:gd name="T8" fmla="*/ 562 w 562"/>
              <a:gd name="T9" fmla="*/ 0 h 355"/>
            </a:gdLst>
            <a:ahLst/>
            <a:cxnLst>
              <a:cxn ang="0">
                <a:pos x="T0" y="T1"/>
              </a:cxn>
              <a:cxn ang="0">
                <a:pos x="T2" y="T3"/>
              </a:cxn>
              <a:cxn ang="0">
                <a:pos x="T4" y="T5"/>
              </a:cxn>
              <a:cxn ang="0">
                <a:pos x="T6" y="T7"/>
              </a:cxn>
              <a:cxn ang="0">
                <a:pos x="T8" y="T9"/>
              </a:cxn>
            </a:cxnLst>
            <a:rect l="0" t="0" r="r" b="b"/>
            <a:pathLst>
              <a:path w="562" h="355">
                <a:moveTo>
                  <a:pt x="0" y="345"/>
                </a:moveTo>
                <a:cubicBezTo>
                  <a:pt x="26" y="345"/>
                  <a:pt x="107" y="355"/>
                  <a:pt x="157" y="345"/>
                </a:cubicBezTo>
                <a:cubicBezTo>
                  <a:pt x="207" y="335"/>
                  <a:pt x="254" y="319"/>
                  <a:pt x="300" y="285"/>
                </a:cubicBezTo>
                <a:cubicBezTo>
                  <a:pt x="346" y="251"/>
                  <a:pt x="391" y="189"/>
                  <a:pt x="435" y="142"/>
                </a:cubicBezTo>
                <a:cubicBezTo>
                  <a:pt x="479" y="95"/>
                  <a:pt x="536" y="30"/>
                  <a:pt x="562" y="0"/>
                </a:cubicBezTo>
              </a:path>
            </a:pathLst>
          </a:custGeom>
          <a:noFill/>
          <a:ln w="25400" cap="flat" cmpd="sng">
            <a:solidFill>
              <a:schemeClr val="tx1"/>
            </a:solidFill>
            <a:prstDash val="solid"/>
            <a:round/>
            <a:headEnd type="none" w="med" len="med"/>
            <a:tailEnd type="non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7968" name="Freeform 160"/>
          <p:cNvSpPr>
            <a:spLocks/>
          </p:cNvSpPr>
          <p:nvPr/>
        </p:nvSpPr>
        <p:spPr bwMode="auto">
          <a:xfrm>
            <a:off x="1655763" y="3643313"/>
            <a:ext cx="1177925" cy="368300"/>
          </a:xfrm>
          <a:custGeom>
            <a:avLst/>
            <a:gdLst>
              <a:gd name="T0" fmla="*/ 0 w 742"/>
              <a:gd name="T1" fmla="*/ 0 h 232"/>
              <a:gd name="T2" fmla="*/ 300 w 742"/>
              <a:gd name="T3" fmla="*/ 157 h 232"/>
              <a:gd name="T4" fmla="*/ 742 w 742"/>
              <a:gd name="T5" fmla="*/ 232 h 232"/>
            </a:gdLst>
            <a:ahLst/>
            <a:cxnLst>
              <a:cxn ang="0">
                <a:pos x="T0" y="T1"/>
              </a:cxn>
              <a:cxn ang="0">
                <a:pos x="T2" y="T3"/>
              </a:cxn>
              <a:cxn ang="0">
                <a:pos x="T4" y="T5"/>
              </a:cxn>
            </a:cxnLst>
            <a:rect l="0" t="0" r="r" b="b"/>
            <a:pathLst>
              <a:path w="742" h="232">
                <a:moveTo>
                  <a:pt x="0" y="0"/>
                </a:moveTo>
                <a:cubicBezTo>
                  <a:pt x="50" y="26"/>
                  <a:pt x="176" y="118"/>
                  <a:pt x="300" y="157"/>
                </a:cubicBezTo>
                <a:cubicBezTo>
                  <a:pt x="424" y="196"/>
                  <a:pt x="650" y="217"/>
                  <a:pt x="742" y="232"/>
                </a:cubicBezTo>
              </a:path>
            </a:pathLst>
          </a:custGeom>
          <a:noFill/>
          <a:ln w="25400" cap="flat" cmpd="sng">
            <a:solidFill>
              <a:schemeClr val="tx1"/>
            </a:solidFill>
            <a:prstDash val="solid"/>
            <a:round/>
            <a:headEnd type="none" w="med" len="med"/>
            <a:tailEnd type="non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7969" name="Freeform 161"/>
          <p:cNvSpPr>
            <a:spLocks/>
          </p:cNvSpPr>
          <p:nvPr/>
        </p:nvSpPr>
        <p:spPr bwMode="auto">
          <a:xfrm>
            <a:off x="5033963" y="4511675"/>
            <a:ext cx="639762" cy="1038225"/>
          </a:xfrm>
          <a:custGeom>
            <a:avLst/>
            <a:gdLst>
              <a:gd name="T0" fmla="*/ 9 w 403"/>
              <a:gd name="T1" fmla="*/ 0 h 654"/>
              <a:gd name="T2" fmla="*/ 32 w 403"/>
              <a:gd name="T3" fmla="*/ 278 h 654"/>
              <a:gd name="T4" fmla="*/ 204 w 403"/>
              <a:gd name="T5" fmla="*/ 540 h 654"/>
              <a:gd name="T6" fmla="*/ 403 w 403"/>
              <a:gd name="T7" fmla="*/ 654 h 654"/>
            </a:gdLst>
            <a:ahLst/>
            <a:cxnLst>
              <a:cxn ang="0">
                <a:pos x="T0" y="T1"/>
              </a:cxn>
              <a:cxn ang="0">
                <a:pos x="T2" y="T3"/>
              </a:cxn>
              <a:cxn ang="0">
                <a:pos x="T4" y="T5"/>
              </a:cxn>
              <a:cxn ang="0">
                <a:pos x="T6" y="T7"/>
              </a:cxn>
            </a:cxnLst>
            <a:rect l="0" t="0" r="r" b="b"/>
            <a:pathLst>
              <a:path w="403" h="654">
                <a:moveTo>
                  <a:pt x="9" y="0"/>
                </a:moveTo>
                <a:cubicBezTo>
                  <a:pt x="13" y="45"/>
                  <a:pt x="0" y="188"/>
                  <a:pt x="32" y="278"/>
                </a:cubicBezTo>
                <a:cubicBezTo>
                  <a:pt x="64" y="368"/>
                  <a:pt x="142" y="477"/>
                  <a:pt x="204" y="540"/>
                </a:cubicBezTo>
                <a:cubicBezTo>
                  <a:pt x="266" y="603"/>
                  <a:pt x="362" y="630"/>
                  <a:pt x="403" y="654"/>
                </a:cubicBezTo>
              </a:path>
            </a:pathLst>
          </a:custGeom>
          <a:noFill/>
          <a:ln w="25400" cap="flat" cmpd="sng">
            <a:solidFill>
              <a:schemeClr val="tx1"/>
            </a:solidFill>
            <a:prstDash val="solid"/>
            <a:round/>
            <a:headEnd type="none" w="med" len="med"/>
            <a:tailEnd type="non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7970" name="Freeform 162"/>
          <p:cNvSpPr>
            <a:spLocks/>
          </p:cNvSpPr>
          <p:nvPr/>
        </p:nvSpPr>
        <p:spPr bwMode="auto">
          <a:xfrm>
            <a:off x="5024438" y="4249738"/>
            <a:ext cx="649287" cy="385762"/>
          </a:xfrm>
          <a:custGeom>
            <a:avLst/>
            <a:gdLst>
              <a:gd name="T0" fmla="*/ 0 w 409"/>
              <a:gd name="T1" fmla="*/ 0 h 243"/>
              <a:gd name="T2" fmla="*/ 158 w 409"/>
              <a:gd name="T3" fmla="*/ 180 h 243"/>
              <a:gd name="T4" fmla="*/ 409 w 409"/>
              <a:gd name="T5" fmla="*/ 243 h 243"/>
            </a:gdLst>
            <a:ahLst/>
            <a:cxnLst>
              <a:cxn ang="0">
                <a:pos x="T0" y="T1"/>
              </a:cxn>
              <a:cxn ang="0">
                <a:pos x="T2" y="T3"/>
              </a:cxn>
              <a:cxn ang="0">
                <a:pos x="T4" y="T5"/>
              </a:cxn>
            </a:cxnLst>
            <a:rect l="0" t="0" r="r" b="b"/>
            <a:pathLst>
              <a:path w="409" h="243">
                <a:moveTo>
                  <a:pt x="0" y="0"/>
                </a:moveTo>
                <a:cubicBezTo>
                  <a:pt x="25" y="30"/>
                  <a:pt x="90" y="140"/>
                  <a:pt x="158" y="180"/>
                </a:cubicBezTo>
                <a:cubicBezTo>
                  <a:pt x="226" y="220"/>
                  <a:pt x="357" y="230"/>
                  <a:pt x="409" y="243"/>
                </a:cubicBezTo>
              </a:path>
            </a:pathLst>
          </a:custGeom>
          <a:noFill/>
          <a:ln w="25400" cap="flat" cmpd="sng">
            <a:solidFill>
              <a:schemeClr val="tx1"/>
            </a:solidFill>
            <a:prstDash val="solid"/>
            <a:round/>
            <a:headEnd type="none" w="med" len="med"/>
            <a:tailEnd type="non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7971" name="Freeform 163"/>
          <p:cNvSpPr>
            <a:spLocks/>
          </p:cNvSpPr>
          <p:nvPr/>
        </p:nvSpPr>
        <p:spPr bwMode="auto">
          <a:xfrm>
            <a:off x="6823075" y="1663700"/>
            <a:ext cx="374650" cy="847725"/>
          </a:xfrm>
          <a:custGeom>
            <a:avLst/>
            <a:gdLst>
              <a:gd name="T0" fmla="*/ 0 w 236"/>
              <a:gd name="T1" fmla="*/ 534 h 534"/>
              <a:gd name="T2" fmla="*/ 180 w 236"/>
              <a:gd name="T3" fmla="*/ 227 h 534"/>
              <a:gd name="T4" fmla="*/ 236 w 236"/>
              <a:gd name="T5" fmla="*/ 0 h 534"/>
            </a:gdLst>
            <a:ahLst/>
            <a:cxnLst>
              <a:cxn ang="0">
                <a:pos x="T0" y="T1"/>
              </a:cxn>
              <a:cxn ang="0">
                <a:pos x="T2" y="T3"/>
              </a:cxn>
              <a:cxn ang="0">
                <a:pos x="T4" y="T5"/>
              </a:cxn>
            </a:cxnLst>
            <a:rect l="0" t="0" r="r" b="b"/>
            <a:pathLst>
              <a:path w="236" h="534">
                <a:moveTo>
                  <a:pt x="0" y="534"/>
                </a:moveTo>
                <a:cubicBezTo>
                  <a:pt x="29" y="484"/>
                  <a:pt x="141" y="316"/>
                  <a:pt x="180" y="227"/>
                </a:cubicBezTo>
                <a:cubicBezTo>
                  <a:pt x="219" y="138"/>
                  <a:pt x="224" y="47"/>
                  <a:pt x="236" y="0"/>
                </a:cubicBezTo>
              </a:path>
            </a:pathLst>
          </a:custGeom>
          <a:noFill/>
          <a:ln w="25400" cap="flat" cmpd="sng">
            <a:solidFill>
              <a:schemeClr val="tx1"/>
            </a:solidFill>
            <a:prstDash val="solid"/>
            <a:round/>
            <a:headEnd type="none" w="med" len="med"/>
            <a:tailEnd type="non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7972" name="Freeform 164"/>
          <p:cNvSpPr>
            <a:spLocks/>
          </p:cNvSpPr>
          <p:nvPr/>
        </p:nvSpPr>
        <p:spPr bwMode="auto">
          <a:xfrm>
            <a:off x="6823075" y="3286125"/>
            <a:ext cx="536575" cy="184150"/>
          </a:xfrm>
          <a:custGeom>
            <a:avLst/>
            <a:gdLst>
              <a:gd name="T0" fmla="*/ 0 w 338"/>
              <a:gd name="T1" fmla="*/ 67 h 116"/>
              <a:gd name="T2" fmla="*/ 240 w 338"/>
              <a:gd name="T3" fmla="*/ 105 h 116"/>
              <a:gd name="T4" fmla="*/ 338 w 338"/>
              <a:gd name="T5" fmla="*/ 0 h 116"/>
            </a:gdLst>
            <a:ahLst/>
            <a:cxnLst>
              <a:cxn ang="0">
                <a:pos x="T0" y="T1"/>
              </a:cxn>
              <a:cxn ang="0">
                <a:pos x="T2" y="T3"/>
              </a:cxn>
              <a:cxn ang="0">
                <a:pos x="T4" y="T5"/>
              </a:cxn>
            </a:cxnLst>
            <a:rect l="0" t="0" r="r" b="b"/>
            <a:pathLst>
              <a:path w="338" h="116">
                <a:moveTo>
                  <a:pt x="0" y="67"/>
                </a:moveTo>
                <a:cubicBezTo>
                  <a:pt x="40" y="73"/>
                  <a:pt x="184" y="116"/>
                  <a:pt x="240" y="105"/>
                </a:cubicBezTo>
                <a:cubicBezTo>
                  <a:pt x="296" y="94"/>
                  <a:pt x="318" y="22"/>
                  <a:pt x="338" y="0"/>
                </a:cubicBezTo>
              </a:path>
            </a:pathLst>
          </a:custGeom>
          <a:noFill/>
          <a:ln w="25400" cap="flat" cmpd="sng">
            <a:solidFill>
              <a:schemeClr val="tx1"/>
            </a:solidFill>
            <a:prstDash val="solid"/>
            <a:round/>
            <a:headEnd type="none" w="med" len="med"/>
            <a:tailEnd type="non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36379903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22701"/>
            <a:ext cx="9144000" cy="914400"/>
          </a:xfrm>
        </p:spPr>
        <p:txBody>
          <a:bodyPr/>
          <a:lstStyle/>
          <a:p>
            <a:r>
              <a:rPr lang="en-US" dirty="0"/>
              <a:t>Thank You!</a:t>
            </a:r>
          </a:p>
        </p:txBody>
      </p:sp>
    </p:spTree>
    <p:extLst>
      <p:ext uri="{BB962C8B-B14F-4D97-AF65-F5344CB8AC3E}">
        <p14:creationId xmlns:p14="http://schemas.microsoft.com/office/powerpoint/2010/main" val="3852960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flipH="1">
            <a:off x="-84222" y="801104"/>
            <a:ext cx="9228221" cy="6152147"/>
          </a:xfrm>
          <a:prstGeom prst="rect">
            <a:avLst/>
          </a:prstGeom>
          <a:noFill/>
          <a:ln>
            <a:noFill/>
          </a:ln>
          <a:scene3d>
            <a:camera prst="orthographicFront">
              <a:rot lat="0" lon="21299992"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ular Callout 3"/>
          <p:cNvSpPr/>
          <p:nvPr/>
        </p:nvSpPr>
        <p:spPr bwMode="auto">
          <a:xfrm>
            <a:off x="4427623" y="1314450"/>
            <a:ext cx="4343399" cy="4686300"/>
          </a:xfrm>
          <a:prstGeom prst="wedgeRectCallout">
            <a:avLst>
              <a:gd name="adj1" fmla="val -70457"/>
              <a:gd name="adj2" fmla="val -17878"/>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4400" dirty="0">
                <a:latin typeface="Times New Roman" charset="0"/>
                <a:ea typeface="ＭＳ Ｐゴシック" charset="0"/>
              </a:rPr>
              <a:t>“My laptop will take three years to complete my analysis, and I want to submit a paper in three weeks</a:t>
            </a:r>
            <a:r>
              <a:rPr lang="en-US" dirty="0">
                <a:latin typeface="Times New Roman" charset="0"/>
                <a:ea typeface="ＭＳ Ｐゴシック" charset="0"/>
              </a:rPr>
              <a:t>”</a:t>
            </a:r>
          </a:p>
        </p:txBody>
      </p:sp>
      <p:sp>
        <p:nvSpPr>
          <p:cNvPr id="6" name="Rectangular Callout 5"/>
          <p:cNvSpPr/>
          <p:nvPr/>
        </p:nvSpPr>
        <p:spPr bwMode="auto">
          <a:xfrm>
            <a:off x="4529889" y="1069808"/>
            <a:ext cx="4343399" cy="4686300"/>
          </a:xfrm>
          <a:prstGeom prst="wedgeRectCallout">
            <a:avLst>
              <a:gd name="adj1" fmla="val -70457"/>
              <a:gd name="adj2" fmla="val -17878"/>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4400" dirty="0">
                <a:latin typeface="Times New Roman" charset="0"/>
                <a:ea typeface="ＭＳ Ｐゴシック" charset="0"/>
              </a:rPr>
              <a:t>“1,000x more compute, could revolutionize</a:t>
            </a:r>
          </a:p>
          <a:p>
            <a:r>
              <a:rPr lang="en-US" sz="4400" dirty="0">
                <a:latin typeface="Times New Roman" charset="0"/>
                <a:ea typeface="ＭＳ Ｐゴシック" charset="0"/>
              </a:rPr>
              <a:t>my field</a:t>
            </a:r>
            <a:r>
              <a:rPr lang="en-US" dirty="0">
                <a:latin typeface="Times New Roman" charset="0"/>
                <a:ea typeface="ＭＳ Ｐゴシック" charset="0"/>
              </a:rPr>
              <a:t>”</a:t>
            </a:r>
          </a:p>
        </p:txBody>
      </p:sp>
      <p:sp>
        <p:nvSpPr>
          <p:cNvPr id="7" name="Rectangular Callout 6"/>
          <p:cNvSpPr/>
          <p:nvPr/>
        </p:nvSpPr>
        <p:spPr bwMode="auto">
          <a:xfrm>
            <a:off x="4682289" y="1222208"/>
            <a:ext cx="4343399" cy="4686300"/>
          </a:xfrm>
          <a:prstGeom prst="wedgeRectCallout">
            <a:avLst>
              <a:gd name="adj1" fmla="val -70457"/>
              <a:gd name="adj2" fmla="val -17878"/>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4400" dirty="0">
                <a:latin typeface="Times New Roman" charset="0"/>
                <a:ea typeface="ＭＳ Ｐゴシック" charset="0"/>
              </a:rPr>
              <a:t>“Some of my jobs need a lot of memory, others a lot of cores</a:t>
            </a:r>
            <a:r>
              <a:rPr lang="en-US" dirty="0">
                <a:latin typeface="Times New Roman" charset="0"/>
                <a:ea typeface="ＭＳ Ｐゴシック" charset="0"/>
              </a:rPr>
              <a:t>”</a:t>
            </a:r>
          </a:p>
        </p:txBody>
      </p:sp>
    </p:spTree>
    <p:extLst>
      <p:ext uri="{BB962C8B-B14F-4D97-AF65-F5344CB8AC3E}">
        <p14:creationId xmlns:p14="http://schemas.microsoft.com/office/powerpoint/2010/main" val="248347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7" grpId="0" animBg="1"/>
      <p:bldP spid="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1933" b="26941"/>
          <a:stretch/>
        </p:blipFill>
        <p:spPr bwMode="auto">
          <a:xfrm>
            <a:off x="1" y="857250"/>
            <a:ext cx="1284662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ular Callout 7"/>
          <p:cNvSpPr/>
          <p:nvPr/>
        </p:nvSpPr>
        <p:spPr bwMode="auto">
          <a:xfrm>
            <a:off x="426573" y="1085850"/>
            <a:ext cx="4671521" cy="4686300"/>
          </a:xfrm>
          <a:prstGeom prst="wedgeRectCallout">
            <a:avLst>
              <a:gd name="adj1" fmla="val 83833"/>
              <a:gd name="adj2" fmla="val -1092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4400" dirty="0">
                <a:latin typeface="Times New Roman" charset="0"/>
                <a:ea typeface="ＭＳ Ｐゴシック" charset="0"/>
              </a:rPr>
              <a:t>“We pay a lot of money for research computing.  I want these computers always busy, helping research</a:t>
            </a:r>
            <a:r>
              <a:rPr lang="en-US" dirty="0">
                <a:latin typeface="Times New Roman" charset="0"/>
                <a:ea typeface="ＭＳ Ｐゴシック" charset="0"/>
              </a:rPr>
              <a:t>”</a:t>
            </a:r>
          </a:p>
        </p:txBody>
      </p:sp>
      <p:sp>
        <p:nvSpPr>
          <p:cNvPr id="9" name="Rectangular Callout 8"/>
          <p:cNvSpPr/>
          <p:nvPr/>
        </p:nvSpPr>
        <p:spPr bwMode="auto">
          <a:xfrm>
            <a:off x="578972" y="1085850"/>
            <a:ext cx="4671521" cy="4686300"/>
          </a:xfrm>
          <a:prstGeom prst="wedgeRectCallout">
            <a:avLst>
              <a:gd name="adj1" fmla="val 83833"/>
              <a:gd name="adj2" fmla="val -1092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4400" dirty="0">
                <a:latin typeface="Times New Roman" charset="0"/>
                <a:ea typeface="ＭＳ Ｐゴシック" charset="0"/>
              </a:rPr>
              <a:t>“If Physics invests twice what Chemistry does in computers, they should get 2x the computing</a:t>
            </a:r>
            <a:r>
              <a:rPr lang="en-US" dirty="0">
                <a:latin typeface="Times New Roman" charset="0"/>
                <a:ea typeface="ＭＳ Ｐゴシック" charset="0"/>
              </a:rPr>
              <a:t>”</a:t>
            </a:r>
          </a:p>
        </p:txBody>
      </p:sp>
      <p:sp>
        <p:nvSpPr>
          <p:cNvPr id="10" name="Rectangular Callout 9"/>
          <p:cNvSpPr/>
          <p:nvPr/>
        </p:nvSpPr>
        <p:spPr bwMode="auto">
          <a:xfrm>
            <a:off x="578973" y="1238250"/>
            <a:ext cx="4671521" cy="4686300"/>
          </a:xfrm>
          <a:prstGeom prst="wedgeRectCallout">
            <a:avLst>
              <a:gd name="adj1" fmla="val 83833"/>
              <a:gd name="adj2" fmla="val -1092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4400" dirty="0">
                <a:latin typeface="Times New Roman" charset="0"/>
                <a:ea typeface="ＭＳ Ｐゴシック" charset="0"/>
              </a:rPr>
              <a:t>“If an important group needs all the computers for three days to make a paper deadline, I’m ok with that</a:t>
            </a:r>
            <a:r>
              <a:rPr lang="en-US" dirty="0">
                <a:latin typeface="Times New Roman" charset="0"/>
                <a:ea typeface="ＭＳ Ｐゴシック" charset="0"/>
              </a:rPr>
              <a:t>”</a:t>
            </a:r>
          </a:p>
        </p:txBody>
      </p:sp>
    </p:spTree>
    <p:extLst>
      <p:ext uri="{BB962C8B-B14F-4D97-AF65-F5344CB8AC3E}">
        <p14:creationId xmlns:p14="http://schemas.microsoft.com/office/powerpoint/2010/main" val="384311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119" y="341312"/>
            <a:ext cx="9223376" cy="6181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2788" r="11875"/>
          <a:stretch/>
        </p:blipFill>
        <p:spPr bwMode="auto">
          <a:xfrm>
            <a:off x="4529478" y="855663"/>
            <a:ext cx="5824108" cy="514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bwMode="auto">
          <a:xfrm>
            <a:off x="2731168" y="1603209"/>
            <a:ext cx="2779295" cy="986589"/>
          </a:xfrm>
          <a:prstGeom prst="rightArrow">
            <a:avLst/>
          </a:prstGeom>
          <a:solidFill>
            <a:schemeClr val="bg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Times New Roman" charset="0"/>
                <a:ea typeface="ＭＳ Ｐゴシック" charset="0"/>
              </a:rPr>
              <a:t>Constraints</a:t>
            </a:r>
          </a:p>
        </p:txBody>
      </p:sp>
      <p:sp>
        <p:nvSpPr>
          <p:cNvPr id="5" name="Left Arrow 4"/>
          <p:cNvSpPr/>
          <p:nvPr/>
        </p:nvSpPr>
        <p:spPr bwMode="auto">
          <a:xfrm>
            <a:off x="2731167" y="2505577"/>
            <a:ext cx="2779295" cy="905738"/>
          </a:xfrm>
          <a:prstGeom prst="leftArrow">
            <a:avLst/>
          </a:prstGeom>
          <a:solidFill>
            <a:schemeClr val="bg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Times New Roman" charset="0"/>
                <a:ea typeface="ＭＳ Ｐゴシック" charset="0"/>
              </a:rPr>
              <a:t>Constraints</a:t>
            </a:r>
          </a:p>
        </p:txBody>
      </p:sp>
      <p:sp>
        <p:nvSpPr>
          <p:cNvPr id="6" name="Rectangle 5"/>
          <p:cNvSpPr/>
          <p:nvPr/>
        </p:nvSpPr>
        <p:spPr bwMode="auto">
          <a:xfrm>
            <a:off x="3043987" y="1290387"/>
            <a:ext cx="2153653" cy="2120929"/>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Times New Roman" charset="0"/>
                <a:ea typeface="ＭＳ Ｐゴシック" charset="0"/>
              </a:rPr>
              <a:t>HTCondor</a:t>
            </a:r>
          </a:p>
          <a:p>
            <a:pPr algn="ctr"/>
            <a:r>
              <a:rPr lang="en-US" dirty="0">
                <a:latin typeface="Times New Roman" charset="0"/>
                <a:ea typeface="ＭＳ Ｐゴシック" charset="0"/>
              </a:rPr>
              <a:t>Manages</a:t>
            </a:r>
          </a:p>
          <a:p>
            <a:pPr algn="ctr"/>
            <a:r>
              <a:rPr lang="en-US" dirty="0">
                <a:latin typeface="Times New Roman" charset="0"/>
                <a:ea typeface="ＭＳ Ｐゴシック" charset="0"/>
              </a:rPr>
              <a:t>These</a:t>
            </a:r>
          </a:p>
          <a:p>
            <a:pPr algn="ctr"/>
            <a:r>
              <a:rPr lang="en-US" dirty="0">
                <a:latin typeface="Times New Roman" charset="0"/>
                <a:ea typeface="ＭＳ Ｐゴシック" charset="0"/>
              </a:rPr>
              <a:t>constraints</a:t>
            </a:r>
          </a:p>
        </p:txBody>
      </p:sp>
    </p:spTree>
    <p:extLst>
      <p:ext uri="{BB962C8B-B14F-4D97-AF65-F5344CB8AC3E}">
        <p14:creationId xmlns:p14="http://schemas.microsoft.com/office/powerpoint/2010/main" val="78894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8075" y="3357044"/>
            <a:ext cx="5594685" cy="2499794"/>
            <a:chOff x="0" y="2643706"/>
            <a:chExt cx="5594685" cy="2499794"/>
          </a:xfrm>
        </p:grpSpPr>
        <p:grpSp>
          <p:nvGrpSpPr>
            <p:cNvPr id="10" name="Group 9"/>
            <p:cNvGrpSpPr/>
            <p:nvPr/>
          </p:nvGrpSpPr>
          <p:grpSpPr>
            <a:xfrm>
              <a:off x="0" y="3893603"/>
              <a:ext cx="5594685" cy="1249897"/>
              <a:chOff x="0" y="3893603"/>
              <a:chExt cx="5594685" cy="1249897"/>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93603"/>
                <a:ext cx="1864895" cy="1249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895" y="3893603"/>
                <a:ext cx="1864895" cy="1249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9790" y="3893603"/>
                <a:ext cx="1864895" cy="1249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10"/>
            <p:cNvGrpSpPr/>
            <p:nvPr/>
          </p:nvGrpSpPr>
          <p:grpSpPr>
            <a:xfrm>
              <a:off x="0" y="2643706"/>
              <a:ext cx="5594685" cy="1249897"/>
              <a:chOff x="0" y="3893603"/>
              <a:chExt cx="5594685" cy="1249897"/>
            </a:xfrm>
          </p:grpSpPr>
          <p:pic>
            <p:nvPicPr>
              <p:cNvPr id="1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93603"/>
                <a:ext cx="1864895" cy="1249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895" y="3893603"/>
                <a:ext cx="1864895" cy="1249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9790" y="3893603"/>
                <a:ext cx="1864895" cy="1249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16" name="Group 15"/>
          <p:cNvGrpSpPr/>
          <p:nvPr/>
        </p:nvGrpSpPr>
        <p:grpSpPr>
          <a:xfrm>
            <a:off x="-28074" y="857250"/>
            <a:ext cx="5594685" cy="2499794"/>
            <a:chOff x="0" y="2643706"/>
            <a:chExt cx="5594685" cy="2499794"/>
          </a:xfrm>
        </p:grpSpPr>
        <p:grpSp>
          <p:nvGrpSpPr>
            <p:cNvPr id="17" name="Group 16"/>
            <p:cNvGrpSpPr/>
            <p:nvPr/>
          </p:nvGrpSpPr>
          <p:grpSpPr>
            <a:xfrm>
              <a:off x="0" y="3893603"/>
              <a:ext cx="5594685" cy="1249897"/>
              <a:chOff x="0" y="3893603"/>
              <a:chExt cx="5594685" cy="1249897"/>
            </a:xfrm>
          </p:grpSpPr>
          <p:pic>
            <p:nvPicPr>
              <p:cNvPr id="22"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93603"/>
                <a:ext cx="1864895" cy="1249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895" y="3893603"/>
                <a:ext cx="1864895" cy="1249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9790" y="3893603"/>
                <a:ext cx="1864895" cy="1249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8" name="Group 17"/>
            <p:cNvGrpSpPr/>
            <p:nvPr/>
          </p:nvGrpSpPr>
          <p:grpSpPr>
            <a:xfrm>
              <a:off x="0" y="2643706"/>
              <a:ext cx="5594685" cy="1249897"/>
              <a:chOff x="0" y="3893603"/>
              <a:chExt cx="5594685" cy="1249897"/>
            </a:xfrm>
          </p:grpSpPr>
          <p:pic>
            <p:nvPicPr>
              <p:cNvPr id="19"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93603"/>
                <a:ext cx="1864895" cy="1249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895" y="3893603"/>
                <a:ext cx="1864895" cy="1249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9790" y="3893603"/>
                <a:ext cx="1864895" cy="1249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4277" y="3357044"/>
            <a:ext cx="2993810" cy="2645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6612" y="857250"/>
            <a:ext cx="2911475" cy="2572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6612" y="3357044"/>
            <a:ext cx="2911475" cy="2572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8263" y="857250"/>
            <a:ext cx="2911475" cy="2572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3940" y="3429794"/>
            <a:ext cx="2911475" cy="2572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1640910" y="2423003"/>
            <a:ext cx="5774498" cy="1754326"/>
          </a:xfrm>
          <a:prstGeom prst="rect">
            <a:avLst/>
          </a:prstGeom>
          <a:solidFill>
            <a:schemeClr val="bg1"/>
          </a:solidFill>
        </p:spPr>
        <p:txBody>
          <a:bodyPr wrap="square" rtlCol="0">
            <a:spAutoFit/>
          </a:bodyPr>
          <a:lstStyle/>
          <a:p>
            <a:pPr algn="ctr"/>
            <a:r>
              <a:rPr lang="en-US" sz="3600" dirty="0"/>
              <a:t>Not even that easy</a:t>
            </a:r>
          </a:p>
          <a:p>
            <a:pPr algn="ctr"/>
            <a:r>
              <a:rPr lang="en-US" sz="3600" dirty="0"/>
              <a:t>In the real world, many users,</a:t>
            </a:r>
          </a:p>
          <a:p>
            <a:pPr algn="ctr"/>
            <a:r>
              <a:rPr lang="en-US" sz="3600" dirty="0"/>
              <a:t>Many resource providers</a:t>
            </a:r>
          </a:p>
        </p:txBody>
      </p:sp>
    </p:spTree>
    <p:extLst>
      <p:ext uri="{BB962C8B-B14F-4D97-AF65-F5344CB8AC3E}">
        <p14:creationId xmlns:p14="http://schemas.microsoft.com/office/powerpoint/2010/main" val="2127308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Distributed because of *people*</a:t>
            </a:r>
          </a:p>
          <a:p>
            <a:pPr marL="0" indent="0">
              <a:buNone/>
            </a:pPr>
            <a:r>
              <a:rPr lang="en-US" dirty="0"/>
              <a:t>Not because of machines.</a:t>
            </a:r>
          </a:p>
          <a:p>
            <a:pPr marL="0" indent="0">
              <a:buNone/>
            </a:pPr>
            <a:r>
              <a:rPr lang="en-US" dirty="0"/>
              <a:t>Our goal is to satisfy all these constraints.</a:t>
            </a:r>
          </a:p>
        </p:txBody>
      </p:sp>
      <p:sp>
        <p:nvSpPr>
          <p:cNvPr id="3" name="Title 2"/>
          <p:cNvSpPr>
            <a:spLocks noGrp="1"/>
          </p:cNvSpPr>
          <p:nvPr>
            <p:ph type="title"/>
          </p:nvPr>
        </p:nvSpPr>
        <p:spPr/>
        <p:txBody>
          <a:bodyPr/>
          <a:lstStyle/>
          <a:p>
            <a:r>
              <a:rPr lang="en-US" dirty="0"/>
              <a:t>This is a distributed problem.</a:t>
            </a:r>
          </a:p>
        </p:txBody>
      </p:sp>
    </p:spTree>
    <p:extLst>
      <p:ext uri="{BB962C8B-B14F-4D97-AF65-F5344CB8AC3E}">
        <p14:creationId xmlns:p14="http://schemas.microsoft.com/office/powerpoint/2010/main" val="1673982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2883" y="1829542"/>
            <a:ext cx="8399462" cy="3662770"/>
          </a:xfrm>
        </p:spPr>
        <p:txBody>
          <a:bodyPr/>
          <a:lstStyle/>
          <a:p>
            <a:pPr marL="0" indent="0">
              <a:buNone/>
            </a:pPr>
            <a:r>
              <a:rPr lang="en-US" dirty="0"/>
              <a:t>To </a:t>
            </a:r>
            <a:r>
              <a:rPr lang="en-US" b="1" i="1" dirty="0"/>
              <a:t>reliably</a:t>
            </a:r>
            <a:r>
              <a:rPr lang="en-US" dirty="0"/>
              <a:t> run </a:t>
            </a:r>
            <a:r>
              <a:rPr lang="en-US" b="1" i="1" dirty="0"/>
              <a:t>as much work </a:t>
            </a:r>
            <a:r>
              <a:rPr lang="en-US" dirty="0"/>
              <a:t>as possible</a:t>
            </a:r>
          </a:p>
          <a:p>
            <a:pPr marL="0" indent="0">
              <a:buNone/>
            </a:pPr>
            <a:endParaRPr lang="en-US" dirty="0"/>
          </a:p>
          <a:p>
            <a:pPr marL="0" indent="0">
              <a:buNone/>
            </a:pPr>
            <a:r>
              <a:rPr lang="en-US" dirty="0"/>
              <a:t>	on </a:t>
            </a:r>
            <a:r>
              <a:rPr lang="en-US" b="1" i="1" dirty="0"/>
              <a:t>as many machines</a:t>
            </a:r>
            <a:r>
              <a:rPr lang="en-US" b="1" dirty="0"/>
              <a:t> </a:t>
            </a:r>
            <a:r>
              <a:rPr lang="en-US" dirty="0"/>
              <a:t>as possible</a:t>
            </a:r>
          </a:p>
          <a:p>
            <a:pPr marL="0" indent="0">
              <a:buNone/>
            </a:pPr>
            <a:r>
              <a:rPr lang="en-US" dirty="0"/>
              <a:t>		</a:t>
            </a:r>
          </a:p>
          <a:p>
            <a:pPr marL="0" indent="0">
              <a:buNone/>
            </a:pPr>
            <a:r>
              <a:rPr lang="en-US" dirty="0"/>
              <a:t>		Subject to all </a:t>
            </a:r>
            <a:r>
              <a:rPr lang="en-US" b="1" i="1" dirty="0"/>
              <a:t>constraints</a:t>
            </a:r>
            <a:endParaRPr lang="en-US" dirty="0"/>
          </a:p>
          <a:p>
            <a:pPr marL="0" indent="0" algn="ctr">
              <a:buNone/>
            </a:pPr>
            <a:endParaRPr lang="en-US" sz="2400" dirty="0"/>
          </a:p>
        </p:txBody>
      </p:sp>
      <p:sp>
        <p:nvSpPr>
          <p:cNvPr id="3" name="Title 2"/>
          <p:cNvSpPr>
            <a:spLocks noGrp="1"/>
          </p:cNvSpPr>
          <p:nvPr>
            <p:ph type="title"/>
          </p:nvPr>
        </p:nvSpPr>
        <p:spPr/>
        <p:txBody>
          <a:bodyPr/>
          <a:lstStyle/>
          <a:p>
            <a:r>
              <a:rPr lang="en-US" dirty="0"/>
              <a:t>The Philosophy on 1 slide</a:t>
            </a:r>
          </a:p>
        </p:txBody>
      </p:sp>
    </p:spTree>
    <p:extLst>
      <p:ext uri="{BB962C8B-B14F-4D97-AF65-F5344CB8AC3E}">
        <p14:creationId xmlns:p14="http://schemas.microsoft.com/office/powerpoint/2010/main" val="3302649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3.2|2.9|4.2|2.4|8.2|2.|5.1|6.7|4.5|5.4|5.|11.1|3.9|9.7|16.3|0.9|6.3|1.8|5.9|15.6|8.2|17.6|6.3|5.9|6.9|12.6|8.4"/>
</p:tagLst>
</file>

<file path=ppt/tags/tag2.xml><?xml version="1.0" encoding="utf-8"?>
<p:tagLst xmlns:a="http://schemas.openxmlformats.org/drawingml/2006/main" xmlns:r="http://schemas.openxmlformats.org/officeDocument/2006/relationships" xmlns:p="http://schemas.openxmlformats.org/presentationml/2006/main">
  <p:tag name="TIMING" val="|13.2|2.9|4.2|2.4|8.2|2.|5.1|6.7|4.5|5.4|5.|11.1|3.9|9.7|16.3|0.9|6.3|1.8|5.9|15.6|8.2|17.6|6.3|5.9|6.9|12.6|8.4"/>
</p:tagLst>
</file>

<file path=ppt/tags/tag3.xml><?xml version="1.0" encoding="utf-8"?>
<p:tagLst xmlns:a="http://schemas.openxmlformats.org/drawingml/2006/main" xmlns:r="http://schemas.openxmlformats.org/officeDocument/2006/relationships" xmlns:p="http://schemas.openxmlformats.org/presentationml/2006/main">
  <p:tag name="TIMING" val="|13.2|2.9|4.2|2.4|8.2|2.|5.1|6.7|4.5|5.4|5.|11.1|3.9|9.7|16.3|0.9|6.3|1.8|5.9|15.6|8.2|17.6|6.3|5.9|6.9|12.6|8.4"/>
</p:tagLst>
</file>

<file path=ppt/tags/tag4.xml><?xml version="1.0" encoding="utf-8"?>
<p:tagLst xmlns:a="http://schemas.openxmlformats.org/drawingml/2006/main" xmlns:r="http://schemas.openxmlformats.org/officeDocument/2006/relationships" xmlns:p="http://schemas.openxmlformats.org/presentationml/2006/main">
  <p:tag name="TIMING" val="|13.2|2.9|4.2|2.4|8.2|2.|5.1|6.7|4.5|5.4|5.|11.1|3.9|9.7|16.3|0.9|6.3|1.8|5.9|15.6|8.2|17.6|6.3|5.9|6.9|12.6|8.4"/>
</p:tagLst>
</file>

<file path=ppt/tags/tag5.xml><?xml version="1.0" encoding="utf-8"?>
<p:tagLst xmlns:a="http://schemas.openxmlformats.org/drawingml/2006/main" xmlns:r="http://schemas.openxmlformats.org/officeDocument/2006/relationships" xmlns:p="http://schemas.openxmlformats.org/presentationml/2006/main">
  <p:tag name="TIMING" val="|13.2|2.9|4.2|2.4|8.2|2.|5.1|6.7|4.5|5.4|5.|11.1|3.9|9.7|16.3|0.9|6.3|1.8|5.9|15.6|8.2|17.6|6.3|5.9|6.9|12.6|8.4"/>
</p:tagLst>
</file>

<file path=ppt/theme/theme1.xml><?xml version="1.0" encoding="utf-8"?>
<a:theme xmlns:a="http://schemas.openxmlformats.org/drawingml/2006/main" name="HTCondor-Presentation-Template">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3_CondorNew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CondorNew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CondorNew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CondorNew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CondorN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CondorN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CondorN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HTC-Presentation-Template-4">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3_CondorNew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CondorNew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CondorNew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CondorNew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CondorN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CondorN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CondorN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HTCondor-Presentation-Template</Template>
  <TotalTime>28885</TotalTime>
  <Words>2703</Words>
  <Application>Microsoft Office PowerPoint</Application>
  <PresentationFormat>On-screen Show (4:3)</PresentationFormat>
  <Paragraphs>410</Paragraphs>
  <Slides>34</Slides>
  <Notes>22</Notes>
  <HiddenSlides>1</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34</vt:i4>
      </vt:variant>
    </vt:vector>
  </HeadingPairs>
  <TitlesOfParts>
    <vt:vector size="44" baseType="lpstr">
      <vt:lpstr>Arial</vt:lpstr>
      <vt:lpstr>Arial Black</vt:lpstr>
      <vt:lpstr>Comic Sans MS</vt:lpstr>
      <vt:lpstr>Courier New</vt:lpstr>
      <vt:lpstr>Lucida Handwriting</vt:lpstr>
      <vt:lpstr>Marlett</vt:lpstr>
      <vt:lpstr>Times New Roman</vt:lpstr>
      <vt:lpstr>HTCondor-Presentation-Template</vt:lpstr>
      <vt:lpstr>Custom Design</vt:lpstr>
      <vt:lpstr>1_CHTC-Presentation-Template-4</vt:lpstr>
      <vt:lpstr>HTCondor Architecture HTCondor Week 2020  Todd Tannenbaum Center for High Throughput Computing</vt:lpstr>
      <vt:lpstr>Start with People</vt:lpstr>
      <vt:lpstr>People have Problems</vt:lpstr>
      <vt:lpstr>PowerPoint Presentation</vt:lpstr>
      <vt:lpstr>PowerPoint Presentation</vt:lpstr>
      <vt:lpstr>PowerPoint Presentation</vt:lpstr>
      <vt:lpstr>PowerPoint Presentation</vt:lpstr>
      <vt:lpstr>This is a distributed problem.</vt:lpstr>
      <vt:lpstr>The Philosophy on 1 slide</vt:lpstr>
      <vt:lpstr>The other side: administrator’s</vt:lpstr>
      <vt:lpstr>PowerPoint Presentation</vt:lpstr>
      <vt:lpstr>The Unstated Assumption</vt:lpstr>
      <vt:lpstr>Overview of condor: 3 sides</vt:lpstr>
      <vt:lpstr>We are going to fill in the boxes!</vt:lpstr>
      <vt:lpstr>ClassAds: The lingua franca of HTCondor</vt:lpstr>
      <vt:lpstr>What are ClassAds?</vt:lpstr>
      <vt:lpstr>ClassAd Values </vt:lpstr>
      <vt:lpstr>PowerPoint Presentation</vt:lpstr>
      <vt:lpstr>Four-valued logic</vt:lpstr>
      <vt:lpstr>The Magic of Matchmaking</vt:lpstr>
      <vt:lpstr>ClassAd Types</vt:lpstr>
      <vt:lpstr>Architecture &amp;  Job Startup</vt:lpstr>
      <vt:lpstr>Quick Review of Daemons</vt:lpstr>
      <vt:lpstr>Submit Machine Process View</vt:lpstr>
      <vt:lpstr>Execute Machine Process View</vt:lpstr>
      <vt:lpstr>Central Manager Process View</vt:lpstr>
      <vt:lpstr>Claiming Protocol</vt:lpstr>
      <vt:lpstr>Claim Activation</vt:lpstr>
      <vt:lpstr>Repeat until Claim released</vt:lpstr>
      <vt:lpstr>Repeat until Claim released</vt:lpstr>
      <vt:lpstr>When is claim released?</vt:lpstr>
      <vt:lpstr>Architecture items to note</vt:lpstr>
      <vt:lpstr>Layout of a General Condor Pool</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High Throughput was my cluster?  Greg Thain  Center for High Throughput Computing</dc:title>
  <dc:creator>gthain</dc:creator>
  <cp:lastModifiedBy>tannenba</cp:lastModifiedBy>
  <cp:revision>247</cp:revision>
  <cp:lastPrinted>2020-05-14T15:59:42Z</cp:lastPrinted>
  <dcterms:created xsi:type="dcterms:W3CDTF">2014-04-23T21:43:38Z</dcterms:created>
  <dcterms:modified xsi:type="dcterms:W3CDTF">2020-05-19T04:40:21Z</dcterms:modified>
</cp:coreProperties>
</file>