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8"/>
  </p:notesMasterIdLst>
  <p:sldIdLst>
    <p:sldId id="857" r:id="rId2"/>
    <p:sldId id="858" r:id="rId3"/>
    <p:sldId id="859" r:id="rId4"/>
    <p:sldId id="938" r:id="rId5"/>
    <p:sldId id="939" r:id="rId6"/>
    <p:sldId id="940" r:id="rId7"/>
    <p:sldId id="942" r:id="rId8"/>
    <p:sldId id="950" r:id="rId9"/>
    <p:sldId id="953" r:id="rId10"/>
    <p:sldId id="951" r:id="rId11"/>
    <p:sldId id="961" r:id="rId12"/>
    <p:sldId id="943" r:id="rId13"/>
    <p:sldId id="946" r:id="rId14"/>
    <p:sldId id="954" r:id="rId15"/>
    <p:sldId id="955" r:id="rId16"/>
    <p:sldId id="959" r:id="rId17"/>
    <p:sldId id="958" r:id="rId18"/>
    <p:sldId id="960" r:id="rId19"/>
    <p:sldId id="956" r:id="rId20"/>
    <p:sldId id="957" r:id="rId21"/>
    <p:sldId id="944" r:id="rId22"/>
    <p:sldId id="945" r:id="rId23"/>
    <p:sldId id="948" r:id="rId24"/>
    <p:sldId id="947" r:id="rId25"/>
    <p:sldId id="952" r:id="rId26"/>
    <p:sldId id="921" r:id="rId2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C60036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81"/>
  </p:normalViewPr>
  <p:slideViewPr>
    <p:cSldViewPr snapToGrid="0">
      <p:cViewPr varScale="1">
        <p:scale>
          <a:sx n="143" d="100"/>
          <a:sy n="143" d="100"/>
        </p:scale>
        <p:origin x="528" y="19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60A61E-DA0D-4A7C-9E1C-FE0CB332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98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0A61E-DA0D-4A7C-9E1C-FE0CB33240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6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Actually</a:t>
            </a:r>
            <a:r>
              <a:rPr lang="en-US" baseline="0" dirty="0"/>
              <a:t> impossible to do with pure POSIX.  Especially because a job is a bunch of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60A61E-DA0D-4A7C-9E1C-FE0CB33240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4" y="436960"/>
            <a:ext cx="2211387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1494235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3258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809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A83E3-A903-4D3C-8031-F54CE1EAD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77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77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E2674-2FB7-4061-88AD-5DC6F043A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7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734068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775D-035E-442A-9401-A0AA8947A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6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4686300"/>
            <a:ext cx="990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F03C-ACB4-4AB7-B076-64F7B8708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1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4F90-1378-4AEB-99C4-B7E225CA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F99F-6779-4B51-8095-7CDB9E0D6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1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2DC8-8DF6-4040-89BB-35E43C8D2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3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6C57-EA7A-416D-A67E-A42A87326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4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B9FE-F99D-40C4-9E6D-151CDBE6A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016794"/>
            <a:ext cx="8399462" cy="31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6541"/>
            <a:ext cx="2762250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4691063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B9119C-79FF-4579-91F0-9B0BA1766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6" y="4636294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347" y="2367510"/>
            <a:ext cx="7772400" cy="1411022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ea typeface="+mj-ea"/>
                <a:cs typeface="+mj-cs"/>
              </a:rPr>
              <a:t>HTCondor</a:t>
            </a:r>
            <a:r>
              <a:rPr lang="en-US" dirty="0">
                <a:ea typeface="+mj-ea"/>
                <a:cs typeface="+mj-cs"/>
              </a:rPr>
              <a:t> in K8s   and …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K8s in </a:t>
            </a:r>
            <a:r>
              <a:rPr lang="en-US" dirty="0" err="1">
                <a:ea typeface="+mj-ea"/>
                <a:cs typeface="+mj-cs"/>
              </a:rPr>
              <a:t>HTCondor</a:t>
            </a:r>
            <a:br>
              <a:rPr lang="en-US" dirty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6349" y="3563379"/>
            <a:ext cx="56630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Center for High Throughput Computing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6948" y="998806"/>
            <a:ext cx="87641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Local or in the cloud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Most deployments are cloud based</a:t>
            </a:r>
          </a:p>
          <a:p>
            <a:r>
              <a:rPr lang="en-US" dirty="0"/>
              <a:t>	could be universal cloud interface		bespoke, 	ephemeral condor pools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Local deployment is a lot of work</a:t>
            </a:r>
          </a:p>
          <a:p>
            <a:r>
              <a:rPr lang="en-US" dirty="0"/>
              <a:t>	many distros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271" y="2110154"/>
            <a:ext cx="2307431" cy="230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Deploying Kubernetes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0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EB4108-FF23-EF40-AD6D-04DD5C91B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 deployment can be easy…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A24F4F-134C-D443-8142-67FF0D75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4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Deploying </a:t>
            </a:r>
            <a:r>
              <a:rPr lang="en-US" dirty="0" err="1"/>
              <a:t>HTcondor</a:t>
            </a:r>
            <a:r>
              <a:rPr lang="en-US" dirty="0"/>
              <a:t> in k8s</a:t>
            </a:r>
          </a:p>
          <a:p>
            <a:r>
              <a:rPr lang="en-US" dirty="0"/>
              <a:t>k8s </a:t>
            </a:r>
            <a:r>
              <a:rPr lang="en-US" dirty="0" err="1"/>
              <a:t>gahp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83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E.g.</a:t>
            </a:r>
          </a:p>
          <a:p>
            <a:pPr marL="0" indent="0">
              <a:buNone/>
            </a:pPr>
            <a:r>
              <a:rPr lang="en-US" dirty="0"/>
              <a:t>  Running a whole condor pool as service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286"/>
            <a:ext cx="9144000" cy="685800"/>
          </a:xfrm>
        </p:spPr>
        <p:txBody>
          <a:bodyPr/>
          <a:lstStyle/>
          <a:p>
            <a:r>
              <a:rPr lang="en-US" dirty="0"/>
              <a:t>1st integration</a:t>
            </a:r>
            <a:br>
              <a:rPr lang="en-US" dirty="0"/>
            </a:br>
            <a:r>
              <a:rPr lang="en-US" dirty="0" err="1"/>
              <a:t>Htcondor</a:t>
            </a:r>
            <a:r>
              <a:rPr lang="en-US" dirty="0"/>
              <a:t> pool inside k8s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36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100583-3DB6-864F-947B-8F75A325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D7DA95-C157-244D-9700-861F9D38E7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0688"/>
            <a:ext cx="623383" cy="623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70F3C94-E79D-494B-B064-7952A536C97E}"/>
              </a:ext>
            </a:extLst>
          </p:cNvPr>
          <p:cNvSpPr/>
          <p:nvPr/>
        </p:nvSpPr>
        <p:spPr bwMode="auto">
          <a:xfrm>
            <a:off x="5242245" y="1102659"/>
            <a:ext cx="3810000" cy="34514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Flowchart: Magnetic Disk 4">
            <a:extLst>
              <a:ext uri="{FF2B5EF4-FFF2-40B4-BE49-F238E27FC236}">
                <a16:creationId xmlns:a16="http://schemas.microsoft.com/office/drawing/2014/main" id="{E467336D-37AB-2F4A-B7A4-57A56DF0F297}"/>
              </a:ext>
            </a:extLst>
          </p:cNvPr>
          <p:cNvSpPr/>
          <p:nvPr/>
        </p:nvSpPr>
        <p:spPr bwMode="auto">
          <a:xfrm>
            <a:off x="5443869" y="3657599"/>
            <a:ext cx="925033" cy="744280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schedd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C2F815F4-8C0D-A64A-B2E2-8B847CBBCFE3}"/>
              </a:ext>
            </a:extLst>
          </p:cNvPr>
          <p:cNvSpPr/>
          <p:nvPr/>
        </p:nvSpPr>
        <p:spPr bwMode="auto">
          <a:xfrm>
            <a:off x="6368902" y="2177380"/>
            <a:ext cx="1127051" cy="106336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CM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B93B4B-C9BA-4847-95A2-B27BDDFA9350}"/>
              </a:ext>
            </a:extLst>
          </p:cNvPr>
          <p:cNvSpPr/>
          <p:nvPr/>
        </p:nvSpPr>
        <p:spPr bwMode="auto">
          <a:xfrm>
            <a:off x="7272275" y="3140826"/>
            <a:ext cx="1350335" cy="6166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execute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784AA-41AD-744B-AA39-62269AE44FD8}"/>
              </a:ext>
            </a:extLst>
          </p:cNvPr>
          <p:cNvSpPr/>
          <p:nvPr/>
        </p:nvSpPr>
        <p:spPr bwMode="auto">
          <a:xfrm>
            <a:off x="7424675" y="3293226"/>
            <a:ext cx="1350335" cy="6166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execute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69C9A-69B6-6242-BF4C-F1BC7A6FFE1D}"/>
              </a:ext>
            </a:extLst>
          </p:cNvPr>
          <p:cNvSpPr/>
          <p:nvPr/>
        </p:nvSpPr>
        <p:spPr bwMode="auto">
          <a:xfrm>
            <a:off x="7577075" y="3445626"/>
            <a:ext cx="1350335" cy="6166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execute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76EEB0-89D5-8545-8702-930790142172}"/>
              </a:ext>
            </a:extLst>
          </p:cNvPr>
          <p:cNvSpPr txBox="1"/>
          <p:nvPr/>
        </p:nvSpPr>
        <p:spPr>
          <a:xfrm>
            <a:off x="0" y="1318437"/>
            <a:ext cx="43061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Launching daemons as pods</a:t>
            </a:r>
          </a:p>
          <a:p>
            <a:endParaRPr lang="en-US" dirty="0"/>
          </a:p>
          <a:p>
            <a:r>
              <a:rPr lang="en-US" dirty="0"/>
              <a:t>One pod per service</a:t>
            </a:r>
          </a:p>
        </p:txBody>
      </p:sp>
    </p:spTree>
    <p:extLst>
      <p:ext uri="{BB962C8B-B14F-4D97-AF65-F5344CB8AC3E}">
        <p14:creationId xmlns:p14="http://schemas.microsoft.com/office/powerpoint/2010/main" val="194807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986B2A-0EA7-B34F-A3F5-7F4BBA42D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we built some…</a:t>
            </a:r>
          </a:p>
          <a:p>
            <a:r>
              <a:rPr lang="en-US" dirty="0">
                <a:latin typeface="Andale Mono" panose="020B0509000000000004" pitchFamily="49" charset="0"/>
              </a:rPr>
              <a:t>$ docker run </a:t>
            </a:r>
            <a:r>
              <a:rPr lang="en-US" dirty="0" err="1">
                <a:latin typeface="Andale Mono" panose="020B0509000000000004" pitchFamily="49" charset="0"/>
              </a:rPr>
              <a:t>htcondor</a:t>
            </a:r>
            <a:r>
              <a:rPr lang="en-US" dirty="0">
                <a:latin typeface="Andale Mono" panose="020B0509000000000004" pitchFamily="49" charset="0"/>
              </a:rPr>
              <a:t>/cm</a:t>
            </a:r>
          </a:p>
          <a:p>
            <a:r>
              <a:rPr lang="en-US" dirty="0">
                <a:latin typeface="Andale Mono" panose="020B0509000000000004" pitchFamily="49" charset="0"/>
              </a:rPr>
              <a:t>$ docker run </a:t>
            </a:r>
            <a:r>
              <a:rPr lang="en-US" dirty="0" err="1">
                <a:latin typeface="Andale Mono" panose="020B0509000000000004" pitchFamily="49" charset="0"/>
              </a:rPr>
              <a:t>htcondor</a:t>
            </a:r>
            <a:r>
              <a:rPr lang="en-US" dirty="0">
                <a:latin typeface="Andale Mono" panose="020B0509000000000004" pitchFamily="49" charset="0"/>
              </a:rPr>
              <a:t>/execute</a:t>
            </a:r>
          </a:p>
          <a:p>
            <a:r>
              <a:rPr lang="en-US" dirty="0">
                <a:latin typeface="Andale Mono" panose="020B0509000000000004" pitchFamily="49" charset="0"/>
              </a:rPr>
              <a:t>$ docker run </a:t>
            </a:r>
            <a:r>
              <a:rPr lang="en-US" dirty="0" err="1">
                <a:latin typeface="Andale Mono" panose="020B0509000000000004" pitchFamily="49" charset="0"/>
              </a:rPr>
              <a:t>htcondor</a:t>
            </a:r>
            <a:r>
              <a:rPr lang="en-US" dirty="0">
                <a:latin typeface="Andale Mono" panose="020B0509000000000004" pitchFamily="49" charset="0"/>
              </a:rPr>
              <a:t>/submit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B2F25C-B3E6-A945-9A31-5733BD47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requires docker images</a:t>
            </a:r>
          </a:p>
        </p:txBody>
      </p:sp>
    </p:spTree>
    <p:extLst>
      <p:ext uri="{BB962C8B-B14F-4D97-AF65-F5344CB8AC3E}">
        <p14:creationId xmlns:p14="http://schemas.microsoft.com/office/powerpoint/2010/main" val="2978500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986B2A-0EA7-B34F-A3F5-7F4BBA42D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$docker run </a:t>
            </a:r>
            <a:r>
              <a:rPr lang="en-US" dirty="0" err="1">
                <a:latin typeface="Andale Mono" panose="020B0509000000000004" pitchFamily="49" charset="0"/>
              </a:rPr>
              <a:t>htcondor</a:t>
            </a:r>
            <a:r>
              <a:rPr lang="en-US" dirty="0">
                <a:latin typeface="Andale Mono" panose="020B0509000000000004" pitchFamily="49" charset="0"/>
              </a:rPr>
              <a:t>/cm:8.9.6-el7</a:t>
            </a:r>
          </a:p>
          <a:p>
            <a:endParaRPr lang="en-US" dirty="0"/>
          </a:p>
          <a:p>
            <a:r>
              <a:rPr lang="en-US" dirty="0"/>
              <a:t>And we'll be releasing </a:t>
            </a:r>
          </a:p>
          <a:p>
            <a:r>
              <a:rPr lang="en-US" dirty="0"/>
              <a:t>You can rebase on your own distro favs.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B2F25C-B3E6-A945-9A31-5733BD47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requires docker images</a:t>
            </a:r>
          </a:p>
        </p:txBody>
      </p:sp>
    </p:spTree>
    <p:extLst>
      <p:ext uri="{BB962C8B-B14F-4D97-AF65-F5344CB8AC3E}">
        <p14:creationId xmlns:p14="http://schemas.microsoft.com/office/powerpoint/2010/main" val="283676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3E765B-EB92-054B-9187-0025DE1E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ndale Mono" panose="020B0509000000000004" pitchFamily="49" charset="0"/>
              </a:rPr>
              <a:t>$ docker run –t –I </a:t>
            </a:r>
            <a:r>
              <a:rPr lang="en-US" dirty="0" err="1">
                <a:latin typeface="Andale Mono" panose="020B0509000000000004" pitchFamily="49" charset="0"/>
              </a:rPr>
              <a:t>htcondor</a:t>
            </a:r>
            <a:r>
              <a:rPr lang="en-US" dirty="0">
                <a:latin typeface="Andale Mono" panose="020B0509000000000004" pitchFamily="49" charset="0"/>
              </a:rPr>
              <a:t>/mini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Very handy for testing and debugging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D8BDE-F1DE-564E-BB74-CCECECD91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a </a:t>
            </a:r>
            <a:r>
              <a:rPr lang="en-US" dirty="0" err="1"/>
              <a:t>minicondor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43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3E765B-EB92-054B-9187-0025DE1E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D8BDE-F1DE-564E-BB74-CCECECD91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time…</a:t>
            </a:r>
          </a:p>
        </p:txBody>
      </p:sp>
    </p:spTree>
    <p:extLst>
      <p:ext uri="{BB962C8B-B14F-4D97-AF65-F5344CB8AC3E}">
        <p14:creationId xmlns:p14="http://schemas.microsoft.com/office/powerpoint/2010/main" val="343441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E.g.</a:t>
            </a:r>
          </a:p>
          <a:p>
            <a:pPr marL="0" indent="0">
              <a:buNone/>
            </a:pPr>
            <a:r>
              <a:rPr lang="en-US" dirty="0"/>
              <a:t>  Submitting jobs as pods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286"/>
            <a:ext cx="9144000" cy="685800"/>
          </a:xfrm>
        </p:spPr>
        <p:txBody>
          <a:bodyPr/>
          <a:lstStyle/>
          <a:p>
            <a:r>
              <a:rPr lang="en-US" dirty="0"/>
              <a:t>2nd integration</a:t>
            </a:r>
            <a:br>
              <a:rPr lang="en-US" dirty="0"/>
            </a:br>
            <a:r>
              <a:rPr lang="en-US" dirty="0"/>
              <a:t>k8s grid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608A0632-8341-4426-9669-6CE095C6BC6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view as of Yesterday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096" y="2905644"/>
            <a:ext cx="2037397" cy="238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Condor High Throughput Comput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34"/>
          <a:stretch/>
        </p:blipFill>
        <p:spPr bwMode="auto">
          <a:xfrm flipH="1">
            <a:off x="4295209" y="1294488"/>
            <a:ext cx="2877169" cy="265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K8s is service centric, </a:t>
            </a:r>
          </a:p>
          <a:p>
            <a:pPr marL="0" indent="0">
              <a:buNone/>
            </a:pPr>
            <a:r>
              <a:rPr lang="en-US" dirty="0"/>
              <a:t>	no one-to-one mapping pods -&gt; jobs</a:t>
            </a:r>
          </a:p>
          <a:p>
            <a:pPr marL="0" indent="0">
              <a:buNone/>
            </a:pPr>
            <a:r>
              <a:rPr lang="en-US" dirty="0"/>
              <a:t>Best used for </a:t>
            </a:r>
            <a:r>
              <a:rPr lang="en-US" dirty="0" err="1"/>
              <a:t>glideins</a:t>
            </a:r>
            <a:r>
              <a:rPr lang="en-US" dirty="0"/>
              <a:t> or "livestock" jobs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7286"/>
            <a:ext cx="9144000" cy="685800"/>
          </a:xfrm>
        </p:spPr>
        <p:txBody>
          <a:bodyPr/>
          <a:lstStyle/>
          <a:p>
            <a:r>
              <a:rPr lang="en-US" dirty="0"/>
              <a:t>K8s grid types warnings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69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4"/>
            <a:ext cx="8399462" cy="3555206"/>
          </a:xfrm>
        </p:spPr>
        <p:txBody>
          <a:bodyPr/>
          <a:lstStyle/>
          <a:p>
            <a:r>
              <a:rPr lang="en-US" dirty="0"/>
              <a:t>Kubernetes as grid type: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K8s as </a:t>
            </a:r>
            <a:r>
              <a:rPr lang="en-US" dirty="0" err="1"/>
              <a:t>HTCondor</a:t>
            </a:r>
            <a:r>
              <a:rPr lang="en-US" dirty="0"/>
              <a:t> grid type</a:t>
            </a: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485" y="3698627"/>
            <a:ext cx="809515" cy="80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Magnetic Disk 4"/>
          <p:cNvSpPr/>
          <p:nvPr/>
        </p:nvSpPr>
        <p:spPr bwMode="auto">
          <a:xfrm>
            <a:off x="4043013" y="1683591"/>
            <a:ext cx="1340427" cy="2296390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</a:rPr>
              <a:t>Schedd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729131"/>
            <a:ext cx="3291840" cy="19389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grid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Grid_type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k8s hostname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k8s_image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my_image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 bwMode="auto">
          <a:xfrm flipV="1">
            <a:off x="3291840" y="2831786"/>
            <a:ext cx="751173" cy="8668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201508" y="714095"/>
            <a:ext cx="2379784" cy="19389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apiVersion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 v1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kind: Pod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metadata: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name: job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spec: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….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5450335" y="1507078"/>
            <a:ext cx="751173" cy="8668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12" idx="2"/>
          </p:cNvCxnSpPr>
          <p:nvPr/>
        </p:nvCxnSpPr>
        <p:spPr bwMode="auto">
          <a:xfrm>
            <a:off x="7391400" y="2653087"/>
            <a:ext cx="943085" cy="132689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1028" idx="1"/>
          </p:cNvCxnSpPr>
          <p:nvPr/>
        </p:nvCxnSpPr>
        <p:spPr bwMode="auto">
          <a:xfrm flipH="1" flipV="1">
            <a:off x="5450335" y="3108961"/>
            <a:ext cx="2884150" cy="9944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35778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57" y="900332"/>
            <a:ext cx="8398167" cy="3287097"/>
          </a:xfrm>
        </p:spPr>
        <p:txBody>
          <a:bodyPr/>
          <a:lstStyle/>
          <a:p>
            <a:r>
              <a:rPr lang="en-US" dirty="0"/>
              <a:t>One scheduler</a:t>
            </a:r>
          </a:p>
          <a:p>
            <a:r>
              <a:rPr lang="en-US" dirty="0"/>
              <a:t>K8s sees jobs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38" y="724755"/>
            <a:ext cx="4339883" cy="244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080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16794"/>
            <a:ext cx="8932985" cy="3170635"/>
          </a:xfrm>
        </p:spPr>
        <p:txBody>
          <a:bodyPr/>
          <a:lstStyle/>
          <a:p>
            <a:r>
              <a:rPr lang="en-US" dirty="0"/>
              <a:t>k8s_image</a:t>
            </a:r>
          </a:p>
          <a:p>
            <a:r>
              <a:rPr lang="en-US" dirty="0"/>
              <a:t>k8s_namespace</a:t>
            </a:r>
          </a:p>
          <a:p>
            <a:r>
              <a:rPr lang="en-US" dirty="0"/>
              <a:t>k8s_priority 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Idea is that the </a:t>
            </a:r>
            <a:r>
              <a:rPr lang="en-US" dirty="0" err="1"/>
              <a:t>ce</a:t>
            </a:r>
            <a:r>
              <a:rPr lang="en-US" dirty="0"/>
              <a:t> adds these to localize pilot</a:t>
            </a:r>
          </a:p>
          <a:p>
            <a:r>
              <a:rPr lang="en-US" dirty="0"/>
              <a:t>Other attributes translated: </a:t>
            </a:r>
            <a:r>
              <a:rPr lang="en-US" dirty="0" err="1"/>
              <a:t>RequestMemory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K8s add submit </a:t>
            </a:r>
            <a:r>
              <a:rPr lang="en-US" dirty="0" err="1"/>
              <a:t>attrs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19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Shipping in 8.9.6</a:t>
            </a:r>
          </a:p>
          <a:p>
            <a:r>
              <a:rPr lang="en-US" dirty="0"/>
              <a:t>Still early – missing file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sfer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K8s </a:t>
            </a:r>
            <a:r>
              <a:rPr lang="en-US" dirty="0" err="1"/>
              <a:t>gahp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40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719A91-8851-B145-9236-84F3EADB9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E834B8-C17C-4F41-92BD-E9B45F9D3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time…</a:t>
            </a:r>
          </a:p>
        </p:txBody>
      </p:sp>
    </p:spTree>
    <p:extLst>
      <p:ext uri="{BB962C8B-B14F-4D97-AF65-F5344CB8AC3E}">
        <p14:creationId xmlns:p14="http://schemas.microsoft.com/office/powerpoint/2010/main" val="90757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Please see YouTube Tutorials</a:t>
            </a:r>
          </a:p>
          <a:p>
            <a:pPr marL="0" indent="0" algn="ctr">
              <a:buNone/>
            </a:pPr>
            <a:r>
              <a:rPr lang="en-US" dirty="0"/>
              <a:t>Center for High Throughput Computing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7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Our users are there</a:t>
            </a:r>
          </a:p>
          <a:p>
            <a:pPr marL="514350" indent="-514350">
              <a:buAutoNum type="arabicParenR"/>
            </a:pPr>
            <a:r>
              <a:rPr lang="en-US" dirty="0"/>
              <a:t>Good enough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Linux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5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Spelled “</a:t>
            </a:r>
            <a:r>
              <a:rPr lang="en-US" dirty="0" err="1"/>
              <a:t>unix</a:t>
            </a:r>
            <a:r>
              <a:rPr lang="en-US" dirty="0"/>
              <a:t>”, but pronounced?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“Unix”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Spelled “</a:t>
            </a:r>
            <a:r>
              <a:rPr lang="en-US" dirty="0" err="1"/>
              <a:t>unix</a:t>
            </a:r>
            <a:r>
              <a:rPr lang="en-US" dirty="0"/>
              <a:t>”, but pronounced?</a:t>
            </a:r>
          </a:p>
          <a:p>
            <a:endParaRPr lang="en-US" dirty="0"/>
          </a:p>
          <a:p>
            <a:pPr lvl="1"/>
            <a:r>
              <a:rPr lang="en-US" dirty="0"/>
              <a:t>U - Fix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“Unix”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3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Partially HTCondor software</a:t>
            </a:r>
          </a:p>
          <a:p>
            <a:r>
              <a:rPr lang="en-US" dirty="0"/>
              <a:t>Partially the site admin (SRE)</a:t>
            </a:r>
          </a:p>
          <a:p>
            <a:endParaRPr lang="en-US" dirty="0"/>
          </a:p>
          <a:p>
            <a:r>
              <a:rPr lang="en-US" dirty="0"/>
              <a:t>Mainly because Linux is single-node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doing the Fixing?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3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271" y="2110154"/>
            <a:ext cx="2307431" cy="230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Kubernetes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6948" y="998806"/>
            <a:ext cx="87641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Many users are here or working to getting here</a:t>
            </a:r>
          </a:p>
          <a:p>
            <a:endParaRPr lang="en-US" dirty="0"/>
          </a:p>
          <a:p>
            <a:r>
              <a:rPr lang="en-US" dirty="0"/>
              <a:t>K8s as distributed operating system</a:t>
            </a:r>
          </a:p>
          <a:p>
            <a:endParaRPr lang="en-US" dirty="0"/>
          </a:p>
          <a:p>
            <a:r>
              <a:rPr lang="en-US" dirty="0"/>
              <a:t>Can k8s fix some things we had to fix before?</a:t>
            </a:r>
          </a:p>
        </p:txBody>
      </p:sp>
    </p:spTree>
    <p:extLst>
      <p:ext uri="{BB962C8B-B14F-4D97-AF65-F5344CB8AC3E}">
        <p14:creationId xmlns:p14="http://schemas.microsoft.com/office/powerpoint/2010/main" val="6162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271" y="2110154"/>
            <a:ext cx="2307431" cy="230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Kubernetes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69657"/>
            <a:ext cx="2133600" cy="273844"/>
          </a:xfrm>
        </p:spPr>
        <p:txBody>
          <a:bodyPr/>
          <a:lstStyle/>
          <a:p>
            <a:pPr>
              <a:defRPr/>
            </a:pPr>
            <a:fld id="{011FA4CD-F833-436F-B3D1-2B915BC8BE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6948" y="998806"/>
            <a:ext cx="87641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Container "Orchestrator"</a:t>
            </a:r>
          </a:p>
          <a:p>
            <a:endParaRPr lang="en-US" dirty="0"/>
          </a:p>
          <a:p>
            <a:r>
              <a:rPr lang="en-US" dirty="0"/>
              <a:t>Sets of containers as pods</a:t>
            </a:r>
          </a:p>
          <a:p>
            <a:endParaRPr lang="en-US" dirty="0"/>
          </a:p>
          <a:p>
            <a:r>
              <a:rPr lang="en-US" dirty="0"/>
              <a:t>Service focused</a:t>
            </a:r>
          </a:p>
          <a:p>
            <a:endParaRPr lang="en-US" dirty="0"/>
          </a:p>
          <a:p>
            <a:r>
              <a:rPr lang="en-US" dirty="0"/>
              <a:t>Manages network and storage</a:t>
            </a:r>
          </a:p>
        </p:txBody>
      </p:sp>
    </p:spTree>
    <p:extLst>
      <p:ext uri="{BB962C8B-B14F-4D97-AF65-F5344CB8AC3E}">
        <p14:creationId xmlns:p14="http://schemas.microsoft.com/office/powerpoint/2010/main" val="3274600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178A92-AC18-A243-BA9C-C230A4A4A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database holds all objects</a:t>
            </a:r>
          </a:p>
          <a:p>
            <a:pPr lvl="1"/>
            <a:r>
              <a:rPr lang="en-US" dirty="0"/>
              <a:t>Pods, services, storage, nodes</a:t>
            </a:r>
          </a:p>
          <a:p>
            <a:r>
              <a:rPr lang="en-US" dirty="0"/>
              <a:t>All objects described in </a:t>
            </a:r>
            <a:r>
              <a:rPr lang="en-US" dirty="0" err="1"/>
              <a:t>yaml</a:t>
            </a:r>
            <a:endParaRPr lang="en-US" dirty="0"/>
          </a:p>
          <a:p>
            <a:r>
              <a:rPr lang="en-US" dirty="0"/>
              <a:t>One command </a:t>
            </a:r>
            <a:r>
              <a:rPr lang="en-US" dirty="0" err="1"/>
              <a:t>kubectl</a:t>
            </a:r>
            <a:r>
              <a:rPr lang="en-US" dirty="0"/>
              <a:t> interacts with k8s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2ABD97-F233-1A45-B60F-D09D3B40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Kubernetes overview</a:t>
            </a:r>
          </a:p>
        </p:txBody>
      </p:sp>
    </p:spTree>
    <p:extLst>
      <p:ext uri="{BB962C8B-B14F-4D97-AF65-F5344CB8AC3E}">
        <p14:creationId xmlns:p14="http://schemas.microsoft.com/office/powerpoint/2010/main" val="546770273"/>
      </p:ext>
    </p:extLst>
  </p:cSld>
  <p:clrMapOvr>
    <a:masterClrMapping/>
  </p:clrMapOvr>
</p:sld>
</file>

<file path=ppt/theme/theme1.xml><?xml version="1.0" encoding="utf-8"?>
<a:theme xmlns:a="http://schemas.openxmlformats.org/drawingml/2006/main" name="HTCondor-Presentation-Template-1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HTCondor-Presentation-Template-1</Template>
  <TotalTime>7993</TotalTime>
  <Words>482</Words>
  <Application>Microsoft Macintosh PowerPoint</Application>
  <PresentationFormat>On-screen Show (16:9)</PresentationFormat>
  <Paragraphs>140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ＭＳ Ｐゴシック</vt:lpstr>
      <vt:lpstr>ＭＳ Ｐゴシック</vt:lpstr>
      <vt:lpstr>Andale Mono</vt:lpstr>
      <vt:lpstr>Arial</vt:lpstr>
      <vt:lpstr>Comic Sans MS</vt:lpstr>
      <vt:lpstr>Courier New</vt:lpstr>
      <vt:lpstr>Marlett</vt:lpstr>
      <vt:lpstr>Times New Roman</vt:lpstr>
      <vt:lpstr>HTCondor-Presentation-Template-1</vt:lpstr>
      <vt:lpstr>HTCondor in K8s   and … K8s in HTCondor </vt:lpstr>
      <vt:lpstr>The view as of Yesterday</vt:lpstr>
      <vt:lpstr>Why Linux</vt:lpstr>
      <vt:lpstr>“Unix”</vt:lpstr>
      <vt:lpstr>“Unix”</vt:lpstr>
      <vt:lpstr>Who is doing the Fixing?</vt:lpstr>
      <vt:lpstr>Enter Kubernetes</vt:lpstr>
      <vt:lpstr>Summary of Kubernetes</vt:lpstr>
      <vt:lpstr>More Kubernetes overview</vt:lpstr>
      <vt:lpstr>Deploying Kubernetes</vt:lpstr>
      <vt:lpstr>PowerPoint Presentation</vt:lpstr>
      <vt:lpstr>Two projects</vt:lpstr>
      <vt:lpstr>1st integration Htcondor pool inside k8s</vt:lpstr>
      <vt:lpstr>PowerPoint Presentation</vt:lpstr>
      <vt:lpstr>This requires docker images</vt:lpstr>
      <vt:lpstr>This requires docker images</vt:lpstr>
      <vt:lpstr>And a minicondor</vt:lpstr>
      <vt:lpstr>Demo time…</vt:lpstr>
      <vt:lpstr>2nd integration k8s grid type</vt:lpstr>
      <vt:lpstr>K8s grid types warnings</vt:lpstr>
      <vt:lpstr>K8s as HTCondor grid type</vt:lpstr>
      <vt:lpstr>PowerPoint Presentation</vt:lpstr>
      <vt:lpstr>K8s add submit attrs</vt:lpstr>
      <vt:lpstr>K8s gahp</vt:lpstr>
      <vt:lpstr>Demo time…</vt:lpstr>
      <vt:lpstr>Thank you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gthain</dc:creator>
  <cp:lastModifiedBy>Greg Thain</cp:lastModifiedBy>
  <cp:revision>174</cp:revision>
  <dcterms:created xsi:type="dcterms:W3CDTF">2013-04-23T19:11:55Z</dcterms:created>
  <dcterms:modified xsi:type="dcterms:W3CDTF">2020-05-19T15:14:19Z</dcterms:modified>
</cp:coreProperties>
</file>