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6" r:id="rId3"/>
    <p:sldId id="285" r:id="rId4"/>
    <p:sldId id="287" r:id="rId5"/>
    <p:sldId id="307" r:id="rId6"/>
    <p:sldId id="308" r:id="rId7"/>
    <p:sldId id="288" r:id="rId8"/>
    <p:sldId id="290" r:id="rId9"/>
    <p:sldId id="289" r:id="rId10"/>
    <p:sldId id="291" r:id="rId11"/>
    <p:sldId id="292" r:id="rId12"/>
    <p:sldId id="293" r:id="rId13"/>
    <p:sldId id="294" r:id="rId14"/>
    <p:sldId id="305" r:id="rId15"/>
    <p:sldId id="297" r:id="rId16"/>
    <p:sldId id="298" r:id="rId17"/>
    <p:sldId id="299" r:id="rId18"/>
    <p:sldId id="295" r:id="rId19"/>
    <p:sldId id="301" r:id="rId20"/>
    <p:sldId id="296" r:id="rId21"/>
    <p:sldId id="300" r:id="rId22"/>
    <p:sldId id="257" r:id="rId23"/>
    <p:sldId id="259" r:id="rId24"/>
    <p:sldId id="260" r:id="rId25"/>
    <p:sldId id="303" r:id="rId26"/>
    <p:sldId id="306" r:id="rId27"/>
    <p:sldId id="304" r:id="rId28"/>
    <p:sldId id="302" r:id="rId29"/>
    <p:sldId id="283" r:id="rId30"/>
  </p:sldIdLst>
  <p:sldSz cx="9144000" cy="5143500" type="screen16x9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60036"/>
    <a:srgbClr val="8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64222" autoAdjust="0"/>
  </p:normalViewPr>
  <p:slideViewPr>
    <p:cSldViewPr snapToGrid="0">
      <p:cViewPr varScale="1">
        <p:scale>
          <a:sx n="86" d="100"/>
          <a:sy n="86" d="100"/>
        </p:scale>
        <p:origin x="106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-2658" y="-11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5EFD6-90CC-4CF6-B75F-D393474937F0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698D-84D3-4D3A-9C91-6604AFAA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0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DDE668-1C34-46D8-8C87-45DBD7915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3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DDE668-1C34-46D8-8C87-45DBD7915F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7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HTC_logo_color_ve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436960"/>
            <a:ext cx="2211387" cy="94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vmuser\Desktop\HTCondor_red_blk_nota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6" y="1494235"/>
            <a:ext cx="2708275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6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3258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30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B0B7-E75A-45E6-8334-DC3A57A25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6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3771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3771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E83DE-4924-4CEB-B587-40D68EDCB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4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2281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1706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7510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160934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BF044-77D7-4194-95AC-E462B665E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7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5178"/>
            <a:ext cx="3810000" cy="2803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67600" y="4686300"/>
            <a:ext cx="990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FF8D-01C6-456E-8402-4011AB2E7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208D-0250-4ED8-9CAC-6A438104E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4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6ACA-F66D-42EC-9687-31F200158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505200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2BB8D-2BA2-4A87-8345-E04FA754A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1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391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016794"/>
            <a:ext cx="8399462" cy="31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9" r:id="rId2"/>
    <p:sldLayoutId id="2147483730" r:id="rId3"/>
    <p:sldLayoutId id="2147483739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0" r:id="rId12"/>
    <p:sldLayoutId id="2147483742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60036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CC"/>
          </a:solidFill>
          <a:latin typeface="Comic Sans MS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08000"/>
        </a:buClr>
        <a:buSzPct val="120000"/>
        <a:buChar char="›"/>
        <a:defRPr sz="3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Marlett" pitchFamily="2" charset="2"/>
        <a:buChar char="h"/>
        <a:defRPr sz="2800">
          <a:solidFill>
            <a:schemeClr val="tx1"/>
          </a:solidFill>
          <a:latin typeface="+mn-lt"/>
          <a:ea typeface="MS PGothic" pitchFamily="34" charset="-128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tcondor/htcondor/blob/f69557984e8619b915f969e4771372cc09667ea3/src/condor_examples/condor_config.local.adstash" TargetMode="External"/><Relationship Id="rId2" Type="http://schemas.openxmlformats.org/officeDocument/2006/relationships/hyperlink" Target="https://elasticsearch-py.readthedocs.io/en/late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lastic.co/guide/en/elasticsearch/reference/current/index-lifecycle-management.htm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HTCondor 9.0 For Admins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70DA26-4203-4C54-901F-7DB3C569C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6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1B549-B8E8-4EB4-AFE1-32E5696CC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security to non-HTCondor daemons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e.g</a:t>
            </a:r>
            <a:r>
              <a:rPr lang="en-US" dirty="0"/>
              <a:t> authenticating to </a:t>
            </a:r>
            <a:r>
              <a:rPr lang="en-US" dirty="0" err="1"/>
              <a:t>xrootd</a:t>
            </a:r>
            <a:r>
              <a:rPr lang="en-US" dirty="0"/>
              <a:t> or other storage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Jobs can get files w/o sending password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Emerging standard for scientific data 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22416-4D57-4B5F-BBDF-49A14906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SCITOKENS</a:t>
            </a:r>
          </a:p>
        </p:txBody>
      </p:sp>
    </p:spTree>
    <p:extLst>
      <p:ext uri="{BB962C8B-B14F-4D97-AF65-F5344CB8AC3E}">
        <p14:creationId xmlns:p14="http://schemas.microsoft.com/office/powerpoint/2010/main" val="1940842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F85CC1-AA79-4496-B403-28371D7BC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2" y="1016794"/>
            <a:ext cx="8682037" cy="36949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Allows job to get/put data directly from</a:t>
            </a:r>
          </a:p>
          <a:p>
            <a:pPr marL="0" indent="0">
              <a:buNone/>
            </a:pPr>
            <a:r>
              <a:rPr lang="en-US" dirty="0"/>
              <a:t>	box, google drive,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	WITHOUT PASSWORD IN CLEAR!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Storage becomes someone else's problem!*</a:t>
            </a:r>
          </a:p>
          <a:p>
            <a:pPr marL="0" indent="0" algn="r">
              <a:buNone/>
            </a:pPr>
            <a:r>
              <a:rPr lang="en-US" sz="1000" dirty="0"/>
              <a:t>*(networking may be another story)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E3DB6F-F446-4E46-92FE-03C9D314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OAUTH2</a:t>
            </a:r>
          </a:p>
        </p:txBody>
      </p:sp>
    </p:spTree>
    <p:extLst>
      <p:ext uri="{BB962C8B-B14F-4D97-AF65-F5344CB8AC3E}">
        <p14:creationId xmlns:p14="http://schemas.microsoft.com/office/powerpoint/2010/main" val="300947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F5229-A3BD-4E59-B884-2759E3B0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269" y="1283494"/>
            <a:ext cx="8399462" cy="317063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USE FEATURE: </a:t>
            </a:r>
            <a:r>
              <a:rPr lang="en-US" dirty="0" err="1"/>
              <a:t>oauth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Setup web app</a:t>
            </a:r>
          </a:p>
          <a:p>
            <a:pPr marL="514350" indent="-514350">
              <a:buAutoNum type="arabicPeriod"/>
            </a:pPr>
            <a:r>
              <a:rPr lang="en-US" dirty="0"/>
              <a:t>Register the </a:t>
            </a:r>
            <a:r>
              <a:rPr lang="en-US" dirty="0" err="1"/>
              <a:t>schedd</a:t>
            </a:r>
            <a:r>
              <a:rPr lang="en-US" dirty="0"/>
              <a:t> on the service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F53DE3-71A9-4AEC-8685-EB6EAE55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r>
              <a:rPr lang="en-US" dirty="0"/>
              <a:t>Admins need to configure the </a:t>
            </a:r>
            <a:r>
              <a:rPr lang="en-US" dirty="0" err="1"/>
              <a:t>credd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F1E2B-8E03-424D-95F7-B4A8006A4E8B}"/>
              </a:ext>
            </a:extLst>
          </p:cNvPr>
          <p:cNvSpPr txBox="1"/>
          <p:nvPr/>
        </p:nvSpPr>
        <p:spPr>
          <a:xfrm rot="20925134">
            <a:off x="-105391" y="1917990"/>
            <a:ext cx="9598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http://htcondor.readthedocs.io</a:t>
            </a:r>
          </a:p>
        </p:txBody>
      </p:sp>
    </p:spTree>
    <p:extLst>
      <p:ext uri="{BB962C8B-B14F-4D97-AF65-F5344CB8AC3E}">
        <p14:creationId xmlns:p14="http://schemas.microsoft.com/office/powerpoint/2010/main" val="338618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6550E-7185-4531-B339-A1763CA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Oauth</a:t>
            </a:r>
            <a:r>
              <a:rPr lang="en-US" dirty="0"/>
              <a:t> submit 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68F43-8998-4ADA-BCF6-1B734E4A96B1}"/>
              </a:ext>
            </a:extLst>
          </p:cNvPr>
          <p:cNvSpPr txBox="1"/>
          <p:nvPr/>
        </p:nvSpPr>
        <p:spPr>
          <a:xfrm>
            <a:off x="127000" y="873551"/>
            <a:ext cx="8890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use_oauth_services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cloudboxdrive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cloudboxdrive_oauth_permissions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read:/public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3C083-1EA6-493D-AF74-6351FB147314}"/>
              </a:ext>
            </a:extLst>
          </p:cNvPr>
          <p:cNvSpPr txBox="1"/>
          <p:nvPr/>
        </p:nvSpPr>
        <p:spPr>
          <a:xfrm>
            <a:off x="177800" y="2094696"/>
            <a:ext cx="844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condor_submit</a:t>
            </a:r>
            <a:r>
              <a:rPr lang="en-US" dirty="0"/>
              <a:t> will wait and print:</a:t>
            </a:r>
          </a:p>
          <a:p>
            <a:r>
              <a:rPr lang="en-US" dirty="0"/>
              <a:t>Please to go to http://cloudboxdrive.io/big_long_url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DFE3A2-8B7D-451E-BD19-4AF54A63CEC3}"/>
              </a:ext>
            </a:extLst>
          </p:cNvPr>
          <p:cNvSpPr txBox="1"/>
          <p:nvPr/>
        </p:nvSpPr>
        <p:spPr>
          <a:xfrm>
            <a:off x="177800" y="343895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that, condor has your credentials, and sends with job</a:t>
            </a:r>
          </a:p>
        </p:txBody>
      </p:sp>
    </p:spTree>
    <p:extLst>
      <p:ext uri="{BB962C8B-B14F-4D97-AF65-F5344CB8AC3E}">
        <p14:creationId xmlns:p14="http://schemas.microsoft.com/office/powerpoint/2010/main" val="34857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D2C285-B57E-473C-B404-DB244C4A9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AES on by default, everything encrypted</a:t>
            </a:r>
          </a:p>
          <a:p>
            <a:pPr lvl="1"/>
            <a:r>
              <a:rPr lang="en-US" dirty="0"/>
              <a:t>Hopefully little performance impact</a:t>
            </a:r>
          </a:p>
          <a:p>
            <a:r>
              <a:rPr lang="en-US" dirty="0"/>
              <a:t>FIPS mode by default (almost) </a:t>
            </a:r>
          </a:p>
          <a:p>
            <a:pPr lvl="1"/>
            <a:r>
              <a:rPr lang="en-US" dirty="0"/>
              <a:t>(no more MD5)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258617-778C-4104-8DCA-003D671B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Yet more security</a:t>
            </a:r>
          </a:p>
        </p:txBody>
      </p:sp>
    </p:spTree>
    <p:extLst>
      <p:ext uri="{BB962C8B-B14F-4D97-AF65-F5344CB8AC3E}">
        <p14:creationId xmlns:p14="http://schemas.microsoft.com/office/powerpoint/2010/main" val="3295810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D9F5CE-9407-43F7-B59F-44980E8D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66950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condor_userprio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setceiling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toddt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5</a:t>
            </a:r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Sets a per-user limit of 5 cores per pool for </a:t>
            </a:r>
            <a:r>
              <a:rPr lang="en-US" sz="2800" dirty="0" err="1">
                <a:cs typeface="Courier New" panose="02070309020205020404" pitchFamily="49" charset="0"/>
              </a:rPr>
              <a:t>todd</a:t>
            </a:r>
            <a:endParaRPr lang="en-US" sz="28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anose="02070309020205020404" pitchFamily="49" charset="0"/>
              </a:rPr>
              <a:t>Don't need to create groups just for limits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7BE1D-1D37-4324-B5BC-5F328BBC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Submitter ceilings</a:t>
            </a:r>
          </a:p>
        </p:txBody>
      </p:sp>
    </p:spTree>
    <p:extLst>
      <p:ext uri="{BB962C8B-B14F-4D97-AF65-F5344CB8AC3E}">
        <p14:creationId xmlns:p14="http://schemas.microsoft.com/office/powerpoint/2010/main" val="1104231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7E5E76-C3E6-4AD2-9622-3AAACCCF5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now </a:t>
            </a:r>
            <a:r>
              <a:rPr lang="en-US" dirty="0" err="1"/>
              <a:t>condor_qedit</a:t>
            </a:r>
            <a:r>
              <a:rPr lang="en-US" dirty="0"/>
              <a:t> a running </a:t>
            </a:r>
            <a:r>
              <a:rPr lang="en-US" dirty="0" err="1"/>
              <a:t>dagman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change: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MaxJobs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MaxIdle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MaxPreScripts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MaxPostScripts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C82EAE-7BFA-443A-8292-E08A953A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throttles</a:t>
            </a:r>
          </a:p>
        </p:txBody>
      </p:sp>
    </p:spTree>
    <p:extLst>
      <p:ext uri="{BB962C8B-B14F-4D97-AF65-F5344CB8AC3E}">
        <p14:creationId xmlns:p14="http://schemas.microsoft.com/office/powerpoint/2010/main" val="1426886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3C5E4D-3828-4D0F-B9F0-0890B2229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DAGMan</a:t>
            </a:r>
            <a:r>
              <a:rPr lang="en-US" dirty="0"/>
              <a:t> provisioner nodes for cloud</a:t>
            </a:r>
          </a:p>
          <a:p>
            <a:endParaRPr lang="en-US" dirty="0"/>
          </a:p>
          <a:p>
            <a:r>
              <a:rPr lang="en-US" dirty="0" err="1"/>
              <a:t>condor_dagman</a:t>
            </a:r>
            <a:r>
              <a:rPr lang="en-US" dirty="0"/>
              <a:t> –dot just prints the </a:t>
            </a:r>
            <a:r>
              <a:rPr lang="en-US" dirty="0" err="1"/>
              <a:t>dag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878AFB-2965-4383-A342-45A5BB59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dagman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50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1E7DE5-B973-4A2E-8B07-0F9C5F2E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More performance improvements</a:t>
            </a:r>
          </a:p>
          <a:p>
            <a:pPr marL="0" indent="0">
              <a:buNone/>
            </a:pPr>
            <a:r>
              <a:rPr lang="en-US" dirty="0"/>
              <a:t>	especially in negotiator</a:t>
            </a:r>
          </a:p>
          <a:p>
            <a:pPr marL="0" indent="0">
              <a:buNone/>
            </a:pPr>
            <a:r>
              <a:rPr lang="en-US" dirty="0"/>
              <a:t>More static/dynamic analysis of code</a:t>
            </a:r>
          </a:p>
          <a:p>
            <a:pPr marL="0" indent="0">
              <a:buNone/>
            </a:pPr>
            <a:r>
              <a:rPr lang="en-US" dirty="0"/>
              <a:t>	fewer memory leaks, security issues</a:t>
            </a:r>
          </a:p>
          <a:p>
            <a:pPr marL="0" indent="0">
              <a:buNone/>
            </a:pPr>
            <a:r>
              <a:rPr lang="en-US" dirty="0"/>
              <a:t>Python3 support in the bindings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BE6A47-0E74-4583-9549-C1FFB31E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little things…</a:t>
            </a:r>
          </a:p>
        </p:txBody>
      </p:sp>
    </p:spTree>
    <p:extLst>
      <p:ext uri="{BB962C8B-B14F-4D97-AF65-F5344CB8AC3E}">
        <p14:creationId xmlns:p14="http://schemas.microsoft.com/office/powerpoint/2010/main" val="2990261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A504A4-C3C8-42B4-9F9E-D59F5FBF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" y="1016794"/>
            <a:ext cx="8890000" cy="317063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classad_eval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test </a:t>
            </a:r>
            <a:r>
              <a:rPr lang="en-US" dirty="0" err="1"/>
              <a:t>classads</a:t>
            </a:r>
            <a:r>
              <a:rPr lang="en-US" dirty="0"/>
              <a:t> before deployment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70A991-0A90-450D-BFE1-1589632C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debugging</a:t>
            </a:r>
          </a:p>
        </p:txBody>
      </p:sp>
    </p:spTree>
    <p:extLst>
      <p:ext uri="{BB962C8B-B14F-4D97-AF65-F5344CB8AC3E}">
        <p14:creationId xmlns:p14="http://schemas.microsoft.com/office/powerpoint/2010/main" val="4161241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HTCondor 9.0 For Admins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670DA26-4203-4C54-901F-7DB3C569C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users will be begging you to upgrade…</a:t>
            </a:r>
          </a:p>
        </p:txBody>
      </p:sp>
    </p:spTree>
    <p:extLst>
      <p:ext uri="{BB962C8B-B14F-4D97-AF65-F5344CB8AC3E}">
        <p14:creationId xmlns:p14="http://schemas.microsoft.com/office/powerpoint/2010/main" val="254746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AD30E9F-3671-4F79-B6ED-B712996B4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platforms:</a:t>
            </a:r>
          </a:p>
          <a:p>
            <a:pPr lvl="1"/>
            <a:r>
              <a:rPr lang="en-US" dirty="0"/>
              <a:t>Enterprise Linux 8, Ubuntu 20</a:t>
            </a:r>
          </a:p>
          <a:p>
            <a:r>
              <a:rPr lang="en-US" dirty="0"/>
              <a:t>Old platforms removed</a:t>
            </a:r>
          </a:p>
          <a:p>
            <a:pPr lvl="1"/>
            <a:r>
              <a:rPr lang="en-US" dirty="0"/>
              <a:t>Enterprise Linux 6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D3738C-3A15-4149-B089-A9E5FEBFA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not-so-little things</a:t>
            </a:r>
          </a:p>
        </p:txBody>
      </p:sp>
    </p:spTree>
    <p:extLst>
      <p:ext uri="{BB962C8B-B14F-4D97-AF65-F5344CB8AC3E}">
        <p14:creationId xmlns:p14="http://schemas.microsoft.com/office/powerpoint/2010/main" val="257008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84DDD-B222-4F15-AC98-B3912E3D5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kinds of places to get HTCondor</a:t>
            </a:r>
          </a:p>
          <a:p>
            <a:pPr lvl="1"/>
            <a:r>
              <a:rPr lang="en-US" dirty="0"/>
              <a:t>New native repos for </a:t>
            </a:r>
            <a:r>
              <a:rPr lang="en-US" dirty="0" err="1"/>
              <a:t>devel</a:t>
            </a:r>
            <a:r>
              <a:rPr lang="en-US" dirty="0"/>
              <a:t>, stable and nightly</a:t>
            </a:r>
          </a:p>
          <a:p>
            <a:pPr lvl="1"/>
            <a:r>
              <a:rPr lang="en-US" dirty="0"/>
              <a:t>Docker hub has images</a:t>
            </a:r>
          </a:p>
          <a:p>
            <a:pPr lvl="1"/>
            <a:r>
              <a:rPr lang="en-US" dirty="0" err="1"/>
              <a:t>conda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ECB1EA-8CC1-43BA-84F3-6133800A5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</a:t>
            </a:r>
          </a:p>
        </p:txBody>
      </p:sp>
    </p:spTree>
    <p:extLst>
      <p:ext uri="{BB962C8B-B14F-4D97-AF65-F5344CB8AC3E}">
        <p14:creationId xmlns:p14="http://schemas.microsoft.com/office/powerpoint/2010/main" val="32842354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7433-ED7C-8D4A-B75B-BEB2B04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condor_adstash</a:t>
            </a:r>
            <a:r>
              <a:rPr lang="en-US" dirty="0"/>
              <a:t> - 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8DCC8-6538-4349-9DBA-347801BF9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Pushes job history ads (from </a:t>
            </a:r>
            <a:r>
              <a:rPr lang="en-US" sz="2000" dirty="0" err="1"/>
              <a:t>schedds</a:t>
            </a:r>
            <a:r>
              <a:rPr lang="en-US" sz="2000" dirty="0"/>
              <a:t> and/or </a:t>
            </a:r>
            <a:r>
              <a:rPr lang="en-US" sz="2000" dirty="0" err="1"/>
              <a:t>startds</a:t>
            </a:r>
            <a:r>
              <a:rPr lang="en-US" sz="2000" dirty="0"/>
              <a:t>) to Elasticsearch</a:t>
            </a:r>
          </a:p>
          <a:p>
            <a:pPr marL="0" indent="0">
              <a:buNone/>
            </a:pPr>
            <a:r>
              <a:rPr lang="en-US" sz="2000" dirty="0"/>
              <a:t>Requires Python 3.6+ with HTCondor Python Bindings and </a:t>
            </a:r>
            <a:r>
              <a:rPr lang="en-US" sz="2000" dirty="0">
                <a:hlinkClick r:id="rId2"/>
              </a:rPr>
              <a:t>Python Elasticsearch Client</a:t>
            </a:r>
            <a:r>
              <a:rPr lang="en-US" sz="2000" dirty="0"/>
              <a:t> (e.g.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pip install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htcondor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elasticsearch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Either run under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condor_master</a:t>
            </a:r>
            <a:r>
              <a:rPr lang="en-US" sz="2000" dirty="0"/>
              <a:t>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use feature: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adstash</a:t>
            </a:r>
            <a:r>
              <a:rPr lang="en-US" sz="2000" dirty="0"/>
              <a:t> in config or run standalone with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condor_adstash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--standalone […]</a:t>
            </a:r>
            <a:endParaRPr lang="en-US" sz="20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Example config in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condor_config.local.adstash</a:t>
            </a:r>
            <a:r>
              <a:rPr lang="en-US" sz="2000" dirty="0">
                <a:cs typeface="Courier New" panose="02070309020205020404" pitchFamily="49" charset="0"/>
              </a:rPr>
              <a:t> (see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/share/doc/condor-NNN/examples/</a:t>
            </a:r>
            <a:r>
              <a:rPr lang="en-US" sz="2000" dirty="0">
                <a:cs typeface="Courier New" panose="02070309020205020404" pitchFamily="49" charset="0"/>
              </a:rPr>
              <a:t> or </a:t>
            </a:r>
            <a:r>
              <a:rPr lang="en-US" sz="2000" dirty="0">
                <a:cs typeface="Courier New" panose="02070309020205020404" pitchFamily="49" charset="0"/>
                <a:hlinkClick r:id="rId3"/>
              </a:rPr>
              <a:t>GitHub</a:t>
            </a:r>
            <a:r>
              <a:rPr lang="en-US" sz="2000" dirty="0"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cs typeface="Courier New" panose="02070309020205020404" pitchFamily="49" charset="0"/>
              </a:rPr>
              <a:t>Defaults to pushing ads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htcondor-000001</a:t>
            </a:r>
            <a:r>
              <a:rPr lang="en-US" sz="2000" dirty="0">
                <a:cs typeface="Courier New" panose="02070309020205020404" pitchFamily="49" charset="0"/>
              </a:rPr>
              <a:t> index in ES, up to you </a:t>
            </a:r>
            <a:r>
              <a:rPr lang="en-US" sz="2000" dirty="0">
                <a:cs typeface="Courier New" panose="02070309020205020404" pitchFamily="49" charset="0"/>
                <a:hlinkClick r:id="rId4"/>
              </a:rPr>
              <a:t>how to configure and manage index lifecycle</a:t>
            </a:r>
            <a:endParaRPr lang="en-US" sz="2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503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7433-ED7C-8D4A-B75B-BEB2B04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condor_adstash</a:t>
            </a:r>
            <a:r>
              <a:rPr lang="en-US" dirty="0"/>
              <a:t> – Example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8A112A-9735-3C4C-ADD8-822D5F8DC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1" y="1487767"/>
            <a:ext cx="6901391" cy="326350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D514FF-77FA-E543-BBFF-793952CAE312}"/>
              </a:ext>
            </a:extLst>
          </p:cNvPr>
          <p:cNvSpPr txBox="1"/>
          <p:nvPr/>
        </p:nvSpPr>
        <p:spPr>
          <a:xfrm>
            <a:off x="3580284" y="1037644"/>
            <a:ext cx="5253361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2700" dirty="0"/>
              <a:t>“What’s causing jobs to run long?”</a:t>
            </a:r>
          </a:p>
          <a:p>
            <a:pPr algn="r"/>
            <a:r>
              <a:rPr lang="en-US" sz="2700" dirty="0"/>
              <a:t>Query finished job ads using Kibana</a:t>
            </a:r>
          </a:p>
        </p:txBody>
      </p:sp>
    </p:spTree>
    <p:extLst>
      <p:ext uri="{BB962C8B-B14F-4D97-AF65-F5344CB8AC3E}">
        <p14:creationId xmlns:p14="http://schemas.microsoft.com/office/powerpoint/2010/main" val="237500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7433-ED7C-8D4A-B75B-BEB2B049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condor_adstash</a:t>
            </a:r>
            <a:r>
              <a:rPr lang="en-US" dirty="0"/>
              <a:t> –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D514FF-77FA-E543-BBFF-793952CAE312}"/>
              </a:ext>
            </a:extLst>
          </p:cNvPr>
          <p:cNvSpPr txBox="1"/>
          <p:nvPr/>
        </p:nvSpPr>
        <p:spPr>
          <a:xfrm>
            <a:off x="628651" y="1028119"/>
            <a:ext cx="6503703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700" dirty="0"/>
              <a:t>“How did the pool look last week?”</a:t>
            </a:r>
          </a:p>
          <a:p>
            <a:r>
              <a:rPr lang="en-US" sz="2700" dirty="0"/>
              <a:t>Python script that queries ES and sends email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4443BE-2AB3-0A4D-A096-8205851CF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5525" y="2022291"/>
            <a:ext cx="6219825" cy="2609850"/>
          </a:xfrm>
        </p:spPr>
      </p:pic>
    </p:spTree>
    <p:extLst>
      <p:ext uri="{BB962C8B-B14F-4D97-AF65-F5344CB8AC3E}">
        <p14:creationId xmlns:p14="http://schemas.microsoft.com/office/powerpoint/2010/main" val="129131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615F70-5D6F-475D-8FF0-413D4E7D2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Schedd</a:t>
            </a:r>
            <a:r>
              <a:rPr lang="en-US" dirty="0"/>
              <a:t> Transforms: An Admin's Chainsaw</a:t>
            </a:r>
          </a:p>
          <a:p>
            <a:endParaRPr lang="en-US" dirty="0"/>
          </a:p>
          <a:p>
            <a:r>
              <a:rPr lang="en-US" dirty="0" err="1"/>
              <a:t>Schedd</a:t>
            </a:r>
            <a:r>
              <a:rPr lang="en-US" dirty="0"/>
              <a:t> job </a:t>
            </a:r>
            <a:r>
              <a:rPr lang="en-US" dirty="0" err="1"/>
              <a:t>xforms</a:t>
            </a:r>
            <a:r>
              <a:rPr lang="en-US" dirty="0"/>
              <a:t> easier to write,</a:t>
            </a:r>
          </a:p>
          <a:p>
            <a:pPr lvl="1"/>
            <a:r>
              <a:rPr lang="en-US" dirty="0"/>
              <a:t>Now with defined order of transforms!</a:t>
            </a:r>
          </a:p>
          <a:p>
            <a:pPr lvl="1"/>
            <a:endParaRPr lang="en-US" dirty="0"/>
          </a:p>
          <a:p>
            <a:r>
              <a:rPr lang="en-US" dirty="0"/>
              <a:t>See TJ's talk for details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B75E07-04D3-45D8-936C-4E7981DFE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transform language</a:t>
            </a:r>
          </a:p>
        </p:txBody>
      </p:sp>
    </p:spTree>
    <p:extLst>
      <p:ext uri="{BB962C8B-B14F-4D97-AF65-F5344CB8AC3E}">
        <p14:creationId xmlns:p14="http://schemas.microsoft.com/office/powerpoint/2010/main" val="2491556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A865A-02AE-4316-9BBD-AC4E9F07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Condor_drain</a:t>
            </a:r>
            <a:r>
              <a:rPr lang="en-US" dirty="0"/>
              <a:t> takes a –reason</a:t>
            </a:r>
          </a:p>
          <a:p>
            <a:r>
              <a:rPr lang="en-US" dirty="0"/>
              <a:t>Defrag passes –reason defrag</a:t>
            </a:r>
          </a:p>
          <a:p>
            <a:r>
              <a:rPr lang="en-US" dirty="0"/>
              <a:t>Defrag ignores drain for other reasons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9AF543-124E-41E1-A663-C0C22DF9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Drain -reason</a:t>
            </a:r>
          </a:p>
        </p:txBody>
      </p:sp>
    </p:spTree>
    <p:extLst>
      <p:ext uri="{BB962C8B-B14F-4D97-AF65-F5344CB8AC3E}">
        <p14:creationId xmlns:p14="http://schemas.microsoft.com/office/powerpoint/2010/main" val="4160625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7961A5-5BD9-4C82-AB72-A2CDF3E3E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mode for jobs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698EF-6FB9-4A40-97B5-049AC8D38221}"/>
              </a:ext>
            </a:extLst>
          </p:cNvPr>
          <p:cNvSpPr txBox="1"/>
          <p:nvPr/>
        </p:nvSpPr>
        <p:spPr>
          <a:xfrm>
            <a:off x="1193800" y="1167636"/>
            <a:ext cx="7950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Jobs are like Make:</a:t>
            </a:r>
          </a:p>
          <a:p>
            <a:r>
              <a:rPr lang="en-US" dirty="0"/>
              <a:t>When SHADOW_SKIP_DATAFLOW_JOBS = true</a:t>
            </a:r>
          </a:p>
          <a:p>
            <a:endParaRPr lang="en-US" dirty="0"/>
          </a:p>
          <a:p>
            <a:r>
              <a:rPr lang="en-US" dirty="0"/>
              <a:t>1. If pre-declared output files already exist AND</a:t>
            </a:r>
          </a:p>
          <a:p>
            <a:r>
              <a:rPr lang="en-US" dirty="0"/>
              <a:t>2. output files are more recent than input files</a:t>
            </a:r>
          </a:p>
          <a:p>
            <a:endParaRPr lang="en-US" dirty="0"/>
          </a:p>
          <a:p>
            <a:r>
              <a:rPr lang="en-US" dirty="0"/>
              <a:t>     JOB IS SKIPPED!</a:t>
            </a:r>
          </a:p>
        </p:txBody>
      </p:sp>
    </p:spTree>
    <p:extLst>
      <p:ext uri="{BB962C8B-B14F-4D97-AF65-F5344CB8AC3E}">
        <p14:creationId xmlns:p14="http://schemas.microsoft.com/office/powerpoint/2010/main" val="1791561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CF1F1F-AEDA-4AD8-818F-31935B58B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Containers now honor </a:t>
            </a:r>
            <a:r>
              <a:rPr lang="en-US" dirty="0" err="1"/>
              <a:t>request_gpus</a:t>
            </a:r>
            <a:endParaRPr lang="en-US" dirty="0"/>
          </a:p>
          <a:p>
            <a:r>
              <a:rPr lang="en-US" dirty="0"/>
              <a:t>Port forwarding in a docker container</a:t>
            </a:r>
          </a:p>
          <a:p>
            <a:r>
              <a:rPr lang="en-US" dirty="0" err="1"/>
              <a:t>docker_network</a:t>
            </a:r>
            <a:r>
              <a:rPr lang="en-US" dirty="0"/>
              <a:t> = host // none</a:t>
            </a:r>
          </a:p>
          <a:p>
            <a:r>
              <a:rPr lang="en-US" dirty="0"/>
              <a:t>Docker &amp; singularity test before starting</a:t>
            </a:r>
          </a:p>
          <a:p>
            <a:endParaRPr lang="en-US" dirty="0"/>
          </a:p>
          <a:p>
            <a:r>
              <a:rPr lang="en-US" dirty="0" err="1"/>
              <a:t>Cgroups</a:t>
            </a:r>
            <a:r>
              <a:rPr lang="en-US" dirty="0"/>
              <a:t> now sets both soft &amp; hard mem limits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42198-A16A-4C68-87B7-127ADFC7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improvements</a:t>
            </a:r>
          </a:p>
        </p:txBody>
      </p:sp>
    </p:spTree>
    <p:extLst>
      <p:ext uri="{BB962C8B-B14F-4D97-AF65-F5344CB8AC3E}">
        <p14:creationId xmlns:p14="http://schemas.microsoft.com/office/powerpoint/2010/main" val="40395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you, this is just some of the big things..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227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9.0 is big release! 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372269" y="1331785"/>
            <a:ext cx="8399462" cy="347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08000"/>
              </a:buClr>
              <a:buSzPct val="120000"/>
              <a:buChar char="›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90000"/>
              <a:buFont typeface="Marlett" pitchFamily="2" charset="2"/>
              <a:buChar char="h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  <a:cs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kern="0" dirty="0"/>
              <a:t>Biggest NEWS:  Secure by default!</a:t>
            </a:r>
          </a:p>
          <a:p>
            <a:pPr marL="457200" lvl="1" indent="0">
              <a:buNone/>
            </a:pPr>
            <a:endParaRPr lang="en-US" kern="0" dirty="0"/>
          </a:p>
          <a:p>
            <a:pPr marL="457200" lvl="1" indent="0">
              <a:buNone/>
            </a:pPr>
            <a:r>
              <a:rPr lang="en-US" kern="0" dirty="0"/>
              <a:t>Upgrade probably breaks existing config</a:t>
            </a:r>
          </a:p>
          <a:p>
            <a:pPr marL="457200" lvl="1" indent="0">
              <a:buNone/>
            </a:pPr>
            <a:endParaRPr lang="en-US" kern="0" dirty="0"/>
          </a:p>
          <a:p>
            <a:pPr marL="457200" lvl="1" indent="0">
              <a:buNone/>
            </a:pPr>
            <a:r>
              <a:rPr lang="en-US" kern="0" dirty="0"/>
              <a:t>You have 3 options:</a:t>
            </a:r>
          </a:p>
        </p:txBody>
      </p:sp>
    </p:spTree>
    <p:extLst>
      <p:ext uri="{BB962C8B-B14F-4D97-AF65-F5344CB8AC3E}">
        <p14:creationId xmlns:p14="http://schemas.microsoft.com/office/powerpoint/2010/main" val="367656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89C23-3EAF-49C1-BD9C-EA39C6A4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Return to existing host-based security</a:t>
            </a:r>
          </a:p>
          <a:p>
            <a:pPr marL="514350" indent="-514350">
              <a:buAutoNum type="arabicPeriod"/>
            </a:pPr>
            <a:r>
              <a:rPr lang="en-US" dirty="0"/>
              <a:t>Reinstall from scratch</a:t>
            </a:r>
          </a:p>
          <a:p>
            <a:pPr marL="400050" lvl="1" indent="0">
              <a:buNone/>
            </a:pPr>
            <a:r>
              <a:rPr lang="en-US" dirty="0"/>
              <a:t>Todd (Aaron Rodgers) 2-minute drill!</a:t>
            </a:r>
          </a:p>
          <a:p>
            <a:pPr marL="514350" indent="-514350">
              <a:buAutoNum type="arabicPeriod"/>
            </a:pPr>
            <a:r>
              <a:rPr lang="en-US" dirty="0"/>
              <a:t>Configure </a:t>
            </a:r>
            <a:r>
              <a:rPr lang="en-US" dirty="0" err="1"/>
              <a:t>IDToken</a:t>
            </a:r>
            <a:r>
              <a:rPr lang="en-US" dirty="0"/>
              <a:t> based security</a:t>
            </a:r>
          </a:p>
          <a:p>
            <a:pPr marL="400050" lvl="1" indent="0">
              <a:buNone/>
            </a:pPr>
            <a:r>
              <a:rPr lang="en-US" dirty="0"/>
              <a:t>Not as hard as you might think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371D88-519B-43F2-A47E-F8BCB1C5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options</a:t>
            </a:r>
          </a:p>
        </p:txBody>
      </p:sp>
    </p:spTree>
    <p:extLst>
      <p:ext uri="{BB962C8B-B14F-4D97-AF65-F5344CB8AC3E}">
        <p14:creationId xmlns:p14="http://schemas.microsoft.com/office/powerpoint/2010/main" val="199941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E29556-49AF-4F45-A476-DB0C0BC95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50E2B4-824E-4953-9EAA-1576AFF1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0"/>
            <a:ext cx="71866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82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89C23-3EAF-49C1-BD9C-EA39C6A41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Return to existing host-based security</a:t>
            </a:r>
          </a:p>
          <a:p>
            <a:pPr marL="514350" indent="-514350">
              <a:buAutoNum type="arabicPeriod"/>
            </a:pPr>
            <a:r>
              <a:rPr lang="en-US" dirty="0"/>
              <a:t>Reinstall from scratch</a:t>
            </a:r>
          </a:p>
          <a:p>
            <a:pPr marL="400050" lvl="1" indent="0">
              <a:buNone/>
            </a:pPr>
            <a:r>
              <a:rPr lang="en-US" dirty="0"/>
              <a:t>Todd (Aaron Rodgers) 2-minute drill!</a:t>
            </a:r>
          </a:p>
          <a:p>
            <a:pPr marL="514350" indent="-514350">
              <a:buAutoNum type="arabicPeriod"/>
            </a:pPr>
            <a:r>
              <a:rPr lang="en-US" dirty="0"/>
              <a:t>Configure </a:t>
            </a:r>
            <a:r>
              <a:rPr lang="en-US" dirty="0" err="1"/>
              <a:t>IDToken</a:t>
            </a:r>
            <a:r>
              <a:rPr lang="en-US" dirty="0"/>
              <a:t> based security</a:t>
            </a:r>
          </a:p>
          <a:p>
            <a:pPr marL="400050" lvl="1" indent="0">
              <a:buNone/>
            </a:pPr>
            <a:r>
              <a:rPr lang="en-US" dirty="0"/>
              <a:t>Not as hard as you might think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371D88-519B-43F2-A47E-F8BCB1C58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options</a:t>
            </a:r>
          </a:p>
        </p:txBody>
      </p:sp>
    </p:spTree>
    <p:extLst>
      <p:ext uri="{BB962C8B-B14F-4D97-AF65-F5344CB8AC3E}">
        <p14:creationId xmlns:p14="http://schemas.microsoft.com/office/powerpoint/2010/main" val="3652029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52DE705-6D1B-40F8-8D12-5779C6B74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729" y="661823"/>
            <a:ext cx="5108812" cy="390399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EE8999-CBD7-4478-8044-A42B28BE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notes has details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1FA83-16C6-4E3E-B6FC-32DB71BB4CB9}"/>
              </a:ext>
            </a:extLst>
          </p:cNvPr>
          <p:cNvSpPr txBox="1"/>
          <p:nvPr/>
        </p:nvSpPr>
        <p:spPr>
          <a:xfrm>
            <a:off x="533400" y="4541837"/>
            <a:ext cx="8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https://htcondor.readthedocs.io/en/latest/version-history/upgrading-from-88-to-90-series.html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2EF68B-9963-4487-B52B-F85E78A4B913}"/>
              </a:ext>
            </a:extLst>
          </p:cNvPr>
          <p:cNvSpPr txBox="1"/>
          <p:nvPr/>
        </p:nvSpPr>
        <p:spPr>
          <a:xfrm rot="20925134">
            <a:off x="47009" y="1840514"/>
            <a:ext cx="9598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http://htcondor.readthedocs.io</a:t>
            </a:r>
          </a:p>
        </p:txBody>
      </p:sp>
    </p:spTree>
    <p:extLst>
      <p:ext uri="{BB962C8B-B14F-4D97-AF65-F5344CB8AC3E}">
        <p14:creationId xmlns:p14="http://schemas.microsoft.com/office/powerpoint/2010/main" val="359563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A7EEA-B52F-404A-B150-45CA38415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New script/service: "</a:t>
            </a:r>
            <a:r>
              <a:rPr lang="en-US" dirty="0" err="1"/>
              <a:t>get_htcondor</a:t>
            </a:r>
            <a:r>
              <a:rPr lang="en-US" dirty="0"/>
              <a:t>"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See </a:t>
            </a:r>
            <a:r>
              <a:rPr lang="en-US" dirty="0" err="1"/>
              <a:t>ToddM's</a:t>
            </a:r>
            <a:r>
              <a:rPr lang="en-US" dirty="0"/>
              <a:t> new installer talk!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F844D-44A5-4EAF-AC18-F42B0C02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from scratch is easy!</a:t>
            </a:r>
          </a:p>
        </p:txBody>
      </p:sp>
    </p:spTree>
    <p:extLst>
      <p:ext uri="{BB962C8B-B14F-4D97-AF65-F5344CB8AC3E}">
        <p14:creationId xmlns:p14="http://schemas.microsoft.com/office/powerpoint/2010/main" val="319690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CD07E4-50EF-4D94-A300-B9DDF8EB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3" y="1016794"/>
            <a:ext cx="8399462" cy="38092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security method for HTCondor</a:t>
            </a:r>
          </a:p>
          <a:p>
            <a:pPr marL="0" indent="0">
              <a:buNone/>
            </a:pPr>
            <a:r>
              <a:rPr lang="en-US" dirty="0"/>
              <a:t>        Future of HTCondor security (we hope)</a:t>
            </a:r>
          </a:p>
          <a:p>
            <a:pPr marL="0" indent="0">
              <a:buNone/>
            </a:pPr>
            <a:r>
              <a:rPr lang="en-US" dirty="0"/>
              <a:t>	capability based</a:t>
            </a:r>
          </a:p>
          <a:p>
            <a:pPr marL="0" indent="0">
              <a:buNone/>
            </a:pPr>
            <a:r>
              <a:rPr lang="en-US" dirty="0"/>
              <a:t>	fine-grained</a:t>
            </a:r>
          </a:p>
          <a:p>
            <a:pPr marL="0" indent="0">
              <a:buNone/>
            </a:pPr>
            <a:r>
              <a:rPr lang="en-US" dirty="0"/>
              <a:t>	no 3</a:t>
            </a:r>
            <a:r>
              <a:rPr lang="en-US" baseline="30000" dirty="0"/>
              <a:t>rd</a:t>
            </a:r>
            <a:r>
              <a:rPr lang="en-US" dirty="0"/>
              <a:t> party service needed</a:t>
            </a:r>
          </a:p>
          <a:p>
            <a:pPr marL="0" indent="0">
              <a:buNone/>
            </a:pPr>
            <a:r>
              <a:rPr lang="en-US" dirty="0"/>
              <a:t>Brian </a:t>
            </a:r>
            <a:r>
              <a:rPr lang="en-US" dirty="0" err="1"/>
              <a:t>Bockleman</a:t>
            </a:r>
            <a:r>
              <a:rPr lang="en-US" dirty="0"/>
              <a:t> will be giving a full talk on it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7EF4B4-7F95-463B-AA0F-C3F256D6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IDTokens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1325706"/>
      </p:ext>
    </p:extLst>
  </p:cSld>
  <p:clrMapOvr>
    <a:masterClrMapping/>
  </p:clrMapOvr>
</p:sld>
</file>

<file path=ppt/theme/theme1.xml><?xml version="1.0" encoding="utf-8"?>
<a:theme xmlns:a="http://schemas.openxmlformats.org/drawingml/2006/main" name="HTCondor-Presentation-Templat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3_Condor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dorN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dorN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HTCondor-Presentation-Template</Template>
  <TotalTime>54266</TotalTime>
  <Words>802</Words>
  <Application>Microsoft Office PowerPoint</Application>
  <PresentationFormat>On-screen Show (16:9)</PresentationFormat>
  <Paragraphs>145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Comic Sans MS</vt:lpstr>
      <vt:lpstr>Courier New</vt:lpstr>
      <vt:lpstr>Marlett</vt:lpstr>
      <vt:lpstr>Times New Roman</vt:lpstr>
      <vt:lpstr>HTCondor-Presentation-Template</vt:lpstr>
      <vt:lpstr>HTCondor 9.0 For Admins</vt:lpstr>
      <vt:lpstr>HTCondor 9.0 For Admins</vt:lpstr>
      <vt:lpstr>9.0 is big release! </vt:lpstr>
      <vt:lpstr>3 options</vt:lpstr>
      <vt:lpstr>PowerPoint Presentation</vt:lpstr>
      <vt:lpstr>3 options</vt:lpstr>
      <vt:lpstr>Release notes has details</vt:lpstr>
      <vt:lpstr>Install from scratch is easy!</vt:lpstr>
      <vt:lpstr>IDTokens?</vt:lpstr>
      <vt:lpstr>SCITOKENS</vt:lpstr>
      <vt:lpstr>OAUTH2</vt:lpstr>
      <vt:lpstr>Admins need to configure the credd</vt:lpstr>
      <vt:lpstr>Oauth submit file</vt:lpstr>
      <vt:lpstr>Yet more security</vt:lpstr>
      <vt:lpstr>Submitter ceilings</vt:lpstr>
      <vt:lpstr>DAGMan throttles</vt:lpstr>
      <vt:lpstr>More dagman</vt:lpstr>
      <vt:lpstr>The little things…</vt:lpstr>
      <vt:lpstr>Tools for debugging</vt:lpstr>
      <vt:lpstr>The not-so-little things</vt:lpstr>
      <vt:lpstr>Packaging</vt:lpstr>
      <vt:lpstr>condor_adstash - Intro</vt:lpstr>
      <vt:lpstr>condor_adstash – Example</vt:lpstr>
      <vt:lpstr>condor_adstash – Example</vt:lpstr>
      <vt:lpstr>New transform language</vt:lpstr>
      <vt:lpstr>Drain -reason</vt:lpstr>
      <vt:lpstr>Dataflow mode for jobs</vt:lpstr>
      <vt:lpstr>Container improvements</vt:lpstr>
      <vt:lpstr>Conclusion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High Throughput was my cluster?  Greg Thain  Center for High Throughput Computing</dc:title>
  <dc:creator>gthain</dc:creator>
  <cp:lastModifiedBy>Greg Thain</cp:lastModifiedBy>
  <cp:revision>446</cp:revision>
  <cp:lastPrinted>2019-10-17T14:11:26Z</cp:lastPrinted>
  <dcterms:created xsi:type="dcterms:W3CDTF">2014-04-23T21:43:38Z</dcterms:created>
  <dcterms:modified xsi:type="dcterms:W3CDTF">2021-05-24T18:40:28Z</dcterms:modified>
</cp:coreProperties>
</file>