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4002-25C1-4B2F-A0A8-254946AC3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96750-0A80-4A15-8A64-3CF4A16D3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17D3D-B4C9-417C-BA7A-3428D639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DC75-973B-418E-9994-406C059790F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4F230-1852-4952-9AD4-71A9B0AD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D4A18-388F-47AD-A9CA-2890D139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F759-4146-4730-9C2F-AF31DDCE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0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3F82-C775-4396-AD77-2A90E716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EF157-90E8-4554-9C16-11F33085C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3183-4C91-4322-8AE7-FE8088F9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DC75-973B-418E-9994-406C059790F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74FCB-5DE8-48E5-9B36-0CAEB579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B1085-BECF-4547-B34C-AF04370B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F759-4146-4730-9C2F-AF31DDCE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47380B-D113-4675-8232-A4677E039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F2C59-A687-4748-8A3F-BC264D0B9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31745-4359-47C2-82A6-FE32FCD7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DC75-973B-418E-9994-406C059790F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CB972-4BDE-440A-833C-54F2DC5C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B656A-9250-40D5-9EC0-0C7EF940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F759-4146-4730-9C2F-AF31DDCE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77F2-5E02-4A24-8876-A0A2CED1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B9646-CA39-4FCE-ADBA-03B249B37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9442F-63C8-40FD-89D1-05740218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DC75-973B-418E-9994-406C059790F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1A7E5-58F8-4404-A137-FBBB0DD2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E3498-8FF1-4CCD-BF64-D55CE47D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F759-4146-4730-9C2F-AF31DDCE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8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3A8FA-FB4C-4033-95BB-B7A494F9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7588A-C174-4021-BE30-CA2CE32B6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EFD62-DCB3-4ED1-9719-3EBB8866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DC75-973B-418E-9994-406C059790F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8F959-D124-4921-AFA1-59B28A5A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750B6-22A6-4D9E-A8FA-DDEBFD66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F759-4146-4730-9C2F-AF31DDCE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8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BF7CF-D118-4452-B45B-08A37C78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BE54C-DCEF-45E4-98D7-6B77C7F73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5B185-A14E-49CF-8021-C5604E303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990D7-7F79-4416-850F-CAF8C09A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DC75-973B-418E-9994-406C059790F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BA5EA-2E6A-4F93-A56A-11941FF1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3EA24-399E-4985-AEDA-E553E4BB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F759-4146-4730-9C2F-AF31DDCE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2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7078-6C93-4FA4-A2D6-1C76DA83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260F-3523-483D-8ED8-5B7AAC8E1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97C46-A201-4678-A7B4-D9C003778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8E2F1-9106-4E71-88A2-B4372FBE3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5284ED-E085-4BB1-B627-CBA00667D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827EC0-67AC-43BE-8B7B-9720E9BC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DC75-973B-418E-9994-406C059790F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A5A2BD-3AC2-4788-9DBB-929D5B88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1B4E20-8C85-4072-9066-1A284390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F759-4146-4730-9C2F-AF31DDCE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22C28-C9F3-4288-A8E5-AE5AE25E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15BFAA-DF6F-4451-A159-BE7B573C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DC75-973B-418E-9994-406C059790F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35384-0D4F-433A-AFA1-393C804C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F5E14-4305-4F05-95EE-34A5559B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F759-4146-4730-9C2F-AF31DDCE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5B02E-7596-4C6E-A6AD-EA18CBAE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DC75-973B-418E-9994-406C059790F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AC553-CB98-4B85-8D58-2A270C33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E1D31-AD17-45F4-B932-BD9CD785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F759-4146-4730-9C2F-AF31DDCE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5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39CA-E42A-476D-BE5D-3B288594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615B-CFC6-4C9E-94C7-36AAED0A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DF974-232E-4667-9532-AC42A9033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DF66A-B100-46F2-85CB-D934C1FE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DC75-973B-418E-9994-406C059790F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CFAD4-DDB3-4375-B868-6300F52E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AD2BB-6D5C-4B93-910D-3D560BE7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F759-4146-4730-9C2F-AF31DDCE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BE8D-2034-4C9B-A368-6E31CD08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31F30-E283-4348-AFBF-2A3F804B7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1D043-130C-4627-B8A2-41E7952C7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5BAF8-1EC7-499B-9CC2-C48F8133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DC75-973B-418E-9994-406C059790F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60225-2E22-4A40-A6AE-794A43694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2D74F-1BD5-406B-B9EB-0ED67840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F759-4146-4730-9C2F-AF31DDCE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5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2077B-7710-42E8-899A-E77B11FD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17FC7-978A-4981-83ED-668F1061C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F7CE3-C85E-48B8-8C58-FCAD1BDA2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DC75-973B-418E-9994-406C059790FE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2BA8F-AA0D-41D8-8456-8A7F9DDFC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5212-D19D-409B-B6EE-EB39BFA3C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F759-4146-4730-9C2F-AF31DDCE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7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3A65-95D4-4FA5-B237-6CA308481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9AEEA-6EDD-433A-B7FE-7018C6F6A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641" y="568326"/>
            <a:ext cx="9144000" cy="1747837"/>
          </a:xfrm>
        </p:spPr>
        <p:txBody>
          <a:bodyPr/>
          <a:lstStyle/>
          <a:p>
            <a:r>
              <a:rPr lang="en-US" dirty="0"/>
              <a:t>Errors with </a:t>
            </a:r>
            <a:r>
              <a:rPr lang="en-US" dirty="0" err="1"/>
              <a:t>delphes_card_MuonColliderDet.tcl</a:t>
            </a:r>
            <a:endParaRPr lang="en-US" dirty="0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AED5ECB-F65F-4BA6-A3EB-52B0619CB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63"/>
          <a:stretch/>
        </p:blipFill>
        <p:spPr>
          <a:xfrm>
            <a:off x="0" y="1081454"/>
            <a:ext cx="4841343" cy="485701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9BA0E7C-29F4-4366-836E-EC052BFED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50" y="1124696"/>
            <a:ext cx="8078327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8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F2B7-795D-4AD4-802E-52E7E2CA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24125-B757-4C67-9A48-5C61EE2FC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DDFE2-369C-4D70-9381-5082FDDDC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31" y="521816"/>
            <a:ext cx="11558937" cy="58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2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1B33-2C8E-4469-AC41-023F9074E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E830D-E4F8-466A-87BF-48AE053B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35C2A5-FC2E-470B-8FC5-8EC9DA07A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67" y="953905"/>
            <a:ext cx="10939465" cy="55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1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1D50-C67C-41DC-9EEF-CFF902BB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Results generated with </a:t>
            </a:r>
            <a:r>
              <a:rPr lang="en-US" sz="2000" dirty="0" err="1"/>
              <a:t>delphes_card_CMS.tcl</a:t>
            </a:r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B1DCB5-D59C-49A8-BD14-FF9AA3E0F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534" y="1587086"/>
            <a:ext cx="9638339" cy="4351338"/>
          </a:xfrm>
        </p:spPr>
      </p:pic>
    </p:spTree>
    <p:extLst>
      <p:ext uri="{BB962C8B-B14F-4D97-AF65-F5344CB8AC3E}">
        <p14:creationId xmlns:p14="http://schemas.microsoft.com/office/powerpoint/2010/main" val="65452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6FAC7-9FC9-4E3F-AC64-6577C37A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A71A5-66CA-45CE-A7BC-D924844EC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BB5-DC7E-4DD0-B792-1527DC429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30" y="466921"/>
            <a:ext cx="10834540" cy="547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5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62C7-2684-49DA-B459-93AFCC57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368C-BB62-4697-A244-0D28B371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7C910-FFCF-4824-A2EC-BA67A57FB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4" y="580045"/>
            <a:ext cx="11287027" cy="56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3F24-B1F3-4124-B12E-D3FADBCE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EFE44-4148-4E7B-A21D-E5B9D495A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816F0-B861-4957-8AF8-7B01DAB12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8" y="619450"/>
            <a:ext cx="11170903" cy="56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0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D056-5734-40A6-8258-FD43DA56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318D2-09DB-414C-9E76-C66E09B49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ED796-A667-4979-A88B-90B932A29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3" y="365125"/>
            <a:ext cx="11732082" cy="59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4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6245-70D9-4C69-AAA5-26E7F52B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E115E-3AA8-4613-990C-223FA8BEF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02654-E319-48EC-B3BB-A1544C745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5" y="373165"/>
            <a:ext cx="11544890" cy="58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7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4D9F-0278-4C16-8A95-B20E7177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1182B-A038-4444-A928-8F71EFD0C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CF3DC-6457-47A3-9264-EAE19EA83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62" y="939271"/>
            <a:ext cx="10393938" cy="52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DEB7-98B4-4989-8441-F1F90F01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3F6DC7-ED37-4C6A-9885-0C135A9D8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74" y="580845"/>
            <a:ext cx="11256832" cy="5696310"/>
          </a:xfrm>
        </p:spPr>
      </p:pic>
    </p:spTree>
    <p:extLst>
      <p:ext uri="{BB962C8B-B14F-4D97-AF65-F5344CB8AC3E}">
        <p14:creationId xmlns:p14="http://schemas.microsoft.com/office/powerpoint/2010/main" val="3876886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Results generated with delphes_card_CMS.tcl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YUZE CHEN</dc:creator>
  <cp:lastModifiedBy>YUZE CHEN</cp:lastModifiedBy>
  <cp:revision>5</cp:revision>
  <dcterms:created xsi:type="dcterms:W3CDTF">2021-03-04T16:11:39Z</dcterms:created>
  <dcterms:modified xsi:type="dcterms:W3CDTF">2021-03-04T17:00:25Z</dcterms:modified>
</cp:coreProperties>
</file>