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20" y="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8AAA8-38DC-49A2-83F1-D6939B16F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88066D-2E69-433F-BDFE-3F4E059736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A8804-C655-4619-A99E-763B80876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12BD-F700-4E60-AE9A-6B71534B3EBF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8FFD8-F744-4E1F-BE14-DE619B6B9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87DA0-5066-4994-ABA5-2E2A0B79F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37AC-5EE9-4BC3-B57B-5917EB45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9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CEDBD-55BE-4BD6-95BA-6AB342CE8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BFC47D-4DD4-4E54-8AFD-D7ABA9D02C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CC56F-4184-41A3-B15D-637D1D9FE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12BD-F700-4E60-AE9A-6B71534B3EBF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75FAF-841C-478E-9637-07B4B4964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4D31E-77FF-42AB-AD2B-91FC35EC4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37AC-5EE9-4BC3-B57B-5917EB45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0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03FF84-6073-4B9B-B936-A03DB95175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78DA3-5617-4F9B-8C88-21FCF14FD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F5197-93E7-4471-B455-564EC698B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12BD-F700-4E60-AE9A-6B71534B3EBF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46CE5-2CEA-4B57-93E5-874960B9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01AD2-1C44-44DA-91DD-397AAB2D7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37AC-5EE9-4BC3-B57B-5917EB45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341B3-70AF-4E90-B390-FD39A81D9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F1206-27EC-4E48-982B-FF814486F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F1F97-D854-480E-BDFA-E85ED5D4E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12BD-F700-4E60-AE9A-6B71534B3EBF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9EA9-1D0E-4FE3-8B6F-98E1A11D5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4E850-2858-44BC-9FBF-BE22DA4B4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37AC-5EE9-4BC3-B57B-5917EB45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66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4CCD0-7216-4CBB-B91E-9E4DCFDF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B6E11-D4C3-4A4D-B385-433432AE0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1B75E-32D4-4514-BBE9-3AF1CC294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12BD-F700-4E60-AE9A-6B71534B3EBF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D099C-D779-4C27-96B4-5B4E781D2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C68F-5589-411C-AF38-FD9319012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37AC-5EE9-4BC3-B57B-5917EB45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1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4EDB8-244A-4639-BD93-B2DCAEB72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873B3-351E-476A-8E11-91A6D27762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A88684-D7C7-4C19-9909-D922DD8AC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DFD7BA-89FC-4089-A7AA-465A035F1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12BD-F700-4E60-AE9A-6B71534B3EBF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C11867-BFB2-4E7A-B443-2AD7061F1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661AB-F78D-4949-9015-78A679FE7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37AC-5EE9-4BC3-B57B-5917EB45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6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E61E8-2B8A-4EA8-9803-C4C5BCCC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27037-AD6E-4699-B026-A60B0C19E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93C36-8214-4F17-A45D-E6E3F33B90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7E0F45-0584-41DB-99E1-7658E70934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0FDAAD-2A9C-4D1F-99A5-4B381CA7C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A3713D-1C10-4F59-AA02-B7BC19D81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12BD-F700-4E60-AE9A-6B71534B3EBF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0DF8C4-E2AA-41FC-86A8-CFB8076D2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EED530-CB40-4809-B5A4-68EEA7CB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37AC-5EE9-4BC3-B57B-5917EB45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8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DDE97-E3E5-41F2-9D52-9377BB6B7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BBFE3-C6C7-4BE4-BB41-1C493964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12BD-F700-4E60-AE9A-6B71534B3EBF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88F91D-5E1F-43C7-A2A7-4BDDB4ED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38EA3C-DB4F-4FE5-ABF1-BDA3D29C3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37AC-5EE9-4BC3-B57B-5917EB45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4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A8A48A-8376-4009-B19D-D97F764B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12BD-F700-4E60-AE9A-6B71534B3EBF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3AA5D5-990F-4311-BCC1-16C98C09B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F46A6E-4EAF-47EE-8C2E-3C8777C27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37AC-5EE9-4BC3-B57B-5917EB45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82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A7F-0821-40F1-830D-10DCCE04E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504D9-291D-49C0-9F1C-7F79ED1E3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BA89F-0EF5-4DCB-91A9-CAB3A809E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4C55D-56CA-44D1-9D3A-D1D5AB96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12BD-F700-4E60-AE9A-6B71534B3EBF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5A3414-F81A-41EA-A011-54C06689B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9D5E5-6D0D-401E-94E5-791C0E50C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37AC-5EE9-4BC3-B57B-5917EB45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7AE97-7645-4A16-891F-833D627B5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F83043-37F6-489A-83E6-1350684C8D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34BA03-DEDC-4B4D-AAF2-98581A2DD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0CB96-C8A4-413C-9E96-EF35462D4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312BD-F700-4E60-AE9A-6B71534B3EBF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D1551-C09D-47A7-80BD-58674DD1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DEF79F-AB23-4E78-B47C-24F0037D8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C37AC-5EE9-4BC3-B57B-5917EB45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6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455ED8-3847-49F9-A6B3-1D56FA0EF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BC1AD7-DA14-4C2C-B859-47AA6412A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2F328-E301-42C5-A719-7906A7017F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312BD-F700-4E60-AE9A-6B71534B3EBF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FF06C-C52A-42BA-B0A4-222AB8B23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60E60-8E2A-45E9-8DE4-4E6070FDC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C37AC-5EE9-4BC3-B57B-5917EB45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32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52CF613-0F8F-45B8-BDB8-0576685C0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0623" y="491193"/>
            <a:ext cx="9144000" cy="1655762"/>
          </a:xfrm>
        </p:spPr>
        <p:txBody>
          <a:bodyPr/>
          <a:lstStyle/>
          <a:p>
            <a:r>
              <a:rPr lang="en-US" dirty="0"/>
              <a:t>Event Display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0E2BAA-22A3-4A01-9477-01407C8ECE9B}"/>
              </a:ext>
            </a:extLst>
          </p:cNvPr>
          <p:cNvSpPr txBox="1"/>
          <p:nvPr/>
        </p:nvSpPr>
        <p:spPr>
          <a:xfrm>
            <a:off x="548326" y="1253086"/>
            <a:ext cx="1109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Small modification to example/</a:t>
            </a:r>
            <a:r>
              <a:rPr lang="en-US" dirty="0" err="1"/>
              <a:t>EventDisplay.C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Results generated using card/</a:t>
            </a:r>
            <a:r>
              <a:rPr lang="en-US" dirty="0" err="1"/>
              <a:t>MuonColliderDet.tcl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5D680A-BCBD-4744-85EB-89173B118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427" y="2146955"/>
            <a:ext cx="4638049" cy="471104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2C09510-77D0-41AC-96C1-3171C33AF46E}"/>
              </a:ext>
            </a:extLst>
          </p:cNvPr>
          <p:cNvSpPr/>
          <p:nvPr/>
        </p:nvSpPr>
        <p:spPr>
          <a:xfrm>
            <a:off x="2205098" y="2545894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81.510139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75DD83-AE69-4260-BA36-339AD098E3D5}"/>
              </a:ext>
            </a:extLst>
          </p:cNvPr>
          <p:cNvSpPr/>
          <p:nvPr/>
        </p:nvSpPr>
        <p:spPr>
          <a:xfrm>
            <a:off x="3465316" y="3460424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27.052027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3E1EB4-1D7B-4FB8-ABF1-61CEDEDBBF74}"/>
              </a:ext>
            </a:extLst>
          </p:cNvPr>
          <p:cNvSpPr/>
          <p:nvPr/>
        </p:nvSpPr>
        <p:spPr>
          <a:xfrm>
            <a:off x="2263217" y="3162683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30.561722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EEAEBA-1C26-45BF-B9A4-9BF370F2785F}"/>
              </a:ext>
            </a:extLst>
          </p:cNvPr>
          <p:cNvSpPr/>
          <p:nvPr/>
        </p:nvSpPr>
        <p:spPr>
          <a:xfrm>
            <a:off x="2305741" y="3648365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123.539749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A94635-873D-4B1B-B32E-0162F7C5B0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2904" y="2146955"/>
            <a:ext cx="809738" cy="120984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6ECB469-5180-4A96-8FE8-E425534231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3790" y="2146954"/>
            <a:ext cx="4621418" cy="471104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1D49A10-7FDD-4887-A779-67577BE3E557}"/>
              </a:ext>
            </a:extLst>
          </p:cNvPr>
          <p:cNvSpPr/>
          <p:nvPr/>
        </p:nvSpPr>
        <p:spPr>
          <a:xfrm>
            <a:off x="9345527" y="2545894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168.515274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A5A958-CF73-4DC9-8793-6FB48F859B3D}"/>
              </a:ext>
            </a:extLst>
          </p:cNvPr>
          <p:cNvSpPr/>
          <p:nvPr/>
        </p:nvSpPr>
        <p:spPr>
          <a:xfrm>
            <a:off x="8411713" y="2423987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193.266159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832574-96D8-473A-A0EC-E8956972CFBA}"/>
              </a:ext>
            </a:extLst>
          </p:cNvPr>
          <p:cNvSpPr/>
          <p:nvPr/>
        </p:nvSpPr>
        <p:spPr>
          <a:xfrm>
            <a:off x="8034622" y="2701019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95.436325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6768BA-514A-42D4-9870-F3FB630CC099}"/>
              </a:ext>
            </a:extLst>
          </p:cNvPr>
          <p:cNvSpPr/>
          <p:nvPr/>
        </p:nvSpPr>
        <p:spPr>
          <a:xfrm>
            <a:off x="7998908" y="3460188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51.727951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456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C6EE8-A8A6-4302-900E-DF1C3FA3E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45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Background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060DD-8303-4B40-A03A-98A8A2BAA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US" b="0" i="0" dirty="0">
                <a:solidFill>
                  <a:srgbClr val="1D1C1D"/>
                </a:solidFill>
                <a:effectLst/>
                <a:latin typeface="Slack-Lato"/>
              </a:rPr>
              <a:t>mu+ mu- &gt; </a:t>
            </a:r>
            <a:r>
              <a:rPr lang="en-US" b="0" i="0" dirty="0" err="1">
                <a:solidFill>
                  <a:srgbClr val="1D1C1D"/>
                </a:solidFill>
                <a:effectLst/>
                <a:latin typeface="Slack-Lato"/>
              </a:rPr>
              <a:t>vm</a:t>
            </a:r>
            <a:r>
              <a:rPr lang="en-US" b="0" i="0" dirty="0">
                <a:solidFill>
                  <a:srgbClr val="1D1C1D"/>
                </a:solidFill>
                <a:effectLst/>
                <a:latin typeface="Slack-Lato"/>
              </a:rPr>
              <a:t> </a:t>
            </a:r>
            <a:r>
              <a:rPr lang="en-US" b="0" i="0" dirty="0" err="1">
                <a:solidFill>
                  <a:srgbClr val="1D1C1D"/>
                </a:solidFill>
                <a:effectLst/>
                <a:latin typeface="Slack-Lato"/>
              </a:rPr>
              <a:t>vm</a:t>
            </a:r>
            <a:r>
              <a:rPr lang="en-US" b="0" i="0" dirty="0">
                <a:solidFill>
                  <a:srgbClr val="1D1C1D"/>
                </a:solidFill>
                <a:effectLst/>
                <a:latin typeface="Slack-Lato"/>
              </a:rPr>
              <a:t>~ b </a:t>
            </a:r>
            <a:r>
              <a:rPr lang="en-US" b="0" i="0" dirty="0" err="1">
                <a:solidFill>
                  <a:srgbClr val="1D1C1D"/>
                </a:solidFill>
                <a:effectLst/>
                <a:latin typeface="Slack-Lato"/>
              </a:rPr>
              <a:t>b</a:t>
            </a:r>
            <a:r>
              <a:rPr lang="en-US" b="0" i="0" dirty="0">
                <a:solidFill>
                  <a:srgbClr val="1D1C1D"/>
                </a:solidFill>
                <a:effectLst/>
                <a:latin typeface="Slack-Lato"/>
              </a:rPr>
              <a:t>~ h</a:t>
            </a:r>
          </a:p>
          <a:p>
            <a:r>
              <a:rPr lang="en-US" dirty="0">
                <a:solidFill>
                  <a:srgbClr val="1D1C1D"/>
                </a:solidFill>
                <a:latin typeface="Slack-Lato"/>
              </a:rPr>
              <a:t>64 events generated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BF05EA-02C0-4E87-8622-1949E1065E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66279"/>
            <a:ext cx="4629916" cy="469709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5DD76D2-6A89-42A0-A51E-1F41A7C4C4A6}"/>
              </a:ext>
            </a:extLst>
          </p:cNvPr>
          <p:cNvSpPr/>
          <p:nvPr/>
        </p:nvSpPr>
        <p:spPr>
          <a:xfrm>
            <a:off x="2393634" y="2715576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24.094587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568D57-EE18-4C05-B73E-85B7EA61475E}"/>
              </a:ext>
            </a:extLst>
          </p:cNvPr>
          <p:cNvSpPr/>
          <p:nvPr/>
        </p:nvSpPr>
        <p:spPr>
          <a:xfrm>
            <a:off x="3153158" y="2830992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31.671791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6D155E-B2AA-43A0-A556-C4F214C439C0}"/>
              </a:ext>
            </a:extLst>
          </p:cNvPr>
          <p:cNvSpPr/>
          <p:nvPr/>
        </p:nvSpPr>
        <p:spPr>
          <a:xfrm>
            <a:off x="1830968" y="3198168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109.706917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843FAE-0C1C-4F11-A601-959A8BAB5751}"/>
              </a:ext>
            </a:extLst>
          </p:cNvPr>
          <p:cNvSpPr/>
          <p:nvPr/>
        </p:nvSpPr>
        <p:spPr>
          <a:xfrm>
            <a:off x="2393633" y="4088143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82.268257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5A29A2-1623-4B93-BFD0-E2BE24F66904}"/>
              </a:ext>
            </a:extLst>
          </p:cNvPr>
          <p:cNvSpPr/>
          <p:nvPr/>
        </p:nvSpPr>
        <p:spPr>
          <a:xfrm>
            <a:off x="3153157" y="3895482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56.130619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A2070E6-579B-4A9C-95F8-3BAA94111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7148" y="2160902"/>
            <a:ext cx="4646652" cy="469709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785B445-FAC7-47B3-AD43-D8A055F4E73F}"/>
              </a:ext>
            </a:extLst>
          </p:cNvPr>
          <p:cNvSpPr/>
          <p:nvPr/>
        </p:nvSpPr>
        <p:spPr>
          <a:xfrm>
            <a:off x="9235701" y="3055866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152.779419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6DAD2A-2450-4675-A4E0-12A2BC452DFF}"/>
              </a:ext>
            </a:extLst>
          </p:cNvPr>
          <p:cNvSpPr/>
          <p:nvPr/>
        </p:nvSpPr>
        <p:spPr>
          <a:xfrm>
            <a:off x="7936189" y="3198168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57.873669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4207C4C-19AF-4AED-8C01-FD7B4AC8C5FE}"/>
              </a:ext>
            </a:extLst>
          </p:cNvPr>
          <p:cNvSpPr/>
          <p:nvPr/>
        </p:nvSpPr>
        <p:spPr>
          <a:xfrm>
            <a:off x="8249250" y="3664650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64.731239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3FC806-2028-448B-AE41-FAD8BA24C660}"/>
              </a:ext>
            </a:extLst>
          </p:cNvPr>
          <p:cNvSpPr/>
          <p:nvPr/>
        </p:nvSpPr>
        <p:spPr>
          <a:xfrm>
            <a:off x="9030474" y="3637764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89.465767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3608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37ADA-C82E-4CDE-9E40-40B09B7BD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5035"/>
            <a:ext cx="10515600" cy="5601928"/>
          </a:xfrm>
        </p:spPr>
        <p:txBody>
          <a:bodyPr/>
          <a:lstStyle/>
          <a:p>
            <a:r>
              <a:rPr lang="pl-PL" b="0" i="0" dirty="0">
                <a:solidFill>
                  <a:srgbClr val="1D1C1D"/>
                </a:solidFill>
                <a:effectLst/>
                <a:latin typeface="Slack-Lato"/>
              </a:rPr>
              <a:t>mu+ mu- &gt; vm vm~ b b~ z</a:t>
            </a:r>
            <a:endParaRPr lang="en-US" b="0" i="0" dirty="0">
              <a:solidFill>
                <a:srgbClr val="1D1C1D"/>
              </a:solidFill>
              <a:effectLst/>
              <a:latin typeface="Slack-Lato"/>
            </a:endParaRPr>
          </a:p>
          <a:p>
            <a:r>
              <a:rPr lang="en-US" dirty="0">
                <a:solidFill>
                  <a:srgbClr val="1D1C1D"/>
                </a:solidFill>
                <a:latin typeface="Slack-Lato"/>
              </a:rPr>
              <a:t>60 events generated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397E50-D1CC-4E17-893C-504C2DACA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60721"/>
            <a:ext cx="5227661" cy="52972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6ECC8D-8469-495B-BA7F-1E8CDC46C2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911" y="1560720"/>
            <a:ext cx="5240251" cy="529727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C665D56-CA75-4BA7-B6BD-6A220771CEBA}"/>
              </a:ext>
            </a:extLst>
          </p:cNvPr>
          <p:cNvSpPr/>
          <p:nvPr/>
        </p:nvSpPr>
        <p:spPr>
          <a:xfrm>
            <a:off x="9105519" y="2451626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98.091080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BA5BEC-8B50-4CFF-9298-9C1696893018}"/>
              </a:ext>
            </a:extLst>
          </p:cNvPr>
          <p:cNvSpPr/>
          <p:nvPr/>
        </p:nvSpPr>
        <p:spPr>
          <a:xfrm>
            <a:off x="2551919" y="3506705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29.216513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0CA540-2D4A-4A55-BF28-E4C8B8F2B2DE}"/>
              </a:ext>
            </a:extLst>
          </p:cNvPr>
          <p:cNvSpPr/>
          <p:nvPr/>
        </p:nvSpPr>
        <p:spPr>
          <a:xfrm>
            <a:off x="3677250" y="3622121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149.977463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F064C6-0D9B-4958-A3F8-3BF6251EF04A}"/>
              </a:ext>
            </a:extLst>
          </p:cNvPr>
          <p:cNvSpPr/>
          <p:nvPr/>
        </p:nvSpPr>
        <p:spPr>
          <a:xfrm>
            <a:off x="3521928" y="2098933"/>
            <a:ext cx="112533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598.139893</a:t>
            </a:r>
            <a:endParaRPr lang="en-US" sz="9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3820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69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Slack-Lato</vt:lpstr>
      <vt:lpstr>Arial</vt:lpstr>
      <vt:lpstr>Calibri</vt:lpstr>
      <vt:lpstr>Calibri Light</vt:lpstr>
      <vt:lpstr>Office Theme</vt:lpstr>
      <vt:lpstr>PowerPoint Presentation</vt:lpstr>
      <vt:lpstr>Background Events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YUZE CHEN</dc:creator>
  <cp:lastModifiedBy>YUZE CHEN</cp:lastModifiedBy>
  <cp:revision>8</cp:revision>
  <dcterms:created xsi:type="dcterms:W3CDTF">2021-03-25T05:51:10Z</dcterms:created>
  <dcterms:modified xsi:type="dcterms:W3CDTF">2021-03-25T07:17:20Z</dcterms:modified>
</cp:coreProperties>
</file>