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64" r:id="rId3"/>
    <p:sldId id="265" r:id="rId4"/>
    <p:sldId id="266" r:id="rId5"/>
    <p:sldId id="268" r:id="rId6"/>
    <p:sldId id="259" r:id="rId7"/>
    <p:sldId id="258" r:id="rId8"/>
    <p:sldId id="263" r:id="rId9"/>
    <p:sldId id="267" r:id="rId1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85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186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8D6165-D54D-4583-8A3D-AADD06FA82A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ADA8ADE-0AA4-4683-975E-22B8EE9EDAB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9AD2883-C5C2-4E9F-A71B-7FD90E273E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8253880-3529-4CBB-A307-639A0EC049C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896B16D-80CA-41E1-9F1B-A924CFA467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546400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EF47ED3-2ED7-4CFD-AACF-470D402F87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11CAFD9-418C-45C1-BD70-1351FF8F989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EBAB4F8-368D-4EB5-943B-82CFFE06A1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08E7E29-711B-482D-99A1-3668D76839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C0208FA-5E72-4D9D-A905-44116B785D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182936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9CEF61-1B53-4824-946C-94803599B0E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6EB559A-3649-40F2-ACE8-95E5E633686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35D7B23-4323-42DA-96BA-F1461DB55C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79BDC64-D243-4EBA-BED5-9E134E61AC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4337620-A327-4906-9FE0-33A0B49C71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754949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514BFF-59BE-4E7D-B71E-9EC0BBBD0E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017388-EECB-45ED-96F2-050ABDB9874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E17FF16-0B3D-4134-9928-B3BD24113A9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DD566CE-C3FB-4753-A48F-6887EB9B97D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FBBE431-A59D-4727-9FC8-AAAE959ECE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4F254B2-F081-4DFF-8AD3-4B5C091AD1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992421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7E6133-635A-40C8-AD6F-E9B31AB087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D270837-F950-45F3-ADCD-080B33E572B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A32D7FC-1B5E-4EF8-BF94-551A4590F32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B1E5D1C-A880-450B-B553-88E5E9A493A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EA7291D-3C00-4CA1-82C7-C5AE0F72714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7CAE529-931C-448A-B47A-F0F12A18E26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D5EC641-A2A8-47BB-8868-59AFBE7A8D2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9FE3E5B-7796-4E04-94F0-732869C632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04429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805342-AFEF-4242-B4A2-202C37CD876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A5941F59-FF87-446C-AD85-333A5E17EC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21482FE-0501-47F3-B0D4-6D7D9E823E0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376A4C1-E5E4-414B-9D88-E5685596544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02756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933311B-A65B-47F9-84BC-20FBF6F2192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95549B70-373F-4C7E-A550-D11803DA6D3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A04E52D-3B61-452A-9A3F-272D28852E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116800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BE9A0A-D031-45D0-B3CC-A51D1511C3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EF7E09F-3104-4E9A-9F25-41311D1355D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73ABAF5-3596-4AF4-AF5A-74ABEA8E569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29ED454-62AA-4BFC-A89C-E820601807C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49A476D-44F8-4CC1-9C29-10C6732492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F00C1DD-707E-49E5-A9FA-DD9C58ED11F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604684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CFB5087-9A3C-4E83-85E4-9095209FAD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7017AF1-E7F0-408D-89D5-C1B7425B899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62A526F-3D7B-4C8B-82C1-7A4A0D70BF9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3BF8509-C2B5-4AA3-A294-29C5E40417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FBAA9C3-D3A8-462A-AAB9-C1700D4608C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0FD256C-903A-4F00-906C-E9DBD8D4CCC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61581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7C304A9-48D7-4DB7-8500-E61806119CC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74545D2-5BE5-4709-B0B0-DF72CE39FA9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1A399F5-B340-4412-9AEA-B09CD70794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7C66D55-E72D-4961-A794-6FE78B8A1A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E7575CF-97EA-47E2-BC09-983463A910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465064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A0397E8-3D35-4E0C-99B0-C82561DDE72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552FB96-0BCB-4623-B842-5C633B463A1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8CA5A04-F676-44D1-80A3-9BC498A692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61E1F9B-6DA2-43E7-B520-6A340CE47A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7CA63D8-E588-40A1-87D3-08A9149C941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127964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11849E7-24F4-4D95-AD00-15B0C0D6C95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26E869D-31C8-4A1C-9635-80B50ED300D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9A577F2-460E-48EB-853E-3AC5192E2FE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D3BFAAC-A82F-454C-93F4-D652D1AB6E2F}" type="datetimeFigureOut">
              <a:rPr lang="en-US" smtClean="0"/>
              <a:t>6/1/2021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162C0FE-2586-4642-9BFD-3F53D5A8DA6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A1C55E-9784-4C36-B948-8FD2D2615A8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C461892-3182-44C0-9DE7-47F6529D8D7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7971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7" Type="http://schemas.openxmlformats.org/officeDocument/2006/relationships/image" Target="../media/image2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0.png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AB902CB9-C7DC-4673-B7D5-F22DCF0EC5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6DFB72A4-7C70-4252-86FB-CE57F051E4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252601" y="161324"/>
            <a:ext cx="3688526" cy="1871927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FF706EBB-7420-4D6A-88F3-F6AB29B7ADD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1019" y="166285"/>
            <a:ext cx="3688526" cy="1871927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308933E1-66DB-491B-A04A-4DEB80F65EC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246810" y="161326"/>
            <a:ext cx="3688526" cy="187192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DFCC96E-61F6-404E-AD35-A796DFFAE33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50875" y="2199909"/>
            <a:ext cx="3688526" cy="187192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1B3B0E7-3B0D-4C50-BCE0-68551565C577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237681" y="2199909"/>
            <a:ext cx="3706785" cy="1871927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0D255AD5-6EBB-40A3-A46C-7E8FB20A800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8231038" y="2199909"/>
            <a:ext cx="3706785" cy="1871927"/>
          </a:xfrm>
          <a:prstGeom prst="rect">
            <a:avLst/>
          </a:prstGeo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453C7A-47E3-4A3B-8B8F-0EB0963497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924232" y="5400182"/>
            <a:ext cx="10515595" cy="722119"/>
          </a:xfrm>
        </p:spPr>
        <p:txBody>
          <a:bodyPr>
            <a:normAutofit/>
          </a:bodyPr>
          <a:lstStyle/>
          <a:p>
            <a:pPr algn="ctr"/>
            <a:r>
              <a:rPr lang="en-US" sz="2000" dirty="0"/>
              <a:t>Generate mu+ mu- &gt; z </a:t>
            </a:r>
            <a:r>
              <a:rPr lang="en-US" sz="2000" dirty="0" err="1"/>
              <a:t>z</a:t>
            </a:r>
            <a:r>
              <a:rPr lang="en-US" sz="2000" dirty="0"/>
              <a:t>, z &gt; l+ l-, z &gt; </a:t>
            </a:r>
            <a:r>
              <a:rPr lang="en-US" sz="2000" dirty="0" err="1"/>
              <a:t>vl</a:t>
            </a:r>
            <a:r>
              <a:rPr lang="en-US" sz="2000" dirty="0"/>
              <a:t>+ </a:t>
            </a:r>
            <a:r>
              <a:rPr lang="en-US" sz="2000" dirty="0" err="1"/>
              <a:t>vl</a:t>
            </a:r>
            <a:r>
              <a:rPr lang="en-US" sz="2000" dirty="0"/>
              <a:t>-</a:t>
            </a:r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3A10F1AB-873F-41A7-B991-19D3A7837D25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250875" y="4349050"/>
            <a:ext cx="4046107" cy="21022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109132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AF5E8F-9E32-4F6E-85CC-B28151A6CD1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Content Placeholder 4" descr="Diagram&#10;&#10;Description automatically generated">
            <a:extLst>
              <a:ext uri="{FF2B5EF4-FFF2-40B4-BE49-F238E27FC236}">
                <a16:creationId xmlns:a16="http://schemas.microsoft.com/office/drawing/2014/main" id="{7DC6C1B8-8DC7-4BB7-8936-13B4B99A918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745359"/>
          </a:xfrm>
        </p:spPr>
      </p:pic>
    </p:spTree>
    <p:extLst>
      <p:ext uri="{BB962C8B-B14F-4D97-AF65-F5344CB8AC3E}">
        <p14:creationId xmlns:p14="http://schemas.microsoft.com/office/powerpoint/2010/main" val="260823450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1A852E-CD3D-45A7-B3A4-78B371046F3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Content Placeholder 4" descr="Graphical user interface&#10;&#10;Description automatically generated with medium confidence">
            <a:extLst>
              <a:ext uri="{FF2B5EF4-FFF2-40B4-BE49-F238E27FC236}">
                <a16:creationId xmlns:a16="http://schemas.microsoft.com/office/drawing/2014/main" id="{D9FCD692-4A2D-4C39-ABDC-EA09C2E1EF8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82562"/>
            <a:ext cx="12032205" cy="6492875"/>
          </a:xfrm>
        </p:spPr>
      </p:pic>
    </p:spTree>
    <p:extLst>
      <p:ext uri="{BB962C8B-B14F-4D97-AF65-F5344CB8AC3E}">
        <p14:creationId xmlns:p14="http://schemas.microsoft.com/office/powerpoint/2010/main" val="201800170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D0713E-EBC9-44E1-AC06-70C12FB932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Content Placeholder 4" descr="Chart, engineering drawing, line chart&#10;&#10;Description automatically generated">
            <a:extLst>
              <a:ext uri="{FF2B5EF4-FFF2-40B4-BE49-F238E27FC236}">
                <a16:creationId xmlns:a16="http://schemas.microsoft.com/office/drawing/2014/main" id="{FE58CB9B-89C2-432C-965D-C6C729CDF44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93463"/>
            <a:ext cx="12192000" cy="6299412"/>
          </a:xfrm>
        </p:spPr>
      </p:pic>
    </p:spTree>
    <p:extLst>
      <p:ext uri="{BB962C8B-B14F-4D97-AF65-F5344CB8AC3E}">
        <p14:creationId xmlns:p14="http://schemas.microsoft.com/office/powerpoint/2010/main" val="16868505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2A0828-06B2-4A93-81A6-C9BDA705B75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9B237B6-14E6-46D8-9442-B9C6D2CD4A7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4207814-DACF-47B6-93D2-844CDF49155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003" y="67233"/>
            <a:ext cx="6430272" cy="33818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170392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DC1C6344-F627-41B7-92DB-3A1C383EDD1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479" y="264967"/>
            <a:ext cx="6025143" cy="6061659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EC97F7CA-D890-4EE1-8F7C-5247181B772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209" t="44081" r="87296" b="50001"/>
          <a:stretch/>
        </p:blipFill>
        <p:spPr>
          <a:xfrm>
            <a:off x="1263498" y="2141684"/>
            <a:ext cx="1035698" cy="405882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09E23BD8-67D1-4414-B975-388DE4FE92B6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4101" t="54085" r="87404" b="39997"/>
          <a:stretch/>
        </p:blipFill>
        <p:spPr>
          <a:xfrm>
            <a:off x="2678521" y="2450289"/>
            <a:ext cx="1035698" cy="405883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45618821-D9BB-4552-9D50-43D2F68D73F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125183" y="264967"/>
            <a:ext cx="6054338" cy="60616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377949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0" name="Rectangle 19">
            <a:extLst>
              <a:ext uri="{FF2B5EF4-FFF2-40B4-BE49-F238E27FC236}">
                <a16:creationId xmlns:a16="http://schemas.microsoft.com/office/drawing/2014/main" id="{AB902CB9-C7DC-4673-B7D5-F22DCF0EC5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B1AC96A0-D080-458D-BA13-CDC91870685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0875" y="171715"/>
            <a:ext cx="3688526" cy="1871927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B2503920-6F95-4F44-A752-7CF80D064C0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1746" y="2199908"/>
            <a:ext cx="3688526" cy="1871927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4912CA83-2649-4777-93FC-2B7E2CF5A99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31038" y="171715"/>
            <a:ext cx="3706785" cy="1871927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B6556BBC-034A-4A9B-ACAB-CFEC44D036C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356602" y="2199907"/>
            <a:ext cx="3706785" cy="1871927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CB391BAD-0C7D-42C4-9B91-F42067CA223C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281434" y="171715"/>
            <a:ext cx="3706785" cy="1871927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C6B9E92-BDD2-48E5-94FF-ABF36EB0C51B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4352826" y="2199906"/>
            <a:ext cx="3706785" cy="1871927"/>
          </a:xfrm>
          <a:prstGeom prst="rect">
            <a:avLst/>
          </a:prstGeo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EAC51B-3CD2-418E-907B-7AAA089863C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5400183"/>
            <a:ext cx="10515595" cy="722119"/>
          </a:xfrm>
        </p:spPr>
        <p:txBody>
          <a:bodyPr>
            <a:normAutofit/>
          </a:bodyPr>
          <a:lstStyle/>
          <a:p>
            <a:pPr algn="ctr"/>
            <a:r>
              <a:rPr lang="en-US" sz="2000"/>
              <a:t>Generate mu+ mu- &gt; l+ l-</a:t>
            </a:r>
          </a:p>
        </p:txBody>
      </p:sp>
    </p:spTree>
    <p:extLst>
      <p:ext uri="{BB962C8B-B14F-4D97-AF65-F5344CB8AC3E}">
        <p14:creationId xmlns:p14="http://schemas.microsoft.com/office/powerpoint/2010/main" val="22885976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1C73A6-5CAE-49DB-A01C-091F40A5923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2400" dirty="0"/>
              <a:t>Generate mu+ mu- &gt; </a:t>
            </a:r>
            <a:r>
              <a:rPr lang="en-US" sz="2400" dirty="0" err="1"/>
              <a:t>xd</a:t>
            </a:r>
            <a:r>
              <a:rPr lang="en-US" sz="2400" dirty="0"/>
              <a:t> </a:t>
            </a:r>
            <a:r>
              <a:rPr lang="en-US" sz="2400" dirty="0" err="1"/>
              <a:t>xd</a:t>
            </a:r>
            <a:r>
              <a:rPr lang="en-US" sz="2400" dirty="0"/>
              <a:t>~ z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9BC82C4-337E-4A77-88DE-5F2A0B356BC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19137" y="3550899"/>
            <a:ext cx="5872863" cy="296298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FBF6CE34-1634-4264-9013-A576A023732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23137" y="3545647"/>
            <a:ext cx="5872863" cy="2968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741178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E565BC5-60DC-471E-BA2A-C09708A775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Content Placeholder 4" descr="Graphical user interface, chart&#10;&#10;Description automatically generated">
            <a:extLst>
              <a:ext uri="{FF2B5EF4-FFF2-40B4-BE49-F238E27FC236}">
                <a16:creationId xmlns:a16="http://schemas.microsoft.com/office/drawing/2014/main" id="{02BC58D4-64F8-4677-8257-70A96800E85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1721" y="365125"/>
            <a:ext cx="11528557" cy="6221094"/>
          </a:xfrm>
        </p:spPr>
      </p:pic>
    </p:spTree>
    <p:extLst>
      <p:ext uri="{BB962C8B-B14F-4D97-AF65-F5344CB8AC3E}">
        <p14:creationId xmlns:p14="http://schemas.microsoft.com/office/powerpoint/2010/main" val="12247600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1194</TotalTime>
  <Words>36</Words>
  <Application>Microsoft Office PowerPoint</Application>
  <PresentationFormat>Widescreen</PresentationFormat>
  <Paragraphs>3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YUZE CHEN</dc:creator>
  <cp:lastModifiedBy>YUZE CHEN</cp:lastModifiedBy>
  <cp:revision>17</cp:revision>
  <dcterms:created xsi:type="dcterms:W3CDTF">2021-05-20T01:44:20Z</dcterms:created>
  <dcterms:modified xsi:type="dcterms:W3CDTF">2021-06-01T18:11:54Z</dcterms:modified>
</cp:coreProperties>
</file>