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329" r:id="rId2"/>
    <p:sldId id="330" r:id="rId3"/>
    <p:sldId id="332" r:id="rId4"/>
    <p:sldId id="359" r:id="rId5"/>
    <p:sldId id="331" r:id="rId6"/>
    <p:sldId id="389" r:id="rId7"/>
    <p:sldId id="333" r:id="rId8"/>
    <p:sldId id="360" r:id="rId9"/>
    <p:sldId id="334" r:id="rId10"/>
    <p:sldId id="361" r:id="rId11"/>
    <p:sldId id="362" r:id="rId12"/>
    <p:sldId id="363" r:id="rId13"/>
    <p:sldId id="364" r:id="rId14"/>
    <p:sldId id="335" r:id="rId15"/>
    <p:sldId id="385" r:id="rId16"/>
    <p:sldId id="386" r:id="rId17"/>
    <p:sldId id="387" r:id="rId18"/>
    <p:sldId id="367" r:id="rId19"/>
    <p:sldId id="337" r:id="rId20"/>
    <p:sldId id="365" r:id="rId21"/>
    <p:sldId id="366" r:id="rId22"/>
    <p:sldId id="357" r:id="rId23"/>
    <p:sldId id="371" r:id="rId24"/>
    <p:sldId id="391" r:id="rId25"/>
    <p:sldId id="399" r:id="rId26"/>
    <p:sldId id="394" r:id="rId27"/>
    <p:sldId id="398" r:id="rId28"/>
    <p:sldId id="370" r:id="rId29"/>
    <p:sldId id="336" r:id="rId30"/>
    <p:sldId id="395" r:id="rId31"/>
    <p:sldId id="345" r:id="rId32"/>
    <p:sldId id="375" r:id="rId33"/>
    <p:sldId id="376" r:id="rId34"/>
    <p:sldId id="354" r:id="rId35"/>
    <p:sldId id="377" r:id="rId36"/>
    <p:sldId id="378" r:id="rId37"/>
    <p:sldId id="379" r:id="rId38"/>
    <p:sldId id="380" r:id="rId39"/>
    <p:sldId id="381" r:id="rId40"/>
    <p:sldId id="382" r:id="rId41"/>
    <p:sldId id="383" r:id="rId42"/>
    <p:sldId id="384" r:id="rId43"/>
    <p:sldId id="343" r:id="rId44"/>
    <p:sldId id="342" r:id="rId45"/>
    <p:sldId id="344" r:id="rId46"/>
    <p:sldId id="340" r:id="rId47"/>
    <p:sldId id="350" r:id="rId48"/>
    <p:sldId id="346" r:id="rId49"/>
    <p:sldId id="351" r:id="rId50"/>
    <p:sldId id="392" r:id="rId51"/>
    <p:sldId id="396" r:id="rId52"/>
    <p:sldId id="397" r:id="rId53"/>
    <p:sldId id="390" r:id="rId54"/>
    <p:sldId id="372" r:id="rId55"/>
    <p:sldId id="368" r:id="rId56"/>
    <p:sldId id="369" r:id="rId57"/>
    <p:sldId id="373" r:id="rId58"/>
    <p:sldId id="388" r:id="rId5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CFA6"/>
    <a:srgbClr val="C3B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382468-E83D-4FF1-B9AA-2814639784F7}" v="892" dt="2022-08-24T19:54:12.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69" autoAdjust="0"/>
  </p:normalViewPr>
  <p:slideViewPr>
    <p:cSldViewPr snapToGrid="0" showGuides="1">
      <p:cViewPr varScale="1">
        <p:scale>
          <a:sx n="73" d="100"/>
          <a:sy n="73" d="100"/>
        </p:scale>
        <p:origin x="540" y="78"/>
      </p:cViewPr>
      <p:guideLst>
        <p:guide orient="horz" pos="2183"/>
        <p:guide pos="381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un woo 'chris' hong" userId="6131542d45dab519" providerId="LiveId" clId="{66382468-E83D-4FF1-B9AA-2814639784F7}"/>
    <pc:docChg chg="undo custSel addSld delSld modSld sldOrd">
      <pc:chgData name="kyun woo 'chris' hong" userId="6131542d45dab519" providerId="LiveId" clId="{66382468-E83D-4FF1-B9AA-2814639784F7}" dt="2022-08-27T20:51:14.987" v="9372" actId="20577"/>
      <pc:docMkLst>
        <pc:docMk/>
      </pc:docMkLst>
      <pc:sldChg chg="modSp mod">
        <pc:chgData name="kyun woo 'chris' hong" userId="6131542d45dab519" providerId="LiveId" clId="{66382468-E83D-4FF1-B9AA-2814639784F7}" dt="2022-08-27T20:51:14.987" v="9372" actId="20577"/>
        <pc:sldMkLst>
          <pc:docMk/>
          <pc:sldMk cId="107520255" sldId="329"/>
        </pc:sldMkLst>
        <pc:spChg chg="mod">
          <ac:chgData name="kyun woo 'chris' hong" userId="6131542d45dab519" providerId="LiveId" clId="{66382468-E83D-4FF1-B9AA-2814639784F7}" dt="2022-08-27T20:51:14.987" v="9372" actId="20577"/>
          <ac:spMkLst>
            <pc:docMk/>
            <pc:sldMk cId="107520255" sldId="329"/>
            <ac:spMk id="6" creationId="{25AB4ABB-7961-4A2B-8967-EAB06B343857}"/>
          </ac:spMkLst>
        </pc:spChg>
        <pc:spChg chg="mod">
          <ac:chgData name="kyun woo 'chris' hong" userId="6131542d45dab519" providerId="LiveId" clId="{66382468-E83D-4FF1-B9AA-2814639784F7}" dt="2022-08-23T18:23:14.078" v="8688" actId="1076"/>
          <ac:spMkLst>
            <pc:docMk/>
            <pc:sldMk cId="107520255" sldId="329"/>
            <ac:spMk id="7" creationId="{EF07EB50-AC2C-44C0-ACEE-B83DEEBDD9DD}"/>
          </ac:spMkLst>
        </pc:spChg>
        <pc:picChg chg="mod">
          <ac:chgData name="kyun woo 'chris' hong" userId="6131542d45dab519" providerId="LiveId" clId="{66382468-E83D-4FF1-B9AA-2814639784F7}" dt="2022-08-23T18:23:08.733" v="8687" actId="1076"/>
          <ac:picMkLst>
            <pc:docMk/>
            <pc:sldMk cId="107520255" sldId="329"/>
            <ac:picMk id="3" creationId="{D25C9AC6-8B09-43F2-876B-FA4D361C8BBF}"/>
          </ac:picMkLst>
        </pc:picChg>
      </pc:sldChg>
      <pc:sldChg chg="modSp mod">
        <pc:chgData name="kyun woo 'chris' hong" userId="6131542d45dab519" providerId="LiveId" clId="{66382468-E83D-4FF1-B9AA-2814639784F7}" dt="2022-08-24T17:16:30.501" v="9335" actId="20577"/>
        <pc:sldMkLst>
          <pc:docMk/>
          <pc:sldMk cId="609817867" sldId="330"/>
        </pc:sldMkLst>
        <pc:spChg chg="mod">
          <ac:chgData name="kyun woo 'chris' hong" userId="6131542d45dab519" providerId="LiveId" clId="{66382468-E83D-4FF1-B9AA-2814639784F7}" dt="2022-08-15T22:01:08.400" v="1569" actId="20577"/>
          <ac:spMkLst>
            <pc:docMk/>
            <pc:sldMk cId="609817867" sldId="330"/>
            <ac:spMk id="14" creationId="{DB241D33-15FC-4E1E-AAFE-B696B17A8860}"/>
          </ac:spMkLst>
        </pc:spChg>
        <pc:spChg chg="mod">
          <ac:chgData name="kyun woo 'chris' hong" userId="6131542d45dab519" providerId="LiveId" clId="{66382468-E83D-4FF1-B9AA-2814639784F7}" dt="2022-08-15T22:46:04.767" v="2357" actId="313"/>
          <ac:spMkLst>
            <pc:docMk/>
            <pc:sldMk cId="609817867" sldId="330"/>
            <ac:spMk id="17" creationId="{6E0ED8C2-E6A1-4C8A-A8E4-28F0E7CB932B}"/>
          </ac:spMkLst>
        </pc:spChg>
        <pc:spChg chg="mod">
          <ac:chgData name="kyun woo 'chris' hong" userId="6131542d45dab519" providerId="LiveId" clId="{66382468-E83D-4FF1-B9AA-2814639784F7}" dt="2022-08-24T17:16:30.501" v="9335" actId="20577"/>
          <ac:spMkLst>
            <pc:docMk/>
            <pc:sldMk cId="609817867" sldId="330"/>
            <ac:spMk id="20" creationId="{2907CDE7-4F0D-4026-B838-8F862B54C20E}"/>
          </ac:spMkLst>
        </pc:spChg>
        <pc:spChg chg="mod">
          <ac:chgData name="kyun woo 'chris' hong" userId="6131542d45dab519" providerId="LiveId" clId="{66382468-E83D-4FF1-B9AA-2814639784F7}" dt="2022-08-17T23:14:52.386" v="5538" actId="20577"/>
          <ac:spMkLst>
            <pc:docMk/>
            <pc:sldMk cId="609817867" sldId="330"/>
            <ac:spMk id="23" creationId="{82A02404-D3D6-470D-82AF-972DC0C34EAA}"/>
          </ac:spMkLst>
        </pc:spChg>
      </pc:sldChg>
      <pc:sldChg chg="addSp modSp mod">
        <pc:chgData name="kyun woo 'chris' hong" userId="6131542d45dab519" providerId="LiveId" clId="{66382468-E83D-4FF1-B9AA-2814639784F7}" dt="2022-08-23T18:30:32.672" v="8760" actId="208"/>
        <pc:sldMkLst>
          <pc:docMk/>
          <pc:sldMk cId="3475144428" sldId="331"/>
        </pc:sldMkLst>
        <pc:spChg chg="mod">
          <ac:chgData name="kyun woo 'chris' hong" userId="6131542d45dab519" providerId="LiveId" clId="{66382468-E83D-4FF1-B9AA-2814639784F7}" dt="2022-08-15T19:59:00.341" v="57" actId="20577"/>
          <ac:spMkLst>
            <pc:docMk/>
            <pc:sldMk cId="3475144428" sldId="331"/>
            <ac:spMk id="6" creationId="{52DBB44F-F890-9A1D-8650-21A2C8F6875F}"/>
          </ac:spMkLst>
        </pc:spChg>
        <pc:spChg chg="add mod">
          <ac:chgData name="kyun woo 'chris' hong" userId="6131542d45dab519" providerId="LiveId" clId="{66382468-E83D-4FF1-B9AA-2814639784F7}" dt="2022-08-22T02:14:23.886" v="7386" actId="5793"/>
          <ac:spMkLst>
            <pc:docMk/>
            <pc:sldMk cId="3475144428" sldId="331"/>
            <ac:spMk id="6" creationId="{F1419A39-632A-995B-153E-0BB1B8938D3C}"/>
          </ac:spMkLst>
        </pc:spChg>
        <pc:spChg chg="mod">
          <ac:chgData name="kyun woo 'chris' hong" userId="6131542d45dab519" providerId="LiveId" clId="{66382468-E83D-4FF1-B9AA-2814639784F7}" dt="2022-08-23T18:30:06.752" v="8756" actId="1076"/>
          <ac:spMkLst>
            <pc:docMk/>
            <pc:sldMk cId="3475144428" sldId="331"/>
            <ac:spMk id="7" creationId="{B1412DCC-467D-3334-0344-A7FFB4367D5F}"/>
          </ac:spMkLst>
        </pc:spChg>
        <pc:spChg chg="add mod">
          <ac:chgData name="kyun woo 'chris' hong" userId="6131542d45dab519" providerId="LiveId" clId="{66382468-E83D-4FF1-B9AA-2814639784F7}" dt="2022-08-15T19:57:06.557" v="52" actId="20577"/>
          <ac:spMkLst>
            <pc:docMk/>
            <pc:sldMk cId="3475144428" sldId="331"/>
            <ac:spMk id="8" creationId="{B31E766E-B7EA-13D4-67F3-70BC35D8FE9A}"/>
          </ac:spMkLst>
        </pc:spChg>
        <pc:spChg chg="add mod">
          <ac:chgData name="kyun woo 'chris' hong" userId="6131542d45dab519" providerId="LiveId" clId="{66382468-E83D-4FF1-B9AA-2814639784F7}" dt="2022-08-23T18:30:32.672" v="8760" actId="208"/>
          <ac:spMkLst>
            <pc:docMk/>
            <pc:sldMk cId="3475144428" sldId="331"/>
            <ac:spMk id="11" creationId="{3D890EB9-3316-60A9-5ADB-D1B23B2E6464}"/>
          </ac:spMkLst>
        </pc:spChg>
        <pc:picChg chg="add mod ord">
          <ac:chgData name="kyun woo 'chris' hong" userId="6131542d45dab519" providerId="LiveId" clId="{66382468-E83D-4FF1-B9AA-2814639784F7}" dt="2022-08-22T02:15:19.061" v="7389" actId="14100"/>
          <ac:picMkLst>
            <pc:docMk/>
            <pc:sldMk cId="3475144428" sldId="331"/>
            <ac:picMk id="10" creationId="{A7B12175-BBBB-5528-D5DF-848B8E58BDBF}"/>
          </ac:picMkLst>
        </pc:picChg>
        <pc:cxnChg chg="add mod">
          <ac:chgData name="kyun woo 'chris' hong" userId="6131542d45dab519" providerId="LiveId" clId="{66382468-E83D-4FF1-B9AA-2814639784F7}" dt="2022-08-15T19:57:02.695" v="40"/>
          <ac:cxnSpMkLst>
            <pc:docMk/>
            <pc:sldMk cId="3475144428" sldId="331"/>
            <ac:cxnSpMk id="9" creationId="{6E3E09E8-9D40-0AC1-7990-27FE1D64A9EB}"/>
          </ac:cxnSpMkLst>
        </pc:cxnChg>
        <pc:cxnChg chg="add mod">
          <ac:chgData name="kyun woo 'chris' hong" userId="6131542d45dab519" providerId="LiveId" clId="{66382468-E83D-4FF1-B9AA-2814639784F7}" dt="2022-08-23T18:30:27.827" v="8759" actId="14100"/>
          <ac:cxnSpMkLst>
            <pc:docMk/>
            <pc:sldMk cId="3475144428" sldId="331"/>
            <ac:cxnSpMk id="13" creationId="{D0C4A3AB-54F0-C5D2-16E0-A05C721F7792}"/>
          </ac:cxnSpMkLst>
        </pc:cxnChg>
      </pc:sldChg>
      <pc:sldChg chg="addSp delSp modSp mod ord">
        <pc:chgData name="kyun woo 'chris' hong" userId="6131542d45dab519" providerId="LiveId" clId="{66382468-E83D-4FF1-B9AA-2814639784F7}" dt="2022-08-18T18:43:07.752" v="6742" actId="20577"/>
        <pc:sldMkLst>
          <pc:docMk/>
          <pc:sldMk cId="1259953618" sldId="332"/>
        </pc:sldMkLst>
        <pc:spChg chg="mod">
          <ac:chgData name="kyun woo 'chris' hong" userId="6131542d45dab519" providerId="LiveId" clId="{66382468-E83D-4FF1-B9AA-2814639784F7}" dt="2022-08-18T18:42:55.482" v="6736" actId="20577"/>
          <ac:spMkLst>
            <pc:docMk/>
            <pc:sldMk cId="1259953618" sldId="332"/>
            <ac:spMk id="5" creationId="{9C5F01EE-F6A3-4B45-B12B-F6A2B6A336B3}"/>
          </ac:spMkLst>
        </pc:spChg>
        <pc:spChg chg="add del mod">
          <ac:chgData name="kyun woo 'chris' hong" userId="6131542d45dab519" providerId="LiveId" clId="{66382468-E83D-4FF1-B9AA-2814639784F7}" dt="2022-08-15T20:28:05.375" v="591" actId="478"/>
          <ac:spMkLst>
            <pc:docMk/>
            <pc:sldMk cId="1259953618" sldId="332"/>
            <ac:spMk id="7" creationId="{855EF8D7-8290-52EA-7DC2-2CCC40F3FA14}"/>
          </ac:spMkLst>
        </pc:spChg>
        <pc:spChg chg="add mod">
          <ac:chgData name="kyun woo 'chris' hong" userId="6131542d45dab519" providerId="LiveId" clId="{66382468-E83D-4FF1-B9AA-2814639784F7}" dt="2022-08-15T20:29:18.411" v="624" actId="20577"/>
          <ac:spMkLst>
            <pc:docMk/>
            <pc:sldMk cId="1259953618" sldId="332"/>
            <ac:spMk id="8" creationId="{7C211FE1-5A32-82E1-FBC6-81A1A4F9574F}"/>
          </ac:spMkLst>
        </pc:spChg>
        <pc:spChg chg="add mod">
          <ac:chgData name="kyun woo 'chris' hong" userId="6131542d45dab519" providerId="LiveId" clId="{66382468-E83D-4FF1-B9AA-2814639784F7}" dt="2022-08-15T20:29:25.981" v="625" actId="1076"/>
          <ac:spMkLst>
            <pc:docMk/>
            <pc:sldMk cId="1259953618" sldId="332"/>
            <ac:spMk id="10" creationId="{0D23C681-90C1-27F3-9EAB-F6B45999E4D4}"/>
          </ac:spMkLst>
        </pc:spChg>
        <pc:spChg chg="add mod">
          <ac:chgData name="kyun woo 'chris' hong" userId="6131542d45dab519" providerId="LiveId" clId="{66382468-E83D-4FF1-B9AA-2814639784F7}" dt="2022-08-15T20:29:54.912" v="694" actId="1076"/>
          <ac:spMkLst>
            <pc:docMk/>
            <pc:sldMk cId="1259953618" sldId="332"/>
            <ac:spMk id="11" creationId="{48E6D265-ACF8-053A-3B0E-381717446850}"/>
          </ac:spMkLst>
        </pc:spChg>
        <pc:spChg chg="add mod">
          <ac:chgData name="kyun woo 'chris' hong" userId="6131542d45dab519" providerId="LiveId" clId="{66382468-E83D-4FF1-B9AA-2814639784F7}" dt="2022-08-18T18:43:07.752" v="6742" actId="20577"/>
          <ac:spMkLst>
            <pc:docMk/>
            <pc:sldMk cId="1259953618" sldId="332"/>
            <ac:spMk id="12" creationId="{64117EA2-9C76-5853-4655-C59F5C46DF33}"/>
          </ac:spMkLst>
        </pc:spChg>
        <pc:spChg chg="del">
          <ac:chgData name="kyun woo 'chris' hong" userId="6131542d45dab519" providerId="LiveId" clId="{66382468-E83D-4FF1-B9AA-2814639784F7}" dt="2022-08-15T20:09:40.254" v="233" actId="478"/>
          <ac:spMkLst>
            <pc:docMk/>
            <pc:sldMk cId="1259953618" sldId="332"/>
            <ac:spMk id="21" creationId="{3E406156-F5D8-A8F9-82FA-627C78097494}"/>
          </ac:spMkLst>
        </pc:spChg>
        <pc:spChg chg="del">
          <ac:chgData name="kyun woo 'chris' hong" userId="6131542d45dab519" providerId="LiveId" clId="{66382468-E83D-4FF1-B9AA-2814639784F7}" dt="2022-08-15T20:09:37.332" v="230" actId="478"/>
          <ac:spMkLst>
            <pc:docMk/>
            <pc:sldMk cId="1259953618" sldId="332"/>
            <ac:spMk id="34" creationId="{97E48775-94F6-C963-FC60-B9040620200C}"/>
          </ac:spMkLst>
        </pc:spChg>
        <pc:picChg chg="add del mod">
          <ac:chgData name="kyun woo 'chris' hong" userId="6131542d45dab519" providerId="LiveId" clId="{66382468-E83D-4FF1-B9AA-2814639784F7}" dt="2022-08-15T20:28:04.412" v="590" actId="478"/>
          <ac:picMkLst>
            <pc:docMk/>
            <pc:sldMk cId="1259953618" sldId="332"/>
            <ac:picMk id="6" creationId="{48F6E7A0-347B-4076-6CD5-4D992E559F44}"/>
          </ac:picMkLst>
        </pc:picChg>
        <pc:picChg chg="del">
          <ac:chgData name="kyun woo 'chris' hong" userId="6131542d45dab519" providerId="LiveId" clId="{66382468-E83D-4FF1-B9AA-2814639784F7}" dt="2022-08-15T20:09:38.884" v="232" actId="478"/>
          <ac:picMkLst>
            <pc:docMk/>
            <pc:sldMk cId="1259953618" sldId="332"/>
            <ac:picMk id="20" creationId="{2CCA7FFC-6538-1380-6432-00800BFB8CE7}"/>
          </ac:picMkLst>
        </pc:picChg>
        <pc:cxnChg chg="add mod">
          <ac:chgData name="kyun woo 'chris' hong" userId="6131542d45dab519" providerId="LiveId" clId="{66382468-E83D-4FF1-B9AA-2814639784F7}" dt="2022-08-15T20:28:12.748" v="592"/>
          <ac:cxnSpMkLst>
            <pc:docMk/>
            <pc:sldMk cId="1259953618" sldId="332"/>
            <ac:cxnSpMk id="9" creationId="{F21A9ABF-59DE-E58F-A2C8-050811F8D80B}"/>
          </ac:cxnSpMkLst>
        </pc:cxnChg>
        <pc:cxnChg chg="del">
          <ac:chgData name="kyun woo 'chris' hong" userId="6131542d45dab519" providerId="LiveId" clId="{66382468-E83D-4FF1-B9AA-2814639784F7}" dt="2022-08-15T20:09:38.270" v="231" actId="478"/>
          <ac:cxnSpMkLst>
            <pc:docMk/>
            <pc:sldMk cId="1259953618" sldId="332"/>
            <ac:cxnSpMk id="35" creationId="{9574B8A3-5793-3E57-4BA7-4C5A4F2FF68A}"/>
          </ac:cxnSpMkLst>
        </pc:cxnChg>
      </pc:sldChg>
      <pc:sldChg chg="addSp delSp modSp mod">
        <pc:chgData name="kyun woo 'chris' hong" userId="6131542d45dab519" providerId="LiveId" clId="{66382468-E83D-4FF1-B9AA-2814639784F7}" dt="2022-08-15T20:43:24.165" v="847" actId="20577"/>
        <pc:sldMkLst>
          <pc:docMk/>
          <pc:sldMk cId="1485533363" sldId="333"/>
        </pc:sldMkLst>
        <pc:spChg chg="mod">
          <ac:chgData name="kyun woo 'chris' hong" userId="6131542d45dab519" providerId="LiveId" clId="{66382468-E83D-4FF1-B9AA-2814639784F7}" dt="2022-08-15T20:38:10.840" v="714"/>
          <ac:spMkLst>
            <pc:docMk/>
            <pc:sldMk cId="1485533363" sldId="333"/>
            <ac:spMk id="5" creationId="{9C5F01EE-F6A3-4B45-B12B-F6A2B6A336B3}"/>
          </ac:spMkLst>
        </pc:spChg>
        <pc:spChg chg="del">
          <ac:chgData name="kyun woo 'chris' hong" userId="6131542d45dab519" providerId="LiveId" clId="{66382468-E83D-4FF1-B9AA-2814639784F7}" dt="2022-08-15T20:38:01.079" v="711" actId="478"/>
          <ac:spMkLst>
            <pc:docMk/>
            <pc:sldMk cId="1485533363" sldId="333"/>
            <ac:spMk id="6" creationId="{641ED174-67A1-7122-A195-3626A385360C}"/>
          </ac:spMkLst>
        </pc:spChg>
        <pc:spChg chg="add mod">
          <ac:chgData name="kyun woo 'chris' hong" userId="6131542d45dab519" providerId="LiveId" clId="{66382468-E83D-4FF1-B9AA-2814639784F7}" dt="2022-08-15T20:38:05.081" v="713"/>
          <ac:spMkLst>
            <pc:docMk/>
            <pc:sldMk cId="1485533363" sldId="333"/>
            <ac:spMk id="7" creationId="{F77703C0-6720-005C-DE4E-1B44301E052E}"/>
          </ac:spMkLst>
        </pc:spChg>
        <pc:spChg chg="del">
          <ac:chgData name="kyun woo 'chris' hong" userId="6131542d45dab519" providerId="LiveId" clId="{66382468-E83D-4FF1-B9AA-2814639784F7}" dt="2022-08-15T20:38:01.915" v="712" actId="478"/>
          <ac:spMkLst>
            <pc:docMk/>
            <pc:sldMk cId="1485533363" sldId="333"/>
            <ac:spMk id="9" creationId="{EB79E6CD-80AE-9F99-98EF-743B85C7AB4C}"/>
          </ac:spMkLst>
        </pc:spChg>
        <pc:spChg chg="add mod">
          <ac:chgData name="kyun woo 'chris' hong" userId="6131542d45dab519" providerId="LiveId" clId="{66382468-E83D-4FF1-B9AA-2814639784F7}" dt="2022-08-15T20:42:41.523" v="822" actId="1076"/>
          <ac:spMkLst>
            <pc:docMk/>
            <pc:sldMk cId="1485533363" sldId="333"/>
            <ac:spMk id="12" creationId="{C873BF6F-FE9D-561F-CC34-114BF43CF772}"/>
          </ac:spMkLst>
        </pc:spChg>
        <pc:spChg chg="add mod">
          <ac:chgData name="kyun woo 'chris' hong" userId="6131542d45dab519" providerId="LiveId" clId="{66382468-E83D-4FF1-B9AA-2814639784F7}" dt="2022-08-15T20:43:24.165" v="847" actId="20577"/>
          <ac:spMkLst>
            <pc:docMk/>
            <pc:sldMk cId="1485533363" sldId="333"/>
            <ac:spMk id="13" creationId="{709F942E-6BA5-8B3A-B44A-CDBC8DDEAC9C}"/>
          </ac:spMkLst>
        </pc:spChg>
        <pc:picChg chg="del">
          <ac:chgData name="kyun woo 'chris' hong" userId="6131542d45dab519" providerId="LiveId" clId="{66382468-E83D-4FF1-B9AA-2814639784F7}" dt="2022-08-15T20:37:59.760" v="710" actId="478"/>
          <ac:picMkLst>
            <pc:docMk/>
            <pc:sldMk cId="1485533363" sldId="333"/>
            <ac:picMk id="8" creationId="{C6E6C499-98F1-7408-2039-C1F113757C8F}"/>
          </ac:picMkLst>
        </pc:picChg>
        <pc:picChg chg="add del mod">
          <ac:chgData name="kyun woo 'chris' hong" userId="6131542d45dab519" providerId="LiveId" clId="{66382468-E83D-4FF1-B9AA-2814639784F7}" dt="2022-08-15T20:39:25.412" v="717" actId="478"/>
          <ac:picMkLst>
            <pc:docMk/>
            <pc:sldMk cId="1485533363" sldId="333"/>
            <ac:picMk id="11" creationId="{87363651-8E12-D0FD-25D9-39DAB78B21A5}"/>
          </ac:picMkLst>
        </pc:picChg>
        <pc:cxnChg chg="add mod">
          <ac:chgData name="kyun woo 'chris' hong" userId="6131542d45dab519" providerId="LiveId" clId="{66382468-E83D-4FF1-B9AA-2814639784F7}" dt="2022-08-15T20:38:05.081" v="713"/>
          <ac:cxnSpMkLst>
            <pc:docMk/>
            <pc:sldMk cId="1485533363" sldId="333"/>
            <ac:cxnSpMk id="10" creationId="{80F43CD1-9910-25B1-F132-6001089DA359}"/>
          </ac:cxnSpMkLst>
        </pc:cxnChg>
      </pc:sldChg>
      <pc:sldChg chg="addSp delSp modSp mod">
        <pc:chgData name="kyun woo 'chris' hong" userId="6131542d45dab519" providerId="LiveId" clId="{66382468-E83D-4FF1-B9AA-2814639784F7}" dt="2022-08-15T21:55:31.750" v="1499" actId="1076"/>
        <pc:sldMkLst>
          <pc:docMk/>
          <pc:sldMk cId="3037165892" sldId="334"/>
        </pc:sldMkLst>
        <pc:spChg chg="mod">
          <ac:chgData name="kyun woo 'chris' hong" userId="6131542d45dab519" providerId="LiveId" clId="{66382468-E83D-4FF1-B9AA-2814639784F7}" dt="2022-08-15T21:54:27.777" v="1494" actId="20577"/>
          <ac:spMkLst>
            <pc:docMk/>
            <pc:sldMk cId="3037165892" sldId="334"/>
            <ac:spMk id="5" creationId="{9C5F01EE-F6A3-4B45-B12B-F6A2B6A336B3}"/>
          </ac:spMkLst>
        </pc:spChg>
        <pc:spChg chg="del">
          <ac:chgData name="kyun woo 'chris' hong" userId="6131542d45dab519" providerId="LiveId" clId="{66382468-E83D-4FF1-B9AA-2814639784F7}" dt="2022-08-15T21:54:33.866" v="1495" actId="478"/>
          <ac:spMkLst>
            <pc:docMk/>
            <pc:sldMk cId="3037165892" sldId="334"/>
            <ac:spMk id="13" creationId="{09EC9829-CEA0-D7BF-0FFC-33971FDAF8B8}"/>
          </ac:spMkLst>
        </pc:spChg>
        <pc:graphicFrameChg chg="del">
          <ac:chgData name="kyun woo 'chris' hong" userId="6131542d45dab519" providerId="LiveId" clId="{66382468-E83D-4FF1-B9AA-2814639784F7}" dt="2022-08-15T21:54:35.918" v="1496" actId="478"/>
          <ac:graphicFrameMkLst>
            <pc:docMk/>
            <pc:sldMk cId="3037165892" sldId="334"/>
            <ac:graphicFrameMk id="10" creationId="{CC3FF100-001B-E03B-05EA-1EEF7E1E8FEA}"/>
          </ac:graphicFrameMkLst>
        </pc:graphicFrameChg>
        <pc:graphicFrameChg chg="del">
          <ac:chgData name="kyun woo 'chris' hong" userId="6131542d45dab519" providerId="LiveId" clId="{66382468-E83D-4FF1-B9AA-2814639784F7}" dt="2022-08-15T21:54:37.183" v="1497" actId="478"/>
          <ac:graphicFrameMkLst>
            <pc:docMk/>
            <pc:sldMk cId="3037165892" sldId="334"/>
            <ac:graphicFrameMk id="12" creationId="{CFFDC531-5BB2-531C-0633-AB1A48E75B72}"/>
          </ac:graphicFrameMkLst>
        </pc:graphicFrameChg>
        <pc:picChg chg="add mod">
          <ac:chgData name="kyun woo 'chris' hong" userId="6131542d45dab519" providerId="LiveId" clId="{66382468-E83D-4FF1-B9AA-2814639784F7}" dt="2022-08-15T21:55:31.750" v="1499" actId="1076"/>
          <ac:picMkLst>
            <pc:docMk/>
            <pc:sldMk cId="3037165892" sldId="334"/>
            <ac:picMk id="6" creationId="{391BF697-32D7-0A63-9047-2731FC709109}"/>
          </ac:picMkLst>
        </pc:picChg>
      </pc:sldChg>
      <pc:sldChg chg="addSp delSp modSp mod ord">
        <pc:chgData name="kyun woo 'chris' hong" userId="6131542d45dab519" providerId="LiveId" clId="{66382468-E83D-4FF1-B9AA-2814639784F7}" dt="2022-08-24T17:23:53.886" v="9336" actId="478"/>
        <pc:sldMkLst>
          <pc:docMk/>
          <pc:sldMk cId="592583974" sldId="335"/>
        </pc:sldMkLst>
        <pc:spChg chg="mod">
          <ac:chgData name="kyun woo 'chris' hong" userId="6131542d45dab519" providerId="LiveId" clId="{66382468-E83D-4FF1-B9AA-2814639784F7}" dt="2022-08-15T22:03:15.798" v="1612" actId="20577"/>
          <ac:spMkLst>
            <pc:docMk/>
            <pc:sldMk cId="592583974" sldId="335"/>
            <ac:spMk id="4" creationId="{1CBB142A-48B1-4102-8B60-D655800C1E9B}"/>
          </ac:spMkLst>
        </pc:spChg>
        <pc:spChg chg="mod">
          <ac:chgData name="kyun woo 'chris' hong" userId="6131542d45dab519" providerId="LiveId" clId="{66382468-E83D-4FF1-B9AA-2814639784F7}" dt="2022-08-15T22:03:21.002" v="1635" actId="20577"/>
          <ac:spMkLst>
            <pc:docMk/>
            <pc:sldMk cId="592583974" sldId="335"/>
            <ac:spMk id="5" creationId="{9C5F01EE-F6A3-4B45-B12B-F6A2B6A336B3}"/>
          </ac:spMkLst>
        </pc:spChg>
        <pc:spChg chg="mod">
          <ac:chgData name="kyun woo 'chris' hong" userId="6131542d45dab519" providerId="LiveId" clId="{66382468-E83D-4FF1-B9AA-2814639784F7}" dt="2022-08-23T18:35:47.045" v="8812" actId="14100"/>
          <ac:spMkLst>
            <pc:docMk/>
            <pc:sldMk cId="592583974" sldId="335"/>
            <ac:spMk id="8" creationId="{40789495-C373-0F2D-5855-58E337772E02}"/>
          </ac:spMkLst>
        </pc:spChg>
        <pc:spChg chg="add del mod">
          <ac:chgData name="kyun woo 'chris' hong" userId="6131542d45dab519" providerId="LiveId" clId="{66382468-E83D-4FF1-B9AA-2814639784F7}" dt="2022-08-22T02:32:52.092" v="7412" actId="478"/>
          <ac:spMkLst>
            <pc:docMk/>
            <pc:sldMk cId="592583974" sldId="335"/>
            <ac:spMk id="11" creationId="{AA907418-F6F3-238B-629A-67F0C9ED073C}"/>
          </ac:spMkLst>
        </pc:spChg>
        <pc:spChg chg="mod">
          <ac:chgData name="kyun woo 'chris' hong" userId="6131542d45dab519" providerId="LiveId" clId="{66382468-E83D-4FF1-B9AA-2814639784F7}" dt="2022-08-15T22:03:24.757" v="1645" actId="20577"/>
          <ac:spMkLst>
            <pc:docMk/>
            <pc:sldMk cId="592583974" sldId="335"/>
            <ac:spMk id="12" creationId="{3E7EA051-068F-608A-4E06-3B80041E03FA}"/>
          </ac:spMkLst>
        </pc:spChg>
        <pc:spChg chg="add del mod">
          <ac:chgData name="kyun woo 'chris' hong" userId="6131542d45dab519" providerId="LiveId" clId="{66382468-E83D-4FF1-B9AA-2814639784F7}" dt="2022-08-22T02:32:50.150" v="7410" actId="478"/>
          <ac:spMkLst>
            <pc:docMk/>
            <pc:sldMk cId="592583974" sldId="335"/>
            <ac:spMk id="14" creationId="{C2A11873-3743-B29E-AB55-3C240E3BBC93}"/>
          </ac:spMkLst>
        </pc:spChg>
        <pc:spChg chg="mod">
          <ac:chgData name="kyun woo 'chris' hong" userId="6131542d45dab519" providerId="LiveId" clId="{66382468-E83D-4FF1-B9AA-2814639784F7}" dt="2022-08-23T18:35:52.475" v="8813" actId="1076"/>
          <ac:spMkLst>
            <pc:docMk/>
            <pc:sldMk cId="592583974" sldId="335"/>
            <ac:spMk id="15" creationId="{D28507D3-D518-55F4-B474-F7495E56E74F}"/>
          </ac:spMkLst>
        </pc:spChg>
        <pc:spChg chg="del mod">
          <ac:chgData name="kyun woo 'chris' hong" userId="6131542d45dab519" providerId="LiveId" clId="{66382468-E83D-4FF1-B9AA-2814639784F7}" dt="2022-08-15T22:31:37.155" v="2255" actId="478"/>
          <ac:spMkLst>
            <pc:docMk/>
            <pc:sldMk cId="592583974" sldId="335"/>
            <ac:spMk id="16" creationId="{4B75F799-55A2-87B9-31EF-CF8AD0DEA84B}"/>
          </ac:spMkLst>
        </pc:spChg>
        <pc:spChg chg="add mod">
          <ac:chgData name="kyun woo 'chris' hong" userId="6131542d45dab519" providerId="LiveId" clId="{66382468-E83D-4FF1-B9AA-2814639784F7}" dt="2022-08-22T02:37:17.750" v="7461" actId="1076"/>
          <ac:spMkLst>
            <pc:docMk/>
            <pc:sldMk cId="592583974" sldId="335"/>
            <ac:spMk id="17" creationId="{07411520-D90A-277B-3E0E-E47B61661A14}"/>
          </ac:spMkLst>
        </pc:spChg>
        <pc:spChg chg="add mod">
          <ac:chgData name="kyun woo 'chris' hong" userId="6131542d45dab519" providerId="LiveId" clId="{66382468-E83D-4FF1-B9AA-2814639784F7}" dt="2022-08-22T02:37:17.750" v="7461" actId="1076"/>
          <ac:spMkLst>
            <pc:docMk/>
            <pc:sldMk cId="592583974" sldId="335"/>
            <ac:spMk id="19" creationId="{52448FB7-7AFE-ED16-DE6F-B5F992989B25}"/>
          </ac:spMkLst>
        </pc:spChg>
        <pc:spChg chg="add mod">
          <ac:chgData name="kyun woo 'chris' hong" userId="6131542d45dab519" providerId="LiveId" clId="{66382468-E83D-4FF1-B9AA-2814639784F7}" dt="2022-08-22T02:37:17.750" v="7461" actId="1076"/>
          <ac:spMkLst>
            <pc:docMk/>
            <pc:sldMk cId="592583974" sldId="335"/>
            <ac:spMk id="22" creationId="{94FA4E39-45D8-64EA-80C9-5D80B223065D}"/>
          </ac:spMkLst>
        </pc:spChg>
        <pc:spChg chg="add mod">
          <ac:chgData name="kyun woo 'chris' hong" userId="6131542d45dab519" providerId="LiveId" clId="{66382468-E83D-4FF1-B9AA-2814639784F7}" dt="2022-08-22T02:37:22.110" v="7462" actId="1076"/>
          <ac:spMkLst>
            <pc:docMk/>
            <pc:sldMk cId="592583974" sldId="335"/>
            <ac:spMk id="23" creationId="{3C5486B2-C01E-26D3-28A1-53EC1385EE48}"/>
          </ac:spMkLst>
        </pc:spChg>
        <pc:spChg chg="add mod">
          <ac:chgData name="kyun woo 'chris' hong" userId="6131542d45dab519" providerId="LiveId" clId="{66382468-E83D-4FF1-B9AA-2814639784F7}" dt="2022-08-22T02:37:22.110" v="7462" actId="1076"/>
          <ac:spMkLst>
            <pc:docMk/>
            <pc:sldMk cId="592583974" sldId="335"/>
            <ac:spMk id="24" creationId="{B6FC3292-6C2A-98A7-8A32-17C7ECF3ECA3}"/>
          </ac:spMkLst>
        </pc:spChg>
        <pc:spChg chg="add mod">
          <ac:chgData name="kyun woo 'chris' hong" userId="6131542d45dab519" providerId="LiveId" clId="{66382468-E83D-4FF1-B9AA-2814639784F7}" dt="2022-08-22T02:37:22.110" v="7462" actId="1076"/>
          <ac:spMkLst>
            <pc:docMk/>
            <pc:sldMk cId="592583974" sldId="335"/>
            <ac:spMk id="25" creationId="{8EC8C94B-891F-2F78-7236-06A68A95915B}"/>
          </ac:spMkLst>
        </pc:spChg>
        <pc:spChg chg="add mod">
          <ac:chgData name="kyun woo 'chris' hong" userId="6131542d45dab519" providerId="LiveId" clId="{66382468-E83D-4FF1-B9AA-2814639784F7}" dt="2022-08-22T02:37:38.885" v="7467" actId="1076"/>
          <ac:spMkLst>
            <pc:docMk/>
            <pc:sldMk cId="592583974" sldId="335"/>
            <ac:spMk id="26" creationId="{78F6D0D6-B4DD-27F5-120F-8D089AC74D83}"/>
          </ac:spMkLst>
        </pc:spChg>
        <pc:spChg chg="add mod">
          <ac:chgData name="kyun woo 'chris' hong" userId="6131542d45dab519" providerId="LiveId" clId="{66382468-E83D-4FF1-B9AA-2814639784F7}" dt="2022-08-22T02:37:42.979" v="7469" actId="1076"/>
          <ac:spMkLst>
            <pc:docMk/>
            <pc:sldMk cId="592583974" sldId="335"/>
            <ac:spMk id="27" creationId="{7DFF34DF-D8F6-4D03-8E1A-F485C77C4CD9}"/>
          </ac:spMkLst>
        </pc:spChg>
        <pc:spChg chg="add del mod">
          <ac:chgData name="kyun woo 'chris' hong" userId="6131542d45dab519" providerId="LiveId" clId="{66382468-E83D-4FF1-B9AA-2814639784F7}" dt="2022-08-22T02:32:51.117" v="7411" actId="478"/>
          <ac:spMkLst>
            <pc:docMk/>
            <pc:sldMk cId="592583974" sldId="335"/>
            <ac:spMk id="44" creationId="{7F0E6831-5EA0-6C61-BF2D-374E6640571A}"/>
          </ac:spMkLst>
        </pc:spChg>
        <pc:picChg chg="add del mod">
          <ac:chgData name="kyun woo 'chris' hong" userId="6131542d45dab519" providerId="LiveId" clId="{66382468-E83D-4FF1-B9AA-2814639784F7}" dt="2022-08-15T22:19:26.509" v="2246" actId="478"/>
          <ac:picMkLst>
            <pc:docMk/>
            <pc:sldMk cId="592583974" sldId="335"/>
            <ac:picMk id="6" creationId="{AB9CADCD-8552-7C62-251F-0AFE2524E95C}"/>
          </ac:picMkLst>
        </pc:picChg>
        <pc:picChg chg="add del mod">
          <ac:chgData name="kyun woo 'chris' hong" userId="6131542d45dab519" providerId="LiveId" clId="{66382468-E83D-4FF1-B9AA-2814639784F7}" dt="2022-08-24T16:42:14.096" v="9157" actId="478"/>
          <ac:picMkLst>
            <pc:docMk/>
            <pc:sldMk cId="592583974" sldId="335"/>
            <ac:picMk id="6" creationId="{F5DC1C77-2109-9D48-B0A1-1B415ACDF6F5}"/>
          </ac:picMkLst>
        </pc:picChg>
        <pc:picChg chg="add mod">
          <ac:chgData name="kyun woo 'chris' hong" userId="6131542d45dab519" providerId="LiveId" clId="{66382468-E83D-4FF1-B9AA-2814639784F7}" dt="2022-08-22T02:37:32.487" v="7466" actId="1076"/>
          <ac:picMkLst>
            <pc:docMk/>
            <pc:sldMk cId="592583974" sldId="335"/>
            <ac:picMk id="7" creationId="{D630EBA1-B95D-BB4B-8080-4CAFEF16FE5D}"/>
          </ac:picMkLst>
        </pc:picChg>
        <pc:picChg chg="add del mod">
          <ac:chgData name="kyun woo 'chris' hong" userId="6131542d45dab519" providerId="LiveId" clId="{66382468-E83D-4FF1-B9AA-2814639784F7}" dt="2022-08-18T18:49:52.408" v="6831" actId="478"/>
          <ac:picMkLst>
            <pc:docMk/>
            <pc:sldMk cId="592583974" sldId="335"/>
            <ac:picMk id="9" creationId="{8CDB0BA6-EC1B-92DB-5D0C-D3E788361274}"/>
          </ac:picMkLst>
        </pc:picChg>
        <pc:picChg chg="add del mod">
          <ac:chgData name="kyun woo 'chris' hong" userId="6131542d45dab519" providerId="LiveId" clId="{66382468-E83D-4FF1-B9AA-2814639784F7}" dt="2022-08-22T02:32:46.036" v="7404" actId="478"/>
          <ac:picMkLst>
            <pc:docMk/>
            <pc:sldMk cId="592583974" sldId="335"/>
            <ac:picMk id="10" creationId="{B902F367-1B3C-6793-1318-E61E5719B00A}"/>
          </ac:picMkLst>
        </pc:picChg>
        <pc:picChg chg="add del mod">
          <ac:chgData name="kyun woo 'chris' hong" userId="6131542d45dab519" providerId="LiveId" clId="{66382468-E83D-4FF1-B9AA-2814639784F7}" dt="2022-08-24T16:42:38.441" v="9162" actId="478"/>
          <ac:picMkLst>
            <pc:docMk/>
            <pc:sldMk cId="592583974" sldId="335"/>
            <ac:picMk id="10" creationId="{D3937210-F9BD-E492-0F80-F92CA6AE618B}"/>
          </ac:picMkLst>
        </pc:picChg>
        <pc:picChg chg="add mod ord">
          <ac:chgData name="kyun woo 'chris' hong" userId="6131542d45dab519" providerId="LiveId" clId="{66382468-E83D-4FF1-B9AA-2814639784F7}" dt="2022-08-24T16:43:17.991" v="9168" actId="1076"/>
          <ac:picMkLst>
            <pc:docMk/>
            <pc:sldMk cId="592583974" sldId="335"/>
            <ac:picMk id="14" creationId="{21893EC5-9673-B032-1D7E-25698E6DDFC7}"/>
          </ac:picMkLst>
        </pc:picChg>
        <pc:cxnChg chg="add del mod">
          <ac:chgData name="kyun woo 'chris' hong" userId="6131542d45dab519" providerId="LiveId" clId="{66382468-E83D-4FF1-B9AA-2814639784F7}" dt="2022-08-24T17:23:53.886" v="9336" actId="478"/>
          <ac:cxnSpMkLst>
            <pc:docMk/>
            <pc:sldMk cId="592583974" sldId="335"/>
            <ac:cxnSpMk id="16" creationId="{DDB802FA-AD70-F346-B5DA-BF889F10A1C9}"/>
          </ac:cxnSpMkLst>
        </pc:cxnChg>
        <pc:cxnChg chg="add del mod">
          <ac:chgData name="kyun woo 'chris' hong" userId="6131542d45dab519" providerId="LiveId" clId="{66382468-E83D-4FF1-B9AA-2814639784F7}" dt="2022-08-22T02:32:52.726" v="7413" actId="478"/>
          <ac:cxnSpMkLst>
            <pc:docMk/>
            <pc:sldMk cId="592583974" sldId="335"/>
            <ac:cxnSpMk id="18" creationId="{D8C2E53B-0309-022F-8B28-F48FF21C2D47}"/>
          </ac:cxnSpMkLst>
        </pc:cxnChg>
        <pc:cxnChg chg="add del mod">
          <ac:chgData name="kyun woo 'chris' hong" userId="6131542d45dab519" providerId="LiveId" clId="{66382468-E83D-4FF1-B9AA-2814639784F7}" dt="2022-08-22T02:32:53.112" v="7414" actId="478"/>
          <ac:cxnSpMkLst>
            <pc:docMk/>
            <pc:sldMk cId="592583974" sldId="335"/>
            <ac:cxnSpMk id="20" creationId="{694FCA45-FF4D-C3E5-B2B5-0BC98701A991}"/>
          </ac:cxnSpMkLst>
        </pc:cxnChg>
        <pc:cxnChg chg="add del mod">
          <ac:chgData name="kyun woo 'chris' hong" userId="6131542d45dab519" providerId="LiveId" clId="{66382468-E83D-4FF1-B9AA-2814639784F7}" dt="2022-08-22T02:32:53.575" v="7415" actId="478"/>
          <ac:cxnSpMkLst>
            <pc:docMk/>
            <pc:sldMk cId="592583974" sldId="335"/>
            <ac:cxnSpMk id="21" creationId="{C1A02C34-D25E-4651-62D1-14B0AF2A2AA6}"/>
          </ac:cxnSpMkLst>
        </pc:cxnChg>
        <pc:cxnChg chg="add del mod">
          <ac:chgData name="kyun woo 'chris' hong" userId="6131542d45dab519" providerId="LiveId" clId="{66382468-E83D-4FF1-B9AA-2814639784F7}" dt="2022-08-22T02:32:48.690" v="7407" actId="478"/>
          <ac:cxnSpMkLst>
            <pc:docMk/>
            <pc:sldMk cId="592583974" sldId="335"/>
            <ac:cxnSpMk id="30" creationId="{573C2EE1-5E8A-0779-F4B4-26CA99049C6B}"/>
          </ac:cxnSpMkLst>
        </pc:cxnChg>
        <pc:cxnChg chg="add del mod">
          <ac:chgData name="kyun woo 'chris' hong" userId="6131542d45dab519" providerId="LiveId" clId="{66382468-E83D-4FF1-B9AA-2814639784F7}" dt="2022-08-22T02:32:48.248" v="7406" actId="478"/>
          <ac:cxnSpMkLst>
            <pc:docMk/>
            <pc:sldMk cId="592583974" sldId="335"/>
            <ac:cxnSpMk id="31" creationId="{5A30D3F7-C777-7913-3C87-808F280E2C21}"/>
          </ac:cxnSpMkLst>
        </pc:cxnChg>
        <pc:cxnChg chg="add del mod">
          <ac:chgData name="kyun woo 'chris' hong" userId="6131542d45dab519" providerId="LiveId" clId="{66382468-E83D-4FF1-B9AA-2814639784F7}" dt="2022-08-22T02:32:49.269" v="7408" actId="478"/>
          <ac:cxnSpMkLst>
            <pc:docMk/>
            <pc:sldMk cId="592583974" sldId="335"/>
            <ac:cxnSpMk id="32" creationId="{1F85B3C2-9486-971F-F348-F06B0D8327B4}"/>
          </ac:cxnSpMkLst>
        </pc:cxnChg>
        <pc:cxnChg chg="add del mod">
          <ac:chgData name="kyun woo 'chris' hong" userId="6131542d45dab519" providerId="LiveId" clId="{66382468-E83D-4FF1-B9AA-2814639784F7}" dt="2022-08-22T02:32:47.935" v="7405" actId="478"/>
          <ac:cxnSpMkLst>
            <pc:docMk/>
            <pc:sldMk cId="592583974" sldId="335"/>
            <ac:cxnSpMk id="46" creationId="{DD5892D8-D20B-51D7-C821-9618F727055C}"/>
          </ac:cxnSpMkLst>
        </pc:cxnChg>
      </pc:sldChg>
      <pc:sldChg chg="addSp delSp modSp mod ord">
        <pc:chgData name="kyun woo 'chris' hong" userId="6131542d45dab519" providerId="LiveId" clId="{66382468-E83D-4FF1-B9AA-2814639784F7}" dt="2022-08-24T17:47:22.129" v="9340" actId="20577"/>
        <pc:sldMkLst>
          <pc:docMk/>
          <pc:sldMk cId="2516726919" sldId="336"/>
        </pc:sldMkLst>
        <pc:spChg chg="mod">
          <ac:chgData name="kyun woo 'chris' hong" userId="6131542d45dab519" providerId="LiveId" clId="{66382468-E83D-4FF1-B9AA-2814639784F7}" dt="2022-08-17T23:16:53.031" v="5697" actId="20577"/>
          <ac:spMkLst>
            <pc:docMk/>
            <pc:sldMk cId="2516726919" sldId="336"/>
            <ac:spMk id="4" creationId="{1CBB142A-48B1-4102-8B60-D655800C1E9B}"/>
          </ac:spMkLst>
        </pc:spChg>
        <pc:spChg chg="mod">
          <ac:chgData name="kyun woo 'chris' hong" userId="6131542d45dab519" providerId="LiveId" clId="{66382468-E83D-4FF1-B9AA-2814639784F7}" dt="2022-08-17T23:16:58.112" v="5707" actId="20577"/>
          <ac:spMkLst>
            <pc:docMk/>
            <pc:sldMk cId="2516726919" sldId="336"/>
            <ac:spMk id="5" creationId="{9C5F01EE-F6A3-4B45-B12B-F6A2B6A336B3}"/>
          </ac:spMkLst>
        </pc:spChg>
        <pc:spChg chg="mod">
          <ac:chgData name="kyun woo 'chris' hong" userId="6131542d45dab519" providerId="LiveId" clId="{66382468-E83D-4FF1-B9AA-2814639784F7}" dt="2022-08-22T17:45:01.163" v="8229" actId="20577"/>
          <ac:spMkLst>
            <pc:docMk/>
            <pc:sldMk cId="2516726919" sldId="336"/>
            <ac:spMk id="8" creationId="{DF8D46D5-6FAB-54FC-D282-CA5EC0E4194C}"/>
          </ac:spMkLst>
        </pc:spChg>
        <pc:spChg chg="add mod">
          <ac:chgData name="kyun woo 'chris' hong" userId="6131542d45dab519" providerId="LiveId" clId="{66382468-E83D-4FF1-B9AA-2814639784F7}" dt="2022-08-23T18:43:14.121" v="8920" actId="1076"/>
          <ac:spMkLst>
            <pc:docMk/>
            <pc:sldMk cId="2516726919" sldId="336"/>
            <ac:spMk id="9" creationId="{C1514759-CF90-5BA3-A0D5-1AA091766DD6}"/>
          </ac:spMkLst>
        </pc:spChg>
        <pc:spChg chg="add del mod">
          <ac:chgData name="kyun woo 'chris' hong" userId="6131542d45dab519" providerId="LiveId" clId="{66382468-E83D-4FF1-B9AA-2814639784F7}" dt="2022-08-22T17:44:21.691" v="8220" actId="478"/>
          <ac:spMkLst>
            <pc:docMk/>
            <pc:sldMk cId="2516726919" sldId="336"/>
            <ac:spMk id="11" creationId="{612BE274-3380-80B5-528F-E125C0DC71EF}"/>
          </ac:spMkLst>
        </pc:spChg>
        <pc:spChg chg="mod">
          <ac:chgData name="kyun woo 'chris' hong" userId="6131542d45dab519" providerId="LiveId" clId="{66382468-E83D-4FF1-B9AA-2814639784F7}" dt="2022-08-24T17:47:22.129" v="9340" actId="20577"/>
          <ac:spMkLst>
            <pc:docMk/>
            <pc:sldMk cId="2516726919" sldId="336"/>
            <ac:spMk id="14" creationId="{88001B99-D2C0-FC97-8A3B-97C26883A6C6}"/>
          </ac:spMkLst>
        </pc:spChg>
        <pc:graphicFrameChg chg="add del">
          <ac:chgData name="kyun woo 'chris' hong" userId="6131542d45dab519" providerId="LiveId" clId="{66382468-E83D-4FF1-B9AA-2814639784F7}" dt="2022-08-17T23:27:26.459" v="6222" actId="478"/>
          <ac:graphicFrameMkLst>
            <pc:docMk/>
            <pc:sldMk cId="2516726919" sldId="336"/>
            <ac:graphicFrameMk id="9" creationId="{609F058C-CC1E-CDE6-187E-D940ED738188}"/>
          </ac:graphicFrameMkLst>
        </pc:graphicFrameChg>
        <pc:graphicFrameChg chg="add del mod modGraphic">
          <ac:chgData name="kyun woo 'chris' hong" userId="6131542d45dab519" providerId="LiveId" clId="{66382468-E83D-4FF1-B9AA-2814639784F7}" dt="2022-08-22T17:44:15.179" v="8217" actId="478"/>
          <ac:graphicFrameMkLst>
            <pc:docMk/>
            <pc:sldMk cId="2516726919" sldId="336"/>
            <ac:graphicFrameMk id="10" creationId="{78012BAE-3370-9F70-21CA-5EC39D1601F0}"/>
          </ac:graphicFrameMkLst>
        </pc:graphicFrameChg>
        <pc:picChg chg="add mod">
          <ac:chgData name="kyun woo 'chris' hong" userId="6131542d45dab519" providerId="LiveId" clId="{66382468-E83D-4FF1-B9AA-2814639784F7}" dt="2022-08-22T17:45:08.788" v="8231" actId="14100"/>
          <ac:picMkLst>
            <pc:docMk/>
            <pc:sldMk cId="2516726919" sldId="336"/>
            <ac:picMk id="7" creationId="{981415DA-3892-CE25-EA68-B3A4E5040C62}"/>
          </ac:picMkLst>
        </pc:picChg>
        <pc:picChg chg="add del mod">
          <ac:chgData name="kyun woo 'chris' hong" userId="6131542d45dab519" providerId="LiveId" clId="{66382468-E83D-4FF1-B9AA-2814639784F7}" dt="2022-08-17T23:29:43.024" v="6475" actId="478"/>
          <ac:picMkLst>
            <pc:docMk/>
            <pc:sldMk cId="2516726919" sldId="336"/>
            <ac:picMk id="7" creationId="{B67F6076-2EED-C17E-24EC-286F7D9D587D}"/>
          </ac:picMkLst>
        </pc:picChg>
      </pc:sldChg>
      <pc:sldChg chg="del">
        <pc:chgData name="kyun woo 'chris' hong" userId="6131542d45dab519" providerId="LiveId" clId="{66382468-E83D-4FF1-B9AA-2814639784F7}" dt="2022-08-17T23:30:10.726" v="6498" actId="47"/>
        <pc:sldMkLst>
          <pc:docMk/>
          <pc:sldMk cId="910315732" sldId="338"/>
        </pc:sldMkLst>
      </pc:sldChg>
      <pc:sldChg chg="addSp delSp modSp mod">
        <pc:chgData name="kyun woo 'chris' hong" userId="6131542d45dab519" providerId="LiveId" clId="{66382468-E83D-4FF1-B9AA-2814639784F7}" dt="2022-08-17T21:57:29.711" v="3272" actId="207"/>
        <pc:sldMkLst>
          <pc:docMk/>
          <pc:sldMk cId="37492411" sldId="340"/>
        </pc:sldMkLst>
        <pc:spChg chg="mod">
          <ac:chgData name="kyun woo 'chris' hong" userId="6131542d45dab519" providerId="LiveId" clId="{66382468-E83D-4FF1-B9AA-2814639784F7}" dt="2022-08-17T21:49:16.571" v="3199" actId="20577"/>
          <ac:spMkLst>
            <pc:docMk/>
            <pc:sldMk cId="37492411" sldId="340"/>
            <ac:spMk id="5" creationId="{C1A26B33-7240-46E7-85F0-3A16BC633179}"/>
          </ac:spMkLst>
        </pc:spChg>
        <pc:spChg chg="mod">
          <ac:chgData name="kyun woo 'chris' hong" userId="6131542d45dab519" providerId="LiveId" clId="{66382468-E83D-4FF1-B9AA-2814639784F7}" dt="2022-08-17T21:49:21.187" v="3214" actId="20577"/>
          <ac:spMkLst>
            <pc:docMk/>
            <pc:sldMk cId="37492411" sldId="340"/>
            <ac:spMk id="6" creationId="{07AF5FDC-03A6-497C-AB14-1E210679418D}"/>
          </ac:spMkLst>
        </pc:spChg>
        <pc:spChg chg="add mod">
          <ac:chgData name="kyun woo 'chris' hong" userId="6131542d45dab519" providerId="LiveId" clId="{66382468-E83D-4FF1-B9AA-2814639784F7}" dt="2022-08-17T21:56:56.047" v="3269" actId="403"/>
          <ac:spMkLst>
            <pc:docMk/>
            <pc:sldMk cId="37492411" sldId="340"/>
            <ac:spMk id="8" creationId="{B7A12564-4E6B-05C3-395E-D9AF5EE8067D}"/>
          </ac:spMkLst>
        </pc:spChg>
        <pc:spChg chg="add mod ord">
          <ac:chgData name="kyun woo 'chris' hong" userId="6131542d45dab519" providerId="LiveId" clId="{66382468-E83D-4FF1-B9AA-2814639784F7}" dt="2022-08-17T21:57:29.711" v="3272" actId="207"/>
          <ac:spMkLst>
            <pc:docMk/>
            <pc:sldMk cId="37492411" sldId="340"/>
            <ac:spMk id="9" creationId="{591325EF-BCAF-C921-82AB-06C73716BC5D}"/>
          </ac:spMkLst>
        </pc:spChg>
        <pc:spChg chg="del">
          <ac:chgData name="kyun woo 'chris' hong" userId="6131542d45dab519" providerId="LiveId" clId="{66382468-E83D-4FF1-B9AA-2814639784F7}" dt="2022-08-17T21:49:24.286" v="3215" actId="478"/>
          <ac:spMkLst>
            <pc:docMk/>
            <pc:sldMk cId="37492411" sldId="340"/>
            <ac:spMk id="21" creationId="{1C86B953-1677-F1CF-C157-B04205F12217}"/>
          </ac:spMkLst>
        </pc:spChg>
        <pc:picChg chg="del">
          <ac:chgData name="kyun woo 'chris' hong" userId="6131542d45dab519" providerId="LiveId" clId="{66382468-E83D-4FF1-B9AA-2814639784F7}" dt="2022-08-17T21:49:24.568" v="3216" actId="478"/>
          <ac:picMkLst>
            <pc:docMk/>
            <pc:sldMk cId="37492411" sldId="340"/>
            <ac:picMk id="14" creationId="{A3F85C50-AAC9-3400-D6BD-8F83111AA5FE}"/>
          </ac:picMkLst>
        </pc:picChg>
      </pc:sldChg>
      <pc:sldChg chg="del">
        <pc:chgData name="kyun woo 'chris' hong" userId="6131542d45dab519" providerId="LiveId" clId="{66382468-E83D-4FF1-B9AA-2814639784F7}" dt="2022-08-17T23:30:10.726" v="6498" actId="47"/>
        <pc:sldMkLst>
          <pc:docMk/>
          <pc:sldMk cId="957345474" sldId="341"/>
        </pc:sldMkLst>
      </pc:sldChg>
      <pc:sldChg chg="addSp delSp modSp mod">
        <pc:chgData name="kyun woo 'chris' hong" userId="6131542d45dab519" providerId="LiveId" clId="{66382468-E83D-4FF1-B9AA-2814639784F7}" dt="2022-08-17T22:29:21.962" v="3654" actId="20577"/>
        <pc:sldMkLst>
          <pc:docMk/>
          <pc:sldMk cId="2817710046" sldId="346"/>
        </pc:sldMkLst>
        <pc:spChg chg="mod">
          <ac:chgData name="kyun woo 'chris' hong" userId="6131542d45dab519" providerId="LiveId" clId="{66382468-E83D-4FF1-B9AA-2814639784F7}" dt="2022-08-17T21:57:50.723" v="3279" actId="20577"/>
          <ac:spMkLst>
            <pc:docMk/>
            <pc:sldMk cId="2817710046" sldId="346"/>
            <ac:spMk id="5" creationId="{C1A26B33-7240-46E7-85F0-3A16BC633179}"/>
          </ac:spMkLst>
        </pc:spChg>
        <pc:spChg chg="mod">
          <ac:chgData name="kyun woo 'chris' hong" userId="6131542d45dab519" providerId="LiveId" clId="{66382468-E83D-4FF1-B9AA-2814639784F7}" dt="2022-08-17T21:57:54.871" v="3294" actId="20577"/>
          <ac:spMkLst>
            <pc:docMk/>
            <pc:sldMk cId="2817710046" sldId="346"/>
            <ac:spMk id="6" creationId="{07AF5FDC-03A6-497C-AB14-1E210679418D}"/>
          </ac:spMkLst>
        </pc:spChg>
        <pc:spChg chg="add mod">
          <ac:chgData name="kyun woo 'chris' hong" userId="6131542d45dab519" providerId="LiveId" clId="{66382468-E83D-4FF1-B9AA-2814639784F7}" dt="2022-08-17T22:29:21.962" v="3654" actId="20577"/>
          <ac:spMkLst>
            <pc:docMk/>
            <pc:sldMk cId="2817710046" sldId="346"/>
            <ac:spMk id="8" creationId="{EC10AE8D-FFCC-3535-78B6-A40C5986DE25}"/>
          </ac:spMkLst>
        </pc:spChg>
        <pc:spChg chg="add mod">
          <ac:chgData name="kyun woo 'chris' hong" userId="6131542d45dab519" providerId="LiveId" clId="{66382468-E83D-4FF1-B9AA-2814639784F7}" dt="2022-08-17T22:24:18.727" v="3512" actId="20577"/>
          <ac:spMkLst>
            <pc:docMk/>
            <pc:sldMk cId="2817710046" sldId="346"/>
            <ac:spMk id="12" creationId="{216719AA-CB4C-ACB1-AB6A-EF30AEE00340}"/>
          </ac:spMkLst>
        </pc:spChg>
        <pc:spChg chg="del">
          <ac:chgData name="kyun woo 'chris' hong" userId="6131542d45dab519" providerId="LiveId" clId="{66382468-E83D-4FF1-B9AA-2814639784F7}" dt="2022-08-17T21:57:59.885" v="3296" actId="478"/>
          <ac:spMkLst>
            <pc:docMk/>
            <pc:sldMk cId="2817710046" sldId="346"/>
            <ac:spMk id="29" creationId="{969645A7-DCD3-EDFB-EE29-292D63C74B6C}"/>
          </ac:spMkLst>
        </pc:spChg>
        <pc:picChg chg="del">
          <ac:chgData name="kyun woo 'chris' hong" userId="6131542d45dab519" providerId="LiveId" clId="{66382468-E83D-4FF1-B9AA-2814639784F7}" dt="2022-08-17T21:57:56.995" v="3295" actId="478"/>
          <ac:picMkLst>
            <pc:docMk/>
            <pc:sldMk cId="2817710046" sldId="346"/>
            <ac:picMk id="10" creationId="{6CDA4934-D25E-07DF-ED3E-356107AB0417}"/>
          </ac:picMkLst>
        </pc:picChg>
        <pc:picChg chg="add mod ord">
          <ac:chgData name="kyun woo 'chris' hong" userId="6131542d45dab519" providerId="LiveId" clId="{66382468-E83D-4FF1-B9AA-2814639784F7}" dt="2022-08-17T22:06:51.045" v="3413" actId="1076"/>
          <ac:picMkLst>
            <pc:docMk/>
            <pc:sldMk cId="2817710046" sldId="346"/>
            <ac:picMk id="11" creationId="{8D460870-0592-092E-1F89-62DDABCCC846}"/>
          </ac:picMkLst>
        </pc:picChg>
      </pc:sldChg>
      <pc:sldChg chg="del">
        <pc:chgData name="kyun woo 'chris' hong" userId="6131542d45dab519" providerId="LiveId" clId="{66382468-E83D-4FF1-B9AA-2814639784F7}" dt="2022-08-17T23:30:10.726" v="6498" actId="47"/>
        <pc:sldMkLst>
          <pc:docMk/>
          <pc:sldMk cId="730836203" sldId="347"/>
        </pc:sldMkLst>
      </pc:sldChg>
      <pc:sldChg chg="del">
        <pc:chgData name="kyun woo 'chris' hong" userId="6131542d45dab519" providerId="LiveId" clId="{66382468-E83D-4FF1-B9AA-2814639784F7}" dt="2022-08-17T23:30:10.726" v="6498" actId="47"/>
        <pc:sldMkLst>
          <pc:docMk/>
          <pc:sldMk cId="1125337405" sldId="348"/>
        </pc:sldMkLst>
      </pc:sldChg>
      <pc:sldChg chg="del">
        <pc:chgData name="kyun woo 'chris' hong" userId="6131542d45dab519" providerId="LiveId" clId="{66382468-E83D-4FF1-B9AA-2814639784F7}" dt="2022-08-17T23:30:10.726" v="6498" actId="47"/>
        <pc:sldMkLst>
          <pc:docMk/>
          <pc:sldMk cId="128226466" sldId="349"/>
        </pc:sldMkLst>
      </pc:sldChg>
      <pc:sldChg chg="addSp delSp modSp mod ord">
        <pc:chgData name="kyun woo 'chris' hong" userId="6131542d45dab519" providerId="LiveId" clId="{66382468-E83D-4FF1-B9AA-2814639784F7}" dt="2022-08-17T22:36:08.386" v="4271" actId="1076"/>
        <pc:sldMkLst>
          <pc:docMk/>
          <pc:sldMk cId="1366351489" sldId="350"/>
        </pc:sldMkLst>
        <pc:spChg chg="mod">
          <ac:chgData name="kyun woo 'chris' hong" userId="6131542d45dab519" providerId="LiveId" clId="{66382468-E83D-4FF1-B9AA-2814639784F7}" dt="2022-08-17T22:31:39.041" v="3663" actId="20577"/>
          <ac:spMkLst>
            <pc:docMk/>
            <pc:sldMk cId="1366351489" sldId="350"/>
            <ac:spMk id="5" creationId="{C1A26B33-7240-46E7-85F0-3A16BC633179}"/>
          </ac:spMkLst>
        </pc:spChg>
        <pc:spChg chg="mod">
          <ac:chgData name="kyun woo 'chris' hong" userId="6131542d45dab519" providerId="LiveId" clId="{66382468-E83D-4FF1-B9AA-2814639784F7}" dt="2022-08-17T22:31:42.965" v="3673" actId="20577"/>
          <ac:spMkLst>
            <pc:docMk/>
            <pc:sldMk cId="1366351489" sldId="350"/>
            <ac:spMk id="6" creationId="{07AF5FDC-03A6-497C-AB14-1E210679418D}"/>
          </ac:spMkLst>
        </pc:spChg>
        <pc:spChg chg="add mod">
          <ac:chgData name="kyun woo 'chris' hong" userId="6131542d45dab519" providerId="LiveId" clId="{66382468-E83D-4FF1-B9AA-2814639784F7}" dt="2022-08-17T22:36:08.386" v="4271" actId="1076"/>
          <ac:spMkLst>
            <pc:docMk/>
            <pc:sldMk cId="1366351489" sldId="350"/>
            <ac:spMk id="8" creationId="{89D43619-E1B1-0ED5-51BE-97906BED101F}"/>
          </ac:spMkLst>
        </pc:spChg>
        <pc:picChg chg="del">
          <ac:chgData name="kyun woo 'chris' hong" userId="6131542d45dab519" providerId="LiveId" clId="{66382468-E83D-4FF1-B9AA-2814639784F7}" dt="2022-08-17T22:31:44.529" v="3674" actId="478"/>
          <ac:picMkLst>
            <pc:docMk/>
            <pc:sldMk cId="1366351489" sldId="350"/>
            <ac:picMk id="9" creationId="{38104A4A-7F34-B0EF-B78E-FF9FE4282652}"/>
          </ac:picMkLst>
        </pc:picChg>
      </pc:sldChg>
      <pc:sldChg chg="addSp delSp modSp mod">
        <pc:chgData name="kyun woo 'chris' hong" userId="6131542d45dab519" providerId="LiveId" clId="{66382468-E83D-4FF1-B9AA-2814639784F7}" dt="2022-08-17T23:03:25.755" v="4982" actId="313"/>
        <pc:sldMkLst>
          <pc:docMk/>
          <pc:sldMk cId="810561050" sldId="351"/>
        </pc:sldMkLst>
        <pc:spChg chg="mod">
          <ac:chgData name="kyun woo 'chris' hong" userId="6131542d45dab519" providerId="LiveId" clId="{66382468-E83D-4FF1-B9AA-2814639784F7}" dt="2022-08-17T23:03:17.207" v="4960" actId="20577"/>
          <ac:spMkLst>
            <pc:docMk/>
            <pc:sldMk cId="810561050" sldId="351"/>
            <ac:spMk id="5" creationId="{C1A26B33-7240-46E7-85F0-3A16BC633179}"/>
          </ac:spMkLst>
        </pc:spChg>
        <pc:spChg chg="mod">
          <ac:chgData name="kyun woo 'chris' hong" userId="6131542d45dab519" providerId="LiveId" clId="{66382468-E83D-4FF1-B9AA-2814639784F7}" dt="2022-08-17T23:03:25.755" v="4982" actId="313"/>
          <ac:spMkLst>
            <pc:docMk/>
            <pc:sldMk cId="810561050" sldId="351"/>
            <ac:spMk id="6" creationId="{07AF5FDC-03A6-497C-AB14-1E210679418D}"/>
          </ac:spMkLst>
        </pc:spChg>
        <pc:spChg chg="add mod">
          <ac:chgData name="kyun woo 'chris' hong" userId="6131542d45dab519" providerId="LiveId" clId="{66382468-E83D-4FF1-B9AA-2814639784F7}" dt="2022-08-17T23:03:12.379" v="4953"/>
          <ac:spMkLst>
            <pc:docMk/>
            <pc:sldMk cId="810561050" sldId="351"/>
            <ac:spMk id="8" creationId="{8752630F-81D3-4718-FC44-C8BF976BA422}"/>
          </ac:spMkLst>
        </pc:spChg>
        <pc:picChg chg="del">
          <ac:chgData name="kyun woo 'chris' hong" userId="6131542d45dab519" providerId="LiveId" clId="{66382468-E83D-4FF1-B9AA-2814639784F7}" dt="2022-08-17T23:03:11.988" v="4952" actId="478"/>
          <ac:picMkLst>
            <pc:docMk/>
            <pc:sldMk cId="810561050" sldId="351"/>
            <ac:picMk id="12" creationId="{EAAC2ADB-CF35-BCBF-9D51-9412859765AE}"/>
          </ac:picMkLst>
        </pc:picChg>
      </pc:sldChg>
      <pc:sldChg chg="del">
        <pc:chgData name="kyun woo 'chris' hong" userId="6131542d45dab519" providerId="LiveId" clId="{66382468-E83D-4FF1-B9AA-2814639784F7}" dt="2022-08-17T23:30:10.726" v="6498" actId="47"/>
        <pc:sldMkLst>
          <pc:docMk/>
          <pc:sldMk cId="2951634305" sldId="355"/>
        </pc:sldMkLst>
      </pc:sldChg>
      <pc:sldChg chg="del">
        <pc:chgData name="kyun woo 'chris' hong" userId="6131542d45dab519" providerId="LiveId" clId="{66382468-E83D-4FF1-B9AA-2814639784F7}" dt="2022-08-17T23:30:10.726" v="6498" actId="47"/>
        <pc:sldMkLst>
          <pc:docMk/>
          <pc:sldMk cId="2448748867" sldId="356"/>
        </pc:sldMkLst>
      </pc:sldChg>
      <pc:sldChg chg="delSp modSp mod">
        <pc:chgData name="kyun woo 'chris' hong" userId="6131542d45dab519" providerId="LiveId" clId="{66382468-E83D-4FF1-B9AA-2814639784F7}" dt="2022-08-23T18:38:24.505" v="8862" actId="1076"/>
        <pc:sldMkLst>
          <pc:docMk/>
          <pc:sldMk cId="1611825972" sldId="357"/>
        </pc:sldMkLst>
        <pc:spChg chg="mod">
          <ac:chgData name="kyun woo 'chris' hong" userId="6131542d45dab519" providerId="LiveId" clId="{66382468-E83D-4FF1-B9AA-2814639784F7}" dt="2022-08-15T22:00:46.371" v="1539" actId="20577"/>
          <ac:spMkLst>
            <pc:docMk/>
            <pc:sldMk cId="1611825972" sldId="357"/>
            <ac:spMk id="4" creationId="{1CBB142A-48B1-4102-8B60-D655800C1E9B}"/>
          </ac:spMkLst>
        </pc:spChg>
        <pc:spChg chg="mod">
          <ac:chgData name="kyun woo 'chris' hong" userId="6131542d45dab519" providerId="LiveId" clId="{66382468-E83D-4FF1-B9AA-2814639784F7}" dt="2022-08-15T22:01:25.326" v="1607" actId="20577"/>
          <ac:spMkLst>
            <pc:docMk/>
            <pc:sldMk cId="1611825972" sldId="357"/>
            <ac:spMk id="5" creationId="{9C5F01EE-F6A3-4B45-B12B-F6A2B6A336B3}"/>
          </ac:spMkLst>
        </pc:spChg>
        <pc:spChg chg="mod">
          <ac:chgData name="kyun woo 'chris' hong" userId="6131542d45dab519" providerId="LiveId" clId="{66382468-E83D-4FF1-B9AA-2814639784F7}" dt="2022-08-15T22:01:39.441" v="1608" actId="1076"/>
          <ac:spMkLst>
            <pc:docMk/>
            <pc:sldMk cId="1611825972" sldId="357"/>
            <ac:spMk id="6" creationId="{DE10094E-F3B0-1A3A-005B-B31BEDA41EAD}"/>
          </ac:spMkLst>
        </pc:spChg>
        <pc:spChg chg="mod">
          <ac:chgData name="kyun woo 'chris' hong" userId="6131542d45dab519" providerId="LiveId" clId="{66382468-E83D-4FF1-B9AA-2814639784F7}" dt="2022-08-23T18:38:19.931" v="8861" actId="14100"/>
          <ac:spMkLst>
            <pc:docMk/>
            <pc:sldMk cId="1611825972" sldId="357"/>
            <ac:spMk id="7" creationId="{A6284750-36F9-5EE0-0889-0C49299F4C9B}"/>
          </ac:spMkLst>
        </pc:spChg>
        <pc:picChg chg="mod ord">
          <ac:chgData name="kyun woo 'chris' hong" userId="6131542d45dab519" providerId="LiveId" clId="{66382468-E83D-4FF1-B9AA-2814639784F7}" dt="2022-08-23T18:38:24.505" v="8862" actId="1076"/>
          <ac:picMkLst>
            <pc:docMk/>
            <pc:sldMk cId="1611825972" sldId="357"/>
            <ac:picMk id="8" creationId="{3C3DB40E-801F-FBA3-3AB5-BA52B02AF5EB}"/>
          </ac:picMkLst>
        </pc:picChg>
        <pc:picChg chg="del">
          <ac:chgData name="kyun woo 'chris' hong" userId="6131542d45dab519" providerId="LiveId" clId="{66382468-E83D-4FF1-B9AA-2814639784F7}" dt="2022-08-23T18:38:06.175" v="8855" actId="478"/>
          <ac:picMkLst>
            <pc:docMk/>
            <pc:sldMk cId="1611825972" sldId="357"/>
            <ac:picMk id="10" creationId="{231F6D73-0078-CC44-54AE-A154CB03BC39}"/>
          </ac:picMkLst>
        </pc:picChg>
      </pc:sldChg>
      <pc:sldChg chg="addSp delSp modSp del mod ord">
        <pc:chgData name="kyun woo 'chris' hong" userId="6131542d45dab519" providerId="LiveId" clId="{66382468-E83D-4FF1-B9AA-2814639784F7}" dt="2022-08-24T16:51:30.341" v="9225" actId="47"/>
        <pc:sldMkLst>
          <pc:docMk/>
          <pc:sldMk cId="479721265" sldId="358"/>
        </pc:sldMkLst>
        <pc:spChg chg="mod">
          <ac:chgData name="kyun woo 'chris' hong" userId="6131542d45dab519" providerId="LiveId" clId="{66382468-E83D-4FF1-B9AA-2814639784F7}" dt="2022-08-15T22:45:49.603" v="2347" actId="20577"/>
          <ac:spMkLst>
            <pc:docMk/>
            <pc:sldMk cId="479721265" sldId="358"/>
            <ac:spMk id="4" creationId="{1CBB142A-48B1-4102-8B60-D655800C1E9B}"/>
          </ac:spMkLst>
        </pc:spChg>
        <pc:spChg chg="mod">
          <ac:chgData name="kyun woo 'chris' hong" userId="6131542d45dab519" providerId="LiveId" clId="{66382468-E83D-4FF1-B9AA-2814639784F7}" dt="2022-08-15T22:46:15.013" v="2360"/>
          <ac:spMkLst>
            <pc:docMk/>
            <pc:sldMk cId="479721265" sldId="358"/>
            <ac:spMk id="5" creationId="{9C5F01EE-F6A3-4B45-B12B-F6A2B6A336B3}"/>
          </ac:spMkLst>
        </pc:spChg>
        <pc:spChg chg="mod">
          <ac:chgData name="kyun woo 'chris' hong" userId="6131542d45dab519" providerId="LiveId" clId="{66382468-E83D-4FF1-B9AA-2814639784F7}" dt="2022-08-15T22:50:56.448" v="2451" actId="1076"/>
          <ac:spMkLst>
            <pc:docMk/>
            <pc:sldMk cId="479721265" sldId="358"/>
            <ac:spMk id="6" creationId="{6E32BDE6-59EC-F819-6BDA-9EF080678BB2}"/>
          </ac:spMkLst>
        </pc:spChg>
        <pc:spChg chg="add mod">
          <ac:chgData name="kyun woo 'chris' hong" userId="6131542d45dab519" providerId="LiveId" clId="{66382468-E83D-4FF1-B9AA-2814639784F7}" dt="2022-08-15T22:51:01.373" v="2452" actId="767"/>
          <ac:spMkLst>
            <pc:docMk/>
            <pc:sldMk cId="479721265" sldId="358"/>
            <ac:spMk id="9" creationId="{948D8421-FF9B-892C-E30E-0A25F3255A8A}"/>
          </ac:spMkLst>
        </pc:spChg>
        <pc:spChg chg="mod">
          <ac:chgData name="kyun woo 'chris' hong" userId="6131542d45dab519" providerId="LiveId" clId="{66382468-E83D-4FF1-B9AA-2814639784F7}" dt="2022-08-15T22:49:15.335" v="2388" actId="20577"/>
          <ac:spMkLst>
            <pc:docMk/>
            <pc:sldMk cId="479721265" sldId="358"/>
            <ac:spMk id="14" creationId="{48C0CAA2-127C-77E3-DBFE-B19AECC1F1FA}"/>
          </ac:spMkLst>
        </pc:spChg>
        <pc:spChg chg="del">
          <ac:chgData name="kyun woo 'chris' hong" userId="6131542d45dab519" providerId="LiveId" clId="{66382468-E83D-4FF1-B9AA-2814639784F7}" dt="2022-08-15T22:49:18.280" v="2389" actId="478"/>
          <ac:spMkLst>
            <pc:docMk/>
            <pc:sldMk cId="479721265" sldId="358"/>
            <ac:spMk id="16" creationId="{1A5DAC40-C1AD-4667-3CD0-DE475CCB27DC}"/>
          </ac:spMkLst>
        </pc:spChg>
        <pc:picChg chg="add mod">
          <ac:chgData name="kyun woo 'chris' hong" userId="6131542d45dab519" providerId="LiveId" clId="{66382468-E83D-4FF1-B9AA-2814639784F7}" dt="2022-08-15T22:50:54.230" v="2450" actId="1076"/>
          <ac:picMkLst>
            <pc:docMk/>
            <pc:sldMk cId="479721265" sldId="358"/>
            <ac:picMk id="8" creationId="{B388DADD-2D20-6904-3D40-6D12A0FC4169}"/>
          </ac:picMkLst>
        </pc:picChg>
      </pc:sldChg>
      <pc:sldChg chg="addSp modSp add mod">
        <pc:chgData name="kyun woo 'chris' hong" userId="6131542d45dab519" providerId="LiveId" clId="{66382468-E83D-4FF1-B9AA-2814639784F7}" dt="2022-08-23T19:01:23.376" v="9006" actId="6549"/>
        <pc:sldMkLst>
          <pc:docMk/>
          <pc:sldMk cId="2378342358" sldId="359"/>
        </pc:sldMkLst>
        <pc:spChg chg="mod">
          <ac:chgData name="kyun woo 'chris' hong" userId="6131542d45dab519" providerId="LiveId" clId="{66382468-E83D-4FF1-B9AA-2814639784F7}" dt="2022-08-18T18:43:02.560" v="6740" actId="20577"/>
          <ac:spMkLst>
            <pc:docMk/>
            <pc:sldMk cId="2378342358" sldId="359"/>
            <ac:spMk id="5" creationId="{9C5F01EE-F6A3-4B45-B12B-F6A2B6A336B3}"/>
          </ac:spMkLst>
        </pc:spChg>
        <pc:spChg chg="mod">
          <ac:chgData name="kyun woo 'chris' hong" userId="6131542d45dab519" providerId="LiveId" clId="{66382468-E83D-4FF1-B9AA-2814639784F7}" dt="2022-08-23T19:01:23.376" v="9006" actId="6549"/>
          <ac:spMkLst>
            <pc:docMk/>
            <pc:sldMk cId="2378342358" sldId="359"/>
            <ac:spMk id="7" creationId="{855EF8D7-8290-52EA-7DC2-2CCC40F3FA14}"/>
          </ac:spMkLst>
        </pc:spChg>
        <pc:spChg chg="add mod">
          <ac:chgData name="kyun woo 'chris' hong" userId="6131542d45dab519" providerId="LiveId" clId="{66382468-E83D-4FF1-B9AA-2814639784F7}" dt="2022-08-15T20:30:11.619" v="695"/>
          <ac:spMkLst>
            <pc:docMk/>
            <pc:sldMk cId="2378342358" sldId="359"/>
            <ac:spMk id="8" creationId="{C126CC6A-B101-4FB6-F640-1937A0ACA4C9}"/>
          </ac:spMkLst>
        </pc:spChg>
        <pc:spChg chg="add mod">
          <ac:chgData name="kyun woo 'chris' hong" userId="6131542d45dab519" providerId="LiveId" clId="{66382468-E83D-4FF1-B9AA-2814639784F7}" dt="2022-08-15T20:30:11.619" v="695"/>
          <ac:spMkLst>
            <pc:docMk/>
            <pc:sldMk cId="2378342358" sldId="359"/>
            <ac:spMk id="10" creationId="{E2805D0A-B57A-8EC8-7990-18F13B90D3CA}"/>
          </ac:spMkLst>
        </pc:spChg>
        <pc:spChg chg="add mod">
          <ac:chgData name="kyun woo 'chris' hong" userId="6131542d45dab519" providerId="LiveId" clId="{66382468-E83D-4FF1-B9AA-2814639784F7}" dt="2022-08-15T20:30:11.619" v="695"/>
          <ac:spMkLst>
            <pc:docMk/>
            <pc:sldMk cId="2378342358" sldId="359"/>
            <ac:spMk id="11" creationId="{7D83682D-B865-413D-AD07-9ED923AC6694}"/>
          </ac:spMkLst>
        </pc:spChg>
        <pc:spChg chg="add mod">
          <ac:chgData name="kyun woo 'chris' hong" userId="6131542d45dab519" providerId="LiveId" clId="{66382468-E83D-4FF1-B9AA-2814639784F7}" dt="2022-08-18T18:43:48.144" v="6744" actId="20577"/>
          <ac:spMkLst>
            <pc:docMk/>
            <pc:sldMk cId="2378342358" sldId="359"/>
            <ac:spMk id="12" creationId="{11CC3699-2B26-B5D8-48BE-A2A1EC473E22}"/>
          </ac:spMkLst>
        </pc:spChg>
        <pc:picChg chg="mod">
          <ac:chgData name="kyun woo 'chris' hong" userId="6131542d45dab519" providerId="LiveId" clId="{66382468-E83D-4FF1-B9AA-2814639784F7}" dt="2022-08-15T20:27:10.573" v="588" actId="1076"/>
          <ac:picMkLst>
            <pc:docMk/>
            <pc:sldMk cId="2378342358" sldId="359"/>
            <ac:picMk id="6" creationId="{48F6E7A0-347B-4076-6CD5-4D992E559F44}"/>
          </ac:picMkLst>
        </pc:picChg>
        <pc:cxnChg chg="add mod">
          <ac:chgData name="kyun woo 'chris' hong" userId="6131542d45dab519" providerId="LiveId" clId="{66382468-E83D-4FF1-B9AA-2814639784F7}" dt="2022-08-15T20:30:11.619" v="695"/>
          <ac:cxnSpMkLst>
            <pc:docMk/>
            <pc:sldMk cId="2378342358" sldId="359"/>
            <ac:cxnSpMk id="9" creationId="{0915996F-A76C-0465-79BA-76CCF02E5812}"/>
          </ac:cxnSpMkLst>
        </pc:cxnChg>
      </pc:sldChg>
      <pc:sldChg chg="addSp modSp add mod">
        <pc:chgData name="kyun woo 'chris' hong" userId="6131542d45dab519" providerId="LiveId" clId="{66382468-E83D-4FF1-B9AA-2814639784F7}" dt="2022-08-24T17:00:14.124" v="9272" actId="207"/>
        <pc:sldMkLst>
          <pc:docMk/>
          <pc:sldMk cId="3038171860" sldId="360"/>
        </pc:sldMkLst>
        <pc:spChg chg="add mod">
          <ac:chgData name="kyun woo 'chris' hong" userId="6131542d45dab519" providerId="LiveId" clId="{66382468-E83D-4FF1-B9AA-2814639784F7}" dt="2022-08-15T20:44:16.023" v="855" actId="14100"/>
          <ac:spMkLst>
            <pc:docMk/>
            <pc:sldMk cId="3038171860" sldId="360"/>
            <ac:spMk id="6" creationId="{08541012-86F0-462C-D98F-8EDC9C27C6BB}"/>
          </ac:spMkLst>
        </pc:spChg>
        <pc:spChg chg="add mod">
          <ac:chgData name="kyun woo 'chris' hong" userId="6131542d45dab519" providerId="LiveId" clId="{66382468-E83D-4FF1-B9AA-2814639784F7}" dt="2022-08-15T20:44:59.220" v="862" actId="207"/>
          <ac:spMkLst>
            <pc:docMk/>
            <pc:sldMk cId="3038171860" sldId="360"/>
            <ac:spMk id="8" creationId="{0A3D7097-1CB0-E87B-74D0-6AFEBFABDD88}"/>
          </ac:spMkLst>
        </pc:spChg>
        <pc:spChg chg="add mod">
          <ac:chgData name="kyun woo 'chris' hong" userId="6131542d45dab519" providerId="LiveId" clId="{66382468-E83D-4FF1-B9AA-2814639784F7}" dt="2022-08-15T20:45:21.200" v="895" actId="113"/>
          <ac:spMkLst>
            <pc:docMk/>
            <pc:sldMk cId="3038171860" sldId="360"/>
            <ac:spMk id="9" creationId="{DA98A7E3-A576-8AFF-CCC7-4FFC42F73F81}"/>
          </ac:spMkLst>
        </pc:spChg>
        <pc:spChg chg="add mod">
          <ac:chgData name="kyun woo 'chris' hong" userId="6131542d45dab519" providerId="LiveId" clId="{66382468-E83D-4FF1-B9AA-2814639784F7}" dt="2022-08-24T16:59:56.045" v="9270" actId="207"/>
          <ac:spMkLst>
            <pc:docMk/>
            <pc:sldMk cId="3038171860" sldId="360"/>
            <ac:spMk id="11" creationId="{E6084E1D-6D08-8EC7-CA4B-2052C89348C9}"/>
          </ac:spMkLst>
        </pc:spChg>
        <pc:spChg chg="add mod">
          <ac:chgData name="kyun woo 'chris' hong" userId="6131542d45dab519" providerId="LiveId" clId="{66382468-E83D-4FF1-B9AA-2814639784F7}" dt="2022-08-24T17:00:14.124" v="9272" actId="207"/>
          <ac:spMkLst>
            <pc:docMk/>
            <pc:sldMk cId="3038171860" sldId="360"/>
            <ac:spMk id="14" creationId="{B5342871-1C10-A344-3BA8-CF9DB5D73A10}"/>
          </ac:spMkLst>
        </pc:spChg>
      </pc:sldChg>
      <pc:sldChg chg="addSp modSp add mod">
        <pc:chgData name="kyun woo 'chris' hong" userId="6131542d45dab519" providerId="LiveId" clId="{66382468-E83D-4FF1-B9AA-2814639784F7}" dt="2022-08-23T21:04:30.540" v="9156" actId="20577"/>
        <pc:sldMkLst>
          <pc:docMk/>
          <pc:sldMk cId="1554145724" sldId="361"/>
        </pc:sldMkLst>
        <pc:spChg chg="mod">
          <ac:chgData name="kyun woo 'chris' hong" userId="6131542d45dab519" providerId="LiveId" clId="{66382468-E83D-4FF1-B9AA-2814639784F7}" dt="2022-08-15T21:55:44.207" v="1501"/>
          <ac:spMkLst>
            <pc:docMk/>
            <pc:sldMk cId="1554145724" sldId="361"/>
            <ac:spMk id="8" creationId="{657B7D62-F1E5-BEF9-A293-FD5055B5D61A}"/>
          </ac:spMkLst>
        </pc:spChg>
        <pc:spChg chg="mod">
          <ac:chgData name="kyun woo 'chris' hong" userId="6131542d45dab519" providerId="LiveId" clId="{66382468-E83D-4FF1-B9AA-2814639784F7}" dt="2022-08-15T21:55:44.207" v="1501"/>
          <ac:spMkLst>
            <pc:docMk/>
            <pc:sldMk cId="1554145724" sldId="361"/>
            <ac:spMk id="10" creationId="{071B8EA1-D371-C134-3291-712B64CA5F5C}"/>
          </ac:spMkLst>
        </pc:spChg>
        <pc:spChg chg="mod">
          <ac:chgData name="kyun woo 'chris' hong" userId="6131542d45dab519" providerId="LiveId" clId="{66382468-E83D-4FF1-B9AA-2814639784F7}" dt="2022-08-15T21:55:44.207" v="1501"/>
          <ac:spMkLst>
            <pc:docMk/>
            <pc:sldMk cId="1554145724" sldId="361"/>
            <ac:spMk id="11" creationId="{80D70497-6AEB-DCD4-83C6-3EC4F5841DC3}"/>
          </ac:spMkLst>
        </pc:spChg>
        <pc:spChg chg="add mod">
          <ac:chgData name="kyun woo 'chris' hong" userId="6131542d45dab519" providerId="LiveId" clId="{66382468-E83D-4FF1-B9AA-2814639784F7}" dt="2022-08-15T21:55:53.471" v="1503" actId="14100"/>
          <ac:spMkLst>
            <pc:docMk/>
            <pc:sldMk cId="1554145724" sldId="361"/>
            <ac:spMk id="12" creationId="{1E83D4B6-A7EE-4C48-A827-C4519274AAAD}"/>
          </ac:spMkLst>
        </pc:spChg>
        <pc:spChg chg="add mod">
          <ac:chgData name="kyun woo 'chris' hong" userId="6131542d45dab519" providerId="LiveId" clId="{66382468-E83D-4FF1-B9AA-2814639784F7}" dt="2022-08-23T21:04:30.540" v="9156" actId="20577"/>
          <ac:spMkLst>
            <pc:docMk/>
            <pc:sldMk cId="1554145724" sldId="361"/>
            <ac:spMk id="13" creationId="{7B2CCA4A-B031-BED1-52FB-CBAEA44CF3A7}"/>
          </ac:spMkLst>
        </pc:spChg>
        <pc:grpChg chg="add mod">
          <ac:chgData name="kyun woo 'chris' hong" userId="6131542d45dab519" providerId="LiveId" clId="{66382468-E83D-4FF1-B9AA-2814639784F7}" dt="2022-08-15T21:55:47.802" v="1502" actId="1076"/>
          <ac:grpSpMkLst>
            <pc:docMk/>
            <pc:sldMk cId="1554145724" sldId="361"/>
            <ac:grpSpMk id="7" creationId="{C42B2096-A4B6-5D15-EA24-C506CE40DAC7}"/>
          </ac:grpSpMkLst>
        </pc:grpChg>
        <pc:grpChg chg="mod">
          <ac:chgData name="kyun woo 'chris' hong" userId="6131542d45dab519" providerId="LiveId" clId="{66382468-E83D-4FF1-B9AA-2814639784F7}" dt="2022-08-15T21:55:44.207" v="1501"/>
          <ac:grpSpMkLst>
            <pc:docMk/>
            <pc:sldMk cId="1554145724" sldId="361"/>
            <ac:grpSpMk id="9" creationId="{661FC94F-4688-DE48-2D4F-268D7FA79815}"/>
          </ac:grpSpMkLst>
        </pc:grpChg>
      </pc:sldChg>
      <pc:sldChg chg="addSp modSp add mod">
        <pc:chgData name="kyun woo 'chris' hong" userId="6131542d45dab519" providerId="LiveId" clId="{66382468-E83D-4FF1-B9AA-2814639784F7}" dt="2022-08-23T18:32:51.578" v="8779" actId="20577"/>
        <pc:sldMkLst>
          <pc:docMk/>
          <pc:sldMk cId="664934540" sldId="362"/>
        </pc:sldMkLst>
        <pc:spChg chg="mod">
          <ac:chgData name="kyun woo 'chris' hong" userId="6131542d45dab519" providerId="LiveId" clId="{66382468-E83D-4FF1-B9AA-2814639784F7}" dt="2022-08-23T18:32:51.578" v="8779" actId="20577"/>
          <ac:spMkLst>
            <pc:docMk/>
            <pc:sldMk cId="664934540" sldId="362"/>
            <ac:spMk id="13" creationId="{7B2CCA4A-B031-BED1-52FB-CBAEA44CF3A7}"/>
          </ac:spMkLst>
        </pc:spChg>
        <pc:spChg chg="add mod">
          <ac:chgData name="kyun woo 'chris' hong" userId="6131542d45dab519" providerId="LiveId" clId="{66382468-E83D-4FF1-B9AA-2814639784F7}" dt="2022-08-15T21:57:43.118" v="1511" actId="1076"/>
          <ac:spMkLst>
            <pc:docMk/>
            <pc:sldMk cId="664934540" sldId="362"/>
            <ac:spMk id="16" creationId="{0826BC3B-00CE-BFA4-07CD-16BB3F8D9094}"/>
          </ac:spMkLst>
        </pc:spChg>
        <pc:spChg chg="mod">
          <ac:chgData name="kyun woo 'chris' hong" userId="6131542d45dab519" providerId="LiveId" clId="{66382468-E83D-4FF1-B9AA-2814639784F7}" dt="2022-08-15T21:57:21.112" v="1509"/>
          <ac:spMkLst>
            <pc:docMk/>
            <pc:sldMk cId="664934540" sldId="362"/>
            <ac:spMk id="18" creationId="{1F0F132A-C4B2-E533-8E40-D0DE801C1D75}"/>
          </ac:spMkLst>
        </pc:spChg>
        <pc:spChg chg="mod">
          <ac:chgData name="kyun woo 'chris' hong" userId="6131542d45dab519" providerId="LiveId" clId="{66382468-E83D-4FF1-B9AA-2814639784F7}" dt="2022-08-15T21:57:21.112" v="1509"/>
          <ac:spMkLst>
            <pc:docMk/>
            <pc:sldMk cId="664934540" sldId="362"/>
            <ac:spMk id="19" creationId="{7C6F4069-E9D7-B014-A753-F149E12AB0B2}"/>
          </ac:spMkLst>
        </pc:spChg>
        <pc:spChg chg="mod">
          <ac:chgData name="kyun woo 'chris' hong" userId="6131542d45dab519" providerId="LiveId" clId="{66382468-E83D-4FF1-B9AA-2814639784F7}" dt="2022-08-15T21:57:21.112" v="1509"/>
          <ac:spMkLst>
            <pc:docMk/>
            <pc:sldMk cId="664934540" sldId="362"/>
            <ac:spMk id="20" creationId="{8163B6BA-BB75-B0D9-C0CF-BC0EE1AC4246}"/>
          </ac:spMkLst>
        </pc:spChg>
        <pc:grpChg chg="add mod">
          <ac:chgData name="kyun woo 'chris' hong" userId="6131542d45dab519" providerId="LiveId" clId="{66382468-E83D-4FF1-B9AA-2814639784F7}" dt="2022-08-15T21:57:28.589" v="1510" actId="1076"/>
          <ac:grpSpMkLst>
            <pc:docMk/>
            <pc:sldMk cId="664934540" sldId="362"/>
            <ac:grpSpMk id="17" creationId="{2B5276FD-8F25-A43E-136C-D089908CF905}"/>
          </ac:grpSpMkLst>
        </pc:grpChg>
      </pc:sldChg>
      <pc:sldChg chg="addSp delSp modSp add mod">
        <pc:chgData name="kyun woo 'chris' hong" userId="6131542d45dab519" providerId="LiveId" clId="{66382468-E83D-4FF1-B9AA-2814639784F7}" dt="2022-08-23T18:33:10.811" v="8782" actId="20577"/>
        <pc:sldMkLst>
          <pc:docMk/>
          <pc:sldMk cId="1191458121" sldId="363"/>
        </pc:sldMkLst>
        <pc:spChg chg="mod">
          <ac:chgData name="kyun woo 'chris' hong" userId="6131542d45dab519" providerId="LiveId" clId="{66382468-E83D-4FF1-B9AA-2814639784F7}" dt="2022-08-23T18:33:10.811" v="8782" actId="20577"/>
          <ac:spMkLst>
            <pc:docMk/>
            <pc:sldMk cId="1191458121" sldId="363"/>
            <ac:spMk id="13" creationId="{7B2CCA4A-B031-BED1-52FB-CBAEA44CF3A7}"/>
          </ac:spMkLst>
        </pc:spChg>
        <pc:spChg chg="add del mod">
          <ac:chgData name="kyun woo 'chris' hong" userId="6131542d45dab519" providerId="LiveId" clId="{66382468-E83D-4FF1-B9AA-2814639784F7}" dt="2022-08-15T21:58:31.590" v="1521"/>
          <ac:spMkLst>
            <pc:docMk/>
            <pc:sldMk cId="1191458121" sldId="363"/>
            <ac:spMk id="21" creationId="{3A2B4EE4-D1D6-061E-B268-5E51AFF03761}"/>
          </ac:spMkLst>
        </pc:spChg>
        <pc:spChg chg="add mod">
          <ac:chgData name="kyun woo 'chris' hong" userId="6131542d45dab519" providerId="LiveId" clId="{66382468-E83D-4FF1-B9AA-2814639784F7}" dt="2022-08-15T21:58:52.658" v="1523" actId="1076"/>
          <ac:spMkLst>
            <pc:docMk/>
            <pc:sldMk cId="1191458121" sldId="363"/>
            <ac:spMk id="22" creationId="{C0E0796A-F73C-53B2-663E-A8AC57D5179C}"/>
          </ac:spMkLst>
        </pc:spChg>
        <pc:spChg chg="add mod">
          <ac:chgData name="kyun woo 'chris' hong" userId="6131542d45dab519" providerId="LiveId" clId="{66382468-E83D-4FF1-B9AA-2814639784F7}" dt="2022-08-15T21:58:52.658" v="1523" actId="1076"/>
          <ac:spMkLst>
            <pc:docMk/>
            <pc:sldMk cId="1191458121" sldId="363"/>
            <ac:spMk id="23" creationId="{23F22736-1F56-B2F1-1ADE-67F5F7AB579B}"/>
          </ac:spMkLst>
        </pc:spChg>
        <pc:spChg chg="add mod">
          <ac:chgData name="kyun woo 'chris' hong" userId="6131542d45dab519" providerId="LiveId" clId="{66382468-E83D-4FF1-B9AA-2814639784F7}" dt="2022-08-15T21:59:10.899" v="1527" actId="14100"/>
          <ac:spMkLst>
            <pc:docMk/>
            <pc:sldMk cId="1191458121" sldId="363"/>
            <ac:spMk id="24" creationId="{8B5803A2-2F06-DFD4-0A0C-35FAB0E17C30}"/>
          </ac:spMkLst>
        </pc:spChg>
        <pc:spChg chg="add mod">
          <ac:chgData name="kyun woo 'chris' hong" userId="6131542d45dab519" providerId="LiveId" clId="{66382468-E83D-4FF1-B9AA-2814639784F7}" dt="2022-08-15T21:58:52.658" v="1523" actId="1076"/>
          <ac:spMkLst>
            <pc:docMk/>
            <pc:sldMk cId="1191458121" sldId="363"/>
            <ac:spMk id="25" creationId="{D49ABC25-6400-06EE-2E83-5EBB42340A31}"/>
          </ac:spMkLst>
        </pc:spChg>
      </pc:sldChg>
      <pc:sldChg chg="addSp modSp add mod">
        <pc:chgData name="kyun woo 'chris' hong" userId="6131542d45dab519" providerId="LiveId" clId="{66382468-E83D-4FF1-B9AA-2814639784F7}" dt="2022-08-23T18:33:15.856" v="8785" actId="20577"/>
        <pc:sldMkLst>
          <pc:docMk/>
          <pc:sldMk cId="856437750" sldId="364"/>
        </pc:sldMkLst>
        <pc:spChg chg="mod">
          <ac:chgData name="kyun woo 'chris' hong" userId="6131542d45dab519" providerId="LiveId" clId="{66382468-E83D-4FF1-B9AA-2814639784F7}" dt="2022-08-23T18:33:15.856" v="8785" actId="20577"/>
          <ac:spMkLst>
            <pc:docMk/>
            <pc:sldMk cId="856437750" sldId="364"/>
            <ac:spMk id="13" creationId="{7B2CCA4A-B031-BED1-52FB-CBAEA44CF3A7}"/>
          </ac:spMkLst>
        </pc:spChg>
        <pc:spChg chg="add mod">
          <ac:chgData name="kyun woo 'chris' hong" userId="6131542d45dab519" providerId="LiveId" clId="{66382468-E83D-4FF1-B9AA-2814639784F7}" dt="2022-08-15T22:00:13.065" v="1533" actId="1076"/>
          <ac:spMkLst>
            <pc:docMk/>
            <pc:sldMk cId="856437750" sldId="364"/>
            <ac:spMk id="21" creationId="{8242CECD-F6B0-33B2-D852-146B5F1B1E82}"/>
          </ac:spMkLst>
        </pc:spChg>
      </pc:sldChg>
      <pc:sldChg chg="modSp mod">
        <pc:chgData name="kyun woo 'chris' hong" userId="6131542d45dab519" providerId="LiveId" clId="{66382468-E83D-4FF1-B9AA-2814639784F7}" dt="2022-08-18T18:54:46.212" v="6843" actId="20577"/>
        <pc:sldMkLst>
          <pc:docMk/>
          <pc:sldMk cId="3384172803" sldId="365"/>
        </pc:sldMkLst>
        <pc:spChg chg="mod">
          <ac:chgData name="kyun woo 'chris' hong" userId="6131542d45dab519" providerId="LiveId" clId="{66382468-E83D-4FF1-B9AA-2814639784F7}" dt="2022-08-18T18:54:46.212" v="6843" actId="20577"/>
          <ac:spMkLst>
            <pc:docMk/>
            <pc:sldMk cId="3384172803" sldId="365"/>
            <ac:spMk id="9" creationId="{948D8421-FF9B-892C-E30E-0A25F3255A8A}"/>
          </ac:spMkLst>
        </pc:spChg>
      </pc:sldChg>
      <pc:sldChg chg="addSp delSp modSp mod">
        <pc:chgData name="kyun woo 'chris' hong" userId="6131542d45dab519" providerId="LiveId" clId="{66382468-E83D-4FF1-B9AA-2814639784F7}" dt="2022-08-24T16:47:11.998" v="9191" actId="20577"/>
        <pc:sldMkLst>
          <pc:docMk/>
          <pc:sldMk cId="2350190461" sldId="366"/>
        </pc:sldMkLst>
        <pc:spChg chg="add mod">
          <ac:chgData name="kyun woo 'chris' hong" userId="6131542d45dab519" providerId="LiveId" clId="{66382468-E83D-4FF1-B9AA-2814639784F7}" dt="2022-08-22T05:47:43.478" v="7609" actId="1076"/>
          <ac:spMkLst>
            <pc:docMk/>
            <pc:sldMk cId="2350190461" sldId="366"/>
            <ac:spMk id="6" creationId="{6527E285-502F-1977-CCC1-D0A8C76F6C0A}"/>
          </ac:spMkLst>
        </pc:spChg>
        <pc:spChg chg="add mod">
          <ac:chgData name="kyun woo 'chris' hong" userId="6131542d45dab519" providerId="LiveId" clId="{66382468-E83D-4FF1-B9AA-2814639784F7}" dt="2022-08-24T16:45:04.813" v="9173" actId="1076"/>
          <ac:spMkLst>
            <pc:docMk/>
            <pc:sldMk cId="2350190461" sldId="366"/>
            <ac:spMk id="7" creationId="{D25D063F-1FE9-D785-04FB-35E33F728CC7}"/>
          </ac:spMkLst>
        </pc:spChg>
        <pc:spChg chg="add mod">
          <ac:chgData name="kyun woo 'chris' hong" userId="6131542d45dab519" providerId="LiveId" clId="{66382468-E83D-4FF1-B9AA-2814639784F7}" dt="2022-08-22T05:49:21.992" v="7688" actId="1076"/>
          <ac:spMkLst>
            <pc:docMk/>
            <pc:sldMk cId="2350190461" sldId="366"/>
            <ac:spMk id="9" creationId="{2BA815E6-6B61-96C6-0D97-DF51991AF32F}"/>
          </ac:spMkLst>
        </pc:spChg>
        <pc:spChg chg="mod">
          <ac:chgData name="kyun woo 'chris' hong" userId="6131542d45dab519" providerId="LiveId" clId="{66382468-E83D-4FF1-B9AA-2814639784F7}" dt="2022-08-24T16:47:11.998" v="9191" actId="20577"/>
          <ac:spMkLst>
            <pc:docMk/>
            <pc:sldMk cId="2350190461" sldId="366"/>
            <ac:spMk id="10" creationId="{543503B9-C873-241B-EFB5-7884535CA171}"/>
          </ac:spMkLst>
        </pc:spChg>
        <pc:spChg chg="add mod">
          <ac:chgData name="kyun woo 'chris' hong" userId="6131542d45dab519" providerId="LiveId" clId="{66382468-E83D-4FF1-B9AA-2814639784F7}" dt="2022-08-22T05:52:56.120" v="7731" actId="207"/>
          <ac:spMkLst>
            <pc:docMk/>
            <pc:sldMk cId="2350190461" sldId="366"/>
            <ac:spMk id="12" creationId="{EE487169-5035-6C88-01F9-A21CA0F3741E}"/>
          </ac:spMkLst>
        </pc:spChg>
        <pc:spChg chg="add mod">
          <ac:chgData name="kyun woo 'chris' hong" userId="6131542d45dab519" providerId="LiveId" clId="{66382468-E83D-4FF1-B9AA-2814639784F7}" dt="2022-08-22T05:52:03.701" v="7727" actId="14100"/>
          <ac:spMkLst>
            <pc:docMk/>
            <pc:sldMk cId="2350190461" sldId="366"/>
            <ac:spMk id="13" creationId="{9BA91356-497C-8F4B-A789-3493781CBBBF}"/>
          </ac:spMkLst>
        </pc:spChg>
        <pc:spChg chg="add mod">
          <ac:chgData name="kyun woo 'chris' hong" userId="6131542d45dab519" providerId="LiveId" clId="{66382468-E83D-4FF1-B9AA-2814639784F7}" dt="2022-08-22T05:50:34.397" v="7705" actId="1076"/>
          <ac:spMkLst>
            <pc:docMk/>
            <pc:sldMk cId="2350190461" sldId="366"/>
            <ac:spMk id="14" creationId="{B5209D3A-FD32-0F27-C257-7561297D36EF}"/>
          </ac:spMkLst>
        </pc:spChg>
        <pc:spChg chg="add mod">
          <ac:chgData name="kyun woo 'chris' hong" userId="6131542d45dab519" providerId="LiveId" clId="{66382468-E83D-4FF1-B9AA-2814639784F7}" dt="2022-08-22T05:49:53.677" v="7699" actId="20577"/>
          <ac:spMkLst>
            <pc:docMk/>
            <pc:sldMk cId="2350190461" sldId="366"/>
            <ac:spMk id="15" creationId="{BD1CBCF4-FF62-2B5C-458C-11F9522FFB09}"/>
          </ac:spMkLst>
        </pc:spChg>
        <pc:spChg chg="add mod">
          <ac:chgData name="kyun woo 'chris' hong" userId="6131542d45dab519" providerId="LiveId" clId="{66382468-E83D-4FF1-B9AA-2814639784F7}" dt="2022-08-24T16:45:08.718" v="9174" actId="1076"/>
          <ac:spMkLst>
            <pc:docMk/>
            <pc:sldMk cId="2350190461" sldId="366"/>
            <ac:spMk id="16" creationId="{760F75C2-F723-C852-34F6-81FC4C764A6A}"/>
          </ac:spMkLst>
        </pc:spChg>
        <pc:spChg chg="add mod">
          <ac:chgData name="kyun woo 'chris' hong" userId="6131542d45dab519" providerId="LiveId" clId="{66382468-E83D-4FF1-B9AA-2814639784F7}" dt="2022-08-22T05:51:11.992" v="7715" actId="207"/>
          <ac:spMkLst>
            <pc:docMk/>
            <pc:sldMk cId="2350190461" sldId="366"/>
            <ac:spMk id="18" creationId="{83E127DA-5A07-C589-3FB0-AFE2761032B3}"/>
          </ac:spMkLst>
        </pc:spChg>
        <pc:spChg chg="add mod">
          <ac:chgData name="kyun woo 'chris' hong" userId="6131542d45dab519" providerId="LiveId" clId="{66382468-E83D-4FF1-B9AA-2814639784F7}" dt="2022-08-22T05:51:11.992" v="7715" actId="207"/>
          <ac:spMkLst>
            <pc:docMk/>
            <pc:sldMk cId="2350190461" sldId="366"/>
            <ac:spMk id="19" creationId="{BD1BF3A2-D5C3-E8D1-BFAB-09BA27EDADB6}"/>
          </ac:spMkLst>
        </pc:spChg>
        <pc:spChg chg="add mod">
          <ac:chgData name="kyun woo 'chris' hong" userId="6131542d45dab519" providerId="LiveId" clId="{66382468-E83D-4FF1-B9AA-2814639784F7}" dt="2022-08-22T05:51:11.992" v="7715" actId="207"/>
          <ac:spMkLst>
            <pc:docMk/>
            <pc:sldMk cId="2350190461" sldId="366"/>
            <ac:spMk id="20" creationId="{C8193237-5A58-CD2D-AF5C-BE09DEDD1EA2}"/>
          </ac:spMkLst>
        </pc:spChg>
        <pc:spChg chg="add mod">
          <ac:chgData name="kyun woo 'chris' hong" userId="6131542d45dab519" providerId="LiveId" clId="{66382468-E83D-4FF1-B9AA-2814639784F7}" dt="2022-08-22T05:52:00.523" v="7726" actId="14100"/>
          <ac:spMkLst>
            <pc:docMk/>
            <pc:sldMk cId="2350190461" sldId="366"/>
            <ac:spMk id="21" creationId="{2FC20A34-C279-1FDD-FE5B-E9DA2B199FC7}"/>
          </ac:spMkLst>
        </pc:spChg>
        <pc:spChg chg="add mod">
          <ac:chgData name="kyun woo 'chris' hong" userId="6131542d45dab519" providerId="LiveId" clId="{66382468-E83D-4FF1-B9AA-2814639784F7}" dt="2022-08-22T05:51:50.571" v="7724" actId="1076"/>
          <ac:spMkLst>
            <pc:docMk/>
            <pc:sldMk cId="2350190461" sldId="366"/>
            <ac:spMk id="22" creationId="{D6F7FFC3-1B45-E7A7-D778-2F348DECF780}"/>
          </ac:spMkLst>
        </pc:spChg>
        <pc:spChg chg="add mod">
          <ac:chgData name="kyun woo 'chris' hong" userId="6131542d45dab519" providerId="LiveId" clId="{66382468-E83D-4FF1-B9AA-2814639784F7}" dt="2022-08-22T05:53:26.789" v="7751" actId="1076"/>
          <ac:spMkLst>
            <pc:docMk/>
            <pc:sldMk cId="2350190461" sldId="366"/>
            <ac:spMk id="23" creationId="{AE0C6D9A-FC38-C64D-5108-1E81703E0996}"/>
          </ac:spMkLst>
        </pc:spChg>
        <pc:spChg chg="mod">
          <ac:chgData name="kyun woo 'chris' hong" userId="6131542d45dab519" providerId="LiveId" clId="{66382468-E83D-4FF1-B9AA-2814639784F7}" dt="2022-08-22T05:41:27.094" v="7597" actId="20577"/>
          <ac:spMkLst>
            <pc:docMk/>
            <pc:sldMk cId="2350190461" sldId="366"/>
            <ac:spMk id="28" creationId="{475F15CB-7F88-C0D5-2890-45D380FD6822}"/>
          </ac:spMkLst>
        </pc:spChg>
        <pc:picChg chg="del">
          <ac:chgData name="kyun woo 'chris' hong" userId="6131542d45dab519" providerId="LiveId" clId="{66382468-E83D-4FF1-B9AA-2814639784F7}" dt="2022-08-22T05:41:29.866" v="7598" actId="478"/>
          <ac:picMkLst>
            <pc:docMk/>
            <pc:sldMk cId="2350190461" sldId="366"/>
            <ac:picMk id="7" creationId="{E2EE9DA4-2442-D76D-40C2-DA1BB1F6E727}"/>
          </ac:picMkLst>
        </pc:picChg>
        <pc:picChg chg="add mod">
          <ac:chgData name="kyun woo 'chris' hong" userId="6131542d45dab519" providerId="LiveId" clId="{66382468-E83D-4FF1-B9AA-2814639784F7}" dt="2022-08-22T05:50:31.055" v="7704" actId="1076"/>
          <ac:picMkLst>
            <pc:docMk/>
            <pc:sldMk cId="2350190461" sldId="366"/>
            <ac:picMk id="11" creationId="{EB91C330-5F51-4E1E-3CD1-DC2C618D066C}"/>
          </ac:picMkLst>
        </pc:picChg>
        <pc:cxnChg chg="add del">
          <ac:chgData name="kyun woo 'chris' hong" userId="6131542d45dab519" providerId="LiveId" clId="{66382468-E83D-4FF1-B9AA-2814639784F7}" dt="2022-08-22T05:50:18.356" v="7701" actId="478"/>
          <ac:cxnSpMkLst>
            <pc:docMk/>
            <pc:sldMk cId="2350190461" sldId="366"/>
            <ac:cxnSpMk id="17" creationId="{F1EDD5A8-5C85-8508-3866-CF5ED4E65DAC}"/>
          </ac:cxnSpMkLst>
        </pc:cxnChg>
      </pc:sldChg>
      <pc:sldChg chg="addSp delSp modSp mod">
        <pc:chgData name="kyun woo 'chris' hong" userId="6131542d45dab519" providerId="LiveId" clId="{66382468-E83D-4FF1-B9AA-2814639784F7}" dt="2022-08-22T02:32:42.423" v="7403" actId="1076"/>
        <pc:sldMkLst>
          <pc:docMk/>
          <pc:sldMk cId="3035934719" sldId="367"/>
        </pc:sldMkLst>
        <pc:spChg chg="del">
          <ac:chgData name="kyun woo 'chris' hong" userId="6131542d45dab519" providerId="LiveId" clId="{66382468-E83D-4FF1-B9AA-2814639784F7}" dt="2022-08-22T02:32:06.703" v="7392" actId="478"/>
          <ac:spMkLst>
            <pc:docMk/>
            <pc:sldMk cId="3035934719" sldId="367"/>
            <ac:spMk id="9" creationId="{8B38199F-828F-064D-35D7-770199C93235}"/>
          </ac:spMkLst>
        </pc:spChg>
        <pc:spChg chg="del mod">
          <ac:chgData name="kyun woo 'chris' hong" userId="6131542d45dab519" providerId="LiveId" clId="{66382468-E83D-4FF1-B9AA-2814639784F7}" dt="2022-08-22T02:32:38.483" v="7401" actId="478"/>
          <ac:spMkLst>
            <pc:docMk/>
            <pc:sldMk cId="3035934719" sldId="367"/>
            <ac:spMk id="12" creationId="{E1750BEA-6B6D-8C73-D887-A4A5234740E0}"/>
          </ac:spMkLst>
        </pc:spChg>
        <pc:picChg chg="add del mod">
          <ac:chgData name="kyun woo 'chris' hong" userId="6131542d45dab519" providerId="LiveId" clId="{66382468-E83D-4FF1-B9AA-2814639784F7}" dt="2022-08-22T02:32:15.536" v="7396" actId="478"/>
          <ac:picMkLst>
            <pc:docMk/>
            <pc:sldMk cId="3035934719" sldId="367"/>
            <ac:picMk id="6" creationId="{3D63C23D-8101-BA45-BB00-1D5CE8A8B73E}"/>
          </ac:picMkLst>
        </pc:picChg>
        <pc:picChg chg="add mod">
          <ac:chgData name="kyun woo 'chris' hong" userId="6131542d45dab519" providerId="LiveId" clId="{66382468-E83D-4FF1-B9AA-2814639784F7}" dt="2022-08-22T02:32:42.423" v="7403" actId="1076"/>
          <ac:picMkLst>
            <pc:docMk/>
            <pc:sldMk cId="3035934719" sldId="367"/>
            <ac:picMk id="7" creationId="{1E97990A-B3CA-1E41-A161-07D6B0A730E6}"/>
          </ac:picMkLst>
        </pc:picChg>
        <pc:picChg chg="del">
          <ac:chgData name="kyun woo 'chris' hong" userId="6131542d45dab519" providerId="LiveId" clId="{66382468-E83D-4FF1-B9AA-2814639784F7}" dt="2022-08-22T02:32:04.110" v="7391" actId="478"/>
          <ac:picMkLst>
            <pc:docMk/>
            <pc:sldMk cId="3035934719" sldId="367"/>
            <ac:picMk id="8" creationId="{214FC62D-0498-4D77-1B8D-349EC420C54E}"/>
          </ac:picMkLst>
        </pc:picChg>
        <pc:picChg chg="mod">
          <ac:chgData name="kyun woo 'chris' hong" userId="6131542d45dab519" providerId="LiveId" clId="{66382468-E83D-4FF1-B9AA-2814639784F7}" dt="2022-08-22T02:32:41.098" v="7402" actId="1076"/>
          <ac:picMkLst>
            <pc:docMk/>
            <pc:sldMk cId="3035934719" sldId="367"/>
            <ac:picMk id="11" creationId="{D417FD97-5E4E-90C5-39B0-CE5846C5A76A}"/>
          </ac:picMkLst>
        </pc:picChg>
      </pc:sldChg>
      <pc:sldChg chg="addSp delSp modSp del mod ord">
        <pc:chgData name="kyun woo 'chris' hong" userId="6131542d45dab519" providerId="LiveId" clId="{66382468-E83D-4FF1-B9AA-2814639784F7}" dt="2022-08-22T15:54:02.905" v="7982" actId="2696"/>
        <pc:sldMkLst>
          <pc:docMk/>
          <pc:sldMk cId="1711328597" sldId="368"/>
        </pc:sldMkLst>
        <pc:spChg chg="del">
          <ac:chgData name="kyun woo 'chris' hong" userId="6131542d45dab519" providerId="LiveId" clId="{66382468-E83D-4FF1-B9AA-2814639784F7}" dt="2022-08-18T18:57:42.634" v="6844" actId="478"/>
          <ac:spMkLst>
            <pc:docMk/>
            <pc:sldMk cId="1711328597" sldId="368"/>
            <ac:spMk id="6" creationId="{DE10094E-F3B0-1A3A-005B-B31BEDA41EAD}"/>
          </ac:spMkLst>
        </pc:spChg>
        <pc:spChg chg="mod">
          <ac:chgData name="kyun woo 'chris' hong" userId="6131542d45dab519" providerId="LiveId" clId="{66382468-E83D-4FF1-B9AA-2814639784F7}" dt="2022-08-17T22:48:18.437" v="4433" actId="20577"/>
          <ac:spMkLst>
            <pc:docMk/>
            <pc:sldMk cId="1711328597" sldId="368"/>
            <ac:spMk id="7" creationId="{A6284750-36F9-5EE0-0889-0C49299F4C9B}"/>
          </ac:spMkLst>
        </pc:spChg>
        <pc:spChg chg="del">
          <ac:chgData name="kyun woo 'chris' hong" userId="6131542d45dab519" providerId="LiveId" clId="{66382468-E83D-4FF1-B9AA-2814639784F7}" dt="2022-08-17T21:30:48.471" v="2834" actId="478"/>
          <ac:spMkLst>
            <pc:docMk/>
            <pc:sldMk cId="1711328597" sldId="368"/>
            <ac:spMk id="8" creationId="{0BF94355-651A-EAF0-D5AE-79E3F26D252E}"/>
          </ac:spMkLst>
        </pc:spChg>
        <pc:spChg chg="add mod">
          <ac:chgData name="kyun woo 'chris' hong" userId="6131542d45dab519" providerId="LiveId" clId="{66382468-E83D-4FF1-B9AA-2814639784F7}" dt="2022-08-17T21:37:15.236" v="3086" actId="207"/>
          <ac:spMkLst>
            <pc:docMk/>
            <pc:sldMk cId="1711328597" sldId="368"/>
            <ac:spMk id="12" creationId="{C6453893-A6C3-5D9F-C88D-25E2E1063174}"/>
          </ac:spMkLst>
        </pc:spChg>
        <pc:picChg chg="add mod">
          <ac:chgData name="kyun woo 'chris' hong" userId="6131542d45dab519" providerId="LiveId" clId="{66382468-E83D-4FF1-B9AA-2814639784F7}" dt="2022-08-17T21:37:10.963" v="3085" actId="1076"/>
          <ac:picMkLst>
            <pc:docMk/>
            <pc:sldMk cId="1711328597" sldId="368"/>
            <ac:picMk id="11" creationId="{486CADCE-98AA-C621-BC40-0EB6107E14D5}"/>
          </ac:picMkLst>
        </pc:picChg>
        <pc:cxnChg chg="del">
          <ac:chgData name="kyun woo 'chris' hong" userId="6131542d45dab519" providerId="LiveId" clId="{66382468-E83D-4FF1-B9AA-2814639784F7}" dt="2022-08-17T21:30:49.303" v="2835" actId="478"/>
          <ac:cxnSpMkLst>
            <pc:docMk/>
            <pc:sldMk cId="1711328597" sldId="368"/>
            <ac:cxnSpMk id="9" creationId="{3FA85842-2964-C299-79F5-27AB51489484}"/>
          </ac:cxnSpMkLst>
        </pc:cxnChg>
      </pc:sldChg>
      <pc:sldChg chg="add">
        <pc:chgData name="kyun woo 'chris' hong" userId="6131542d45dab519" providerId="LiveId" clId="{66382468-E83D-4FF1-B9AA-2814639784F7}" dt="2022-08-22T15:54:06.294" v="7983"/>
        <pc:sldMkLst>
          <pc:docMk/>
          <pc:sldMk cId="3252917075" sldId="368"/>
        </pc:sldMkLst>
      </pc:sldChg>
      <pc:sldChg chg="add">
        <pc:chgData name="kyun woo 'chris' hong" userId="6131542d45dab519" providerId="LiveId" clId="{66382468-E83D-4FF1-B9AA-2814639784F7}" dt="2022-08-22T15:54:06.294" v="7983"/>
        <pc:sldMkLst>
          <pc:docMk/>
          <pc:sldMk cId="2327243439" sldId="369"/>
        </pc:sldMkLst>
      </pc:sldChg>
      <pc:sldChg chg="addSp delSp modSp del mod ord">
        <pc:chgData name="kyun woo 'chris' hong" userId="6131542d45dab519" providerId="LiveId" clId="{66382468-E83D-4FF1-B9AA-2814639784F7}" dt="2022-08-22T15:54:02.905" v="7982" actId="2696"/>
        <pc:sldMkLst>
          <pc:docMk/>
          <pc:sldMk cId="2896763983" sldId="369"/>
        </pc:sldMkLst>
        <pc:spChg chg="mod">
          <ac:chgData name="kyun woo 'chris' hong" userId="6131542d45dab519" providerId="LiveId" clId="{66382468-E83D-4FF1-B9AA-2814639784F7}" dt="2022-08-17T22:43:53.919" v="4385" actId="20577"/>
          <ac:spMkLst>
            <pc:docMk/>
            <pc:sldMk cId="2896763983" sldId="369"/>
            <ac:spMk id="4" creationId="{1CBB142A-48B1-4102-8B60-D655800C1E9B}"/>
          </ac:spMkLst>
        </pc:spChg>
        <pc:spChg chg="mod">
          <ac:chgData name="kyun woo 'chris' hong" userId="6131542d45dab519" providerId="LiveId" clId="{66382468-E83D-4FF1-B9AA-2814639784F7}" dt="2022-08-17T22:44:01.085" v="4386"/>
          <ac:spMkLst>
            <pc:docMk/>
            <pc:sldMk cId="2896763983" sldId="369"/>
            <ac:spMk id="5" creationId="{9C5F01EE-F6A3-4B45-B12B-F6A2B6A336B3}"/>
          </ac:spMkLst>
        </pc:spChg>
        <pc:spChg chg="del">
          <ac:chgData name="kyun woo 'chris' hong" userId="6131542d45dab519" providerId="LiveId" clId="{66382468-E83D-4FF1-B9AA-2814639784F7}" dt="2022-08-17T22:44:03.518" v="4387" actId="478"/>
          <ac:spMkLst>
            <pc:docMk/>
            <pc:sldMk cId="2896763983" sldId="369"/>
            <ac:spMk id="6" creationId="{DE10094E-F3B0-1A3A-005B-B31BEDA41EAD}"/>
          </ac:spMkLst>
        </pc:spChg>
        <pc:spChg chg="del">
          <ac:chgData name="kyun woo 'chris' hong" userId="6131542d45dab519" providerId="LiveId" clId="{66382468-E83D-4FF1-B9AA-2814639784F7}" dt="2022-08-17T22:44:23.527" v="4390" actId="478"/>
          <ac:spMkLst>
            <pc:docMk/>
            <pc:sldMk cId="2896763983" sldId="369"/>
            <ac:spMk id="7" creationId="{A6284750-36F9-5EE0-0889-0C49299F4C9B}"/>
          </ac:spMkLst>
        </pc:spChg>
        <pc:spChg chg="add mod">
          <ac:chgData name="kyun woo 'chris' hong" userId="6131542d45dab519" providerId="LiveId" clId="{66382468-E83D-4FF1-B9AA-2814639784F7}" dt="2022-08-17T22:51:46.242" v="4543" actId="20577"/>
          <ac:spMkLst>
            <pc:docMk/>
            <pc:sldMk cId="2896763983" sldId="369"/>
            <ac:spMk id="8" creationId="{308F86FA-715F-D411-021B-29CE007245DE}"/>
          </ac:spMkLst>
        </pc:spChg>
        <pc:spChg chg="del">
          <ac:chgData name="kyun woo 'chris' hong" userId="6131542d45dab519" providerId="LiveId" clId="{66382468-E83D-4FF1-B9AA-2814639784F7}" dt="2022-08-17T22:44:27.269" v="4392" actId="478"/>
          <ac:spMkLst>
            <pc:docMk/>
            <pc:sldMk cId="2896763983" sldId="369"/>
            <ac:spMk id="11" creationId="{519D1113-FD88-8D43-303D-DBAD6662AAED}"/>
          </ac:spMkLst>
        </pc:spChg>
        <pc:spChg chg="add mod">
          <ac:chgData name="kyun woo 'chris' hong" userId="6131542d45dab519" providerId="LiveId" clId="{66382468-E83D-4FF1-B9AA-2814639784F7}" dt="2022-08-17T22:50:17.846" v="4505" actId="1076"/>
          <ac:spMkLst>
            <pc:docMk/>
            <pc:sldMk cId="2896763983" sldId="369"/>
            <ac:spMk id="12" creationId="{CB5873D0-B303-988D-1CD5-395C5160C0CF}"/>
          </ac:spMkLst>
        </pc:spChg>
        <pc:spChg chg="mod">
          <ac:chgData name="kyun woo 'chris' hong" userId="6131542d45dab519" providerId="LiveId" clId="{66382468-E83D-4FF1-B9AA-2814639784F7}" dt="2022-08-17T22:44:13.767" v="4389" actId="14100"/>
          <ac:spMkLst>
            <pc:docMk/>
            <pc:sldMk cId="2896763983" sldId="369"/>
            <ac:spMk id="14" creationId="{48C0CAA2-127C-77E3-DBFE-B19AECC1F1FA}"/>
          </ac:spMkLst>
        </pc:spChg>
        <pc:spChg chg="add mod">
          <ac:chgData name="kyun woo 'chris' hong" userId="6131542d45dab519" providerId="LiveId" clId="{66382468-E83D-4FF1-B9AA-2814639784F7}" dt="2022-08-17T22:50:17.846" v="4505" actId="1076"/>
          <ac:spMkLst>
            <pc:docMk/>
            <pc:sldMk cId="2896763983" sldId="369"/>
            <ac:spMk id="17" creationId="{4456BFB1-1E99-0376-4148-C9EDC5B90860}"/>
          </ac:spMkLst>
        </pc:spChg>
        <pc:spChg chg="add mod">
          <ac:chgData name="kyun woo 'chris' hong" userId="6131542d45dab519" providerId="LiveId" clId="{66382468-E83D-4FF1-B9AA-2814639784F7}" dt="2022-08-17T22:50:17.846" v="4505" actId="1076"/>
          <ac:spMkLst>
            <pc:docMk/>
            <pc:sldMk cId="2896763983" sldId="369"/>
            <ac:spMk id="18" creationId="{6AE89B08-CBAF-7A2A-8460-68736212DABC}"/>
          </ac:spMkLst>
        </pc:spChg>
        <pc:spChg chg="add mod">
          <ac:chgData name="kyun woo 'chris' hong" userId="6131542d45dab519" providerId="LiveId" clId="{66382468-E83D-4FF1-B9AA-2814639784F7}" dt="2022-08-17T22:50:17.846" v="4505" actId="1076"/>
          <ac:spMkLst>
            <pc:docMk/>
            <pc:sldMk cId="2896763983" sldId="369"/>
            <ac:spMk id="19" creationId="{A9BBB73C-AF6B-BF61-1150-BBC30033E606}"/>
          </ac:spMkLst>
        </pc:spChg>
        <pc:spChg chg="add del mod">
          <ac:chgData name="kyun woo 'chris' hong" userId="6131542d45dab519" providerId="LiveId" clId="{66382468-E83D-4FF1-B9AA-2814639784F7}" dt="2022-08-17T22:50:24.156" v="4507"/>
          <ac:spMkLst>
            <pc:docMk/>
            <pc:sldMk cId="2896763983" sldId="369"/>
            <ac:spMk id="21" creationId="{934D1CF9-05CF-9AEF-C1A4-61D349CD8DC8}"/>
          </ac:spMkLst>
        </pc:spChg>
        <pc:spChg chg="add del mod">
          <ac:chgData name="kyun woo 'chris' hong" userId="6131542d45dab519" providerId="LiveId" clId="{66382468-E83D-4FF1-B9AA-2814639784F7}" dt="2022-08-17T22:50:24.156" v="4507"/>
          <ac:spMkLst>
            <pc:docMk/>
            <pc:sldMk cId="2896763983" sldId="369"/>
            <ac:spMk id="24" creationId="{C4DDCB0E-0FC6-AF5E-E33D-60D6197F1A6B}"/>
          </ac:spMkLst>
        </pc:spChg>
        <pc:spChg chg="add del mod">
          <ac:chgData name="kyun woo 'chris' hong" userId="6131542d45dab519" providerId="LiveId" clId="{66382468-E83D-4FF1-B9AA-2814639784F7}" dt="2022-08-17T22:50:24.156" v="4507"/>
          <ac:spMkLst>
            <pc:docMk/>
            <pc:sldMk cId="2896763983" sldId="369"/>
            <ac:spMk id="25" creationId="{E05163F4-5097-93CA-5207-1863FBE98526}"/>
          </ac:spMkLst>
        </pc:spChg>
        <pc:spChg chg="add del mod">
          <ac:chgData name="kyun woo 'chris' hong" userId="6131542d45dab519" providerId="LiveId" clId="{66382468-E83D-4FF1-B9AA-2814639784F7}" dt="2022-08-17T22:50:24.156" v="4507"/>
          <ac:spMkLst>
            <pc:docMk/>
            <pc:sldMk cId="2896763983" sldId="369"/>
            <ac:spMk id="26" creationId="{78831BBC-3FF0-D866-C87F-3E5A84D413CD}"/>
          </ac:spMkLst>
        </pc:spChg>
        <pc:spChg chg="add del mod">
          <ac:chgData name="kyun woo 'chris' hong" userId="6131542d45dab519" providerId="LiveId" clId="{66382468-E83D-4FF1-B9AA-2814639784F7}" dt="2022-08-17T22:50:28.651" v="4509"/>
          <ac:spMkLst>
            <pc:docMk/>
            <pc:sldMk cId="2896763983" sldId="369"/>
            <ac:spMk id="28" creationId="{E6C8C283-AE1A-005F-22C2-EF0BB4110A6E}"/>
          </ac:spMkLst>
        </pc:spChg>
        <pc:spChg chg="add del mod">
          <ac:chgData name="kyun woo 'chris' hong" userId="6131542d45dab519" providerId="LiveId" clId="{66382468-E83D-4FF1-B9AA-2814639784F7}" dt="2022-08-17T22:50:28.651" v="4509"/>
          <ac:spMkLst>
            <pc:docMk/>
            <pc:sldMk cId="2896763983" sldId="369"/>
            <ac:spMk id="31" creationId="{90845DF9-181E-054B-B742-EE48C0142689}"/>
          </ac:spMkLst>
        </pc:spChg>
        <pc:spChg chg="add del mod">
          <ac:chgData name="kyun woo 'chris' hong" userId="6131542d45dab519" providerId="LiveId" clId="{66382468-E83D-4FF1-B9AA-2814639784F7}" dt="2022-08-17T22:50:28.651" v="4509"/>
          <ac:spMkLst>
            <pc:docMk/>
            <pc:sldMk cId="2896763983" sldId="369"/>
            <ac:spMk id="32" creationId="{CE265DA1-4B60-32D6-B801-9BD1D6779BCF}"/>
          </ac:spMkLst>
        </pc:spChg>
        <pc:spChg chg="add del mod">
          <ac:chgData name="kyun woo 'chris' hong" userId="6131542d45dab519" providerId="LiveId" clId="{66382468-E83D-4FF1-B9AA-2814639784F7}" dt="2022-08-17T22:50:28.651" v="4509"/>
          <ac:spMkLst>
            <pc:docMk/>
            <pc:sldMk cId="2896763983" sldId="369"/>
            <ac:spMk id="33" creationId="{EC425878-96F3-E890-2060-9A63CCB02DCB}"/>
          </ac:spMkLst>
        </pc:spChg>
        <pc:spChg chg="add mod">
          <ac:chgData name="kyun woo 'chris' hong" userId="6131542d45dab519" providerId="LiveId" clId="{66382468-E83D-4FF1-B9AA-2814639784F7}" dt="2022-08-17T22:50:34.835" v="4511" actId="1076"/>
          <ac:spMkLst>
            <pc:docMk/>
            <pc:sldMk cId="2896763983" sldId="369"/>
            <ac:spMk id="34" creationId="{0C22EE78-1FBA-D640-086A-57D305EA718D}"/>
          </ac:spMkLst>
        </pc:spChg>
        <pc:picChg chg="add mod">
          <ac:chgData name="kyun woo 'chris' hong" userId="6131542d45dab519" providerId="LiveId" clId="{66382468-E83D-4FF1-B9AA-2814639784F7}" dt="2022-08-17T22:50:17.846" v="4505" actId="1076"/>
          <ac:picMkLst>
            <pc:docMk/>
            <pc:sldMk cId="2896763983" sldId="369"/>
            <ac:picMk id="10" creationId="{CF82CC32-60A2-B100-A7EF-AA823064347B}"/>
          </ac:picMkLst>
        </pc:picChg>
        <pc:picChg chg="add del mod">
          <ac:chgData name="kyun woo 'chris' hong" userId="6131542d45dab519" providerId="LiveId" clId="{66382468-E83D-4FF1-B9AA-2814639784F7}" dt="2022-08-17T22:50:24.156" v="4507"/>
          <ac:picMkLst>
            <pc:docMk/>
            <pc:sldMk cId="2896763983" sldId="369"/>
            <ac:picMk id="20" creationId="{DB027AD3-1E28-ACFA-8985-4DBC44226160}"/>
          </ac:picMkLst>
        </pc:picChg>
        <pc:picChg chg="add del mod">
          <ac:chgData name="kyun woo 'chris' hong" userId="6131542d45dab519" providerId="LiveId" clId="{66382468-E83D-4FF1-B9AA-2814639784F7}" dt="2022-08-17T22:50:28.651" v="4509"/>
          <ac:picMkLst>
            <pc:docMk/>
            <pc:sldMk cId="2896763983" sldId="369"/>
            <ac:picMk id="27" creationId="{203165A9-C44F-C1A6-F3B5-543174A616B2}"/>
          </ac:picMkLst>
        </pc:picChg>
        <pc:cxnChg chg="del">
          <ac:chgData name="kyun woo 'chris' hong" userId="6131542d45dab519" providerId="LiveId" clId="{66382468-E83D-4FF1-B9AA-2814639784F7}" dt="2022-08-17T22:44:25.926" v="4391" actId="478"/>
          <ac:cxnSpMkLst>
            <pc:docMk/>
            <pc:sldMk cId="2896763983" sldId="369"/>
            <ac:cxnSpMk id="9" creationId="{3FA85842-2964-C299-79F5-27AB51489484}"/>
          </ac:cxnSpMkLst>
        </pc:cxnChg>
        <pc:cxnChg chg="add mod">
          <ac:chgData name="kyun woo 'chris' hong" userId="6131542d45dab519" providerId="LiveId" clId="{66382468-E83D-4FF1-B9AA-2814639784F7}" dt="2022-08-17T22:50:17.846" v="4505" actId="1076"/>
          <ac:cxnSpMkLst>
            <pc:docMk/>
            <pc:sldMk cId="2896763983" sldId="369"/>
            <ac:cxnSpMk id="13" creationId="{51EA4129-4037-9595-30BB-2A01B9D98AF1}"/>
          </ac:cxnSpMkLst>
        </pc:cxnChg>
        <pc:cxnChg chg="add mod">
          <ac:chgData name="kyun woo 'chris' hong" userId="6131542d45dab519" providerId="LiveId" clId="{66382468-E83D-4FF1-B9AA-2814639784F7}" dt="2022-08-17T22:50:17.846" v="4505" actId="1076"/>
          <ac:cxnSpMkLst>
            <pc:docMk/>
            <pc:sldMk cId="2896763983" sldId="369"/>
            <ac:cxnSpMk id="16" creationId="{0F7438CA-5A33-2DF6-25D5-2271EA21DC43}"/>
          </ac:cxnSpMkLst>
        </pc:cxnChg>
        <pc:cxnChg chg="add del mod">
          <ac:chgData name="kyun woo 'chris' hong" userId="6131542d45dab519" providerId="LiveId" clId="{66382468-E83D-4FF1-B9AA-2814639784F7}" dt="2022-08-17T22:50:24.156" v="4507"/>
          <ac:cxnSpMkLst>
            <pc:docMk/>
            <pc:sldMk cId="2896763983" sldId="369"/>
            <ac:cxnSpMk id="22" creationId="{7D6438FB-5B49-FAF5-8C65-D6B3088448B5}"/>
          </ac:cxnSpMkLst>
        </pc:cxnChg>
        <pc:cxnChg chg="add del mod">
          <ac:chgData name="kyun woo 'chris' hong" userId="6131542d45dab519" providerId="LiveId" clId="{66382468-E83D-4FF1-B9AA-2814639784F7}" dt="2022-08-17T22:50:24.156" v="4507"/>
          <ac:cxnSpMkLst>
            <pc:docMk/>
            <pc:sldMk cId="2896763983" sldId="369"/>
            <ac:cxnSpMk id="23" creationId="{1A2F2B78-7BE9-E2B0-1EE5-49EDF95A978C}"/>
          </ac:cxnSpMkLst>
        </pc:cxnChg>
        <pc:cxnChg chg="add del mod">
          <ac:chgData name="kyun woo 'chris' hong" userId="6131542d45dab519" providerId="LiveId" clId="{66382468-E83D-4FF1-B9AA-2814639784F7}" dt="2022-08-17T22:50:28.651" v="4509"/>
          <ac:cxnSpMkLst>
            <pc:docMk/>
            <pc:sldMk cId="2896763983" sldId="369"/>
            <ac:cxnSpMk id="29" creationId="{478D9CC7-1F48-271C-3EED-51B42C00BBE6}"/>
          </ac:cxnSpMkLst>
        </pc:cxnChg>
        <pc:cxnChg chg="add del mod">
          <ac:chgData name="kyun woo 'chris' hong" userId="6131542d45dab519" providerId="LiveId" clId="{66382468-E83D-4FF1-B9AA-2814639784F7}" dt="2022-08-17T22:50:28.651" v="4509"/>
          <ac:cxnSpMkLst>
            <pc:docMk/>
            <pc:sldMk cId="2896763983" sldId="369"/>
            <ac:cxnSpMk id="30" creationId="{6EFCB552-7905-1598-A8F4-2A2D74B2D8DC}"/>
          </ac:cxnSpMkLst>
        </pc:cxnChg>
      </pc:sldChg>
      <pc:sldChg chg="modSp add mod">
        <pc:chgData name="kyun woo 'chris' hong" userId="6131542d45dab519" providerId="LiveId" clId="{66382468-E83D-4FF1-B9AA-2814639784F7}" dt="2022-08-23T19:20:15.130" v="9108" actId="20577"/>
        <pc:sldMkLst>
          <pc:docMk/>
          <pc:sldMk cId="3644712223" sldId="370"/>
        </pc:sldMkLst>
        <pc:spChg chg="mod">
          <ac:chgData name="kyun woo 'chris' hong" userId="6131542d45dab519" providerId="LiveId" clId="{66382468-E83D-4FF1-B9AA-2814639784F7}" dt="2022-08-23T19:20:15.130" v="9108" actId="20577"/>
          <ac:spMkLst>
            <pc:docMk/>
            <pc:sldMk cId="3644712223" sldId="370"/>
            <ac:spMk id="12" creationId="{EC9F07C2-EC19-26FA-34D5-5E7EFAB1246D}"/>
          </ac:spMkLst>
        </pc:spChg>
      </pc:sldChg>
      <pc:sldChg chg="addSp delSp modSp del mod ord">
        <pc:chgData name="kyun woo 'chris' hong" userId="6131542d45dab519" providerId="LiveId" clId="{66382468-E83D-4FF1-B9AA-2814639784F7}" dt="2022-08-22T15:54:02.905" v="7982" actId="2696"/>
        <pc:sldMkLst>
          <pc:docMk/>
          <pc:sldMk cId="4183026613" sldId="370"/>
        </pc:sldMkLst>
        <pc:spChg chg="mod">
          <ac:chgData name="kyun woo 'chris' hong" userId="6131542d45dab519" providerId="LiveId" clId="{66382468-E83D-4FF1-B9AA-2814639784F7}" dt="2022-08-17T23:06:37.971" v="5053" actId="20577"/>
          <ac:spMkLst>
            <pc:docMk/>
            <pc:sldMk cId="4183026613" sldId="370"/>
            <ac:spMk id="4" creationId="{1CBB142A-48B1-4102-8B60-D655800C1E9B}"/>
          </ac:spMkLst>
        </pc:spChg>
        <pc:spChg chg="mod">
          <ac:chgData name="kyun woo 'chris' hong" userId="6131542d45dab519" providerId="LiveId" clId="{66382468-E83D-4FF1-B9AA-2814639784F7}" dt="2022-08-17T23:15:13.415" v="5549" actId="20577"/>
          <ac:spMkLst>
            <pc:docMk/>
            <pc:sldMk cId="4183026613" sldId="370"/>
            <ac:spMk id="5" creationId="{9C5F01EE-F6A3-4B45-B12B-F6A2B6A336B3}"/>
          </ac:spMkLst>
        </pc:spChg>
        <pc:spChg chg="del">
          <ac:chgData name="kyun woo 'chris' hong" userId="6131542d45dab519" providerId="LiveId" clId="{66382468-E83D-4FF1-B9AA-2814639784F7}" dt="2022-08-17T23:06:43.451" v="5061" actId="478"/>
          <ac:spMkLst>
            <pc:docMk/>
            <pc:sldMk cId="4183026613" sldId="370"/>
            <ac:spMk id="6" creationId="{DE10094E-F3B0-1A3A-005B-B31BEDA41EAD}"/>
          </ac:spMkLst>
        </pc:spChg>
        <pc:spChg chg="del">
          <ac:chgData name="kyun woo 'chris' hong" userId="6131542d45dab519" providerId="LiveId" clId="{66382468-E83D-4FF1-B9AA-2814639784F7}" dt="2022-08-17T23:09:22.346" v="5063" actId="478"/>
          <ac:spMkLst>
            <pc:docMk/>
            <pc:sldMk cId="4183026613" sldId="370"/>
            <ac:spMk id="7" creationId="{A6284750-36F9-5EE0-0889-0C49299F4C9B}"/>
          </ac:spMkLst>
        </pc:spChg>
        <pc:spChg chg="add mod">
          <ac:chgData name="kyun woo 'chris' hong" userId="6131542d45dab519" providerId="LiveId" clId="{66382468-E83D-4FF1-B9AA-2814639784F7}" dt="2022-08-17T23:15:10.680" v="5539" actId="1076"/>
          <ac:spMkLst>
            <pc:docMk/>
            <pc:sldMk cId="4183026613" sldId="370"/>
            <ac:spMk id="8" creationId="{4795F6BA-82D4-E6AA-3ECA-42A8A78130B2}"/>
          </ac:spMkLst>
        </pc:spChg>
        <pc:spChg chg="add mod">
          <ac:chgData name="kyun woo 'chris' hong" userId="6131542d45dab519" providerId="LiveId" clId="{66382468-E83D-4FF1-B9AA-2814639784F7}" dt="2022-08-17T23:15:10.680" v="5539" actId="1076"/>
          <ac:spMkLst>
            <pc:docMk/>
            <pc:sldMk cId="4183026613" sldId="370"/>
            <ac:spMk id="10" creationId="{6980E34C-A601-9BC1-5455-B5644D865FFC}"/>
          </ac:spMkLst>
        </pc:spChg>
        <pc:spChg chg="del">
          <ac:chgData name="kyun woo 'chris' hong" userId="6131542d45dab519" providerId="LiveId" clId="{66382468-E83D-4FF1-B9AA-2814639784F7}" dt="2022-08-17T23:09:26.222" v="5065" actId="478"/>
          <ac:spMkLst>
            <pc:docMk/>
            <pc:sldMk cId="4183026613" sldId="370"/>
            <ac:spMk id="11" creationId="{519D1113-FD88-8D43-303D-DBAD6662AAED}"/>
          </ac:spMkLst>
        </pc:spChg>
        <pc:spChg chg="add mod">
          <ac:chgData name="kyun woo 'chris' hong" userId="6131542d45dab519" providerId="LiveId" clId="{66382468-E83D-4FF1-B9AA-2814639784F7}" dt="2022-08-17T23:16:07.899" v="5693" actId="20577"/>
          <ac:spMkLst>
            <pc:docMk/>
            <pc:sldMk cId="4183026613" sldId="370"/>
            <ac:spMk id="12" creationId="{EC9F07C2-EC19-26FA-34D5-5E7EFAB1246D}"/>
          </ac:spMkLst>
        </pc:spChg>
        <pc:spChg chg="add mod">
          <ac:chgData name="kyun woo 'chris' hong" userId="6131542d45dab519" providerId="LiveId" clId="{66382468-E83D-4FF1-B9AA-2814639784F7}" dt="2022-08-17T23:15:20.449" v="5557" actId="20577"/>
          <ac:spMkLst>
            <pc:docMk/>
            <pc:sldMk cId="4183026613" sldId="370"/>
            <ac:spMk id="13" creationId="{78D424E2-CA44-0744-DA8E-C3B5FBAD32C0}"/>
          </ac:spMkLst>
        </pc:spChg>
        <pc:spChg chg="del">
          <ac:chgData name="kyun woo 'chris' hong" userId="6131542d45dab519" providerId="LiveId" clId="{66382468-E83D-4FF1-B9AA-2814639784F7}" dt="2022-08-17T23:09:20.458" v="5062" actId="478"/>
          <ac:spMkLst>
            <pc:docMk/>
            <pc:sldMk cId="4183026613" sldId="370"/>
            <ac:spMk id="14" creationId="{48C0CAA2-127C-77E3-DBFE-B19AECC1F1FA}"/>
          </ac:spMkLst>
        </pc:spChg>
        <pc:cxnChg chg="del">
          <ac:chgData name="kyun woo 'chris' hong" userId="6131542d45dab519" providerId="LiveId" clId="{66382468-E83D-4FF1-B9AA-2814639784F7}" dt="2022-08-17T23:09:26.222" v="5065" actId="478"/>
          <ac:cxnSpMkLst>
            <pc:docMk/>
            <pc:sldMk cId="4183026613" sldId="370"/>
            <ac:cxnSpMk id="9" creationId="{3FA85842-2964-C299-79F5-27AB51489484}"/>
          </ac:cxnSpMkLst>
        </pc:cxnChg>
        <pc:cxnChg chg="del mod">
          <ac:chgData name="kyun woo 'chris' hong" userId="6131542d45dab519" providerId="LiveId" clId="{66382468-E83D-4FF1-B9AA-2814639784F7}" dt="2022-08-17T23:09:26.222" v="5065" actId="478"/>
          <ac:cxnSpMkLst>
            <pc:docMk/>
            <pc:sldMk cId="4183026613" sldId="370"/>
            <ac:cxnSpMk id="15" creationId="{E20372A5-94EB-FF68-B441-CA8F6DF8BD8B}"/>
          </ac:cxnSpMkLst>
        </pc:cxnChg>
        <pc:cxnChg chg="add mod">
          <ac:chgData name="kyun woo 'chris' hong" userId="6131542d45dab519" providerId="LiveId" clId="{66382468-E83D-4FF1-B9AA-2814639784F7}" dt="2022-08-17T23:15:17.126" v="5550"/>
          <ac:cxnSpMkLst>
            <pc:docMk/>
            <pc:sldMk cId="4183026613" sldId="370"/>
            <ac:cxnSpMk id="16" creationId="{BDEABF19-39B4-5A39-E546-538EC2A955A9}"/>
          </ac:cxnSpMkLst>
        </pc:cxnChg>
      </pc:sldChg>
      <pc:sldChg chg="add del">
        <pc:chgData name="kyun woo 'chris' hong" userId="6131542d45dab519" providerId="LiveId" clId="{66382468-E83D-4FF1-B9AA-2814639784F7}" dt="2022-08-22T15:54:28.606" v="7984" actId="2696"/>
        <pc:sldMkLst>
          <pc:docMk/>
          <pc:sldMk cId="4241655374" sldId="370"/>
        </pc:sldMkLst>
      </pc:sldChg>
      <pc:sldChg chg="addSp delSp modSp mod ord">
        <pc:chgData name="kyun woo 'chris' hong" userId="6131542d45dab519" providerId="LiveId" clId="{66382468-E83D-4FF1-B9AA-2814639784F7}" dt="2022-08-24T16:47:42.177" v="9194" actId="20577"/>
        <pc:sldMkLst>
          <pc:docMk/>
          <pc:sldMk cId="1446287271" sldId="371"/>
        </pc:sldMkLst>
        <pc:spChg chg="mod">
          <ac:chgData name="kyun woo 'chris' hong" userId="6131542d45dab519" providerId="LiveId" clId="{66382468-E83D-4FF1-B9AA-2814639784F7}" dt="2022-08-24T16:47:42.177" v="9194" actId="20577"/>
          <ac:spMkLst>
            <pc:docMk/>
            <pc:sldMk cId="1446287271" sldId="371"/>
            <ac:spMk id="5" creationId="{9C5F01EE-F6A3-4B45-B12B-F6A2B6A336B3}"/>
          </ac:spMkLst>
        </pc:spChg>
        <pc:spChg chg="del">
          <ac:chgData name="kyun woo 'chris' hong" userId="6131542d45dab519" providerId="LiveId" clId="{66382468-E83D-4FF1-B9AA-2814639784F7}" dt="2022-08-22T08:20:32.247" v="7789" actId="478"/>
          <ac:spMkLst>
            <pc:docMk/>
            <pc:sldMk cId="1446287271" sldId="371"/>
            <ac:spMk id="6" creationId="{EC6926D9-3C59-547D-CFF3-83B0882F6F51}"/>
          </ac:spMkLst>
        </pc:spChg>
        <pc:spChg chg="del mod">
          <ac:chgData name="kyun woo 'chris' hong" userId="6131542d45dab519" providerId="LiveId" clId="{66382468-E83D-4FF1-B9AA-2814639784F7}" dt="2022-08-22T08:20:28.311" v="7786" actId="478"/>
          <ac:spMkLst>
            <pc:docMk/>
            <pc:sldMk cId="1446287271" sldId="371"/>
            <ac:spMk id="7" creationId="{A6284750-36F9-5EE0-0889-0C49299F4C9B}"/>
          </ac:spMkLst>
        </pc:spChg>
        <pc:spChg chg="add mod">
          <ac:chgData name="kyun woo 'chris' hong" userId="6131542d45dab519" providerId="LiveId" clId="{66382468-E83D-4FF1-B9AA-2814639784F7}" dt="2022-08-22T08:22:08.069" v="7807" actId="1076"/>
          <ac:spMkLst>
            <pc:docMk/>
            <pc:sldMk cId="1446287271" sldId="371"/>
            <ac:spMk id="9" creationId="{F9232807-64AA-F627-E2D7-E1675CF986BB}"/>
          </ac:spMkLst>
        </pc:spChg>
        <pc:spChg chg="add mod">
          <ac:chgData name="kyun woo 'chris' hong" userId="6131542d45dab519" providerId="LiveId" clId="{66382468-E83D-4FF1-B9AA-2814639784F7}" dt="2022-08-22T15:44:14.950" v="7830" actId="1076"/>
          <ac:spMkLst>
            <pc:docMk/>
            <pc:sldMk cId="1446287271" sldId="371"/>
            <ac:spMk id="10" creationId="{E26487B3-3A61-12F9-6880-E972E1EE7113}"/>
          </ac:spMkLst>
        </pc:spChg>
        <pc:spChg chg="del">
          <ac:chgData name="kyun woo 'chris' hong" userId="6131542d45dab519" providerId="LiveId" clId="{66382468-E83D-4FF1-B9AA-2814639784F7}" dt="2022-08-22T08:20:35.075" v="7792" actId="478"/>
          <ac:spMkLst>
            <pc:docMk/>
            <pc:sldMk cId="1446287271" sldId="371"/>
            <ac:spMk id="13" creationId="{4E36EA1D-6C75-7C98-5F50-6D9923A2B6BA}"/>
          </ac:spMkLst>
        </pc:spChg>
        <pc:spChg chg="mod">
          <ac:chgData name="kyun woo 'chris' hong" userId="6131542d45dab519" providerId="LiveId" clId="{66382468-E83D-4FF1-B9AA-2814639784F7}" dt="2022-08-24T16:47:39.082" v="9193" actId="20577"/>
          <ac:spMkLst>
            <pc:docMk/>
            <pc:sldMk cId="1446287271" sldId="371"/>
            <ac:spMk id="14" creationId="{48C0CAA2-127C-77E3-DBFE-B19AECC1F1FA}"/>
          </ac:spMkLst>
        </pc:spChg>
        <pc:spChg chg="del">
          <ac:chgData name="kyun woo 'chris' hong" userId="6131542d45dab519" providerId="LiveId" clId="{66382468-E83D-4FF1-B9AA-2814639784F7}" dt="2022-08-22T08:20:33.812" v="7791" actId="478"/>
          <ac:spMkLst>
            <pc:docMk/>
            <pc:sldMk cId="1446287271" sldId="371"/>
            <ac:spMk id="16" creationId="{EF9F75B8-CAD4-F004-FADA-BFD922387B9F}"/>
          </ac:spMkLst>
        </pc:spChg>
        <pc:picChg chg="add mod">
          <ac:chgData name="kyun woo 'chris' hong" userId="6131542d45dab519" providerId="LiveId" clId="{66382468-E83D-4FF1-B9AA-2814639784F7}" dt="2022-08-22T08:20:53.103" v="7799" actId="14100"/>
          <ac:picMkLst>
            <pc:docMk/>
            <pc:sldMk cId="1446287271" sldId="371"/>
            <ac:picMk id="8" creationId="{66B3EF67-7EC3-4E4E-B6EF-90EDD5B5C057}"/>
          </ac:picMkLst>
        </pc:picChg>
        <pc:picChg chg="del">
          <ac:chgData name="kyun woo 'chris' hong" userId="6131542d45dab519" providerId="LiveId" clId="{66382468-E83D-4FF1-B9AA-2814639784F7}" dt="2022-08-22T08:20:32.808" v="7790" actId="478"/>
          <ac:picMkLst>
            <pc:docMk/>
            <pc:sldMk cId="1446287271" sldId="371"/>
            <ac:picMk id="12" creationId="{F690576D-1528-BA3F-6D85-A6A05FF94DF3}"/>
          </ac:picMkLst>
        </pc:picChg>
      </pc:sldChg>
      <pc:sldChg chg="modSp del mod ord">
        <pc:chgData name="kyun woo 'chris' hong" userId="6131542d45dab519" providerId="LiveId" clId="{66382468-E83D-4FF1-B9AA-2814639784F7}" dt="2022-08-22T15:54:02.905" v="7982" actId="2696"/>
        <pc:sldMkLst>
          <pc:docMk/>
          <pc:sldMk cId="2385104161" sldId="372"/>
        </pc:sldMkLst>
        <pc:spChg chg="mod">
          <ac:chgData name="kyun woo 'chris' hong" userId="6131542d45dab519" providerId="LiveId" clId="{66382468-E83D-4FF1-B9AA-2814639784F7}" dt="2022-08-18T19:01:03.614" v="6845" actId="20577"/>
          <ac:spMkLst>
            <pc:docMk/>
            <pc:sldMk cId="2385104161" sldId="372"/>
            <ac:spMk id="7" creationId="{A6284750-36F9-5EE0-0889-0C49299F4C9B}"/>
          </ac:spMkLst>
        </pc:spChg>
        <pc:picChg chg="mod">
          <ac:chgData name="kyun woo 'chris' hong" userId="6131542d45dab519" providerId="LiveId" clId="{66382468-E83D-4FF1-B9AA-2814639784F7}" dt="2022-08-17T21:13:31.075" v="2582" actId="1076"/>
          <ac:picMkLst>
            <pc:docMk/>
            <pc:sldMk cId="2385104161" sldId="372"/>
            <ac:picMk id="6" creationId="{421C77D1-1950-CA44-1DFE-A755C90301DB}"/>
          </ac:picMkLst>
        </pc:picChg>
      </pc:sldChg>
      <pc:sldChg chg="add">
        <pc:chgData name="kyun woo 'chris' hong" userId="6131542d45dab519" providerId="LiveId" clId="{66382468-E83D-4FF1-B9AA-2814639784F7}" dt="2022-08-22T15:54:06.294" v="7983"/>
        <pc:sldMkLst>
          <pc:docMk/>
          <pc:sldMk cId="2745158424" sldId="372"/>
        </pc:sldMkLst>
      </pc:sldChg>
      <pc:sldChg chg="add">
        <pc:chgData name="kyun woo 'chris' hong" userId="6131542d45dab519" providerId="LiveId" clId="{66382468-E83D-4FF1-B9AA-2814639784F7}" dt="2022-08-22T15:54:06.294" v="7983"/>
        <pc:sldMkLst>
          <pc:docMk/>
          <pc:sldMk cId="2249265634" sldId="373"/>
        </pc:sldMkLst>
      </pc:sldChg>
      <pc:sldChg chg="addSp delSp modSp del mod ord">
        <pc:chgData name="kyun woo 'chris' hong" userId="6131542d45dab519" providerId="LiveId" clId="{66382468-E83D-4FF1-B9AA-2814639784F7}" dt="2022-08-22T15:54:02.905" v="7982" actId="2696"/>
        <pc:sldMkLst>
          <pc:docMk/>
          <pc:sldMk cId="4159635254" sldId="373"/>
        </pc:sldMkLst>
        <pc:spChg chg="mod">
          <ac:chgData name="kyun woo 'chris' hong" userId="6131542d45dab519" providerId="LiveId" clId="{66382468-E83D-4FF1-B9AA-2814639784F7}" dt="2022-08-17T22:38:09.617" v="4367" actId="20577"/>
          <ac:spMkLst>
            <pc:docMk/>
            <pc:sldMk cId="4159635254" sldId="373"/>
            <ac:spMk id="4" creationId="{1CBB142A-48B1-4102-8B60-D655800C1E9B}"/>
          </ac:spMkLst>
        </pc:spChg>
        <pc:spChg chg="mod">
          <ac:chgData name="kyun woo 'chris' hong" userId="6131542d45dab519" providerId="LiveId" clId="{66382468-E83D-4FF1-B9AA-2814639784F7}" dt="2022-08-17T22:38:05.377" v="4365" actId="20577"/>
          <ac:spMkLst>
            <pc:docMk/>
            <pc:sldMk cId="4159635254" sldId="373"/>
            <ac:spMk id="5" creationId="{9C5F01EE-F6A3-4B45-B12B-F6A2B6A336B3}"/>
          </ac:spMkLst>
        </pc:spChg>
        <pc:spChg chg="del">
          <ac:chgData name="kyun woo 'chris' hong" userId="6131542d45dab519" providerId="LiveId" clId="{66382468-E83D-4FF1-B9AA-2814639784F7}" dt="2022-08-17T22:38:24.475" v="4372" actId="478"/>
          <ac:spMkLst>
            <pc:docMk/>
            <pc:sldMk cId="4159635254" sldId="373"/>
            <ac:spMk id="7" creationId="{A6284750-36F9-5EE0-0889-0C49299F4C9B}"/>
          </ac:spMkLst>
        </pc:spChg>
        <pc:spChg chg="add mod">
          <ac:chgData name="kyun woo 'chris' hong" userId="6131542d45dab519" providerId="LiveId" clId="{66382468-E83D-4FF1-B9AA-2814639784F7}" dt="2022-08-17T23:02:45.239" v="4951" actId="20577"/>
          <ac:spMkLst>
            <pc:docMk/>
            <pc:sldMk cId="4159635254" sldId="373"/>
            <ac:spMk id="8" creationId="{BF7946A6-DB71-A9A2-9105-E72023BC839D}"/>
          </ac:spMkLst>
        </pc:spChg>
        <pc:spChg chg="add mod">
          <ac:chgData name="kyun woo 'chris' hong" userId="6131542d45dab519" providerId="LiveId" clId="{66382468-E83D-4FF1-B9AA-2814639784F7}" dt="2022-08-17T23:01:03.241" v="4892" actId="207"/>
          <ac:spMkLst>
            <pc:docMk/>
            <pc:sldMk cId="4159635254" sldId="373"/>
            <ac:spMk id="9" creationId="{625B2DAB-7745-3EAC-2847-53AF5911CF29}"/>
          </ac:spMkLst>
        </pc:spChg>
        <pc:spChg chg="add del mod ord">
          <ac:chgData name="kyun woo 'chris' hong" userId="6131542d45dab519" providerId="LiveId" clId="{66382468-E83D-4FF1-B9AA-2814639784F7}" dt="2022-08-17T23:02:40.350" v="4950" actId="478"/>
          <ac:spMkLst>
            <pc:docMk/>
            <pc:sldMk cId="4159635254" sldId="373"/>
            <ac:spMk id="11" creationId="{A392D2E2-8B39-94ED-2221-3AB65FBE64BD}"/>
          </ac:spMkLst>
        </pc:spChg>
        <pc:spChg chg="mod">
          <ac:chgData name="kyun woo 'chris' hong" userId="6131542d45dab519" providerId="LiveId" clId="{66382468-E83D-4FF1-B9AA-2814639784F7}" dt="2022-08-17T22:38:21.168" v="4371" actId="14100"/>
          <ac:spMkLst>
            <pc:docMk/>
            <pc:sldMk cId="4159635254" sldId="373"/>
            <ac:spMk id="14" creationId="{48C0CAA2-127C-77E3-DBFE-B19AECC1F1FA}"/>
          </ac:spMkLst>
        </pc:spChg>
        <pc:spChg chg="del">
          <ac:chgData name="kyun woo 'chris' hong" userId="6131542d45dab519" providerId="LiveId" clId="{66382468-E83D-4FF1-B9AA-2814639784F7}" dt="2022-08-17T22:38:26.767" v="4375" actId="478"/>
          <ac:spMkLst>
            <pc:docMk/>
            <pc:sldMk cId="4159635254" sldId="373"/>
            <ac:spMk id="16" creationId="{9AEB1A45-A437-B79F-F45B-27184FBC27B6}"/>
          </ac:spMkLst>
        </pc:spChg>
        <pc:spChg chg="del mod">
          <ac:chgData name="kyun woo 'chris' hong" userId="6131542d45dab519" providerId="LiveId" clId="{66382468-E83D-4FF1-B9AA-2814639784F7}" dt="2022-08-17T22:38:28.802" v="4377" actId="478"/>
          <ac:spMkLst>
            <pc:docMk/>
            <pc:sldMk cId="4159635254" sldId="373"/>
            <ac:spMk id="17" creationId="{E225C1A8-F031-9AD1-E644-80D8E3E792D5}"/>
          </ac:spMkLst>
        </pc:spChg>
        <pc:spChg chg="del">
          <ac:chgData name="kyun woo 'chris' hong" userId="6131542d45dab519" providerId="LiveId" clId="{66382468-E83D-4FF1-B9AA-2814639784F7}" dt="2022-08-17T22:38:30.351" v="4379" actId="478"/>
          <ac:spMkLst>
            <pc:docMk/>
            <pc:sldMk cId="4159635254" sldId="373"/>
            <ac:spMk id="19" creationId="{D6643DB8-A715-E3E7-D317-CCC72628C184}"/>
          </ac:spMkLst>
        </pc:spChg>
        <pc:spChg chg="del">
          <ac:chgData name="kyun woo 'chris' hong" userId="6131542d45dab519" providerId="LiveId" clId="{66382468-E83D-4FF1-B9AA-2814639784F7}" dt="2022-08-17T22:38:29.460" v="4378" actId="478"/>
          <ac:spMkLst>
            <pc:docMk/>
            <pc:sldMk cId="4159635254" sldId="373"/>
            <ac:spMk id="20" creationId="{5DAAE3DC-1A06-D848-7501-D0D2A14B8786}"/>
          </ac:spMkLst>
        </pc:spChg>
        <pc:picChg chg="add mod ord">
          <ac:chgData name="kyun woo 'chris' hong" userId="6131542d45dab519" providerId="LiveId" clId="{66382468-E83D-4FF1-B9AA-2814639784F7}" dt="2022-08-17T23:02:26.778" v="4948" actId="167"/>
          <ac:picMkLst>
            <pc:docMk/>
            <pc:sldMk cId="4159635254" sldId="373"/>
            <ac:picMk id="6" creationId="{693E6AF5-7030-676E-FD01-C74E2D6042FB}"/>
          </ac:picMkLst>
        </pc:picChg>
        <pc:cxnChg chg="del">
          <ac:chgData name="kyun woo 'chris' hong" userId="6131542d45dab519" providerId="LiveId" clId="{66382468-E83D-4FF1-B9AA-2814639784F7}" dt="2022-08-17T22:38:25.775" v="4373" actId="478"/>
          <ac:cxnSpMkLst>
            <pc:docMk/>
            <pc:sldMk cId="4159635254" sldId="373"/>
            <ac:cxnSpMk id="10" creationId="{C2D96A9C-4111-6FB5-8A3B-6D3F3CDCFD85}"/>
          </ac:cxnSpMkLst>
        </pc:cxnChg>
        <pc:cxnChg chg="del">
          <ac:chgData name="kyun woo 'chris' hong" userId="6131542d45dab519" providerId="LiveId" clId="{66382468-E83D-4FF1-B9AA-2814639784F7}" dt="2022-08-17T22:38:26.232" v="4374" actId="478"/>
          <ac:cxnSpMkLst>
            <pc:docMk/>
            <pc:sldMk cId="4159635254" sldId="373"/>
            <ac:cxnSpMk id="12" creationId="{0B4C947F-D5E5-655F-2A2F-125E84E7835C}"/>
          </ac:cxnSpMkLst>
        </pc:cxnChg>
      </pc:sldChg>
      <pc:sldChg chg="del">
        <pc:chgData name="kyun woo 'chris' hong" userId="6131542d45dab519" providerId="LiveId" clId="{66382468-E83D-4FF1-B9AA-2814639784F7}" dt="2022-08-17T23:30:10.726" v="6498" actId="47"/>
        <pc:sldMkLst>
          <pc:docMk/>
          <pc:sldMk cId="433647411" sldId="374"/>
        </pc:sldMkLst>
      </pc:sldChg>
      <pc:sldChg chg="addSp delSp modSp mod">
        <pc:chgData name="kyun woo 'chris' hong" userId="6131542d45dab519" providerId="LiveId" clId="{66382468-E83D-4FF1-B9AA-2814639784F7}" dt="2022-08-24T16:51:27.716" v="9224" actId="1076"/>
        <pc:sldMkLst>
          <pc:docMk/>
          <pc:sldMk cId="214294374" sldId="385"/>
        </pc:sldMkLst>
        <pc:spChg chg="mod">
          <ac:chgData name="kyun woo 'chris' hong" userId="6131542d45dab519" providerId="LiveId" clId="{66382468-E83D-4FF1-B9AA-2814639784F7}" dt="2022-08-24T16:51:27.716" v="9224" actId="1076"/>
          <ac:spMkLst>
            <pc:docMk/>
            <pc:sldMk cId="214294374" sldId="385"/>
            <ac:spMk id="6" creationId="{3656B9F0-008D-8284-13B5-E3E5EBF8CD91}"/>
          </ac:spMkLst>
        </pc:spChg>
        <pc:spChg chg="del">
          <ac:chgData name="kyun woo 'chris' hong" userId="6131542d45dab519" providerId="LiveId" clId="{66382468-E83D-4FF1-B9AA-2814639784F7}" dt="2022-08-24T16:50:38.746" v="9203" actId="478"/>
          <ac:spMkLst>
            <pc:docMk/>
            <pc:sldMk cId="214294374" sldId="385"/>
            <ac:spMk id="8" creationId="{B8463756-FA57-4E30-4EFF-CE03BBE282D4}"/>
          </ac:spMkLst>
        </pc:spChg>
        <pc:spChg chg="mod">
          <ac:chgData name="kyun woo 'chris' hong" userId="6131542d45dab519" providerId="LiveId" clId="{66382468-E83D-4FF1-B9AA-2814639784F7}" dt="2022-08-22T17:21:00.257" v="8028" actId="313"/>
          <ac:spMkLst>
            <pc:docMk/>
            <pc:sldMk cId="214294374" sldId="385"/>
            <ac:spMk id="9" creationId="{948D8421-FF9B-892C-E30E-0A25F3255A8A}"/>
          </ac:spMkLst>
        </pc:spChg>
        <pc:spChg chg="del">
          <ac:chgData name="kyun woo 'chris' hong" userId="6131542d45dab519" providerId="LiveId" clId="{66382468-E83D-4FF1-B9AA-2814639784F7}" dt="2022-08-24T16:50:40.235" v="9204" actId="478"/>
          <ac:spMkLst>
            <pc:docMk/>
            <pc:sldMk cId="214294374" sldId="385"/>
            <ac:spMk id="11" creationId="{55CE2C96-B059-0BF8-B011-479DE553DB9B}"/>
          </ac:spMkLst>
        </pc:spChg>
        <pc:spChg chg="add mod">
          <ac:chgData name="kyun woo 'chris' hong" userId="6131542d45dab519" providerId="LiveId" clId="{66382468-E83D-4FF1-B9AA-2814639784F7}" dt="2022-08-24T16:51:19.555" v="9220" actId="1076"/>
          <ac:spMkLst>
            <pc:docMk/>
            <pc:sldMk cId="214294374" sldId="385"/>
            <ac:spMk id="13" creationId="{DDC74A5B-D37A-130C-0F3F-B6F44AB1A567}"/>
          </ac:spMkLst>
        </pc:spChg>
        <pc:spChg chg="add mod">
          <ac:chgData name="kyun woo 'chris' hong" userId="6131542d45dab519" providerId="LiveId" clId="{66382468-E83D-4FF1-B9AA-2814639784F7}" dt="2022-08-24T16:51:21.650" v="9221" actId="1076"/>
          <ac:spMkLst>
            <pc:docMk/>
            <pc:sldMk cId="214294374" sldId="385"/>
            <ac:spMk id="16" creationId="{0181CDC6-E469-FB94-CAF6-802438F7F655}"/>
          </ac:spMkLst>
        </pc:spChg>
        <pc:picChg chg="mod">
          <ac:chgData name="kyun woo 'chris' hong" userId="6131542d45dab519" providerId="LiveId" clId="{66382468-E83D-4FF1-B9AA-2814639784F7}" dt="2022-08-24T16:51:25.030" v="9223" actId="1076"/>
          <ac:picMkLst>
            <pc:docMk/>
            <pc:sldMk cId="214294374" sldId="385"/>
            <ac:picMk id="7" creationId="{6BCB9987-84A5-4A87-4B1E-08CA8F28AAE1}"/>
          </ac:picMkLst>
        </pc:picChg>
        <pc:picChg chg="add mod">
          <ac:chgData name="kyun woo 'chris' hong" userId="6131542d45dab519" providerId="LiveId" clId="{66382468-E83D-4FF1-B9AA-2814639784F7}" dt="2022-08-24T16:51:17.457" v="9219" actId="1076"/>
          <ac:picMkLst>
            <pc:docMk/>
            <pc:sldMk cId="214294374" sldId="385"/>
            <ac:picMk id="10" creationId="{90E8075A-B6F0-A5CB-77AE-EDC549F60E21}"/>
          </ac:picMkLst>
        </pc:picChg>
        <pc:picChg chg="add mod">
          <ac:chgData name="kyun woo 'chris' hong" userId="6131542d45dab519" providerId="LiveId" clId="{66382468-E83D-4FF1-B9AA-2814639784F7}" dt="2022-08-24T16:51:23.130" v="9222" actId="1076"/>
          <ac:picMkLst>
            <pc:docMk/>
            <pc:sldMk cId="214294374" sldId="385"/>
            <ac:picMk id="12" creationId="{14878E31-08C8-8868-5994-F4FE7186ACF4}"/>
          </ac:picMkLst>
        </pc:picChg>
      </pc:sldChg>
      <pc:sldChg chg="addSp modSp mod">
        <pc:chgData name="kyun woo 'chris' hong" userId="6131542d45dab519" providerId="LiveId" clId="{66382468-E83D-4FF1-B9AA-2814639784F7}" dt="2022-08-24T16:46:57.238" v="9188" actId="20577"/>
        <pc:sldMkLst>
          <pc:docMk/>
          <pc:sldMk cId="4231589588" sldId="386"/>
        </pc:sldMkLst>
        <pc:spChg chg="mod">
          <ac:chgData name="kyun woo 'chris' hong" userId="6131542d45dab519" providerId="LiveId" clId="{66382468-E83D-4FF1-B9AA-2814639784F7}" dt="2022-08-22T02:38:44.635" v="7550" actId="20577"/>
          <ac:spMkLst>
            <pc:docMk/>
            <pc:sldMk cId="4231589588" sldId="386"/>
            <ac:spMk id="9" creationId="{948D8421-FF9B-892C-E30E-0A25F3255A8A}"/>
          </ac:spMkLst>
        </pc:spChg>
        <pc:spChg chg="mod">
          <ac:chgData name="kyun woo 'chris' hong" userId="6131542d45dab519" providerId="LiveId" clId="{66382468-E83D-4FF1-B9AA-2814639784F7}" dt="2022-08-24T16:46:55.552" v="9187" actId="20577"/>
          <ac:spMkLst>
            <pc:docMk/>
            <pc:sldMk cId="4231589588" sldId="386"/>
            <ac:spMk id="27" creationId="{C461926D-EBDE-0380-5AA4-74F4E8A55DCA}"/>
          </ac:spMkLst>
        </pc:spChg>
        <pc:spChg chg="mod">
          <ac:chgData name="kyun woo 'chris' hong" userId="6131542d45dab519" providerId="LiveId" clId="{66382468-E83D-4FF1-B9AA-2814639784F7}" dt="2022-08-24T16:46:57.238" v="9188" actId="20577"/>
          <ac:spMkLst>
            <pc:docMk/>
            <pc:sldMk cId="4231589588" sldId="386"/>
            <ac:spMk id="28" creationId="{6C90F218-E3D7-1A5B-3B8E-562AA4C76CD9}"/>
          </ac:spMkLst>
        </pc:spChg>
        <pc:picChg chg="add mod">
          <ac:chgData name="kyun woo 'chris' hong" userId="6131542d45dab519" providerId="LiveId" clId="{66382468-E83D-4FF1-B9AA-2814639784F7}" dt="2022-08-22T02:48:44.955" v="7552" actId="1076"/>
          <ac:picMkLst>
            <pc:docMk/>
            <pc:sldMk cId="4231589588" sldId="386"/>
            <ac:picMk id="7" creationId="{D27B4B6B-2678-EEB6-4507-E9A9BB47E380}"/>
          </ac:picMkLst>
        </pc:picChg>
      </pc:sldChg>
      <pc:sldChg chg="addSp delSp modSp mod">
        <pc:chgData name="kyun woo 'chris' hong" userId="6131542d45dab519" providerId="LiveId" clId="{66382468-E83D-4FF1-B9AA-2814639784F7}" dt="2022-08-24T16:46:59.752" v="9189" actId="20577"/>
        <pc:sldMkLst>
          <pc:docMk/>
          <pc:sldMk cId="888968452" sldId="387"/>
        </pc:sldMkLst>
        <pc:spChg chg="mod">
          <ac:chgData name="kyun woo 'chris' hong" userId="6131542d45dab519" providerId="LiveId" clId="{66382468-E83D-4FF1-B9AA-2814639784F7}" dt="2022-08-22T04:37:45.097" v="7562"/>
          <ac:spMkLst>
            <pc:docMk/>
            <pc:sldMk cId="888968452" sldId="387"/>
            <ac:spMk id="9" creationId="{948D8421-FF9B-892C-E30E-0A25F3255A8A}"/>
          </ac:spMkLst>
        </pc:spChg>
        <pc:spChg chg="add del mod">
          <ac:chgData name="kyun woo 'chris' hong" userId="6131542d45dab519" providerId="LiveId" clId="{66382468-E83D-4FF1-B9AA-2814639784F7}" dt="2022-08-22T02:49:11.837" v="7559" actId="478"/>
          <ac:spMkLst>
            <pc:docMk/>
            <pc:sldMk cId="888968452" sldId="387"/>
            <ac:spMk id="10" creationId="{91C397DB-B111-15E0-5D0D-7617C07A1BED}"/>
          </ac:spMkLst>
        </pc:spChg>
        <pc:spChg chg="add mod">
          <ac:chgData name="kyun woo 'chris' hong" userId="6131542d45dab519" providerId="LiveId" clId="{66382468-E83D-4FF1-B9AA-2814639784F7}" dt="2022-08-24T16:46:59.752" v="9189" actId="20577"/>
          <ac:spMkLst>
            <pc:docMk/>
            <pc:sldMk cId="888968452" sldId="387"/>
            <ac:spMk id="12" creationId="{A7944063-0064-CC62-41A0-1FE67D01DE34}"/>
          </ac:spMkLst>
        </pc:spChg>
        <pc:spChg chg="del mod">
          <ac:chgData name="kyun woo 'chris' hong" userId="6131542d45dab519" providerId="LiveId" clId="{66382468-E83D-4FF1-B9AA-2814639784F7}" dt="2022-08-22T02:49:07.474" v="7557" actId="478"/>
          <ac:spMkLst>
            <pc:docMk/>
            <pc:sldMk cId="888968452" sldId="387"/>
            <ac:spMk id="28" creationId="{6C90F218-E3D7-1A5B-3B8E-562AA4C76CD9}"/>
          </ac:spMkLst>
        </pc:spChg>
        <pc:picChg chg="add mod">
          <ac:chgData name="kyun woo 'chris' hong" userId="6131542d45dab519" providerId="LiveId" clId="{66382468-E83D-4FF1-B9AA-2814639784F7}" dt="2022-08-22T02:48:59.468" v="7554"/>
          <ac:picMkLst>
            <pc:docMk/>
            <pc:sldMk cId="888968452" sldId="387"/>
            <ac:picMk id="11" creationId="{DA7D16B4-FD5D-EA1B-010B-AB8AC8402E3A}"/>
          </ac:picMkLst>
        </pc:picChg>
      </pc:sldChg>
      <pc:sldChg chg="add">
        <pc:chgData name="kyun woo 'chris' hong" userId="6131542d45dab519" providerId="LiveId" clId="{66382468-E83D-4FF1-B9AA-2814639784F7}" dt="2022-08-22T15:54:06.294" v="7983"/>
        <pc:sldMkLst>
          <pc:docMk/>
          <pc:sldMk cId="1190426066" sldId="388"/>
        </pc:sldMkLst>
      </pc:sldChg>
      <pc:sldChg chg="addSp delSp modSp add del mod">
        <pc:chgData name="kyun woo 'chris' hong" userId="6131542d45dab519" providerId="LiveId" clId="{66382468-E83D-4FF1-B9AA-2814639784F7}" dt="2022-08-22T15:54:02.905" v="7982" actId="2696"/>
        <pc:sldMkLst>
          <pc:docMk/>
          <pc:sldMk cId="2952361965" sldId="388"/>
        </pc:sldMkLst>
        <pc:spChg chg="add del mod">
          <ac:chgData name="kyun woo 'chris' hong" userId="6131542d45dab519" providerId="LiveId" clId="{66382468-E83D-4FF1-B9AA-2814639784F7}" dt="2022-08-17T23:04:35.664" v="4988" actId="478"/>
          <ac:spMkLst>
            <pc:docMk/>
            <pc:sldMk cId="2952361965" sldId="388"/>
            <ac:spMk id="7" creationId="{ECE35190-ED38-208A-35BF-974178BEF7D5}"/>
          </ac:spMkLst>
        </pc:spChg>
        <pc:spChg chg="add mod">
          <ac:chgData name="kyun woo 'chris' hong" userId="6131542d45dab519" providerId="LiveId" clId="{66382468-E83D-4FF1-B9AA-2814639784F7}" dt="2022-08-17T23:04:59.611" v="5002" actId="20577"/>
          <ac:spMkLst>
            <pc:docMk/>
            <pc:sldMk cId="2952361965" sldId="388"/>
            <ac:spMk id="10" creationId="{C73F1126-33D9-683E-8FE9-B5139E78B618}"/>
          </ac:spMkLst>
        </pc:spChg>
        <pc:spChg chg="add mod">
          <ac:chgData name="kyun woo 'chris' hong" userId="6131542d45dab519" providerId="LiveId" clId="{66382468-E83D-4FF1-B9AA-2814639784F7}" dt="2022-08-17T23:06:21.463" v="5049" actId="14100"/>
          <ac:spMkLst>
            <pc:docMk/>
            <pc:sldMk cId="2952361965" sldId="388"/>
            <ac:spMk id="13" creationId="{637F8743-36D1-3F7F-ABE1-8B54626E24AF}"/>
          </ac:spMkLst>
        </pc:spChg>
        <pc:cxnChg chg="add mod">
          <ac:chgData name="kyun woo 'chris' hong" userId="6131542d45dab519" providerId="LiveId" clId="{66382468-E83D-4FF1-B9AA-2814639784F7}" dt="2022-08-17T23:04:55.238" v="4990" actId="1076"/>
          <ac:cxnSpMkLst>
            <pc:docMk/>
            <pc:sldMk cId="2952361965" sldId="388"/>
            <ac:cxnSpMk id="12" creationId="{D4CCC25C-E4DC-4AD1-EE63-AF088DD28E26}"/>
          </ac:cxnSpMkLst>
        </pc:cxnChg>
      </pc:sldChg>
      <pc:sldChg chg="addSp delSp modSp add mod">
        <pc:chgData name="kyun woo 'chris' hong" userId="6131542d45dab519" providerId="LiveId" clId="{66382468-E83D-4FF1-B9AA-2814639784F7}" dt="2022-08-24T16:46:34.158" v="9186" actId="1076"/>
        <pc:sldMkLst>
          <pc:docMk/>
          <pc:sldMk cId="1091731989" sldId="389"/>
        </pc:sldMkLst>
        <pc:spChg chg="del">
          <ac:chgData name="kyun woo 'chris' hong" userId="6131542d45dab519" providerId="LiveId" clId="{66382468-E83D-4FF1-B9AA-2814639784F7}" dt="2022-08-19T00:47:47.973" v="6862" actId="478"/>
          <ac:spMkLst>
            <pc:docMk/>
            <pc:sldMk cId="1091731989" sldId="389"/>
            <ac:spMk id="7" creationId="{B1412DCC-467D-3334-0344-A7FFB4367D5F}"/>
          </ac:spMkLst>
        </pc:spChg>
        <pc:spChg chg="mod">
          <ac:chgData name="kyun woo 'chris' hong" userId="6131542d45dab519" providerId="LiveId" clId="{66382468-E83D-4FF1-B9AA-2814639784F7}" dt="2022-08-19T00:47:44.439" v="6860" actId="20577"/>
          <ac:spMkLst>
            <pc:docMk/>
            <pc:sldMk cId="1091731989" sldId="389"/>
            <ac:spMk id="8" creationId="{B31E766E-B7EA-13D4-67F3-70BC35D8FE9A}"/>
          </ac:spMkLst>
        </pc:spChg>
        <pc:spChg chg="add del mod">
          <ac:chgData name="kyun woo 'chris' hong" userId="6131542d45dab519" providerId="LiveId" clId="{66382468-E83D-4FF1-B9AA-2814639784F7}" dt="2022-08-22T02:08:23.457" v="6901" actId="478"/>
          <ac:spMkLst>
            <pc:docMk/>
            <pc:sldMk cId="1091731989" sldId="389"/>
            <ac:spMk id="12" creationId="{90E0A036-4CB1-434E-B746-EF69207CC19F}"/>
          </ac:spMkLst>
        </pc:spChg>
        <pc:spChg chg="add del mod">
          <ac:chgData name="kyun woo 'chris' hong" userId="6131542d45dab519" providerId="LiveId" clId="{66382468-E83D-4FF1-B9AA-2814639784F7}" dt="2022-08-22T02:08:22.318" v="6900" actId="478"/>
          <ac:spMkLst>
            <pc:docMk/>
            <pc:sldMk cId="1091731989" sldId="389"/>
            <ac:spMk id="13" creationId="{7BD9C0D6-60F3-4843-B373-291BF7EBA7B3}"/>
          </ac:spMkLst>
        </pc:spChg>
        <pc:spChg chg="add del mod">
          <ac:chgData name="kyun woo 'chris' hong" userId="6131542d45dab519" providerId="LiveId" clId="{66382468-E83D-4FF1-B9AA-2814639784F7}" dt="2022-08-22T02:08:17.291" v="6898" actId="478"/>
          <ac:spMkLst>
            <pc:docMk/>
            <pc:sldMk cId="1091731989" sldId="389"/>
            <ac:spMk id="14" creationId="{34090C98-46C6-2073-E524-591382F324D0}"/>
          </ac:spMkLst>
        </pc:spChg>
        <pc:spChg chg="add del mod">
          <ac:chgData name="kyun woo 'chris' hong" userId="6131542d45dab519" providerId="LiveId" clId="{66382468-E83D-4FF1-B9AA-2814639784F7}" dt="2022-08-22T02:09:25.758" v="6917"/>
          <ac:spMkLst>
            <pc:docMk/>
            <pc:sldMk cId="1091731989" sldId="389"/>
            <ac:spMk id="17" creationId="{F1783A1C-07B7-6338-61EC-CC29F75FD221}"/>
          </ac:spMkLst>
        </pc:spChg>
        <pc:spChg chg="add mod">
          <ac:chgData name="kyun woo 'chris' hong" userId="6131542d45dab519" providerId="LiveId" clId="{66382468-E83D-4FF1-B9AA-2814639784F7}" dt="2022-08-23T18:31:10.393" v="8773" actId="20577"/>
          <ac:spMkLst>
            <pc:docMk/>
            <pc:sldMk cId="1091731989" sldId="389"/>
            <ac:spMk id="18" creationId="{9FA6FEAE-4830-A457-EEE1-3597447F2D37}"/>
          </ac:spMkLst>
        </pc:spChg>
        <pc:picChg chg="add mod ord">
          <ac:chgData name="kyun woo 'chris' hong" userId="6131542d45dab519" providerId="LiveId" clId="{66382468-E83D-4FF1-B9AA-2814639784F7}" dt="2022-08-24T16:46:34.158" v="9186" actId="1076"/>
          <ac:picMkLst>
            <pc:docMk/>
            <pc:sldMk cId="1091731989" sldId="389"/>
            <ac:picMk id="6" creationId="{12C6448B-2E9F-97CF-8E07-8B9810673B92}"/>
          </ac:picMkLst>
        </pc:picChg>
        <pc:picChg chg="add del mod">
          <ac:chgData name="kyun woo 'chris' hong" userId="6131542d45dab519" providerId="LiveId" clId="{66382468-E83D-4FF1-B9AA-2814639784F7}" dt="2022-08-22T01:54:31.940" v="6869" actId="478"/>
          <ac:picMkLst>
            <pc:docMk/>
            <pc:sldMk cId="1091731989" sldId="389"/>
            <ac:picMk id="6" creationId="{E915DBF8-0D93-D5CC-8C4B-7838BA397AEB}"/>
          </ac:picMkLst>
        </pc:picChg>
        <pc:picChg chg="del">
          <ac:chgData name="kyun woo 'chris' hong" userId="6131542d45dab519" providerId="LiveId" clId="{66382468-E83D-4FF1-B9AA-2814639784F7}" dt="2022-08-19T00:47:46.747" v="6861" actId="478"/>
          <ac:picMkLst>
            <pc:docMk/>
            <pc:sldMk cId="1091731989" sldId="389"/>
            <ac:picMk id="10" creationId="{A7B12175-BBBB-5528-D5DF-848B8E58BDBF}"/>
          </ac:picMkLst>
        </pc:picChg>
        <pc:picChg chg="add del mod">
          <ac:chgData name="kyun woo 'chris' hong" userId="6131542d45dab519" providerId="LiveId" clId="{66382468-E83D-4FF1-B9AA-2814639784F7}" dt="2022-08-22T02:08:33.714" v="6903" actId="478"/>
          <ac:picMkLst>
            <pc:docMk/>
            <pc:sldMk cId="1091731989" sldId="389"/>
            <ac:picMk id="11" creationId="{0B1DA86B-3604-FC49-A46E-E41F894F3AC1}"/>
          </ac:picMkLst>
        </pc:picChg>
        <pc:picChg chg="add del mod">
          <ac:chgData name="kyun woo 'chris' hong" userId="6131542d45dab519" providerId="LiveId" clId="{66382468-E83D-4FF1-B9AA-2814639784F7}" dt="2022-08-22T02:09:01.945" v="6908" actId="478"/>
          <ac:picMkLst>
            <pc:docMk/>
            <pc:sldMk cId="1091731989" sldId="389"/>
            <ac:picMk id="15" creationId="{74DD6566-F310-F64F-933E-9D8E7D5E0FAB}"/>
          </ac:picMkLst>
        </pc:picChg>
        <pc:picChg chg="add del mod">
          <ac:chgData name="kyun woo 'chris' hong" userId="6131542d45dab519" providerId="LiveId" clId="{66382468-E83D-4FF1-B9AA-2814639784F7}" dt="2022-08-24T16:46:24.526" v="9181" actId="478"/>
          <ac:picMkLst>
            <pc:docMk/>
            <pc:sldMk cId="1091731989" sldId="389"/>
            <ac:picMk id="16" creationId="{24ED148F-74B2-6D76-C462-4228D8E94777}"/>
          </ac:picMkLst>
        </pc:picChg>
      </pc:sldChg>
      <pc:sldChg chg="add del">
        <pc:chgData name="kyun woo 'chris' hong" userId="6131542d45dab519" providerId="LiveId" clId="{66382468-E83D-4FF1-B9AA-2814639784F7}" dt="2022-08-17T23:04:15.958" v="4986" actId="47"/>
        <pc:sldMkLst>
          <pc:docMk/>
          <pc:sldMk cId="3508536816" sldId="389"/>
        </pc:sldMkLst>
      </pc:sldChg>
      <pc:sldChg chg="add del">
        <pc:chgData name="kyun woo 'chris' hong" userId="6131542d45dab519" providerId="LiveId" clId="{66382468-E83D-4FF1-B9AA-2814639784F7}" dt="2022-08-17T23:04:15.958" v="4986" actId="47"/>
        <pc:sldMkLst>
          <pc:docMk/>
          <pc:sldMk cId="653525979" sldId="390"/>
        </pc:sldMkLst>
      </pc:sldChg>
      <pc:sldChg chg="add del">
        <pc:chgData name="kyun woo 'chris' hong" userId="6131542d45dab519" providerId="LiveId" clId="{66382468-E83D-4FF1-B9AA-2814639784F7}" dt="2022-08-22T15:54:02.905" v="7982" actId="2696"/>
        <pc:sldMkLst>
          <pc:docMk/>
          <pc:sldMk cId="3044014310" sldId="390"/>
        </pc:sldMkLst>
      </pc:sldChg>
      <pc:sldChg chg="add">
        <pc:chgData name="kyun woo 'chris' hong" userId="6131542d45dab519" providerId="LiveId" clId="{66382468-E83D-4FF1-B9AA-2814639784F7}" dt="2022-08-22T15:54:06.294" v="7983"/>
        <pc:sldMkLst>
          <pc:docMk/>
          <pc:sldMk cId="3403235516" sldId="390"/>
        </pc:sldMkLst>
      </pc:sldChg>
      <pc:sldChg chg="add del">
        <pc:chgData name="kyun woo 'chris' hong" userId="6131542d45dab519" providerId="LiveId" clId="{66382468-E83D-4FF1-B9AA-2814639784F7}" dt="2022-08-17T23:04:15.958" v="4986" actId="47"/>
        <pc:sldMkLst>
          <pc:docMk/>
          <pc:sldMk cId="39220530" sldId="391"/>
        </pc:sldMkLst>
      </pc:sldChg>
      <pc:sldChg chg="addSp modSp add mod">
        <pc:chgData name="kyun woo 'chris' hong" userId="6131542d45dab519" providerId="LiveId" clId="{66382468-E83D-4FF1-B9AA-2814639784F7}" dt="2022-08-24T17:03:29.693" v="9274" actId="20577"/>
        <pc:sldMkLst>
          <pc:docMk/>
          <pc:sldMk cId="2041179427" sldId="391"/>
        </pc:sldMkLst>
        <pc:spChg chg="mod">
          <ac:chgData name="kyun woo 'chris' hong" userId="6131542d45dab519" providerId="LiveId" clId="{66382468-E83D-4FF1-B9AA-2814639784F7}" dt="2022-08-24T17:03:29.693" v="9274" actId="20577"/>
          <ac:spMkLst>
            <pc:docMk/>
            <pc:sldMk cId="2041179427" sldId="391"/>
            <ac:spMk id="5" creationId="{9C5F01EE-F6A3-4B45-B12B-F6A2B6A336B3}"/>
          </ac:spMkLst>
        </pc:spChg>
        <pc:spChg chg="add mod">
          <ac:chgData name="kyun woo 'chris' hong" userId="6131542d45dab519" providerId="LiveId" clId="{66382468-E83D-4FF1-B9AA-2814639784F7}" dt="2022-08-22T15:45:20.836" v="7835" actId="208"/>
          <ac:spMkLst>
            <pc:docMk/>
            <pc:sldMk cId="2041179427" sldId="391"/>
            <ac:spMk id="6" creationId="{DF4C6961-1829-3567-7C0B-EEBE918B8DBF}"/>
          </ac:spMkLst>
        </pc:spChg>
        <pc:spChg chg="mod">
          <ac:chgData name="kyun woo 'chris' hong" userId="6131542d45dab519" providerId="LiveId" clId="{66382468-E83D-4FF1-B9AA-2814639784F7}" dt="2022-08-23T19:19:18.869" v="9008" actId="113"/>
          <ac:spMkLst>
            <pc:docMk/>
            <pc:sldMk cId="2041179427" sldId="391"/>
            <ac:spMk id="9" creationId="{F9232807-64AA-F627-E2D7-E1675CF986BB}"/>
          </ac:spMkLst>
        </pc:spChg>
        <pc:spChg chg="add mod">
          <ac:chgData name="kyun woo 'chris' hong" userId="6131542d45dab519" providerId="LiveId" clId="{66382468-E83D-4FF1-B9AA-2814639784F7}" dt="2022-08-23T18:38:40.410" v="8867" actId="20577"/>
          <ac:spMkLst>
            <pc:docMk/>
            <pc:sldMk cId="2041179427" sldId="391"/>
            <ac:spMk id="12" creationId="{67945572-BC6E-402E-3AFE-57A3A144ADDA}"/>
          </ac:spMkLst>
        </pc:spChg>
        <pc:spChg chg="mod">
          <ac:chgData name="kyun woo 'chris' hong" userId="6131542d45dab519" providerId="LiveId" clId="{66382468-E83D-4FF1-B9AA-2814639784F7}" dt="2022-08-24T16:48:02.873" v="9196" actId="20577"/>
          <ac:spMkLst>
            <pc:docMk/>
            <pc:sldMk cId="2041179427" sldId="391"/>
            <ac:spMk id="14" creationId="{48C0CAA2-127C-77E3-DBFE-B19AECC1F1FA}"/>
          </ac:spMkLst>
        </pc:spChg>
        <pc:cxnChg chg="add mod">
          <ac:chgData name="kyun woo 'chris' hong" userId="6131542d45dab519" providerId="LiveId" clId="{66382468-E83D-4FF1-B9AA-2814639784F7}" dt="2022-08-22T15:45:36.172" v="7837" actId="208"/>
          <ac:cxnSpMkLst>
            <pc:docMk/>
            <pc:sldMk cId="2041179427" sldId="391"/>
            <ac:cxnSpMk id="11" creationId="{281A00FF-F5FD-458D-3A06-EBAC74741ED0}"/>
          </ac:cxnSpMkLst>
        </pc:cxnChg>
      </pc:sldChg>
      <pc:sldChg chg="addSp delSp modSp add mod">
        <pc:chgData name="kyun woo 'chris' hong" userId="6131542d45dab519" providerId="LiveId" clId="{66382468-E83D-4FF1-B9AA-2814639784F7}" dt="2022-08-22T15:52:01.608" v="7967" actId="208"/>
        <pc:sldMkLst>
          <pc:docMk/>
          <pc:sldMk cId="700792852" sldId="392"/>
        </pc:sldMkLst>
        <pc:spChg chg="mod">
          <ac:chgData name="kyun woo 'chris' hong" userId="6131542d45dab519" providerId="LiveId" clId="{66382468-E83D-4FF1-B9AA-2814639784F7}" dt="2022-08-22T15:51:39.842" v="7962" actId="14100"/>
          <ac:spMkLst>
            <pc:docMk/>
            <pc:sldMk cId="700792852" sldId="392"/>
            <ac:spMk id="6" creationId="{07AF5FDC-03A6-497C-AB14-1E210679418D}"/>
          </ac:spMkLst>
        </pc:spChg>
        <pc:spChg chg="del">
          <ac:chgData name="kyun woo 'chris' hong" userId="6131542d45dab519" providerId="LiveId" clId="{66382468-E83D-4FF1-B9AA-2814639784F7}" dt="2022-08-22T15:51:24.108" v="7940" actId="478"/>
          <ac:spMkLst>
            <pc:docMk/>
            <pc:sldMk cId="700792852" sldId="392"/>
            <ac:spMk id="8" creationId="{8752630F-81D3-4718-FC44-C8BF976BA422}"/>
          </ac:spMkLst>
        </pc:spChg>
        <pc:spChg chg="add mod">
          <ac:chgData name="kyun woo 'chris' hong" userId="6131542d45dab519" providerId="LiveId" clId="{66382468-E83D-4FF1-B9AA-2814639784F7}" dt="2022-08-22T15:52:01.608" v="7967" actId="208"/>
          <ac:spMkLst>
            <pc:docMk/>
            <pc:sldMk cId="700792852" sldId="392"/>
            <ac:spMk id="10" creationId="{BE688D8A-7AA6-A6B0-D349-3E458DB1EC38}"/>
          </ac:spMkLst>
        </pc:spChg>
        <pc:picChg chg="add mod">
          <ac:chgData name="kyun woo 'chris' hong" userId="6131542d45dab519" providerId="LiveId" clId="{66382468-E83D-4FF1-B9AA-2814639784F7}" dt="2022-08-22T15:51:56.400" v="7965" actId="1076"/>
          <ac:picMkLst>
            <pc:docMk/>
            <pc:sldMk cId="700792852" sldId="392"/>
            <ac:picMk id="9" creationId="{CB8DCAD3-3129-BA48-878F-E352346C6C1B}"/>
          </ac:picMkLst>
        </pc:picChg>
      </pc:sldChg>
      <pc:sldChg chg="add del">
        <pc:chgData name="kyun woo 'chris' hong" userId="6131542d45dab519" providerId="LiveId" clId="{66382468-E83D-4FF1-B9AA-2814639784F7}" dt="2022-08-22T17:41:53.137" v="8196" actId="47"/>
        <pc:sldMkLst>
          <pc:docMk/>
          <pc:sldMk cId="2790971951" sldId="393"/>
        </pc:sldMkLst>
      </pc:sldChg>
      <pc:sldChg chg="addSp modSp add mod ord">
        <pc:chgData name="kyun woo 'chris' hong" userId="6131542d45dab519" providerId="LiveId" clId="{66382468-E83D-4FF1-B9AA-2814639784F7}" dt="2022-08-24T19:59:46.080" v="9363" actId="14100"/>
        <pc:sldMkLst>
          <pc:docMk/>
          <pc:sldMk cId="2119904874" sldId="394"/>
        </pc:sldMkLst>
        <pc:spChg chg="mod">
          <ac:chgData name="kyun woo 'chris' hong" userId="6131542d45dab519" providerId="LiveId" clId="{66382468-E83D-4FF1-B9AA-2814639784F7}" dt="2022-08-24T17:03:33.446" v="9275" actId="20577"/>
          <ac:spMkLst>
            <pc:docMk/>
            <pc:sldMk cId="2119904874" sldId="394"/>
            <ac:spMk id="5" creationId="{9C5F01EE-F6A3-4B45-B12B-F6A2B6A336B3}"/>
          </ac:spMkLst>
        </pc:spChg>
        <pc:spChg chg="mod">
          <ac:chgData name="kyun woo 'chris' hong" userId="6131542d45dab519" providerId="LiveId" clId="{66382468-E83D-4FF1-B9AA-2814639784F7}" dt="2022-08-22T17:28:01.445" v="8030" actId="1076"/>
          <ac:spMkLst>
            <pc:docMk/>
            <pc:sldMk cId="2119904874" sldId="394"/>
            <ac:spMk id="6" creationId="{DF4C6961-1829-3567-7C0B-EEBE918B8DBF}"/>
          </ac:spMkLst>
        </pc:spChg>
        <pc:spChg chg="mod">
          <ac:chgData name="kyun woo 'chris' hong" userId="6131542d45dab519" providerId="LiveId" clId="{66382468-E83D-4FF1-B9AA-2814639784F7}" dt="2022-08-23T19:19:29.229" v="9010" actId="113"/>
          <ac:spMkLst>
            <pc:docMk/>
            <pc:sldMk cId="2119904874" sldId="394"/>
            <ac:spMk id="9" creationId="{F9232807-64AA-F627-E2D7-E1675CF986BB}"/>
          </ac:spMkLst>
        </pc:spChg>
        <pc:spChg chg="mod">
          <ac:chgData name="kyun woo 'chris' hong" userId="6131542d45dab519" providerId="LiveId" clId="{66382468-E83D-4FF1-B9AA-2814639784F7}" dt="2022-08-23T18:39:04.681" v="8897" actId="20577"/>
          <ac:spMkLst>
            <pc:docMk/>
            <pc:sldMk cId="2119904874" sldId="394"/>
            <ac:spMk id="12" creationId="{67945572-BC6E-402E-3AFE-57A3A144ADDA}"/>
          </ac:spMkLst>
        </pc:spChg>
        <pc:spChg chg="mod">
          <ac:chgData name="kyun woo 'chris' hong" userId="6131542d45dab519" providerId="LiveId" clId="{66382468-E83D-4FF1-B9AA-2814639784F7}" dt="2022-08-24T16:48:08.496" v="9198" actId="20577"/>
          <ac:spMkLst>
            <pc:docMk/>
            <pc:sldMk cId="2119904874" sldId="394"/>
            <ac:spMk id="14" creationId="{48C0CAA2-127C-77E3-DBFE-B19AECC1F1FA}"/>
          </ac:spMkLst>
        </pc:spChg>
        <pc:picChg chg="add mod">
          <ac:chgData name="kyun woo 'chris' hong" userId="6131542d45dab519" providerId="LiveId" clId="{66382468-E83D-4FF1-B9AA-2814639784F7}" dt="2022-08-24T19:59:43.568" v="9362" actId="1076"/>
          <ac:picMkLst>
            <pc:docMk/>
            <pc:sldMk cId="2119904874" sldId="394"/>
            <ac:picMk id="13" creationId="{26FB323B-B40D-DDC3-06DC-F096699361DF}"/>
          </ac:picMkLst>
        </pc:picChg>
        <pc:picChg chg="add mod">
          <ac:chgData name="kyun woo 'chris' hong" userId="6131542d45dab519" providerId="LiveId" clId="{66382468-E83D-4FF1-B9AA-2814639784F7}" dt="2022-08-24T19:59:46.080" v="9363" actId="14100"/>
          <ac:picMkLst>
            <pc:docMk/>
            <pc:sldMk cId="2119904874" sldId="394"/>
            <ac:picMk id="17" creationId="{280F7F6C-7F68-E114-FD31-0898DC909F0B}"/>
          </ac:picMkLst>
        </pc:picChg>
        <pc:cxnChg chg="mod">
          <ac:chgData name="kyun woo 'chris' hong" userId="6131542d45dab519" providerId="LiveId" clId="{66382468-E83D-4FF1-B9AA-2814639784F7}" dt="2022-08-22T17:28:03.254" v="8031" actId="1076"/>
          <ac:cxnSpMkLst>
            <pc:docMk/>
            <pc:sldMk cId="2119904874" sldId="394"/>
            <ac:cxnSpMk id="11" creationId="{281A00FF-F5FD-458D-3A06-EBAC74741ED0}"/>
          </ac:cxnSpMkLst>
        </pc:cxnChg>
      </pc:sldChg>
      <pc:sldChg chg="addSp delSp modSp add mod">
        <pc:chgData name="kyun woo 'chris' hong" userId="6131542d45dab519" providerId="LiveId" clId="{66382468-E83D-4FF1-B9AA-2814639784F7}" dt="2022-08-24T17:47:25.491" v="9344" actId="20577"/>
        <pc:sldMkLst>
          <pc:docMk/>
          <pc:sldMk cId="2905842027" sldId="395"/>
        </pc:sldMkLst>
        <pc:spChg chg="add mod">
          <ac:chgData name="kyun woo 'chris' hong" userId="6131542d45dab519" providerId="LiveId" clId="{66382468-E83D-4FF1-B9AA-2814639784F7}" dt="2022-08-24T16:50:02.713" v="9202" actId="1076"/>
          <ac:spMkLst>
            <pc:docMk/>
            <pc:sldMk cId="2905842027" sldId="395"/>
            <ac:spMk id="6" creationId="{7D205430-694D-0A97-A0E4-9C428703C0B0}"/>
          </ac:spMkLst>
        </pc:spChg>
        <pc:spChg chg="mod">
          <ac:chgData name="kyun woo 'chris' hong" userId="6131542d45dab519" providerId="LiveId" clId="{66382468-E83D-4FF1-B9AA-2814639784F7}" dt="2022-08-23T19:21:48.772" v="9141" actId="1076"/>
          <ac:spMkLst>
            <pc:docMk/>
            <pc:sldMk cId="2905842027" sldId="395"/>
            <ac:spMk id="8" creationId="{DF8D46D5-6FAB-54FC-D282-CA5EC0E4194C}"/>
          </ac:spMkLst>
        </pc:spChg>
        <pc:spChg chg="del">
          <ac:chgData name="kyun woo 'chris' hong" userId="6131542d45dab519" providerId="LiveId" clId="{66382468-E83D-4FF1-B9AA-2814639784F7}" dt="2022-08-22T17:47:18.009" v="8276" actId="478"/>
          <ac:spMkLst>
            <pc:docMk/>
            <pc:sldMk cId="2905842027" sldId="395"/>
            <ac:spMk id="9" creationId="{C1514759-CF90-5BA3-A0D5-1AA091766DD6}"/>
          </ac:spMkLst>
        </pc:spChg>
        <pc:spChg chg="mod">
          <ac:chgData name="kyun woo 'chris' hong" userId="6131542d45dab519" providerId="LiveId" clId="{66382468-E83D-4FF1-B9AA-2814639784F7}" dt="2022-08-24T17:47:25.491" v="9344" actId="20577"/>
          <ac:spMkLst>
            <pc:docMk/>
            <pc:sldMk cId="2905842027" sldId="395"/>
            <ac:spMk id="14" creationId="{88001B99-D2C0-FC97-8A3B-97C26883A6C6}"/>
          </ac:spMkLst>
        </pc:spChg>
        <pc:picChg chg="add del mod ord">
          <ac:chgData name="kyun woo 'chris' hong" userId="6131542d45dab519" providerId="LiveId" clId="{66382468-E83D-4FF1-B9AA-2814639784F7}" dt="2022-08-23T18:47:59.309" v="8987" actId="478"/>
          <ac:picMkLst>
            <pc:docMk/>
            <pc:sldMk cId="2905842027" sldId="395"/>
            <ac:picMk id="6" creationId="{74DD6566-F310-F64F-933E-9D8E7D5E0FAB}"/>
          </ac:picMkLst>
        </pc:picChg>
        <pc:picChg chg="del">
          <ac:chgData name="kyun woo 'chris' hong" userId="6131542d45dab519" providerId="LiveId" clId="{66382468-E83D-4FF1-B9AA-2814639784F7}" dt="2022-08-22T17:47:18.998" v="8277" actId="478"/>
          <ac:picMkLst>
            <pc:docMk/>
            <pc:sldMk cId="2905842027" sldId="395"/>
            <ac:picMk id="7" creationId="{981415DA-3892-CE25-EA68-B3A4E5040C62}"/>
          </ac:picMkLst>
        </pc:picChg>
        <pc:picChg chg="add mod ord">
          <ac:chgData name="kyun woo 'chris' hong" userId="6131542d45dab519" providerId="LiveId" clId="{66382468-E83D-4FF1-B9AA-2814639784F7}" dt="2022-08-23T18:49:01.668" v="9003" actId="14100"/>
          <ac:picMkLst>
            <pc:docMk/>
            <pc:sldMk cId="2905842027" sldId="395"/>
            <ac:picMk id="9" creationId="{DAA1DEDE-A980-C4F0-5D18-1DD09B8EEC02}"/>
          </ac:picMkLst>
        </pc:picChg>
      </pc:sldChg>
      <pc:sldChg chg="addSp delSp modSp add mod">
        <pc:chgData name="kyun woo 'chris' hong" userId="6131542d45dab519" providerId="LiveId" clId="{66382468-E83D-4FF1-B9AA-2814639784F7}" dt="2022-08-22T17:52:38.944" v="8642" actId="14100"/>
        <pc:sldMkLst>
          <pc:docMk/>
          <pc:sldMk cId="3979556485" sldId="396"/>
        </pc:sldMkLst>
        <pc:spChg chg="mod">
          <ac:chgData name="kyun woo 'chris' hong" userId="6131542d45dab519" providerId="LiveId" clId="{66382468-E83D-4FF1-B9AA-2814639784F7}" dt="2022-08-22T17:51:10.237" v="8614" actId="313"/>
          <ac:spMkLst>
            <pc:docMk/>
            <pc:sldMk cId="3979556485" sldId="396"/>
            <ac:spMk id="6" creationId="{07AF5FDC-03A6-497C-AB14-1E210679418D}"/>
          </ac:spMkLst>
        </pc:spChg>
        <pc:spChg chg="mod">
          <ac:chgData name="kyun woo 'chris' hong" userId="6131542d45dab519" providerId="LiveId" clId="{66382468-E83D-4FF1-B9AA-2814639784F7}" dt="2022-08-22T17:51:12.956" v="8615" actId="1076"/>
          <ac:spMkLst>
            <pc:docMk/>
            <pc:sldMk cId="3979556485" sldId="396"/>
            <ac:spMk id="10" creationId="{BE688D8A-7AA6-A6B0-D349-3E458DB1EC38}"/>
          </ac:spMkLst>
        </pc:spChg>
        <pc:spChg chg="add del mod">
          <ac:chgData name="kyun woo 'chris' hong" userId="6131542d45dab519" providerId="LiveId" clId="{66382468-E83D-4FF1-B9AA-2814639784F7}" dt="2022-08-22T17:51:44.625" v="8625"/>
          <ac:spMkLst>
            <pc:docMk/>
            <pc:sldMk cId="3979556485" sldId="396"/>
            <ac:spMk id="11" creationId="{1FADDCBC-6554-D970-DE7E-CF4C46C4353F}"/>
          </ac:spMkLst>
        </pc:spChg>
        <pc:spChg chg="add mod">
          <ac:chgData name="kyun woo 'chris' hong" userId="6131542d45dab519" providerId="LiveId" clId="{66382468-E83D-4FF1-B9AA-2814639784F7}" dt="2022-08-22T17:52:06.555" v="8633" actId="1076"/>
          <ac:spMkLst>
            <pc:docMk/>
            <pc:sldMk cId="3979556485" sldId="396"/>
            <ac:spMk id="13" creationId="{46C3FF8A-F34D-D10B-8F64-DDF6F1A9CCEA}"/>
          </ac:spMkLst>
        </pc:spChg>
        <pc:picChg chg="add mod">
          <ac:chgData name="kyun woo 'chris' hong" userId="6131542d45dab519" providerId="LiveId" clId="{66382468-E83D-4FF1-B9AA-2814639784F7}" dt="2022-08-22T17:52:19.908" v="8636" actId="1076"/>
          <ac:picMkLst>
            <pc:docMk/>
            <pc:sldMk cId="3979556485" sldId="396"/>
            <ac:picMk id="8" creationId="{F2EE831D-7F89-1644-8CBB-6836AD9E9DA8}"/>
          </ac:picMkLst>
        </pc:picChg>
        <pc:picChg chg="del">
          <ac:chgData name="kyun woo 'chris' hong" userId="6131542d45dab519" providerId="LiveId" clId="{66382468-E83D-4FF1-B9AA-2814639784F7}" dt="2022-08-22T17:51:14.038" v="8616" actId="478"/>
          <ac:picMkLst>
            <pc:docMk/>
            <pc:sldMk cId="3979556485" sldId="396"/>
            <ac:picMk id="9" creationId="{CB8DCAD3-3129-BA48-878F-E352346C6C1B}"/>
          </ac:picMkLst>
        </pc:picChg>
        <pc:picChg chg="add mod">
          <ac:chgData name="kyun woo 'chris' hong" userId="6131542d45dab519" providerId="LiveId" clId="{66382468-E83D-4FF1-B9AA-2814639784F7}" dt="2022-08-22T17:51:44.625" v="8623"/>
          <ac:picMkLst>
            <pc:docMk/>
            <pc:sldMk cId="3979556485" sldId="396"/>
            <ac:picMk id="12" creationId="{F2EE831D-7F89-1644-8CBB-6836AD9E9DA8}"/>
          </ac:picMkLst>
        </pc:picChg>
        <pc:picChg chg="add mod">
          <ac:chgData name="kyun woo 'chris' hong" userId="6131542d45dab519" providerId="LiveId" clId="{66382468-E83D-4FF1-B9AA-2814639784F7}" dt="2022-08-22T17:52:18.668" v="8635" actId="1076"/>
          <ac:picMkLst>
            <pc:docMk/>
            <pc:sldMk cId="3979556485" sldId="396"/>
            <ac:picMk id="14" creationId="{2C1B0E60-CC3C-4B57-FA0D-220CAEF4FC39}"/>
          </ac:picMkLst>
        </pc:picChg>
        <pc:picChg chg="add mod">
          <ac:chgData name="kyun woo 'chris' hong" userId="6131542d45dab519" providerId="LiveId" clId="{66382468-E83D-4FF1-B9AA-2814639784F7}" dt="2022-08-22T17:52:38.944" v="8642" actId="14100"/>
          <ac:picMkLst>
            <pc:docMk/>
            <pc:sldMk cId="3979556485" sldId="396"/>
            <ac:picMk id="15" creationId="{83A40AA1-0383-2645-8F80-E2F10672128E}"/>
          </ac:picMkLst>
        </pc:picChg>
        <pc:picChg chg="add mod">
          <ac:chgData name="kyun woo 'chris' hong" userId="6131542d45dab519" providerId="LiveId" clId="{66382468-E83D-4FF1-B9AA-2814639784F7}" dt="2022-08-22T17:52:37.100" v="8641" actId="14100"/>
          <ac:picMkLst>
            <pc:docMk/>
            <pc:sldMk cId="3979556485" sldId="396"/>
            <ac:picMk id="16" creationId="{4AF9EDAD-C04F-4A48-A9D6-05F77FBF200B}"/>
          </ac:picMkLst>
        </pc:picChg>
      </pc:sldChg>
      <pc:sldChg chg="addSp delSp modSp add mod">
        <pc:chgData name="kyun woo 'chris' hong" userId="6131542d45dab519" providerId="LiveId" clId="{66382468-E83D-4FF1-B9AA-2814639784F7}" dt="2022-08-22T17:54:48.419" v="8672" actId="1076"/>
        <pc:sldMkLst>
          <pc:docMk/>
          <pc:sldMk cId="1152907718" sldId="397"/>
        </pc:sldMkLst>
        <pc:spChg chg="mod">
          <ac:chgData name="kyun woo 'chris' hong" userId="6131542d45dab519" providerId="LiveId" clId="{66382468-E83D-4FF1-B9AA-2814639784F7}" dt="2022-08-22T17:53:39.413" v="8650" actId="20577"/>
          <ac:spMkLst>
            <pc:docMk/>
            <pc:sldMk cId="1152907718" sldId="397"/>
            <ac:spMk id="6" creationId="{07AF5FDC-03A6-497C-AB14-1E210679418D}"/>
          </ac:spMkLst>
        </pc:spChg>
        <pc:spChg chg="mod">
          <ac:chgData name="kyun woo 'chris' hong" userId="6131542d45dab519" providerId="LiveId" clId="{66382468-E83D-4FF1-B9AA-2814639784F7}" dt="2022-08-22T17:54:48.419" v="8672" actId="1076"/>
          <ac:spMkLst>
            <pc:docMk/>
            <pc:sldMk cId="1152907718" sldId="397"/>
            <ac:spMk id="13" creationId="{46C3FF8A-F34D-D10B-8F64-DDF6F1A9CCEA}"/>
          </ac:spMkLst>
        </pc:spChg>
        <pc:picChg chg="del">
          <ac:chgData name="kyun woo 'chris' hong" userId="6131542d45dab519" providerId="LiveId" clId="{66382468-E83D-4FF1-B9AA-2814639784F7}" dt="2022-08-22T17:54:05.099" v="8652" actId="478"/>
          <ac:picMkLst>
            <pc:docMk/>
            <pc:sldMk cId="1152907718" sldId="397"/>
            <ac:picMk id="8" creationId="{F2EE831D-7F89-1644-8CBB-6836AD9E9DA8}"/>
          </ac:picMkLst>
        </pc:picChg>
        <pc:picChg chg="add del mod">
          <ac:chgData name="kyun woo 'chris' hong" userId="6131542d45dab519" providerId="LiveId" clId="{66382468-E83D-4FF1-B9AA-2814639784F7}" dt="2022-08-22T17:54:44.987" v="8671" actId="478"/>
          <ac:picMkLst>
            <pc:docMk/>
            <pc:sldMk cId="1152907718" sldId="397"/>
            <ac:picMk id="9" creationId="{FEAAD225-E347-C842-B759-47A5D8C52E9C}"/>
          </ac:picMkLst>
        </pc:picChg>
        <pc:picChg chg="add mod ord">
          <ac:chgData name="kyun woo 'chris' hong" userId="6131542d45dab519" providerId="LiveId" clId="{66382468-E83D-4FF1-B9AA-2814639784F7}" dt="2022-08-22T17:54:32.146" v="8667" actId="1076"/>
          <ac:picMkLst>
            <pc:docMk/>
            <pc:sldMk cId="1152907718" sldId="397"/>
            <ac:picMk id="11" creationId="{56387116-08F2-F643-9663-BAA615FE7DF9}"/>
          </ac:picMkLst>
        </pc:picChg>
        <pc:picChg chg="add mod">
          <ac:chgData name="kyun woo 'chris' hong" userId="6131542d45dab519" providerId="LiveId" clId="{66382468-E83D-4FF1-B9AA-2814639784F7}" dt="2022-08-22T17:54:42.133" v="8670" actId="1076"/>
          <ac:picMkLst>
            <pc:docMk/>
            <pc:sldMk cId="1152907718" sldId="397"/>
            <ac:picMk id="12" creationId="{8B1ACCF2-0F88-119D-46C4-29DB5ECFD0CA}"/>
          </ac:picMkLst>
        </pc:picChg>
        <pc:picChg chg="del">
          <ac:chgData name="kyun woo 'chris' hong" userId="6131542d45dab519" providerId="LiveId" clId="{66382468-E83D-4FF1-B9AA-2814639784F7}" dt="2022-08-22T17:54:16.598" v="8657" actId="478"/>
          <ac:picMkLst>
            <pc:docMk/>
            <pc:sldMk cId="1152907718" sldId="397"/>
            <ac:picMk id="14" creationId="{2C1B0E60-CC3C-4B57-FA0D-220CAEF4FC39}"/>
          </ac:picMkLst>
        </pc:picChg>
        <pc:picChg chg="del">
          <ac:chgData name="kyun woo 'chris' hong" userId="6131542d45dab519" providerId="LiveId" clId="{66382468-E83D-4FF1-B9AA-2814639784F7}" dt="2022-08-22T17:54:22.629" v="8660" actId="478"/>
          <ac:picMkLst>
            <pc:docMk/>
            <pc:sldMk cId="1152907718" sldId="397"/>
            <ac:picMk id="15" creationId="{83A40AA1-0383-2645-8F80-E2F10672128E}"/>
          </ac:picMkLst>
        </pc:picChg>
        <pc:picChg chg="del">
          <ac:chgData name="kyun woo 'chris' hong" userId="6131542d45dab519" providerId="LiveId" clId="{66382468-E83D-4FF1-B9AA-2814639784F7}" dt="2022-08-22T17:54:23.068" v="8661" actId="478"/>
          <ac:picMkLst>
            <pc:docMk/>
            <pc:sldMk cId="1152907718" sldId="397"/>
            <ac:picMk id="16" creationId="{4AF9EDAD-C04F-4A48-A9D6-05F77FBF200B}"/>
          </ac:picMkLst>
        </pc:picChg>
      </pc:sldChg>
      <pc:sldChg chg="addSp modSp add mod">
        <pc:chgData name="kyun woo 'chris' hong" userId="6131542d45dab519" providerId="LiveId" clId="{66382468-E83D-4FF1-B9AA-2814639784F7}" dt="2022-08-24T19:54:50.405" v="9352" actId="1076"/>
        <pc:sldMkLst>
          <pc:docMk/>
          <pc:sldMk cId="3480443021" sldId="398"/>
        </pc:sldMkLst>
        <pc:spChg chg="mod">
          <ac:chgData name="kyun woo 'chris' hong" userId="6131542d45dab519" providerId="LiveId" clId="{66382468-E83D-4FF1-B9AA-2814639784F7}" dt="2022-08-24T17:03:35.875" v="9276" actId="20577"/>
          <ac:spMkLst>
            <pc:docMk/>
            <pc:sldMk cId="3480443021" sldId="398"/>
            <ac:spMk id="5" creationId="{9C5F01EE-F6A3-4B45-B12B-F6A2B6A336B3}"/>
          </ac:spMkLst>
        </pc:spChg>
        <pc:spChg chg="mod">
          <ac:chgData name="kyun woo 'chris' hong" userId="6131542d45dab519" providerId="LiveId" clId="{66382468-E83D-4FF1-B9AA-2814639784F7}" dt="2022-08-23T18:40:45.630" v="8899" actId="1076"/>
          <ac:spMkLst>
            <pc:docMk/>
            <pc:sldMk cId="3480443021" sldId="398"/>
            <ac:spMk id="6" creationId="{DF4C6961-1829-3567-7C0B-EEBE918B8DBF}"/>
          </ac:spMkLst>
        </pc:spChg>
        <pc:spChg chg="mod">
          <ac:chgData name="kyun woo 'chris' hong" userId="6131542d45dab519" providerId="LiveId" clId="{66382468-E83D-4FF1-B9AA-2814639784F7}" dt="2022-08-23T19:19:37.668" v="9012" actId="113"/>
          <ac:spMkLst>
            <pc:docMk/>
            <pc:sldMk cId="3480443021" sldId="398"/>
            <ac:spMk id="9" creationId="{F9232807-64AA-F627-E2D7-E1675CF986BB}"/>
          </ac:spMkLst>
        </pc:spChg>
        <pc:spChg chg="mod">
          <ac:chgData name="kyun woo 'chris' hong" userId="6131542d45dab519" providerId="LiveId" clId="{66382468-E83D-4FF1-B9AA-2814639784F7}" dt="2022-08-23T18:42:20.243" v="8906" actId="1076"/>
          <ac:spMkLst>
            <pc:docMk/>
            <pc:sldMk cId="3480443021" sldId="398"/>
            <ac:spMk id="12" creationId="{67945572-BC6E-402E-3AFE-57A3A144ADDA}"/>
          </ac:spMkLst>
        </pc:spChg>
        <pc:spChg chg="mod">
          <ac:chgData name="kyun woo 'chris' hong" userId="6131542d45dab519" providerId="LiveId" clId="{66382468-E83D-4FF1-B9AA-2814639784F7}" dt="2022-08-24T16:48:12.951" v="9200" actId="20577"/>
          <ac:spMkLst>
            <pc:docMk/>
            <pc:sldMk cId="3480443021" sldId="398"/>
            <ac:spMk id="14" creationId="{48C0CAA2-127C-77E3-DBFE-B19AECC1F1FA}"/>
          </ac:spMkLst>
        </pc:spChg>
        <pc:picChg chg="add mod">
          <ac:chgData name="kyun woo 'chris' hong" userId="6131542d45dab519" providerId="LiveId" clId="{66382468-E83D-4FF1-B9AA-2814639784F7}" dt="2022-08-24T19:54:50.405" v="9352" actId="1076"/>
          <ac:picMkLst>
            <pc:docMk/>
            <pc:sldMk cId="3480443021" sldId="398"/>
            <ac:picMk id="7" creationId="{D6077625-9B6B-4848-B155-4CE3E665E3F0}"/>
          </ac:picMkLst>
        </pc:picChg>
        <pc:cxnChg chg="mod">
          <ac:chgData name="kyun woo 'chris' hong" userId="6131542d45dab519" providerId="LiveId" clId="{66382468-E83D-4FF1-B9AA-2814639784F7}" dt="2022-08-23T18:40:49.824" v="8900" actId="1076"/>
          <ac:cxnSpMkLst>
            <pc:docMk/>
            <pc:sldMk cId="3480443021" sldId="398"/>
            <ac:cxnSpMk id="11" creationId="{281A00FF-F5FD-458D-3A06-EBAC74741ED0}"/>
          </ac:cxnSpMkLst>
        </pc:cxnChg>
      </pc:sldChg>
      <pc:sldChg chg="modSp add mod">
        <pc:chgData name="kyun woo 'chris' hong" userId="6131542d45dab519" providerId="LiveId" clId="{66382468-E83D-4FF1-B9AA-2814639784F7}" dt="2022-08-25T01:24:04.029" v="9370" actId="20577"/>
        <pc:sldMkLst>
          <pc:docMk/>
          <pc:sldMk cId="97401791" sldId="399"/>
        </pc:sldMkLst>
        <pc:spChg chg="mod">
          <ac:chgData name="kyun woo 'chris' hong" userId="6131542d45dab519" providerId="LiveId" clId="{66382468-E83D-4FF1-B9AA-2814639784F7}" dt="2022-08-24T17:03:56.916" v="9277"/>
          <ac:spMkLst>
            <pc:docMk/>
            <pc:sldMk cId="97401791" sldId="399"/>
            <ac:spMk id="5" creationId="{9C5F01EE-F6A3-4B45-B12B-F6A2B6A336B3}"/>
          </ac:spMkLst>
        </pc:spChg>
        <pc:spChg chg="mod">
          <ac:chgData name="kyun woo 'chris' hong" userId="6131542d45dab519" providerId="LiveId" clId="{66382468-E83D-4FF1-B9AA-2814639784F7}" dt="2022-08-25T01:24:04.029" v="9370" actId="20577"/>
          <ac:spMkLst>
            <pc:docMk/>
            <pc:sldMk cId="97401791" sldId="399"/>
            <ac:spMk id="7" creationId="{A6284750-36F9-5EE0-0889-0C49299F4C9B}"/>
          </ac:spMkLst>
        </pc:spChg>
        <pc:spChg chg="mod">
          <ac:chgData name="kyun woo 'chris' hong" userId="6131542d45dab519" providerId="LiveId" clId="{66382468-E83D-4FF1-B9AA-2814639784F7}" dt="2022-08-24T17:04:40.837" v="9334" actId="313"/>
          <ac:spMkLst>
            <pc:docMk/>
            <pc:sldMk cId="97401791" sldId="399"/>
            <ac:spMk id="14" creationId="{48C0CAA2-127C-77E3-DBFE-B19AECC1F1FA}"/>
          </ac:spMkLst>
        </pc:spChg>
      </pc:sldChg>
      <pc:sldChg chg="delSp add del mod">
        <pc:chgData name="kyun woo 'chris' hong" userId="6131542d45dab519" providerId="LiveId" clId="{66382468-E83D-4FF1-B9AA-2814639784F7}" dt="2022-08-22T02:11:08.737" v="7222" actId="47"/>
        <pc:sldMkLst>
          <pc:docMk/>
          <pc:sldMk cId="3793844294" sldId="873"/>
        </pc:sldMkLst>
        <pc:picChg chg="del">
          <ac:chgData name="kyun woo 'chris' hong" userId="6131542d45dab519" providerId="LiveId" clId="{66382468-E83D-4FF1-B9AA-2814639784F7}" dt="2022-08-22T02:09:09.476" v="6912" actId="21"/>
          <ac:picMkLst>
            <pc:docMk/>
            <pc:sldMk cId="3793844294" sldId="873"/>
            <ac:picMk id="8" creationId="{91244D11-74CA-724E-BCA4-A792B63EECF3}"/>
          </ac:picMkLst>
        </pc:picChg>
      </pc:sldChg>
      <pc:sldMasterChg chg="delSldLayout">
        <pc:chgData name="kyun woo 'chris' hong" userId="6131542d45dab519" providerId="LiveId" clId="{66382468-E83D-4FF1-B9AA-2814639784F7}" dt="2022-08-22T02:11:08.737" v="7222" actId="47"/>
        <pc:sldMasterMkLst>
          <pc:docMk/>
          <pc:sldMasterMk cId="879678390" sldId="2147483648"/>
        </pc:sldMasterMkLst>
        <pc:sldLayoutChg chg="del">
          <pc:chgData name="kyun woo 'chris' hong" userId="6131542d45dab519" providerId="LiveId" clId="{66382468-E83D-4FF1-B9AA-2814639784F7}" dt="2022-08-22T02:11:08.737" v="7222" actId="47"/>
          <pc:sldLayoutMkLst>
            <pc:docMk/>
            <pc:sldMasterMk cId="879678390" sldId="2147483648"/>
            <pc:sldLayoutMk cId="4049351851" sldId="2147483661"/>
          </pc:sldLayoutMkLst>
        </pc:sldLayoutChg>
      </pc:sldMasterChg>
    </pc:docChg>
  </pc:docChgLst>
  <pc:docChgLst>
    <pc:chgData name="kyun woo 'chris' hong" userId="6131542d45dab519" providerId="LiveId" clId="{0E38DFFE-1F53-49C8-A985-50CE58EC318A}"/>
    <pc:docChg chg="undo redo custSel addSld delSld modSld sldOrd">
      <pc:chgData name="kyun woo 'chris' hong" userId="6131542d45dab519" providerId="LiveId" clId="{0E38DFFE-1F53-49C8-A985-50CE58EC318A}" dt="2022-08-17T03:34:04.514" v="6129" actId="47"/>
      <pc:docMkLst>
        <pc:docMk/>
      </pc:docMkLst>
      <pc:sldChg chg="modSp mod">
        <pc:chgData name="kyun woo 'chris' hong" userId="6131542d45dab519" providerId="LiveId" clId="{0E38DFFE-1F53-49C8-A985-50CE58EC318A}" dt="2022-08-12T21:10:58.578" v="133" actId="20577"/>
        <pc:sldMkLst>
          <pc:docMk/>
          <pc:sldMk cId="107520255" sldId="329"/>
        </pc:sldMkLst>
        <pc:spChg chg="mod">
          <ac:chgData name="kyun woo 'chris' hong" userId="6131542d45dab519" providerId="LiveId" clId="{0E38DFFE-1F53-49C8-A985-50CE58EC318A}" dt="2022-08-12T21:09:22.805" v="49" actId="1076"/>
          <ac:spMkLst>
            <pc:docMk/>
            <pc:sldMk cId="107520255" sldId="329"/>
            <ac:spMk id="5" creationId="{34BD6D69-1D0C-455D-827A-E47173CE4E1F}"/>
          </ac:spMkLst>
        </pc:spChg>
        <pc:spChg chg="mod">
          <ac:chgData name="kyun woo 'chris' hong" userId="6131542d45dab519" providerId="LiveId" clId="{0E38DFFE-1F53-49C8-A985-50CE58EC318A}" dt="2022-08-12T21:10:58.578" v="133" actId="20577"/>
          <ac:spMkLst>
            <pc:docMk/>
            <pc:sldMk cId="107520255" sldId="329"/>
            <ac:spMk id="6" creationId="{25AB4ABB-7961-4A2B-8967-EAB06B343857}"/>
          </ac:spMkLst>
        </pc:spChg>
        <pc:spChg chg="mod">
          <ac:chgData name="kyun woo 'chris' hong" userId="6131542d45dab519" providerId="LiveId" clId="{0E38DFFE-1F53-49C8-A985-50CE58EC318A}" dt="2022-08-12T21:10:28.187" v="103" actId="313"/>
          <ac:spMkLst>
            <pc:docMk/>
            <pc:sldMk cId="107520255" sldId="329"/>
            <ac:spMk id="7" creationId="{EF07EB50-AC2C-44C0-ACEE-B83DEEBDD9DD}"/>
          </ac:spMkLst>
        </pc:spChg>
      </pc:sldChg>
      <pc:sldChg chg="modSp mod">
        <pc:chgData name="kyun woo 'chris' hong" userId="6131542d45dab519" providerId="LiveId" clId="{0E38DFFE-1F53-49C8-A985-50CE58EC318A}" dt="2022-08-17T02:55:36.925" v="5659" actId="20577"/>
        <pc:sldMkLst>
          <pc:docMk/>
          <pc:sldMk cId="609817867" sldId="330"/>
        </pc:sldMkLst>
        <pc:spChg chg="mod">
          <ac:chgData name="kyun woo 'chris' hong" userId="6131542d45dab519" providerId="LiveId" clId="{0E38DFFE-1F53-49C8-A985-50CE58EC318A}" dt="2022-08-12T21:13:27.589" v="137" actId="20577"/>
          <ac:spMkLst>
            <pc:docMk/>
            <pc:sldMk cId="609817867" sldId="330"/>
            <ac:spMk id="8" creationId="{7FE5BE6C-EC27-40E3-A0FD-640AFF338CDF}"/>
          </ac:spMkLst>
        </pc:spChg>
        <pc:spChg chg="mod">
          <ac:chgData name="kyun woo 'chris' hong" userId="6131542d45dab519" providerId="LiveId" clId="{0E38DFFE-1F53-49C8-A985-50CE58EC318A}" dt="2022-08-12T21:14:01.353" v="149" actId="20577"/>
          <ac:spMkLst>
            <pc:docMk/>
            <pc:sldMk cId="609817867" sldId="330"/>
            <ac:spMk id="11" creationId="{B90A31F2-B703-4EC0-B508-39CFA27A4599}"/>
          </ac:spMkLst>
        </pc:spChg>
        <pc:spChg chg="mod">
          <ac:chgData name="kyun woo 'chris' hong" userId="6131542d45dab519" providerId="LiveId" clId="{0E38DFFE-1F53-49C8-A985-50CE58EC318A}" dt="2022-08-17T01:52:15.947" v="3552" actId="20577"/>
          <ac:spMkLst>
            <pc:docMk/>
            <pc:sldMk cId="609817867" sldId="330"/>
            <ac:spMk id="14" creationId="{DB241D33-15FC-4E1E-AAFE-B696B17A8860}"/>
          </ac:spMkLst>
        </pc:spChg>
        <pc:spChg chg="mod">
          <ac:chgData name="kyun woo 'chris' hong" userId="6131542d45dab519" providerId="LiveId" clId="{0E38DFFE-1F53-49C8-A985-50CE58EC318A}" dt="2022-08-17T01:52:19.882" v="3563" actId="20577"/>
          <ac:spMkLst>
            <pc:docMk/>
            <pc:sldMk cId="609817867" sldId="330"/>
            <ac:spMk id="17" creationId="{6E0ED8C2-E6A1-4C8A-A8E4-28F0E7CB932B}"/>
          </ac:spMkLst>
        </pc:spChg>
        <pc:spChg chg="mod">
          <ac:chgData name="kyun woo 'chris' hong" userId="6131542d45dab519" providerId="LiveId" clId="{0E38DFFE-1F53-49C8-A985-50CE58EC318A}" dt="2022-08-17T02:55:33.572" v="5652" actId="313"/>
          <ac:spMkLst>
            <pc:docMk/>
            <pc:sldMk cId="609817867" sldId="330"/>
            <ac:spMk id="20" creationId="{2907CDE7-4F0D-4026-B838-8F862B54C20E}"/>
          </ac:spMkLst>
        </pc:spChg>
        <pc:spChg chg="mod">
          <ac:chgData name="kyun woo 'chris' hong" userId="6131542d45dab519" providerId="LiveId" clId="{0E38DFFE-1F53-49C8-A985-50CE58EC318A}" dt="2022-08-17T02:55:36.925" v="5659" actId="20577"/>
          <ac:spMkLst>
            <pc:docMk/>
            <pc:sldMk cId="609817867" sldId="330"/>
            <ac:spMk id="23" creationId="{82A02404-D3D6-470D-82AF-972DC0C34EAA}"/>
          </ac:spMkLst>
        </pc:spChg>
      </pc:sldChg>
      <pc:sldChg chg="delSp modSp mod">
        <pc:chgData name="kyun woo 'chris' hong" userId="6131542d45dab519" providerId="LiveId" clId="{0E38DFFE-1F53-49C8-A985-50CE58EC318A}" dt="2022-08-16T01:25:50.604" v="265" actId="478"/>
        <pc:sldMkLst>
          <pc:docMk/>
          <pc:sldMk cId="3475144428" sldId="331"/>
        </pc:sldMkLst>
        <pc:spChg chg="mod">
          <ac:chgData name="kyun woo 'chris' hong" userId="6131542d45dab519" providerId="LiveId" clId="{0E38DFFE-1F53-49C8-A985-50CE58EC318A}" dt="2022-08-12T22:21:41.697" v="257" actId="20577"/>
          <ac:spMkLst>
            <pc:docMk/>
            <pc:sldMk cId="3475144428" sldId="331"/>
            <ac:spMk id="5" creationId="{7C95DD2C-1FC5-48B4-9ABD-2FCE74AB16FA}"/>
          </ac:spMkLst>
        </pc:spChg>
        <pc:spChg chg="del">
          <ac:chgData name="kyun woo 'chris' hong" userId="6131542d45dab519" providerId="LiveId" clId="{0E38DFFE-1F53-49C8-A985-50CE58EC318A}" dt="2022-08-16T01:25:50.604" v="265" actId="478"/>
          <ac:spMkLst>
            <pc:docMk/>
            <pc:sldMk cId="3475144428" sldId="331"/>
            <ac:spMk id="6" creationId="{52DBB44F-F890-9A1D-8650-21A2C8F6875F}"/>
          </ac:spMkLst>
        </pc:spChg>
        <pc:spChg chg="mod">
          <ac:chgData name="kyun woo 'chris' hong" userId="6131542d45dab519" providerId="LiveId" clId="{0E38DFFE-1F53-49C8-A985-50CE58EC318A}" dt="2022-08-16T01:25:46.321" v="264" actId="20577"/>
          <ac:spMkLst>
            <pc:docMk/>
            <pc:sldMk cId="3475144428" sldId="331"/>
            <ac:spMk id="8" creationId="{B31E766E-B7EA-13D4-67F3-70BC35D8FE9A}"/>
          </ac:spMkLst>
        </pc:spChg>
      </pc:sldChg>
      <pc:sldChg chg="modSp mod">
        <pc:chgData name="kyun woo 'chris' hong" userId="6131542d45dab519" providerId="LiveId" clId="{0E38DFFE-1F53-49C8-A985-50CE58EC318A}" dt="2022-08-17T01:52:36.428" v="3571" actId="6549"/>
        <pc:sldMkLst>
          <pc:docMk/>
          <pc:sldMk cId="592583974" sldId="335"/>
        </pc:sldMkLst>
        <pc:spChg chg="mod">
          <ac:chgData name="kyun woo 'chris' hong" userId="6131542d45dab519" providerId="LiveId" clId="{0E38DFFE-1F53-49C8-A985-50CE58EC318A}" dt="2022-08-17T01:52:36.428" v="3571" actId="6549"/>
          <ac:spMkLst>
            <pc:docMk/>
            <pc:sldMk cId="592583974" sldId="335"/>
            <ac:spMk id="5" creationId="{9C5F01EE-F6A3-4B45-B12B-F6A2B6A336B3}"/>
          </ac:spMkLst>
        </pc:spChg>
      </pc:sldChg>
      <pc:sldChg chg="ord">
        <pc:chgData name="kyun woo 'chris' hong" userId="6131542d45dab519" providerId="LiveId" clId="{0E38DFFE-1F53-49C8-A985-50CE58EC318A}" dt="2022-08-16T02:04:49.253" v="816"/>
        <pc:sldMkLst>
          <pc:docMk/>
          <pc:sldMk cId="2516726919" sldId="336"/>
        </pc:sldMkLst>
      </pc:sldChg>
      <pc:sldChg chg="addSp delSp modSp mod ord modNotesTx">
        <pc:chgData name="kyun woo 'chris' hong" userId="6131542d45dab519" providerId="LiveId" clId="{0E38DFFE-1F53-49C8-A985-50CE58EC318A}" dt="2022-08-17T02:07:48.673" v="4196"/>
        <pc:sldMkLst>
          <pc:docMk/>
          <pc:sldMk cId="1980032734" sldId="337"/>
        </pc:sldMkLst>
        <pc:spChg chg="mod">
          <ac:chgData name="kyun woo 'chris' hong" userId="6131542d45dab519" providerId="LiveId" clId="{0E38DFFE-1F53-49C8-A985-50CE58EC318A}" dt="2022-08-16T02:05:14.858" v="824" actId="20577"/>
          <ac:spMkLst>
            <pc:docMk/>
            <pc:sldMk cId="1980032734" sldId="337"/>
            <ac:spMk id="4" creationId="{1CBB142A-48B1-4102-8B60-D655800C1E9B}"/>
          </ac:spMkLst>
        </pc:spChg>
        <pc:spChg chg="mod">
          <ac:chgData name="kyun woo 'chris' hong" userId="6131542d45dab519" providerId="LiveId" clId="{0E38DFFE-1F53-49C8-A985-50CE58EC318A}" dt="2022-08-17T02:01:24.667" v="3856" actId="20577"/>
          <ac:spMkLst>
            <pc:docMk/>
            <pc:sldMk cId="1980032734" sldId="337"/>
            <ac:spMk id="5" creationId="{9C5F01EE-F6A3-4B45-B12B-F6A2B6A336B3}"/>
          </ac:spMkLst>
        </pc:spChg>
        <pc:spChg chg="del">
          <ac:chgData name="kyun woo 'chris' hong" userId="6131542d45dab519" providerId="LiveId" clId="{0E38DFFE-1F53-49C8-A985-50CE58EC318A}" dt="2022-08-16T02:30:27.461" v="1322" actId="478"/>
          <ac:spMkLst>
            <pc:docMk/>
            <pc:sldMk cId="1980032734" sldId="337"/>
            <ac:spMk id="6" creationId="{DD673379-6592-3D41-1D58-FC771723BB3B}"/>
          </ac:spMkLst>
        </pc:spChg>
        <pc:spChg chg="del">
          <ac:chgData name="kyun woo 'chris' hong" userId="6131542d45dab519" providerId="LiveId" clId="{0E38DFFE-1F53-49C8-A985-50CE58EC318A}" dt="2022-08-16T02:30:28.590" v="1323" actId="478"/>
          <ac:spMkLst>
            <pc:docMk/>
            <pc:sldMk cId="1980032734" sldId="337"/>
            <ac:spMk id="7" creationId="{E4F41448-6859-E42C-E9F1-A3AECD9D0B87}"/>
          </ac:spMkLst>
        </pc:spChg>
        <pc:spChg chg="add mod">
          <ac:chgData name="kyun woo 'chris' hong" userId="6131542d45dab519" providerId="LiveId" clId="{0E38DFFE-1F53-49C8-A985-50CE58EC318A}" dt="2022-08-17T02:01:28.307" v="3866" actId="20577"/>
          <ac:spMkLst>
            <pc:docMk/>
            <pc:sldMk cId="1980032734" sldId="337"/>
            <ac:spMk id="8" creationId="{949F216C-4527-81D4-CCFE-79F8F11CADE3}"/>
          </ac:spMkLst>
        </pc:spChg>
        <pc:spChg chg="add del">
          <ac:chgData name="kyun woo 'chris' hong" userId="6131542d45dab519" providerId="LiveId" clId="{0E38DFFE-1F53-49C8-A985-50CE58EC318A}" dt="2022-08-16T02:30:16.072" v="1318" actId="22"/>
          <ac:spMkLst>
            <pc:docMk/>
            <pc:sldMk cId="1980032734" sldId="337"/>
            <ac:spMk id="10" creationId="{4DE31118-8068-34A6-2D76-67906C3B505B}"/>
          </ac:spMkLst>
        </pc:spChg>
        <pc:spChg chg="add del mod">
          <ac:chgData name="kyun woo 'chris' hong" userId="6131542d45dab519" providerId="LiveId" clId="{0E38DFFE-1F53-49C8-A985-50CE58EC318A}" dt="2022-08-16T02:30:26.293" v="1321" actId="478"/>
          <ac:spMkLst>
            <pc:docMk/>
            <pc:sldMk cId="1980032734" sldId="337"/>
            <ac:spMk id="12" creationId="{B25F3F63-71F0-B9E5-81F6-72FAD137A3CE}"/>
          </ac:spMkLst>
        </pc:spChg>
        <pc:spChg chg="del">
          <ac:chgData name="kyun woo 'chris' hong" userId="6131542d45dab519" providerId="LiveId" clId="{0E38DFFE-1F53-49C8-A985-50CE58EC318A}" dt="2022-08-16T02:11:27.132" v="867" actId="478"/>
          <ac:spMkLst>
            <pc:docMk/>
            <pc:sldMk cId="1980032734" sldId="337"/>
            <ac:spMk id="14" creationId="{711461FB-5D02-E732-9CA6-2FF6B1215061}"/>
          </ac:spMkLst>
        </pc:spChg>
        <pc:spChg chg="del mod">
          <ac:chgData name="kyun woo 'chris' hong" userId="6131542d45dab519" providerId="LiveId" clId="{0E38DFFE-1F53-49C8-A985-50CE58EC318A}" dt="2022-08-16T02:08:41.338" v="835"/>
          <ac:spMkLst>
            <pc:docMk/>
            <pc:sldMk cId="1980032734" sldId="337"/>
            <ac:spMk id="25" creationId="{BC902008-4686-BDB6-B505-96725C6CA625}"/>
          </ac:spMkLst>
        </pc:spChg>
        <pc:spChg chg="mod">
          <ac:chgData name="kyun woo 'chris' hong" userId="6131542d45dab519" providerId="LiveId" clId="{0E38DFFE-1F53-49C8-A985-50CE58EC318A}" dt="2022-08-17T02:07:48.673" v="4196"/>
          <ac:spMkLst>
            <pc:docMk/>
            <pc:sldMk cId="1980032734" sldId="337"/>
            <ac:spMk id="28" creationId="{475F15CB-7F88-C0D5-2890-45D380FD6822}"/>
          </ac:spMkLst>
        </pc:spChg>
        <pc:picChg chg="del">
          <ac:chgData name="kyun woo 'chris' hong" userId="6131542d45dab519" providerId="LiveId" clId="{0E38DFFE-1F53-49C8-A985-50CE58EC318A}" dt="2022-08-16T02:11:24.635" v="866" actId="478"/>
          <ac:picMkLst>
            <pc:docMk/>
            <pc:sldMk cId="1980032734" sldId="337"/>
            <ac:picMk id="11" creationId="{93EA9787-D268-3E3F-BA12-042373CC37B8}"/>
          </ac:picMkLst>
        </pc:picChg>
        <pc:picChg chg="del">
          <ac:chgData name="kyun woo 'chris' hong" userId="6131542d45dab519" providerId="LiveId" clId="{0E38DFFE-1F53-49C8-A985-50CE58EC318A}" dt="2022-08-16T02:11:24.635" v="866" actId="478"/>
          <ac:picMkLst>
            <pc:docMk/>
            <pc:sldMk cId="1980032734" sldId="337"/>
            <ac:picMk id="15" creationId="{7116FD07-D555-7E7B-DB8E-475713DC03A8}"/>
          </ac:picMkLst>
        </pc:picChg>
        <pc:picChg chg="del">
          <ac:chgData name="kyun woo 'chris' hong" userId="6131542d45dab519" providerId="LiveId" clId="{0E38DFFE-1F53-49C8-A985-50CE58EC318A}" dt="2022-08-16T02:11:24.635" v="866" actId="478"/>
          <ac:picMkLst>
            <pc:docMk/>
            <pc:sldMk cId="1980032734" sldId="337"/>
            <ac:picMk id="27" creationId="{6D20DA69-E2A0-29A1-87D2-0F1C7ABD965A}"/>
          </ac:picMkLst>
        </pc:picChg>
      </pc:sldChg>
      <pc:sldChg chg="delSp modSp del mod">
        <pc:chgData name="kyun woo 'chris' hong" userId="6131542d45dab519" providerId="LiveId" clId="{0E38DFFE-1F53-49C8-A985-50CE58EC318A}" dt="2022-08-17T03:34:04.514" v="6129" actId="47"/>
        <pc:sldMkLst>
          <pc:docMk/>
          <pc:sldMk cId="1748958113" sldId="339"/>
        </pc:sldMkLst>
        <pc:spChg chg="mod">
          <ac:chgData name="kyun woo 'chris' hong" userId="6131542d45dab519" providerId="LiveId" clId="{0E38DFFE-1F53-49C8-A985-50CE58EC318A}" dt="2022-08-17T02:50:27.021" v="5608" actId="20577"/>
          <ac:spMkLst>
            <pc:docMk/>
            <pc:sldMk cId="1748958113" sldId="339"/>
            <ac:spMk id="5" creationId="{C1A26B33-7240-46E7-85F0-3A16BC633179}"/>
          </ac:spMkLst>
        </pc:spChg>
        <pc:spChg chg="mod">
          <ac:chgData name="kyun woo 'chris' hong" userId="6131542d45dab519" providerId="LiveId" clId="{0E38DFFE-1F53-49C8-A985-50CE58EC318A}" dt="2022-08-17T02:50:32.245" v="5620" actId="20577"/>
          <ac:spMkLst>
            <pc:docMk/>
            <pc:sldMk cId="1748958113" sldId="339"/>
            <ac:spMk id="6" creationId="{07AF5FDC-03A6-497C-AB14-1E210679418D}"/>
          </ac:spMkLst>
        </pc:spChg>
        <pc:spChg chg="mod">
          <ac:chgData name="kyun woo 'chris' hong" userId="6131542d45dab519" providerId="LiveId" clId="{0E38DFFE-1F53-49C8-A985-50CE58EC318A}" dt="2022-08-17T02:50:45.757" v="5628" actId="1076"/>
          <ac:spMkLst>
            <pc:docMk/>
            <pc:sldMk cId="1748958113" sldId="339"/>
            <ac:spMk id="14" creationId="{16E993BF-F2E8-EF3D-A2F8-BCA7BA1232AC}"/>
          </ac:spMkLst>
        </pc:spChg>
        <pc:spChg chg="del">
          <ac:chgData name="kyun woo 'chris' hong" userId="6131542d45dab519" providerId="LiveId" clId="{0E38DFFE-1F53-49C8-A985-50CE58EC318A}" dt="2022-08-17T02:50:36.838" v="5623" actId="478"/>
          <ac:spMkLst>
            <pc:docMk/>
            <pc:sldMk cId="1748958113" sldId="339"/>
            <ac:spMk id="15" creationId="{0066FF13-25CA-D8A2-FA33-64CB6BE297D0}"/>
          </ac:spMkLst>
        </pc:spChg>
        <pc:picChg chg="del">
          <ac:chgData name="kyun woo 'chris' hong" userId="6131542d45dab519" providerId="LiveId" clId="{0E38DFFE-1F53-49C8-A985-50CE58EC318A}" dt="2022-08-17T02:50:35.421" v="5622" actId="478"/>
          <ac:picMkLst>
            <pc:docMk/>
            <pc:sldMk cId="1748958113" sldId="339"/>
            <ac:picMk id="12" creationId="{D31E8A8F-D83B-6925-5CEE-B42EB0398ECC}"/>
          </ac:picMkLst>
        </pc:picChg>
        <pc:picChg chg="del">
          <ac:chgData name="kyun woo 'chris' hong" userId="6131542d45dab519" providerId="LiveId" clId="{0E38DFFE-1F53-49C8-A985-50CE58EC318A}" dt="2022-08-17T02:50:34.954" v="5621" actId="478"/>
          <ac:picMkLst>
            <pc:docMk/>
            <pc:sldMk cId="1748958113" sldId="339"/>
            <ac:picMk id="19" creationId="{259E2FCA-E78D-006B-D6FB-4FA9566C443F}"/>
          </ac:picMkLst>
        </pc:picChg>
      </pc:sldChg>
      <pc:sldChg chg="addSp delSp modSp mod">
        <pc:chgData name="kyun woo 'chris' hong" userId="6131542d45dab519" providerId="LiveId" clId="{0E38DFFE-1F53-49C8-A985-50CE58EC318A}" dt="2022-08-17T02:41:20.030" v="5258" actId="1076"/>
        <pc:sldMkLst>
          <pc:docMk/>
          <pc:sldMk cId="710664191" sldId="342"/>
        </pc:sldMkLst>
        <pc:spChg chg="mod">
          <ac:chgData name="kyun woo 'chris' hong" userId="6131542d45dab519" providerId="LiveId" clId="{0E38DFFE-1F53-49C8-A985-50CE58EC318A}" dt="2022-08-17T02:40:16.805" v="5201" actId="20577"/>
          <ac:spMkLst>
            <pc:docMk/>
            <pc:sldMk cId="710664191" sldId="342"/>
            <ac:spMk id="5" creationId="{C1A26B33-7240-46E7-85F0-3A16BC633179}"/>
          </ac:spMkLst>
        </pc:spChg>
        <pc:spChg chg="mod">
          <ac:chgData name="kyun woo 'chris' hong" userId="6131542d45dab519" providerId="LiveId" clId="{0E38DFFE-1F53-49C8-A985-50CE58EC318A}" dt="2022-08-17T02:40:31.268" v="5252" actId="14100"/>
          <ac:spMkLst>
            <pc:docMk/>
            <pc:sldMk cId="710664191" sldId="342"/>
            <ac:spMk id="6" creationId="{07AF5FDC-03A6-497C-AB14-1E210679418D}"/>
          </ac:spMkLst>
        </pc:spChg>
        <pc:spChg chg="add mod">
          <ac:chgData name="kyun woo 'chris' hong" userId="6131542d45dab519" providerId="LiveId" clId="{0E38DFFE-1F53-49C8-A985-50CE58EC318A}" dt="2022-08-17T02:41:20.030" v="5258" actId="1076"/>
          <ac:spMkLst>
            <pc:docMk/>
            <pc:sldMk cId="710664191" sldId="342"/>
            <ac:spMk id="8" creationId="{15B4739A-F60D-618E-215F-48E5527AD22C}"/>
          </ac:spMkLst>
        </pc:spChg>
        <pc:spChg chg="del">
          <ac:chgData name="kyun woo 'chris' hong" userId="6131542d45dab519" providerId="LiveId" clId="{0E38DFFE-1F53-49C8-A985-50CE58EC318A}" dt="2022-08-17T02:40:34.894" v="5256" actId="478"/>
          <ac:spMkLst>
            <pc:docMk/>
            <pc:sldMk cId="710664191" sldId="342"/>
            <ac:spMk id="10" creationId="{3F1D923B-8161-D50F-46B2-355273D2B1F8}"/>
          </ac:spMkLst>
        </pc:spChg>
        <pc:spChg chg="add mod">
          <ac:chgData name="kyun woo 'chris' hong" userId="6131542d45dab519" providerId="LiveId" clId="{0E38DFFE-1F53-49C8-A985-50CE58EC318A}" dt="2022-08-17T02:41:20.030" v="5258" actId="1076"/>
          <ac:spMkLst>
            <pc:docMk/>
            <pc:sldMk cId="710664191" sldId="342"/>
            <ac:spMk id="11" creationId="{3B1B9FEC-5D32-507B-0125-DE2390318834}"/>
          </ac:spMkLst>
        </pc:spChg>
        <pc:spChg chg="add mod">
          <ac:chgData name="kyun woo 'chris' hong" userId="6131542d45dab519" providerId="LiveId" clId="{0E38DFFE-1F53-49C8-A985-50CE58EC318A}" dt="2022-08-17T02:41:20.030" v="5258" actId="1076"/>
          <ac:spMkLst>
            <pc:docMk/>
            <pc:sldMk cId="710664191" sldId="342"/>
            <ac:spMk id="12" creationId="{5EAB694C-101A-BC91-F7CE-2A81D90A4E1B}"/>
          </ac:spMkLst>
        </pc:spChg>
        <pc:spChg chg="del">
          <ac:chgData name="kyun woo 'chris' hong" userId="6131542d45dab519" providerId="LiveId" clId="{0E38DFFE-1F53-49C8-A985-50CE58EC318A}" dt="2022-08-17T02:40:33.750" v="5255" actId="478"/>
          <ac:spMkLst>
            <pc:docMk/>
            <pc:sldMk cId="710664191" sldId="342"/>
            <ac:spMk id="25" creationId="{CF66990D-3FC1-82EC-9B5A-F0E2CA789C49}"/>
          </ac:spMkLst>
        </pc:spChg>
        <pc:picChg chg="del">
          <ac:chgData name="kyun woo 'chris' hong" userId="6131542d45dab519" providerId="LiveId" clId="{0E38DFFE-1F53-49C8-A985-50CE58EC318A}" dt="2022-08-17T02:40:32.325" v="5253" actId="478"/>
          <ac:picMkLst>
            <pc:docMk/>
            <pc:sldMk cId="710664191" sldId="342"/>
            <ac:picMk id="9" creationId="{70F78FAB-9777-F435-7F77-8F508F049569}"/>
          </ac:picMkLst>
        </pc:picChg>
        <pc:picChg chg="del">
          <ac:chgData name="kyun woo 'chris' hong" userId="6131542d45dab519" providerId="LiveId" clId="{0E38DFFE-1F53-49C8-A985-50CE58EC318A}" dt="2022-08-17T02:40:32.717" v="5254" actId="478"/>
          <ac:picMkLst>
            <pc:docMk/>
            <pc:sldMk cId="710664191" sldId="342"/>
            <ac:picMk id="24" creationId="{0DBBE465-53E8-2B0E-9BD8-EB05844E1F0A}"/>
          </ac:picMkLst>
        </pc:picChg>
      </pc:sldChg>
      <pc:sldChg chg="addSp delSp modSp mod ord">
        <pc:chgData name="kyun woo 'chris' hong" userId="6131542d45dab519" providerId="LiveId" clId="{0E38DFFE-1F53-49C8-A985-50CE58EC318A}" dt="2022-08-17T02:42:57.773" v="5325" actId="20577"/>
        <pc:sldMkLst>
          <pc:docMk/>
          <pc:sldMk cId="626226483" sldId="343"/>
        </pc:sldMkLst>
        <pc:spChg chg="mod">
          <ac:chgData name="kyun woo 'chris' hong" userId="6131542d45dab519" providerId="LiveId" clId="{0E38DFFE-1F53-49C8-A985-50CE58EC318A}" dt="2022-08-17T02:42:57.773" v="5325" actId="20577"/>
          <ac:spMkLst>
            <pc:docMk/>
            <pc:sldMk cId="626226483" sldId="343"/>
            <ac:spMk id="5" creationId="{C1A26B33-7240-46E7-85F0-3A16BC633179}"/>
          </ac:spMkLst>
        </pc:spChg>
        <pc:spChg chg="mod">
          <ac:chgData name="kyun woo 'chris' hong" userId="6131542d45dab519" providerId="LiveId" clId="{0E38DFFE-1F53-49C8-A985-50CE58EC318A}" dt="2022-08-17T02:41:29.421" v="5275" actId="20577"/>
          <ac:spMkLst>
            <pc:docMk/>
            <pc:sldMk cId="626226483" sldId="343"/>
            <ac:spMk id="6" creationId="{07AF5FDC-03A6-497C-AB14-1E210679418D}"/>
          </ac:spMkLst>
        </pc:spChg>
        <pc:spChg chg="add mod">
          <ac:chgData name="kyun woo 'chris' hong" userId="6131542d45dab519" providerId="LiveId" clId="{0E38DFFE-1F53-49C8-A985-50CE58EC318A}" dt="2022-08-17T02:42:37.724" v="5281"/>
          <ac:spMkLst>
            <pc:docMk/>
            <pc:sldMk cId="626226483" sldId="343"/>
            <ac:spMk id="8" creationId="{637A9343-A8C0-90BF-26D3-8212156F2BBB}"/>
          </ac:spMkLst>
        </pc:spChg>
        <pc:spChg chg="del">
          <ac:chgData name="kyun woo 'chris' hong" userId="6131542d45dab519" providerId="LiveId" clId="{0E38DFFE-1F53-49C8-A985-50CE58EC318A}" dt="2022-08-17T02:41:34.614" v="5280" actId="478"/>
          <ac:spMkLst>
            <pc:docMk/>
            <pc:sldMk cId="626226483" sldId="343"/>
            <ac:spMk id="23" creationId="{E5610F9C-E8B5-8214-AA15-366E9A2D7A79}"/>
          </ac:spMkLst>
        </pc:spChg>
        <pc:spChg chg="del">
          <ac:chgData name="kyun woo 'chris' hong" userId="6131542d45dab519" providerId="LiveId" clId="{0E38DFFE-1F53-49C8-A985-50CE58EC318A}" dt="2022-08-17T02:41:33.702" v="5279" actId="478"/>
          <ac:spMkLst>
            <pc:docMk/>
            <pc:sldMk cId="626226483" sldId="343"/>
            <ac:spMk id="24" creationId="{DDDCAAAB-31E9-3C02-0809-DF6B98106344}"/>
          </ac:spMkLst>
        </pc:spChg>
        <pc:picChg chg="del">
          <ac:chgData name="kyun woo 'chris' hong" userId="6131542d45dab519" providerId="LiveId" clId="{0E38DFFE-1F53-49C8-A985-50CE58EC318A}" dt="2022-08-17T02:41:32.468" v="5278" actId="478"/>
          <ac:picMkLst>
            <pc:docMk/>
            <pc:sldMk cId="626226483" sldId="343"/>
            <ac:picMk id="11" creationId="{708EC0C3-E61C-A3D7-3EC6-D08CAE6F67CF}"/>
          </ac:picMkLst>
        </pc:picChg>
        <pc:picChg chg="del">
          <ac:chgData name="kyun woo 'chris' hong" userId="6131542d45dab519" providerId="LiveId" clId="{0E38DFFE-1F53-49C8-A985-50CE58EC318A}" dt="2022-08-17T02:41:32.468" v="5278" actId="478"/>
          <ac:picMkLst>
            <pc:docMk/>
            <pc:sldMk cId="626226483" sldId="343"/>
            <ac:picMk id="13" creationId="{4CE88180-4472-CFAC-2E91-9118F22F1B4B}"/>
          </ac:picMkLst>
        </pc:picChg>
      </pc:sldChg>
      <pc:sldChg chg="addSp delSp modSp mod">
        <pc:chgData name="kyun woo 'chris' hong" userId="6131542d45dab519" providerId="LiveId" clId="{0E38DFFE-1F53-49C8-A985-50CE58EC318A}" dt="2022-08-17T02:44:15.708" v="5356"/>
        <pc:sldMkLst>
          <pc:docMk/>
          <pc:sldMk cId="3966356923" sldId="344"/>
        </pc:sldMkLst>
        <pc:spChg chg="mod">
          <ac:chgData name="kyun woo 'chris' hong" userId="6131542d45dab519" providerId="LiveId" clId="{0E38DFFE-1F53-49C8-A985-50CE58EC318A}" dt="2022-08-17T02:43:59.973" v="5351" actId="20577"/>
          <ac:spMkLst>
            <pc:docMk/>
            <pc:sldMk cId="3966356923" sldId="344"/>
            <ac:spMk id="4" creationId="{CEBC5D43-4361-4B73-A737-D34741470F25}"/>
          </ac:spMkLst>
        </pc:spChg>
        <pc:spChg chg="mod">
          <ac:chgData name="kyun woo 'chris' hong" userId="6131542d45dab519" providerId="LiveId" clId="{0E38DFFE-1F53-49C8-A985-50CE58EC318A}" dt="2022-08-17T02:42:50.981" v="5316" actId="20577"/>
          <ac:spMkLst>
            <pc:docMk/>
            <pc:sldMk cId="3966356923" sldId="344"/>
            <ac:spMk id="5" creationId="{C1A26B33-7240-46E7-85F0-3A16BC633179}"/>
          </ac:spMkLst>
        </pc:spChg>
        <pc:spChg chg="mod">
          <ac:chgData name="kyun woo 'chris' hong" userId="6131542d45dab519" providerId="LiveId" clId="{0E38DFFE-1F53-49C8-A985-50CE58EC318A}" dt="2022-08-17T02:42:47.718" v="5309" actId="20577"/>
          <ac:spMkLst>
            <pc:docMk/>
            <pc:sldMk cId="3966356923" sldId="344"/>
            <ac:spMk id="6" creationId="{07AF5FDC-03A6-497C-AB14-1E210679418D}"/>
          </ac:spMkLst>
        </pc:spChg>
        <pc:spChg chg="add mod">
          <ac:chgData name="kyun woo 'chris' hong" userId="6131542d45dab519" providerId="LiveId" clId="{0E38DFFE-1F53-49C8-A985-50CE58EC318A}" dt="2022-08-17T02:44:15.708" v="5356"/>
          <ac:spMkLst>
            <pc:docMk/>
            <pc:sldMk cId="3966356923" sldId="344"/>
            <ac:spMk id="10" creationId="{257B324D-FF50-D158-A209-7C30275C2E5E}"/>
          </ac:spMkLst>
        </pc:spChg>
        <pc:spChg chg="del">
          <ac:chgData name="kyun woo 'chris' hong" userId="6131542d45dab519" providerId="LiveId" clId="{0E38DFFE-1F53-49C8-A985-50CE58EC318A}" dt="2022-08-17T02:44:05.006" v="5355" actId="478"/>
          <ac:spMkLst>
            <pc:docMk/>
            <pc:sldMk cId="3966356923" sldId="344"/>
            <ac:spMk id="32" creationId="{2C3844D0-5747-9D95-D106-639AD3954DB4}"/>
          </ac:spMkLst>
        </pc:spChg>
        <pc:spChg chg="del">
          <ac:chgData name="kyun woo 'chris' hong" userId="6131542d45dab519" providerId="LiveId" clId="{0E38DFFE-1F53-49C8-A985-50CE58EC318A}" dt="2022-08-17T02:44:03.486" v="5354" actId="478"/>
          <ac:spMkLst>
            <pc:docMk/>
            <pc:sldMk cId="3966356923" sldId="344"/>
            <ac:spMk id="33" creationId="{C3211840-CD48-70D5-55A2-6950A94053DB}"/>
          </ac:spMkLst>
        </pc:spChg>
        <pc:graphicFrameChg chg="add mod">
          <ac:chgData name="kyun woo 'chris' hong" userId="6131542d45dab519" providerId="LiveId" clId="{0E38DFFE-1F53-49C8-A985-50CE58EC318A}" dt="2022-08-17T02:44:15.708" v="5356"/>
          <ac:graphicFrameMkLst>
            <pc:docMk/>
            <pc:sldMk cId="3966356923" sldId="344"/>
            <ac:graphicFrameMk id="8" creationId="{52853151-F4B1-88C9-5314-068C64A1D99D}"/>
          </ac:graphicFrameMkLst>
        </pc:graphicFrameChg>
        <pc:graphicFrameChg chg="add mod">
          <ac:chgData name="kyun woo 'chris' hong" userId="6131542d45dab519" providerId="LiveId" clId="{0E38DFFE-1F53-49C8-A985-50CE58EC318A}" dt="2022-08-17T02:44:15.708" v="5356"/>
          <ac:graphicFrameMkLst>
            <pc:docMk/>
            <pc:sldMk cId="3966356923" sldId="344"/>
            <ac:graphicFrameMk id="9" creationId="{92E22BCC-EAC0-3D9C-92B9-9CB34DE039F1}"/>
          </ac:graphicFrameMkLst>
        </pc:graphicFrameChg>
        <pc:picChg chg="del">
          <ac:chgData name="kyun woo 'chris' hong" userId="6131542d45dab519" providerId="LiveId" clId="{0E38DFFE-1F53-49C8-A985-50CE58EC318A}" dt="2022-08-17T02:44:02.157" v="5352" actId="478"/>
          <ac:picMkLst>
            <pc:docMk/>
            <pc:sldMk cId="3966356923" sldId="344"/>
            <ac:picMk id="11" creationId="{C2469F70-D523-899E-3E4E-916F0E60ABF4}"/>
          </ac:picMkLst>
        </pc:picChg>
        <pc:picChg chg="del">
          <ac:chgData name="kyun woo 'chris' hong" userId="6131542d45dab519" providerId="LiveId" clId="{0E38DFFE-1F53-49C8-A985-50CE58EC318A}" dt="2022-08-17T02:44:02.437" v="5353" actId="478"/>
          <ac:picMkLst>
            <pc:docMk/>
            <pc:sldMk cId="3966356923" sldId="344"/>
            <ac:picMk id="13" creationId="{C5E0010E-934E-30F1-FB7D-1EE316573602}"/>
          </ac:picMkLst>
        </pc:picChg>
      </pc:sldChg>
      <pc:sldChg chg="delSp modSp mod">
        <pc:chgData name="kyun woo 'chris' hong" userId="6131542d45dab519" providerId="LiveId" clId="{0E38DFFE-1F53-49C8-A985-50CE58EC318A}" dt="2022-08-16T23:53:10.287" v="2978" actId="478"/>
        <pc:sldMkLst>
          <pc:docMk/>
          <pc:sldMk cId="3957949075" sldId="345"/>
        </pc:sldMkLst>
        <pc:spChg chg="mod">
          <ac:chgData name="kyun woo 'chris' hong" userId="6131542d45dab519" providerId="LiveId" clId="{0E38DFFE-1F53-49C8-A985-50CE58EC318A}" dt="2022-08-16T23:53:07.941" v="2977" actId="20577"/>
          <ac:spMkLst>
            <pc:docMk/>
            <pc:sldMk cId="3957949075" sldId="345"/>
            <ac:spMk id="5" creationId="{C1A26B33-7240-46E7-85F0-3A16BC633179}"/>
          </ac:spMkLst>
        </pc:spChg>
        <pc:spChg chg="del">
          <ac:chgData name="kyun woo 'chris' hong" userId="6131542d45dab519" providerId="LiveId" clId="{0E38DFFE-1F53-49C8-A985-50CE58EC318A}" dt="2022-08-16T23:53:10.287" v="2978" actId="478"/>
          <ac:spMkLst>
            <pc:docMk/>
            <pc:sldMk cId="3957949075" sldId="345"/>
            <ac:spMk id="6" creationId="{47A63B09-5D35-F1E7-FB8F-A70DF744B5CF}"/>
          </ac:spMkLst>
        </pc:spChg>
      </pc:sldChg>
      <pc:sldChg chg="addSp delSp modSp mod ord">
        <pc:chgData name="kyun woo 'chris' hong" userId="6131542d45dab519" providerId="LiveId" clId="{0E38DFFE-1F53-49C8-A985-50CE58EC318A}" dt="2022-08-16T23:52:34.943" v="2970"/>
        <pc:sldMkLst>
          <pc:docMk/>
          <pc:sldMk cId="3643690859" sldId="354"/>
        </pc:sldMkLst>
        <pc:spChg chg="mod">
          <ac:chgData name="kyun woo 'chris' hong" userId="6131542d45dab519" providerId="LiveId" clId="{0E38DFFE-1F53-49C8-A985-50CE58EC318A}" dt="2022-08-16T02:36:02.716" v="1597" actId="20577"/>
          <ac:spMkLst>
            <pc:docMk/>
            <pc:sldMk cId="3643690859" sldId="354"/>
            <ac:spMk id="5" creationId="{C1A26B33-7240-46E7-85F0-3A16BC633179}"/>
          </ac:spMkLst>
        </pc:spChg>
        <pc:spChg chg="mod">
          <ac:chgData name="kyun woo 'chris' hong" userId="6131542d45dab519" providerId="LiveId" clId="{0E38DFFE-1F53-49C8-A985-50CE58EC318A}" dt="2022-08-16T02:36:15.604" v="1618" actId="20577"/>
          <ac:spMkLst>
            <pc:docMk/>
            <pc:sldMk cId="3643690859" sldId="354"/>
            <ac:spMk id="6" creationId="{07AF5FDC-03A6-497C-AB14-1E210679418D}"/>
          </ac:spMkLst>
        </pc:spChg>
        <pc:spChg chg="add mod">
          <ac:chgData name="kyun woo 'chris' hong" userId="6131542d45dab519" providerId="LiveId" clId="{0E38DFFE-1F53-49C8-A985-50CE58EC318A}" dt="2022-08-16T02:58:21.792" v="2425" actId="20577"/>
          <ac:spMkLst>
            <pc:docMk/>
            <pc:sldMk cId="3643690859" sldId="354"/>
            <ac:spMk id="8" creationId="{3C40B4BD-0DFB-A26E-A675-9ECAC6301DB0}"/>
          </ac:spMkLst>
        </pc:spChg>
        <pc:picChg chg="del">
          <ac:chgData name="kyun woo 'chris' hong" userId="6131542d45dab519" providerId="LiveId" clId="{0E38DFFE-1F53-49C8-A985-50CE58EC318A}" dt="2022-08-16T02:36:18.348" v="1619" actId="478"/>
          <ac:picMkLst>
            <pc:docMk/>
            <pc:sldMk cId="3643690859" sldId="354"/>
            <ac:picMk id="9" creationId="{F3EB3117-C9CC-D0C5-3A54-A281E6C4DB29}"/>
          </ac:picMkLst>
        </pc:picChg>
      </pc:sldChg>
      <pc:sldChg chg="addSp delSp modSp mod modNotesTx">
        <pc:chgData name="kyun woo 'chris' hong" userId="6131542d45dab519" providerId="LiveId" clId="{0E38DFFE-1F53-49C8-A985-50CE58EC318A}" dt="2022-08-17T02:51:12.200" v="5630" actId="6549"/>
        <pc:sldMkLst>
          <pc:docMk/>
          <pc:sldMk cId="1611825972" sldId="357"/>
        </pc:sldMkLst>
        <pc:spChg chg="mod">
          <ac:chgData name="kyun woo 'chris' hong" userId="6131542d45dab519" providerId="LiveId" clId="{0E38DFFE-1F53-49C8-A985-50CE58EC318A}" dt="2022-08-16T02:05:00.034" v="819" actId="20577"/>
          <ac:spMkLst>
            <pc:docMk/>
            <pc:sldMk cId="1611825972" sldId="357"/>
            <ac:spMk id="4" creationId="{1CBB142A-48B1-4102-8B60-D655800C1E9B}"/>
          </ac:spMkLst>
        </pc:spChg>
        <pc:spChg chg="mod">
          <ac:chgData name="kyun woo 'chris' hong" userId="6131542d45dab519" providerId="LiveId" clId="{0E38DFFE-1F53-49C8-A985-50CE58EC318A}" dt="2022-08-17T02:19:25.100" v="4757" actId="20577"/>
          <ac:spMkLst>
            <pc:docMk/>
            <pc:sldMk cId="1611825972" sldId="357"/>
            <ac:spMk id="5" creationId="{9C5F01EE-F6A3-4B45-B12B-F6A2B6A336B3}"/>
          </ac:spMkLst>
        </pc:spChg>
        <pc:spChg chg="del">
          <ac:chgData name="kyun woo 'chris' hong" userId="6131542d45dab519" providerId="LiveId" clId="{0E38DFFE-1F53-49C8-A985-50CE58EC318A}" dt="2022-08-16T03:32:10.271" v="2580" actId="478"/>
          <ac:spMkLst>
            <pc:docMk/>
            <pc:sldMk cId="1611825972" sldId="357"/>
            <ac:spMk id="6" creationId="{DE10094E-F3B0-1A3A-005B-B31BEDA41EAD}"/>
          </ac:spMkLst>
        </pc:spChg>
        <pc:spChg chg="mod">
          <ac:chgData name="kyun woo 'chris' hong" userId="6131542d45dab519" providerId="LiveId" clId="{0E38DFFE-1F53-49C8-A985-50CE58EC318A}" dt="2022-08-17T02:49:49.245" v="5601" actId="20577"/>
          <ac:spMkLst>
            <pc:docMk/>
            <pc:sldMk cId="1611825972" sldId="357"/>
            <ac:spMk id="7" creationId="{A6284750-36F9-5EE0-0889-0C49299F4C9B}"/>
          </ac:spMkLst>
        </pc:spChg>
        <pc:spChg chg="del mod">
          <ac:chgData name="kyun woo 'chris' hong" userId="6131542d45dab519" providerId="LiveId" clId="{0E38DFFE-1F53-49C8-A985-50CE58EC318A}" dt="2022-08-16T03:25:32.750" v="2444" actId="478"/>
          <ac:spMkLst>
            <pc:docMk/>
            <pc:sldMk cId="1611825972" sldId="357"/>
            <ac:spMk id="11" creationId="{519D1113-FD88-8D43-303D-DBAD6662AAED}"/>
          </ac:spMkLst>
        </pc:spChg>
        <pc:spChg chg="mod">
          <ac:chgData name="kyun woo 'chris' hong" userId="6131542d45dab519" providerId="LiveId" clId="{0E38DFFE-1F53-49C8-A985-50CE58EC318A}" dt="2022-08-17T02:35:00.956" v="5061" actId="20577"/>
          <ac:spMkLst>
            <pc:docMk/>
            <pc:sldMk cId="1611825972" sldId="357"/>
            <ac:spMk id="14" creationId="{48C0CAA2-127C-77E3-DBFE-B19AECC1F1FA}"/>
          </ac:spMkLst>
        </pc:spChg>
        <pc:picChg chg="add mod">
          <ac:chgData name="kyun woo 'chris' hong" userId="6131542d45dab519" providerId="LiveId" clId="{0E38DFFE-1F53-49C8-A985-50CE58EC318A}" dt="2022-08-17T02:38:36.076" v="5071" actId="1076"/>
          <ac:picMkLst>
            <pc:docMk/>
            <pc:sldMk cId="1611825972" sldId="357"/>
            <ac:picMk id="8" creationId="{3C3DB40E-801F-FBA3-3AB5-BA52B02AF5EB}"/>
          </ac:picMkLst>
        </pc:picChg>
        <pc:picChg chg="add mod">
          <ac:chgData name="kyun woo 'chris' hong" userId="6131542d45dab519" providerId="LiveId" clId="{0E38DFFE-1F53-49C8-A985-50CE58EC318A}" dt="2022-08-17T02:38:34.500" v="5070" actId="1076"/>
          <ac:picMkLst>
            <pc:docMk/>
            <pc:sldMk cId="1611825972" sldId="357"/>
            <ac:picMk id="10" creationId="{231F6D73-0078-CC44-54AE-A154CB03BC39}"/>
          </ac:picMkLst>
        </pc:picChg>
        <pc:cxnChg chg="del mod">
          <ac:chgData name="kyun woo 'chris' hong" userId="6131542d45dab519" providerId="LiveId" clId="{0E38DFFE-1F53-49C8-A985-50CE58EC318A}" dt="2022-08-16T03:25:31.749" v="2443" actId="478"/>
          <ac:cxnSpMkLst>
            <pc:docMk/>
            <pc:sldMk cId="1611825972" sldId="357"/>
            <ac:cxnSpMk id="9" creationId="{3FA85842-2964-C299-79F5-27AB51489484}"/>
          </ac:cxnSpMkLst>
        </pc:cxnChg>
      </pc:sldChg>
      <pc:sldChg chg="addSp delSp modSp mod">
        <pc:chgData name="kyun woo 'chris' hong" userId="6131542d45dab519" providerId="LiveId" clId="{0E38DFFE-1F53-49C8-A985-50CE58EC318A}" dt="2022-08-17T01:52:43.147" v="3574" actId="20577"/>
        <pc:sldMkLst>
          <pc:docMk/>
          <pc:sldMk cId="479721265" sldId="358"/>
        </pc:sldMkLst>
        <pc:spChg chg="mod">
          <ac:chgData name="kyun woo 'chris' hong" userId="6131542d45dab519" providerId="LiveId" clId="{0E38DFFE-1F53-49C8-A985-50CE58EC318A}" dt="2022-08-17T01:52:43.147" v="3574" actId="20577"/>
          <ac:spMkLst>
            <pc:docMk/>
            <pc:sldMk cId="479721265" sldId="358"/>
            <ac:spMk id="4" creationId="{1CBB142A-48B1-4102-8B60-D655800C1E9B}"/>
          </ac:spMkLst>
        </pc:spChg>
        <pc:spChg chg="mod">
          <ac:chgData name="kyun woo 'chris' hong" userId="6131542d45dab519" providerId="LiveId" clId="{0E38DFFE-1F53-49C8-A985-50CE58EC318A}" dt="2022-08-17T01:52:41.296" v="3572"/>
          <ac:spMkLst>
            <pc:docMk/>
            <pc:sldMk cId="479721265" sldId="358"/>
            <ac:spMk id="5" creationId="{9C5F01EE-F6A3-4B45-B12B-F6A2B6A336B3}"/>
          </ac:spMkLst>
        </pc:spChg>
        <pc:spChg chg="del">
          <ac:chgData name="kyun woo 'chris' hong" userId="6131542d45dab519" providerId="LiveId" clId="{0E38DFFE-1F53-49C8-A985-50CE58EC318A}" dt="2022-08-17T00:33:33.919" v="3026" actId="478"/>
          <ac:spMkLst>
            <pc:docMk/>
            <pc:sldMk cId="479721265" sldId="358"/>
            <ac:spMk id="6" creationId="{6E32BDE6-59EC-F819-6BDA-9EF080678BB2}"/>
          </ac:spMkLst>
        </pc:spChg>
        <pc:spChg chg="mod">
          <ac:chgData name="kyun woo 'chris' hong" userId="6131542d45dab519" providerId="LiveId" clId="{0E38DFFE-1F53-49C8-A985-50CE58EC318A}" dt="2022-08-17T00:35:53.185" v="3103" actId="5793"/>
          <ac:spMkLst>
            <pc:docMk/>
            <pc:sldMk cId="479721265" sldId="358"/>
            <ac:spMk id="9" creationId="{948D8421-FF9B-892C-E30E-0A25F3255A8A}"/>
          </ac:spMkLst>
        </pc:spChg>
        <pc:spChg chg="add mod">
          <ac:chgData name="kyun woo 'chris' hong" userId="6131542d45dab519" providerId="LiveId" clId="{0E38DFFE-1F53-49C8-A985-50CE58EC318A}" dt="2022-08-17T00:35:08.034" v="3071" actId="1582"/>
          <ac:spMkLst>
            <pc:docMk/>
            <pc:sldMk cId="479721265" sldId="358"/>
            <ac:spMk id="13" creationId="{16F859C2-BF07-FA9B-C15F-66717A447981}"/>
          </ac:spMkLst>
        </pc:spChg>
        <pc:spChg chg="mod">
          <ac:chgData name="kyun woo 'chris' hong" userId="6131542d45dab519" providerId="LiveId" clId="{0E38DFFE-1F53-49C8-A985-50CE58EC318A}" dt="2022-08-16T23:53:34.581" v="3005" actId="20577"/>
          <ac:spMkLst>
            <pc:docMk/>
            <pc:sldMk cId="479721265" sldId="358"/>
            <ac:spMk id="14" creationId="{48C0CAA2-127C-77E3-DBFE-B19AECC1F1FA}"/>
          </ac:spMkLst>
        </pc:spChg>
        <pc:spChg chg="add del mod">
          <ac:chgData name="kyun woo 'chris' hong" userId="6131542d45dab519" providerId="LiveId" clId="{0E38DFFE-1F53-49C8-A985-50CE58EC318A}" dt="2022-08-17T00:35:15.256" v="3074" actId="478"/>
          <ac:spMkLst>
            <pc:docMk/>
            <pc:sldMk cId="479721265" sldId="358"/>
            <ac:spMk id="16" creationId="{96D218C9-42C6-C3FE-96CF-E10F4286F42E}"/>
          </ac:spMkLst>
        </pc:spChg>
        <pc:spChg chg="add mod">
          <ac:chgData name="kyun woo 'chris' hong" userId="6131542d45dab519" providerId="LiveId" clId="{0E38DFFE-1F53-49C8-A985-50CE58EC318A}" dt="2022-08-17T00:35:21.191" v="3083" actId="20577"/>
          <ac:spMkLst>
            <pc:docMk/>
            <pc:sldMk cId="479721265" sldId="358"/>
            <ac:spMk id="17" creationId="{A1155685-E7FF-419C-3510-16D4509E1E4E}"/>
          </ac:spMkLst>
        </pc:spChg>
        <pc:picChg chg="del mod">
          <ac:chgData name="kyun woo 'chris' hong" userId="6131542d45dab519" providerId="LiveId" clId="{0E38DFFE-1F53-49C8-A985-50CE58EC318A}" dt="2022-08-17T00:33:09.111" v="3007" actId="478"/>
          <ac:picMkLst>
            <pc:docMk/>
            <pc:sldMk cId="479721265" sldId="358"/>
            <ac:picMk id="8" creationId="{B388DADD-2D20-6904-3D40-6D12A0FC4169}"/>
          </ac:picMkLst>
        </pc:picChg>
        <pc:picChg chg="add mod ord">
          <ac:chgData name="kyun woo 'chris' hong" userId="6131542d45dab519" providerId="LiveId" clId="{0E38DFFE-1F53-49C8-A985-50CE58EC318A}" dt="2022-08-17T00:34:25.823" v="3039" actId="1076"/>
          <ac:picMkLst>
            <pc:docMk/>
            <pc:sldMk cId="479721265" sldId="358"/>
            <ac:picMk id="10" creationId="{51F665D6-C301-D8CB-D5B2-1F24E469E837}"/>
          </ac:picMkLst>
        </pc:picChg>
        <pc:picChg chg="add mod">
          <ac:chgData name="kyun woo 'chris' hong" userId="6131542d45dab519" providerId="LiveId" clId="{0E38DFFE-1F53-49C8-A985-50CE58EC318A}" dt="2022-08-17T00:34:23.046" v="3038" actId="1076"/>
          <ac:picMkLst>
            <pc:docMk/>
            <pc:sldMk cId="479721265" sldId="358"/>
            <ac:picMk id="12" creationId="{E5D41C50-6F62-D4EA-5EE6-66107A42D278}"/>
          </ac:picMkLst>
        </pc:picChg>
      </pc:sldChg>
      <pc:sldChg chg="addSp delSp modSp add mod">
        <pc:chgData name="kyun woo 'chris' hong" userId="6131542d45dab519" providerId="LiveId" clId="{0E38DFFE-1F53-49C8-A985-50CE58EC318A}" dt="2022-08-17T02:07:27.220" v="4195" actId="20577"/>
        <pc:sldMkLst>
          <pc:docMk/>
          <pc:sldMk cId="3384172803" sldId="365"/>
        </pc:sldMkLst>
        <pc:spChg chg="mod">
          <ac:chgData name="kyun woo 'chris' hong" userId="6131542d45dab519" providerId="LiveId" clId="{0E38DFFE-1F53-49C8-A985-50CE58EC318A}" dt="2022-08-17T01:53:07.227" v="3594" actId="20577"/>
          <ac:spMkLst>
            <pc:docMk/>
            <pc:sldMk cId="3384172803" sldId="365"/>
            <ac:spMk id="5" creationId="{9C5F01EE-F6A3-4B45-B12B-F6A2B6A336B3}"/>
          </ac:spMkLst>
        </pc:spChg>
        <pc:spChg chg="del">
          <ac:chgData name="kyun woo 'chris' hong" userId="6131542d45dab519" providerId="LiveId" clId="{0E38DFFE-1F53-49C8-A985-50CE58EC318A}" dt="2022-08-17T01:58:01.925" v="3771" actId="478"/>
          <ac:spMkLst>
            <pc:docMk/>
            <pc:sldMk cId="3384172803" sldId="365"/>
            <ac:spMk id="6" creationId="{6E32BDE6-59EC-F819-6BDA-9EF080678BB2}"/>
          </ac:spMkLst>
        </pc:spChg>
        <pc:spChg chg="add del mod">
          <ac:chgData name="kyun woo 'chris' hong" userId="6131542d45dab519" providerId="LiveId" clId="{0E38DFFE-1F53-49C8-A985-50CE58EC318A}" dt="2022-08-17T01:57:57.140" v="3767" actId="478"/>
          <ac:spMkLst>
            <pc:docMk/>
            <pc:sldMk cId="3384172803" sldId="365"/>
            <ac:spMk id="7" creationId="{B1B4303C-C816-13EA-1D1E-681EBEDD4EBE}"/>
          </ac:spMkLst>
        </pc:spChg>
        <pc:spChg chg="mod">
          <ac:chgData name="kyun woo 'chris' hong" userId="6131542d45dab519" providerId="LiveId" clId="{0E38DFFE-1F53-49C8-A985-50CE58EC318A}" dt="2022-08-17T02:06:48.236" v="4155" actId="1076"/>
          <ac:spMkLst>
            <pc:docMk/>
            <pc:sldMk cId="3384172803" sldId="365"/>
            <ac:spMk id="9" creationId="{948D8421-FF9B-892C-E30E-0A25F3255A8A}"/>
          </ac:spMkLst>
        </pc:spChg>
        <pc:spChg chg="add del mod">
          <ac:chgData name="kyun woo 'chris' hong" userId="6131542d45dab519" providerId="LiveId" clId="{0E38DFFE-1F53-49C8-A985-50CE58EC318A}" dt="2022-08-17T01:57:58.334" v="3768" actId="478"/>
          <ac:spMkLst>
            <pc:docMk/>
            <pc:sldMk cId="3384172803" sldId="365"/>
            <ac:spMk id="10" creationId="{34B70D3E-8ADA-9E91-5705-8BB93D5F1CBE}"/>
          </ac:spMkLst>
        </pc:spChg>
        <pc:spChg chg="mod">
          <ac:chgData name="kyun woo 'chris' hong" userId="6131542d45dab519" providerId="LiveId" clId="{0E38DFFE-1F53-49C8-A985-50CE58EC318A}" dt="2022-08-17T02:06:48.236" v="4155" actId="1076"/>
          <ac:spMkLst>
            <pc:docMk/>
            <pc:sldMk cId="3384172803" sldId="365"/>
            <ac:spMk id="14" creationId="{48C0CAA2-127C-77E3-DBFE-B19AECC1F1FA}"/>
          </ac:spMkLst>
        </pc:spChg>
        <pc:spChg chg="add del mod">
          <ac:chgData name="kyun woo 'chris' hong" userId="6131542d45dab519" providerId="LiveId" clId="{0E38DFFE-1F53-49C8-A985-50CE58EC318A}" dt="2022-08-17T01:57:59.436" v="3769" actId="478"/>
          <ac:spMkLst>
            <pc:docMk/>
            <pc:sldMk cId="3384172803" sldId="365"/>
            <ac:spMk id="16" creationId="{AD226A4F-BAFD-68D8-0B05-AAAEFFEDD592}"/>
          </ac:spMkLst>
        </pc:spChg>
        <pc:spChg chg="add mod">
          <ac:chgData name="kyun woo 'chris' hong" userId="6131542d45dab519" providerId="LiveId" clId="{0E38DFFE-1F53-49C8-A985-50CE58EC318A}" dt="2022-08-17T02:07:27.220" v="4195" actId="20577"/>
          <ac:spMkLst>
            <pc:docMk/>
            <pc:sldMk cId="3384172803" sldId="365"/>
            <ac:spMk id="17" creationId="{06D20DA9-4B51-4E7F-C70D-9B119B661BA6}"/>
          </ac:spMkLst>
        </pc:spChg>
        <pc:spChg chg="add mod">
          <ac:chgData name="kyun woo 'chris' hong" userId="6131542d45dab519" providerId="LiveId" clId="{0E38DFFE-1F53-49C8-A985-50CE58EC318A}" dt="2022-08-17T02:05:54.231" v="4154"/>
          <ac:spMkLst>
            <pc:docMk/>
            <pc:sldMk cId="3384172803" sldId="365"/>
            <ac:spMk id="18" creationId="{880427AA-E833-AC98-4072-916428AFBACB}"/>
          </ac:spMkLst>
        </pc:spChg>
        <pc:picChg chg="del">
          <ac:chgData name="kyun woo 'chris' hong" userId="6131542d45dab519" providerId="LiveId" clId="{0E38DFFE-1F53-49C8-A985-50CE58EC318A}" dt="2022-08-17T01:55:26.460" v="3610" actId="478"/>
          <ac:picMkLst>
            <pc:docMk/>
            <pc:sldMk cId="3384172803" sldId="365"/>
            <ac:picMk id="8" creationId="{B388DADD-2D20-6904-3D40-6D12A0FC4169}"/>
          </ac:picMkLst>
        </pc:picChg>
        <pc:picChg chg="add mod">
          <ac:chgData name="kyun woo 'chris' hong" userId="6131542d45dab519" providerId="LiveId" clId="{0E38DFFE-1F53-49C8-A985-50CE58EC318A}" dt="2022-08-17T02:06:48.236" v="4155" actId="1076"/>
          <ac:picMkLst>
            <pc:docMk/>
            <pc:sldMk cId="3384172803" sldId="365"/>
            <ac:picMk id="11" creationId="{733F33C2-8C71-B1C7-6B62-CB3B9D895017}"/>
          </ac:picMkLst>
        </pc:picChg>
        <pc:cxnChg chg="add del mod">
          <ac:chgData name="kyun woo 'chris' hong" userId="6131542d45dab519" providerId="LiveId" clId="{0E38DFFE-1F53-49C8-A985-50CE58EC318A}" dt="2022-08-17T01:58:00.139" v="3770" actId="478"/>
          <ac:cxnSpMkLst>
            <pc:docMk/>
            <pc:sldMk cId="3384172803" sldId="365"/>
            <ac:cxnSpMk id="12" creationId="{2CBAE636-CD42-2136-C2D6-C6FDBF776D3F}"/>
          </ac:cxnSpMkLst>
        </pc:cxnChg>
        <pc:cxnChg chg="add mod">
          <ac:chgData name="kyun woo 'chris' hong" userId="6131542d45dab519" providerId="LiveId" clId="{0E38DFFE-1F53-49C8-A985-50CE58EC318A}" dt="2022-08-17T02:05:54.231" v="4154"/>
          <ac:cxnSpMkLst>
            <pc:docMk/>
            <pc:sldMk cId="3384172803" sldId="365"/>
            <ac:cxnSpMk id="13" creationId="{5AFFC43C-8B39-B77A-2FBD-EA4BBBCE8189}"/>
          </ac:cxnSpMkLst>
        </pc:cxnChg>
        <pc:cxnChg chg="mod">
          <ac:chgData name="kyun woo 'chris' hong" userId="6131542d45dab519" providerId="LiveId" clId="{0E38DFFE-1F53-49C8-A985-50CE58EC318A}" dt="2022-08-17T02:06:48.236" v="4155" actId="1076"/>
          <ac:cxnSpMkLst>
            <pc:docMk/>
            <pc:sldMk cId="3384172803" sldId="365"/>
            <ac:cxnSpMk id="15" creationId="{E20372A5-94EB-FF68-B441-CA8F6DF8BD8B}"/>
          </ac:cxnSpMkLst>
        </pc:cxnChg>
      </pc:sldChg>
      <pc:sldChg chg="addSp delSp modSp add mod">
        <pc:chgData name="kyun woo 'chris' hong" userId="6131542d45dab519" providerId="LiveId" clId="{0E38DFFE-1F53-49C8-A985-50CE58EC318A}" dt="2022-08-17T02:34:52.908" v="5055" actId="20577"/>
        <pc:sldMkLst>
          <pc:docMk/>
          <pc:sldMk cId="2350190461" sldId="366"/>
        </pc:sldMkLst>
        <pc:spChg chg="mod">
          <ac:chgData name="kyun woo 'chris' hong" userId="6131542d45dab519" providerId="LiveId" clId="{0E38DFFE-1F53-49C8-A985-50CE58EC318A}" dt="2022-08-17T02:08:04.291" v="4207" actId="20577"/>
          <ac:spMkLst>
            <pc:docMk/>
            <pc:sldMk cId="2350190461" sldId="366"/>
            <ac:spMk id="5" creationId="{9C5F01EE-F6A3-4B45-B12B-F6A2B6A336B3}"/>
          </ac:spMkLst>
        </pc:spChg>
        <pc:spChg chg="add del mod">
          <ac:chgData name="kyun woo 'chris' hong" userId="6131542d45dab519" providerId="LiveId" clId="{0E38DFFE-1F53-49C8-A985-50CE58EC318A}" dt="2022-08-17T02:11:47.820" v="4296" actId="478"/>
          <ac:spMkLst>
            <pc:docMk/>
            <pc:sldMk cId="2350190461" sldId="366"/>
            <ac:spMk id="6" creationId="{1085DF6F-D0B0-DE64-8C19-2AB0DA081991}"/>
          </ac:spMkLst>
        </pc:spChg>
        <pc:spChg chg="mod">
          <ac:chgData name="kyun woo 'chris' hong" userId="6131542d45dab519" providerId="LiveId" clId="{0E38DFFE-1F53-49C8-A985-50CE58EC318A}" dt="2022-08-17T02:34:52.908" v="5055" actId="20577"/>
          <ac:spMkLst>
            <pc:docMk/>
            <pc:sldMk cId="2350190461" sldId="366"/>
            <ac:spMk id="8" creationId="{949F216C-4527-81D4-CCFE-79F8F11CADE3}"/>
          </ac:spMkLst>
        </pc:spChg>
        <pc:spChg chg="add del mod">
          <ac:chgData name="kyun woo 'chris' hong" userId="6131542d45dab519" providerId="LiveId" clId="{0E38DFFE-1F53-49C8-A985-50CE58EC318A}" dt="2022-08-17T02:11:49.852" v="4298" actId="478"/>
          <ac:spMkLst>
            <pc:docMk/>
            <pc:sldMk cId="2350190461" sldId="366"/>
            <ac:spMk id="9" creationId="{7D3C2489-FB17-3EA5-FD22-8C7C6F28B946}"/>
          </ac:spMkLst>
        </pc:spChg>
        <pc:spChg chg="add mod">
          <ac:chgData name="kyun woo 'chris' hong" userId="6131542d45dab519" providerId="LiveId" clId="{0E38DFFE-1F53-49C8-A985-50CE58EC318A}" dt="2022-08-17T02:18:59.596" v="4745" actId="1076"/>
          <ac:spMkLst>
            <pc:docMk/>
            <pc:sldMk cId="2350190461" sldId="366"/>
            <ac:spMk id="10" creationId="{543503B9-C873-241B-EFB5-7884535CA171}"/>
          </ac:spMkLst>
        </pc:spChg>
        <pc:spChg chg="mod">
          <ac:chgData name="kyun woo 'chris' hong" userId="6131542d45dab519" providerId="LiveId" clId="{0E38DFFE-1F53-49C8-A985-50CE58EC318A}" dt="2022-08-17T02:19:06.166" v="4746" actId="20577"/>
          <ac:spMkLst>
            <pc:docMk/>
            <pc:sldMk cId="2350190461" sldId="366"/>
            <ac:spMk id="28" creationId="{475F15CB-7F88-C0D5-2890-45D380FD6822}"/>
          </ac:spMkLst>
        </pc:spChg>
        <pc:picChg chg="add mod">
          <ac:chgData name="kyun woo 'chris' hong" userId="6131542d45dab519" providerId="LiveId" clId="{0E38DFFE-1F53-49C8-A985-50CE58EC318A}" dt="2022-08-17T02:18:59.596" v="4745" actId="1076"/>
          <ac:picMkLst>
            <pc:docMk/>
            <pc:sldMk cId="2350190461" sldId="366"/>
            <ac:picMk id="7" creationId="{E2EE9DA4-2442-D76D-40C2-DA1BB1F6E727}"/>
          </ac:picMkLst>
        </pc:picChg>
      </pc:sldChg>
      <pc:sldChg chg="addSp delSp modSp add mod ord">
        <pc:chgData name="kyun woo 'chris' hong" userId="6131542d45dab519" providerId="LiveId" clId="{0E38DFFE-1F53-49C8-A985-50CE58EC318A}" dt="2022-08-17T02:33:39.404" v="5040" actId="1076"/>
        <pc:sldMkLst>
          <pc:docMk/>
          <pc:sldMk cId="3035934719" sldId="367"/>
        </pc:sldMkLst>
        <pc:spChg chg="mod">
          <ac:chgData name="kyun woo 'chris' hong" userId="6131542d45dab519" providerId="LiveId" clId="{0E38DFFE-1F53-49C8-A985-50CE58EC318A}" dt="2022-08-17T02:19:35.748" v="4761" actId="20577"/>
          <ac:spMkLst>
            <pc:docMk/>
            <pc:sldMk cId="3035934719" sldId="367"/>
            <ac:spMk id="4" creationId="{1CBB142A-48B1-4102-8B60-D655800C1E9B}"/>
          </ac:spMkLst>
        </pc:spChg>
        <pc:spChg chg="mod">
          <ac:chgData name="kyun woo 'chris' hong" userId="6131542d45dab519" providerId="LiveId" clId="{0E38DFFE-1F53-49C8-A985-50CE58EC318A}" dt="2022-08-17T02:19:41.593" v="4762"/>
          <ac:spMkLst>
            <pc:docMk/>
            <pc:sldMk cId="3035934719" sldId="367"/>
            <ac:spMk id="5" creationId="{9C5F01EE-F6A3-4B45-B12B-F6A2B6A336B3}"/>
          </ac:spMkLst>
        </pc:spChg>
        <pc:spChg chg="del">
          <ac:chgData name="kyun woo 'chris' hong" userId="6131542d45dab519" providerId="LiveId" clId="{0E38DFFE-1F53-49C8-A985-50CE58EC318A}" dt="2022-08-16T03:32:08.038" v="2579" actId="478"/>
          <ac:spMkLst>
            <pc:docMk/>
            <pc:sldMk cId="3035934719" sldId="367"/>
            <ac:spMk id="6" creationId="{DE10094E-F3B0-1A3A-005B-B31BEDA41EAD}"/>
          </ac:spMkLst>
        </pc:spChg>
        <pc:spChg chg="del mod">
          <ac:chgData name="kyun woo 'chris' hong" userId="6131542d45dab519" providerId="LiveId" clId="{0E38DFFE-1F53-49C8-A985-50CE58EC318A}" dt="2022-08-17T02:21:52.461" v="4770" actId="478"/>
          <ac:spMkLst>
            <pc:docMk/>
            <pc:sldMk cId="3035934719" sldId="367"/>
            <ac:spMk id="7" creationId="{A6284750-36F9-5EE0-0889-0C49299F4C9B}"/>
          </ac:spMkLst>
        </pc:spChg>
        <pc:spChg chg="add mod">
          <ac:chgData name="kyun woo 'chris' hong" userId="6131542d45dab519" providerId="LiveId" clId="{0E38DFFE-1F53-49C8-A985-50CE58EC318A}" dt="2022-08-17T02:32:41.075" v="4953" actId="1076"/>
          <ac:spMkLst>
            <pc:docMk/>
            <pc:sldMk cId="3035934719" sldId="367"/>
            <ac:spMk id="9" creationId="{8B38199F-828F-064D-35D7-770199C93235}"/>
          </ac:spMkLst>
        </pc:spChg>
        <pc:spChg chg="del">
          <ac:chgData name="kyun woo 'chris' hong" userId="6131542d45dab519" providerId="LiveId" clId="{0E38DFFE-1F53-49C8-A985-50CE58EC318A}" dt="2022-08-16T03:25:37.318" v="2446" actId="478"/>
          <ac:spMkLst>
            <pc:docMk/>
            <pc:sldMk cId="3035934719" sldId="367"/>
            <ac:spMk id="11" creationId="{519D1113-FD88-8D43-303D-DBAD6662AAED}"/>
          </ac:spMkLst>
        </pc:spChg>
        <pc:spChg chg="add mod">
          <ac:chgData name="kyun woo 'chris' hong" userId="6131542d45dab519" providerId="LiveId" clId="{0E38DFFE-1F53-49C8-A985-50CE58EC318A}" dt="2022-08-17T02:33:39.404" v="5040" actId="1076"/>
          <ac:spMkLst>
            <pc:docMk/>
            <pc:sldMk cId="3035934719" sldId="367"/>
            <ac:spMk id="12" creationId="{E1750BEA-6B6D-8C73-D887-A4A5234740E0}"/>
          </ac:spMkLst>
        </pc:spChg>
        <pc:spChg chg="mod">
          <ac:chgData name="kyun woo 'chris' hong" userId="6131542d45dab519" providerId="LiveId" clId="{0E38DFFE-1F53-49C8-A985-50CE58EC318A}" dt="2022-08-17T02:30:52.525" v="4861" actId="20577"/>
          <ac:spMkLst>
            <pc:docMk/>
            <pc:sldMk cId="3035934719" sldId="367"/>
            <ac:spMk id="14" creationId="{48C0CAA2-127C-77E3-DBFE-B19AECC1F1FA}"/>
          </ac:spMkLst>
        </pc:spChg>
        <pc:picChg chg="add mod">
          <ac:chgData name="kyun woo 'chris' hong" userId="6131542d45dab519" providerId="LiveId" clId="{0E38DFFE-1F53-49C8-A985-50CE58EC318A}" dt="2022-08-17T02:32:37.316" v="4952" actId="1076"/>
          <ac:picMkLst>
            <pc:docMk/>
            <pc:sldMk cId="3035934719" sldId="367"/>
            <ac:picMk id="8" creationId="{214FC62D-0498-4D77-1B8D-349EC420C54E}"/>
          </ac:picMkLst>
        </pc:picChg>
        <pc:picChg chg="add mod">
          <ac:chgData name="kyun woo 'chris' hong" userId="6131542d45dab519" providerId="LiveId" clId="{0E38DFFE-1F53-49C8-A985-50CE58EC318A}" dt="2022-08-17T02:32:53.032" v="4957" actId="1076"/>
          <ac:picMkLst>
            <pc:docMk/>
            <pc:sldMk cId="3035934719" sldId="367"/>
            <ac:picMk id="11" creationId="{D417FD97-5E4E-90C5-39B0-CE5846C5A76A}"/>
          </ac:picMkLst>
        </pc:picChg>
        <pc:cxnChg chg="del">
          <ac:chgData name="kyun woo 'chris' hong" userId="6131542d45dab519" providerId="LiveId" clId="{0E38DFFE-1F53-49C8-A985-50CE58EC318A}" dt="2022-08-16T03:25:36.044" v="2445" actId="478"/>
          <ac:cxnSpMkLst>
            <pc:docMk/>
            <pc:sldMk cId="3035934719" sldId="367"/>
            <ac:cxnSpMk id="9" creationId="{3FA85842-2964-C299-79F5-27AB51489484}"/>
          </ac:cxnSpMkLst>
        </pc:cxnChg>
      </pc:sldChg>
      <pc:sldChg chg="addSp delSp modSp add mod">
        <pc:chgData name="kyun woo 'chris' hong" userId="6131542d45dab519" providerId="LiveId" clId="{0E38DFFE-1F53-49C8-A985-50CE58EC318A}" dt="2022-08-17T03:29:28.671" v="6126" actId="20577"/>
        <pc:sldMkLst>
          <pc:docMk/>
          <pc:sldMk cId="1711328597" sldId="368"/>
        </pc:sldMkLst>
        <pc:spChg chg="mod">
          <ac:chgData name="kyun woo 'chris' hong" userId="6131542d45dab519" providerId="LiveId" clId="{0E38DFFE-1F53-49C8-A985-50CE58EC318A}" dt="2022-08-17T03:28:57.743" v="6103" actId="20577"/>
          <ac:spMkLst>
            <pc:docMk/>
            <pc:sldMk cId="1711328597" sldId="368"/>
            <ac:spMk id="4" creationId="{1CBB142A-48B1-4102-8B60-D655800C1E9B}"/>
          </ac:spMkLst>
        </pc:spChg>
        <pc:spChg chg="mod">
          <ac:chgData name="kyun woo 'chris' hong" userId="6131542d45dab519" providerId="LiveId" clId="{0E38DFFE-1F53-49C8-A985-50CE58EC318A}" dt="2022-08-17T03:29:03.261" v="6104"/>
          <ac:spMkLst>
            <pc:docMk/>
            <pc:sldMk cId="1711328597" sldId="368"/>
            <ac:spMk id="5" creationId="{9C5F01EE-F6A3-4B45-B12B-F6A2B6A336B3}"/>
          </ac:spMkLst>
        </pc:spChg>
        <pc:spChg chg="mod">
          <ac:chgData name="kyun woo 'chris' hong" userId="6131542d45dab519" providerId="LiveId" clId="{0E38DFFE-1F53-49C8-A985-50CE58EC318A}" dt="2022-08-16T03:40:21.124" v="2769" actId="20577"/>
          <ac:spMkLst>
            <pc:docMk/>
            <pc:sldMk cId="1711328597" sldId="368"/>
            <ac:spMk id="7" creationId="{A6284750-36F9-5EE0-0889-0C49299F4C9B}"/>
          </ac:spMkLst>
        </pc:spChg>
        <pc:spChg chg="add mod">
          <ac:chgData name="kyun woo 'chris' hong" userId="6131542d45dab519" providerId="LiveId" clId="{0E38DFFE-1F53-49C8-A985-50CE58EC318A}" dt="2022-08-16T03:33:35.949" v="2606" actId="1076"/>
          <ac:spMkLst>
            <pc:docMk/>
            <pc:sldMk cId="1711328597" sldId="368"/>
            <ac:spMk id="8" creationId="{0BF94355-651A-EAF0-D5AE-79E3F26D252E}"/>
          </ac:spMkLst>
        </pc:spChg>
        <pc:spChg chg="del">
          <ac:chgData name="kyun woo 'chris' hong" userId="6131542d45dab519" providerId="LiveId" clId="{0E38DFFE-1F53-49C8-A985-50CE58EC318A}" dt="2022-08-16T03:33:04.678" v="2592" actId="478"/>
          <ac:spMkLst>
            <pc:docMk/>
            <pc:sldMk cId="1711328597" sldId="368"/>
            <ac:spMk id="11" creationId="{519D1113-FD88-8D43-303D-DBAD6662AAED}"/>
          </ac:spMkLst>
        </pc:spChg>
        <pc:spChg chg="mod">
          <ac:chgData name="kyun woo 'chris' hong" userId="6131542d45dab519" providerId="LiveId" clId="{0E38DFFE-1F53-49C8-A985-50CE58EC318A}" dt="2022-08-17T03:29:28.671" v="6126" actId="20577"/>
          <ac:spMkLst>
            <pc:docMk/>
            <pc:sldMk cId="1711328597" sldId="368"/>
            <ac:spMk id="14" creationId="{48C0CAA2-127C-77E3-DBFE-B19AECC1F1FA}"/>
          </ac:spMkLst>
        </pc:spChg>
        <pc:cxnChg chg="mod">
          <ac:chgData name="kyun woo 'chris' hong" userId="6131542d45dab519" providerId="LiveId" clId="{0E38DFFE-1F53-49C8-A985-50CE58EC318A}" dt="2022-08-16T03:33:03.157" v="2591" actId="1076"/>
          <ac:cxnSpMkLst>
            <pc:docMk/>
            <pc:sldMk cId="1711328597" sldId="368"/>
            <ac:cxnSpMk id="9" creationId="{3FA85842-2964-C299-79F5-27AB51489484}"/>
          </ac:cxnSpMkLst>
        </pc:cxnChg>
      </pc:sldChg>
      <pc:sldChg chg="modSp add mod">
        <pc:chgData name="kyun woo 'chris' hong" userId="6131542d45dab519" providerId="LiveId" clId="{0E38DFFE-1F53-49C8-A985-50CE58EC318A}" dt="2022-08-16T03:51:00.383" v="2941" actId="20577"/>
        <pc:sldMkLst>
          <pc:docMk/>
          <pc:sldMk cId="2896763983" sldId="369"/>
        </pc:sldMkLst>
        <pc:spChg chg="mod">
          <ac:chgData name="kyun woo 'chris' hong" userId="6131542d45dab519" providerId="LiveId" clId="{0E38DFFE-1F53-49C8-A985-50CE58EC318A}" dt="2022-08-16T03:51:00.383" v="2941" actId="20577"/>
          <ac:spMkLst>
            <pc:docMk/>
            <pc:sldMk cId="2896763983" sldId="369"/>
            <ac:spMk id="14" creationId="{48C0CAA2-127C-77E3-DBFE-B19AECC1F1FA}"/>
          </ac:spMkLst>
        </pc:spChg>
      </pc:sldChg>
      <pc:sldChg chg="add">
        <pc:chgData name="kyun woo 'chris' hong" userId="6131542d45dab519" providerId="LiveId" clId="{0E38DFFE-1F53-49C8-A985-50CE58EC318A}" dt="2022-08-16T03:25:13.816" v="2441"/>
        <pc:sldMkLst>
          <pc:docMk/>
          <pc:sldMk cId="4183026613" sldId="370"/>
        </pc:sldMkLst>
      </pc:sldChg>
      <pc:sldChg chg="addSp delSp modSp add mod">
        <pc:chgData name="kyun woo 'chris' hong" userId="6131542d45dab519" providerId="LiveId" clId="{0E38DFFE-1F53-49C8-A985-50CE58EC318A}" dt="2022-08-17T03:13:51.142" v="5963" actId="1076"/>
        <pc:sldMkLst>
          <pc:docMk/>
          <pc:sldMk cId="1446287271" sldId="371"/>
        </pc:sldMkLst>
        <pc:spChg chg="mod">
          <ac:chgData name="kyun woo 'chris' hong" userId="6131542d45dab519" providerId="LiveId" clId="{0E38DFFE-1F53-49C8-A985-50CE58EC318A}" dt="2022-08-17T02:56:01.622" v="5661" actId="20577"/>
          <ac:spMkLst>
            <pc:docMk/>
            <pc:sldMk cId="1446287271" sldId="371"/>
            <ac:spMk id="4" creationId="{1CBB142A-48B1-4102-8B60-D655800C1E9B}"/>
          </ac:spMkLst>
        </pc:spChg>
        <pc:spChg chg="mod">
          <ac:chgData name="kyun woo 'chris' hong" userId="6131542d45dab519" providerId="LiveId" clId="{0E38DFFE-1F53-49C8-A985-50CE58EC318A}" dt="2022-08-17T02:56:06.622" v="5681" actId="20577"/>
          <ac:spMkLst>
            <pc:docMk/>
            <pc:sldMk cId="1446287271" sldId="371"/>
            <ac:spMk id="5" creationId="{9C5F01EE-F6A3-4B45-B12B-F6A2B6A336B3}"/>
          </ac:spMkLst>
        </pc:spChg>
        <pc:spChg chg="del">
          <ac:chgData name="kyun woo 'chris' hong" userId="6131542d45dab519" providerId="LiveId" clId="{0E38DFFE-1F53-49C8-A985-50CE58EC318A}" dt="2022-08-16T03:32:06.582" v="2578" actId="478"/>
          <ac:spMkLst>
            <pc:docMk/>
            <pc:sldMk cId="1446287271" sldId="371"/>
            <ac:spMk id="6" creationId="{DE10094E-F3B0-1A3A-005B-B31BEDA41EAD}"/>
          </ac:spMkLst>
        </pc:spChg>
        <pc:spChg chg="add mod">
          <ac:chgData name="kyun woo 'chris' hong" userId="6131542d45dab519" providerId="LiveId" clId="{0E38DFFE-1F53-49C8-A985-50CE58EC318A}" dt="2022-08-17T03:13:38.367" v="5961" actId="1076"/>
          <ac:spMkLst>
            <pc:docMk/>
            <pc:sldMk cId="1446287271" sldId="371"/>
            <ac:spMk id="6" creationId="{EC6926D9-3C59-547D-CFF3-83B0882F6F51}"/>
          </ac:spMkLst>
        </pc:spChg>
        <pc:spChg chg="mod">
          <ac:chgData name="kyun woo 'chris' hong" userId="6131542d45dab519" providerId="LiveId" clId="{0E38DFFE-1F53-49C8-A985-50CE58EC318A}" dt="2022-08-17T03:05:33.469" v="5935" actId="20577"/>
          <ac:spMkLst>
            <pc:docMk/>
            <pc:sldMk cId="1446287271" sldId="371"/>
            <ac:spMk id="7" creationId="{A6284750-36F9-5EE0-0889-0C49299F4C9B}"/>
          </ac:spMkLst>
        </pc:spChg>
        <pc:spChg chg="add del mod">
          <ac:chgData name="kyun woo 'chris' hong" userId="6131542d45dab519" providerId="LiveId" clId="{0E38DFFE-1F53-49C8-A985-50CE58EC318A}" dt="2022-08-17T03:01:18.327" v="5711" actId="478"/>
          <ac:spMkLst>
            <pc:docMk/>
            <pc:sldMk cId="1446287271" sldId="371"/>
            <ac:spMk id="8" creationId="{6E23192D-038E-143D-A451-7B6FCB289776}"/>
          </ac:spMkLst>
        </pc:spChg>
        <pc:spChg chg="add del mod">
          <ac:chgData name="kyun woo 'chris' hong" userId="6131542d45dab519" providerId="LiveId" clId="{0E38DFFE-1F53-49C8-A985-50CE58EC318A}" dt="2022-08-17T03:01:22.343" v="5714" actId="478"/>
          <ac:spMkLst>
            <pc:docMk/>
            <pc:sldMk cId="1446287271" sldId="371"/>
            <ac:spMk id="10" creationId="{CE782925-7707-1820-396B-4110F179C200}"/>
          </ac:spMkLst>
        </pc:spChg>
        <pc:spChg chg="add del mod">
          <ac:chgData name="kyun woo 'chris' hong" userId="6131542d45dab519" providerId="LiveId" clId="{0E38DFFE-1F53-49C8-A985-50CE58EC318A}" dt="2022-08-17T03:01:19.151" v="5712" actId="478"/>
          <ac:spMkLst>
            <pc:docMk/>
            <pc:sldMk cId="1446287271" sldId="371"/>
            <ac:spMk id="11" creationId="{A0B096E2-7189-ABD6-86B7-6DC15C37105E}"/>
          </ac:spMkLst>
        </pc:spChg>
        <pc:spChg chg="add mod">
          <ac:chgData name="kyun woo 'chris' hong" userId="6131542d45dab519" providerId="LiveId" clId="{0E38DFFE-1F53-49C8-A985-50CE58EC318A}" dt="2022-08-17T03:13:51.142" v="5963" actId="1076"/>
          <ac:spMkLst>
            <pc:docMk/>
            <pc:sldMk cId="1446287271" sldId="371"/>
            <ac:spMk id="13" creationId="{4E36EA1D-6C75-7C98-5F50-6D9923A2B6BA}"/>
          </ac:spMkLst>
        </pc:spChg>
        <pc:spChg chg="mod">
          <ac:chgData name="kyun woo 'chris' hong" userId="6131542d45dab519" providerId="LiveId" clId="{0E38DFFE-1F53-49C8-A985-50CE58EC318A}" dt="2022-08-17T03:05:54.237" v="5959" actId="20577"/>
          <ac:spMkLst>
            <pc:docMk/>
            <pc:sldMk cId="1446287271" sldId="371"/>
            <ac:spMk id="14" creationId="{48C0CAA2-127C-77E3-DBFE-B19AECC1F1FA}"/>
          </ac:spMkLst>
        </pc:spChg>
        <pc:spChg chg="add mod">
          <ac:chgData name="kyun woo 'chris' hong" userId="6131542d45dab519" providerId="LiveId" clId="{0E38DFFE-1F53-49C8-A985-50CE58EC318A}" dt="2022-08-17T03:13:51.142" v="5963" actId="1076"/>
          <ac:spMkLst>
            <pc:docMk/>
            <pc:sldMk cId="1446287271" sldId="371"/>
            <ac:spMk id="16" creationId="{EF9F75B8-CAD4-F004-FADA-BFD922387B9F}"/>
          </ac:spMkLst>
        </pc:spChg>
        <pc:picChg chg="add mod">
          <ac:chgData name="kyun woo 'chris' hong" userId="6131542d45dab519" providerId="LiveId" clId="{0E38DFFE-1F53-49C8-A985-50CE58EC318A}" dt="2022-08-17T03:13:38.367" v="5961" actId="1076"/>
          <ac:picMkLst>
            <pc:docMk/>
            <pc:sldMk cId="1446287271" sldId="371"/>
            <ac:picMk id="12" creationId="{F690576D-1528-BA3F-6D85-A6A05FF94DF3}"/>
          </ac:picMkLst>
        </pc:picChg>
        <pc:cxnChg chg="add del mod">
          <ac:chgData name="kyun woo 'chris' hong" userId="6131542d45dab519" providerId="LiveId" clId="{0E38DFFE-1F53-49C8-A985-50CE58EC318A}" dt="2022-08-17T03:01:19.654" v="5713" actId="478"/>
          <ac:cxnSpMkLst>
            <pc:docMk/>
            <pc:sldMk cId="1446287271" sldId="371"/>
            <ac:cxnSpMk id="9" creationId="{023CD307-265C-4AC1-5A1B-700D1DAFAC7E}"/>
          </ac:cxnSpMkLst>
        </pc:cxnChg>
      </pc:sldChg>
      <pc:sldChg chg="addSp delSp modSp add mod">
        <pc:chgData name="kyun woo 'chris' hong" userId="6131542d45dab519" providerId="LiveId" clId="{0E38DFFE-1F53-49C8-A985-50CE58EC318A}" dt="2022-08-17T03:29:19.658" v="6117"/>
        <pc:sldMkLst>
          <pc:docMk/>
          <pc:sldMk cId="2385104161" sldId="372"/>
        </pc:sldMkLst>
        <pc:spChg chg="add del">
          <ac:chgData name="kyun woo 'chris' hong" userId="6131542d45dab519" providerId="LiveId" clId="{0E38DFFE-1F53-49C8-A985-50CE58EC318A}" dt="2022-08-16T03:29:52.399" v="2550" actId="478"/>
          <ac:spMkLst>
            <pc:docMk/>
            <pc:sldMk cId="2385104161" sldId="372"/>
            <ac:spMk id="2" creationId="{7E4BE78E-007C-4590-AE3A-D35A81B30BFF}"/>
          </ac:spMkLst>
        </pc:spChg>
        <pc:spChg chg="mod">
          <ac:chgData name="kyun woo 'chris' hong" userId="6131542d45dab519" providerId="LiveId" clId="{0E38DFFE-1F53-49C8-A985-50CE58EC318A}" dt="2022-08-17T03:17:34.876" v="5965" actId="20577"/>
          <ac:spMkLst>
            <pc:docMk/>
            <pc:sldMk cId="2385104161" sldId="372"/>
            <ac:spMk id="4" creationId="{1CBB142A-48B1-4102-8B60-D655800C1E9B}"/>
          </ac:spMkLst>
        </pc:spChg>
        <pc:spChg chg="mod">
          <ac:chgData name="kyun woo 'chris' hong" userId="6131542d45dab519" providerId="LiveId" clId="{0E38DFFE-1F53-49C8-A985-50CE58EC318A}" dt="2022-08-17T03:17:39.645" v="5966"/>
          <ac:spMkLst>
            <pc:docMk/>
            <pc:sldMk cId="2385104161" sldId="372"/>
            <ac:spMk id="5" creationId="{9C5F01EE-F6A3-4B45-B12B-F6A2B6A336B3}"/>
          </ac:spMkLst>
        </pc:spChg>
        <pc:spChg chg="del">
          <ac:chgData name="kyun woo 'chris' hong" userId="6131542d45dab519" providerId="LiveId" clId="{0E38DFFE-1F53-49C8-A985-50CE58EC318A}" dt="2022-08-16T03:32:04.406" v="2577" actId="478"/>
          <ac:spMkLst>
            <pc:docMk/>
            <pc:sldMk cId="2385104161" sldId="372"/>
            <ac:spMk id="6" creationId="{DE10094E-F3B0-1A3A-005B-B31BEDA41EAD}"/>
          </ac:spMkLst>
        </pc:spChg>
        <pc:spChg chg="mod">
          <ac:chgData name="kyun woo 'chris' hong" userId="6131542d45dab519" providerId="LiveId" clId="{0E38DFFE-1F53-49C8-A985-50CE58EC318A}" dt="2022-08-17T03:26:30.736" v="6100" actId="20577"/>
          <ac:spMkLst>
            <pc:docMk/>
            <pc:sldMk cId="2385104161" sldId="372"/>
            <ac:spMk id="7" creationId="{A6284750-36F9-5EE0-0889-0C49299F4C9B}"/>
          </ac:spMkLst>
        </pc:spChg>
        <pc:spChg chg="del">
          <ac:chgData name="kyun woo 'chris' hong" userId="6131542d45dab519" providerId="LiveId" clId="{0E38DFFE-1F53-49C8-A985-50CE58EC318A}" dt="2022-08-17T03:19:04.095" v="6002" actId="478"/>
          <ac:spMkLst>
            <pc:docMk/>
            <pc:sldMk cId="2385104161" sldId="372"/>
            <ac:spMk id="8" creationId="{6E23192D-038E-143D-A451-7B6FCB289776}"/>
          </ac:spMkLst>
        </pc:spChg>
        <pc:spChg chg="del">
          <ac:chgData name="kyun woo 'chris' hong" userId="6131542d45dab519" providerId="LiveId" clId="{0E38DFFE-1F53-49C8-A985-50CE58EC318A}" dt="2022-08-17T03:19:02.959" v="6000" actId="478"/>
          <ac:spMkLst>
            <pc:docMk/>
            <pc:sldMk cId="2385104161" sldId="372"/>
            <ac:spMk id="10" creationId="{CE782925-7707-1820-396B-4110F179C200}"/>
          </ac:spMkLst>
        </pc:spChg>
        <pc:spChg chg="del">
          <ac:chgData name="kyun woo 'chris' hong" userId="6131542d45dab519" providerId="LiveId" clId="{0E38DFFE-1F53-49C8-A985-50CE58EC318A}" dt="2022-08-17T03:19:03.551" v="6001" actId="478"/>
          <ac:spMkLst>
            <pc:docMk/>
            <pc:sldMk cId="2385104161" sldId="372"/>
            <ac:spMk id="11" creationId="{A0B096E2-7189-ABD6-86B7-6DC15C37105E}"/>
          </ac:spMkLst>
        </pc:spChg>
        <pc:spChg chg="add del mod">
          <ac:chgData name="kyun woo 'chris' hong" userId="6131542d45dab519" providerId="LiveId" clId="{0E38DFFE-1F53-49C8-A985-50CE58EC318A}" dt="2022-08-17T03:19:01.879" v="5999" actId="478"/>
          <ac:spMkLst>
            <pc:docMk/>
            <pc:sldMk cId="2385104161" sldId="372"/>
            <ac:spMk id="12" creationId="{46279278-4207-6532-2C6E-91E0C4937B5D}"/>
          </ac:spMkLst>
        </pc:spChg>
        <pc:spChg chg="add del mod">
          <ac:chgData name="kyun woo 'chris' hong" userId="6131542d45dab519" providerId="LiveId" clId="{0E38DFFE-1F53-49C8-A985-50CE58EC318A}" dt="2022-08-16T03:29:16.892" v="2538"/>
          <ac:spMkLst>
            <pc:docMk/>
            <pc:sldMk cId="2385104161" sldId="372"/>
            <ac:spMk id="13" creationId="{81D8A066-2530-4273-B5B1-ACD21C7A9340}"/>
          </ac:spMkLst>
        </pc:spChg>
        <pc:spChg chg="mod">
          <ac:chgData name="kyun woo 'chris' hong" userId="6131542d45dab519" providerId="LiveId" clId="{0E38DFFE-1F53-49C8-A985-50CE58EC318A}" dt="2022-08-17T03:29:19.658" v="6117"/>
          <ac:spMkLst>
            <pc:docMk/>
            <pc:sldMk cId="2385104161" sldId="372"/>
            <ac:spMk id="14" creationId="{48C0CAA2-127C-77E3-DBFE-B19AECC1F1FA}"/>
          </ac:spMkLst>
        </pc:spChg>
        <pc:spChg chg="add del mod">
          <ac:chgData name="kyun woo 'chris' hong" userId="6131542d45dab519" providerId="LiveId" clId="{0E38DFFE-1F53-49C8-A985-50CE58EC318A}" dt="2022-08-17T03:19:01.431" v="5998" actId="478"/>
          <ac:spMkLst>
            <pc:docMk/>
            <pc:sldMk cId="2385104161" sldId="372"/>
            <ac:spMk id="16" creationId="{B23CF2E6-B218-E212-8C2A-338D59F111CD}"/>
          </ac:spMkLst>
        </pc:spChg>
        <pc:picChg chg="add mod ord">
          <ac:chgData name="kyun woo 'chris' hong" userId="6131542d45dab519" providerId="LiveId" clId="{0E38DFFE-1F53-49C8-A985-50CE58EC318A}" dt="2022-08-17T03:28:52.482" v="6101" actId="167"/>
          <ac:picMkLst>
            <pc:docMk/>
            <pc:sldMk cId="2385104161" sldId="372"/>
            <ac:picMk id="6" creationId="{421C77D1-1950-CA44-1DFE-A755C90301DB}"/>
          </ac:picMkLst>
        </pc:picChg>
        <pc:cxnChg chg="del">
          <ac:chgData name="kyun woo 'chris' hong" userId="6131542d45dab519" providerId="LiveId" clId="{0E38DFFE-1F53-49C8-A985-50CE58EC318A}" dt="2022-08-17T03:19:04.614" v="6003" actId="478"/>
          <ac:cxnSpMkLst>
            <pc:docMk/>
            <pc:sldMk cId="2385104161" sldId="372"/>
            <ac:cxnSpMk id="9" creationId="{023CD307-265C-4AC1-5A1B-700D1DAFAC7E}"/>
          </ac:cxnSpMkLst>
        </pc:cxnChg>
      </pc:sldChg>
      <pc:sldChg chg="addSp delSp modSp add mod">
        <pc:chgData name="kyun woo 'chris' hong" userId="6131542d45dab519" providerId="LiveId" clId="{0E38DFFE-1F53-49C8-A985-50CE58EC318A}" dt="2022-08-16T03:46:01.414" v="2921" actId="14100"/>
        <pc:sldMkLst>
          <pc:docMk/>
          <pc:sldMk cId="4159635254" sldId="373"/>
        </pc:sldMkLst>
        <pc:spChg chg="del">
          <ac:chgData name="kyun woo 'chris' hong" userId="6131542d45dab519" providerId="LiveId" clId="{0E38DFFE-1F53-49C8-A985-50CE58EC318A}" dt="2022-08-16T03:41:16.687" v="2776" actId="478"/>
          <ac:spMkLst>
            <pc:docMk/>
            <pc:sldMk cId="4159635254" sldId="373"/>
            <ac:spMk id="6" creationId="{DE10094E-F3B0-1A3A-005B-B31BEDA41EAD}"/>
          </ac:spMkLst>
        </pc:spChg>
        <pc:spChg chg="mod ord">
          <ac:chgData name="kyun woo 'chris' hong" userId="6131542d45dab519" providerId="LiveId" clId="{0E38DFFE-1F53-49C8-A985-50CE58EC318A}" dt="2022-08-16T03:45:22.051" v="2904" actId="20577"/>
          <ac:spMkLst>
            <pc:docMk/>
            <pc:sldMk cId="4159635254" sldId="373"/>
            <ac:spMk id="7" creationId="{A6284750-36F9-5EE0-0889-0C49299F4C9B}"/>
          </ac:spMkLst>
        </pc:spChg>
        <pc:spChg chg="del">
          <ac:chgData name="kyun woo 'chris' hong" userId="6131542d45dab519" providerId="LiveId" clId="{0E38DFFE-1F53-49C8-A985-50CE58EC318A}" dt="2022-08-16T03:41:10.575" v="2771" actId="478"/>
          <ac:spMkLst>
            <pc:docMk/>
            <pc:sldMk cId="4159635254" sldId="373"/>
            <ac:spMk id="8" creationId="{0BF94355-651A-EAF0-D5AE-79E3F26D252E}"/>
          </ac:spMkLst>
        </pc:spChg>
        <pc:spChg chg="add mod ord">
          <ac:chgData name="kyun woo 'chris' hong" userId="6131542d45dab519" providerId="LiveId" clId="{0E38DFFE-1F53-49C8-A985-50CE58EC318A}" dt="2022-08-16T03:46:01.414" v="2921" actId="14100"/>
          <ac:spMkLst>
            <pc:docMk/>
            <pc:sldMk cId="4159635254" sldId="373"/>
            <ac:spMk id="16" creationId="{9AEB1A45-A437-B79F-F45B-27184FBC27B6}"/>
          </ac:spMkLst>
        </pc:spChg>
        <pc:spChg chg="add mod">
          <ac:chgData name="kyun woo 'chris' hong" userId="6131542d45dab519" providerId="LiveId" clId="{0E38DFFE-1F53-49C8-A985-50CE58EC318A}" dt="2022-08-16T03:44:12.062" v="2871" actId="20577"/>
          <ac:spMkLst>
            <pc:docMk/>
            <pc:sldMk cId="4159635254" sldId="373"/>
            <ac:spMk id="17" creationId="{E225C1A8-F031-9AD1-E644-80D8E3E792D5}"/>
          </ac:spMkLst>
        </pc:spChg>
        <pc:spChg chg="add del mod">
          <ac:chgData name="kyun woo 'chris' hong" userId="6131542d45dab519" providerId="LiveId" clId="{0E38DFFE-1F53-49C8-A985-50CE58EC318A}" dt="2022-08-16T03:45:37.352" v="2917" actId="478"/>
          <ac:spMkLst>
            <pc:docMk/>
            <pc:sldMk cId="4159635254" sldId="373"/>
            <ac:spMk id="18" creationId="{AD61995E-E79A-39E8-7D78-77C89C83C552}"/>
          </ac:spMkLst>
        </pc:spChg>
        <pc:spChg chg="add mod">
          <ac:chgData name="kyun woo 'chris' hong" userId="6131542d45dab519" providerId="LiveId" clId="{0E38DFFE-1F53-49C8-A985-50CE58EC318A}" dt="2022-08-16T03:45:34.334" v="2916" actId="20577"/>
          <ac:spMkLst>
            <pc:docMk/>
            <pc:sldMk cId="4159635254" sldId="373"/>
            <ac:spMk id="19" creationId="{D6643DB8-A715-E3E7-D317-CCC72628C184}"/>
          </ac:spMkLst>
        </pc:spChg>
        <pc:spChg chg="add mod">
          <ac:chgData name="kyun woo 'chris' hong" userId="6131542d45dab519" providerId="LiveId" clId="{0E38DFFE-1F53-49C8-A985-50CE58EC318A}" dt="2022-08-16T03:45:50.982" v="2920" actId="14100"/>
          <ac:spMkLst>
            <pc:docMk/>
            <pc:sldMk cId="4159635254" sldId="373"/>
            <ac:spMk id="20" creationId="{5DAAE3DC-1A06-D848-7501-D0D2A14B8786}"/>
          </ac:spMkLst>
        </pc:spChg>
        <pc:cxnChg chg="del">
          <ac:chgData name="kyun woo 'chris' hong" userId="6131542d45dab519" providerId="LiveId" clId="{0E38DFFE-1F53-49C8-A985-50CE58EC318A}" dt="2022-08-16T03:41:08.566" v="2770" actId="478"/>
          <ac:cxnSpMkLst>
            <pc:docMk/>
            <pc:sldMk cId="4159635254" sldId="373"/>
            <ac:cxnSpMk id="9" creationId="{3FA85842-2964-C299-79F5-27AB51489484}"/>
          </ac:cxnSpMkLst>
        </pc:cxnChg>
        <pc:cxnChg chg="add mod">
          <ac:chgData name="kyun woo 'chris' hong" userId="6131542d45dab519" providerId="LiveId" clId="{0E38DFFE-1F53-49C8-A985-50CE58EC318A}" dt="2022-08-16T03:41:40.174" v="2782" actId="14100"/>
          <ac:cxnSpMkLst>
            <pc:docMk/>
            <pc:sldMk cId="4159635254" sldId="373"/>
            <ac:cxnSpMk id="10" creationId="{C2D96A9C-4111-6FB5-8A3B-6D3F3CDCFD85}"/>
          </ac:cxnSpMkLst>
        </pc:cxnChg>
        <pc:cxnChg chg="add mod">
          <ac:chgData name="kyun woo 'chris' hong" userId="6131542d45dab519" providerId="LiveId" clId="{0E38DFFE-1F53-49C8-A985-50CE58EC318A}" dt="2022-08-16T03:41:45.853" v="2785" actId="14100"/>
          <ac:cxnSpMkLst>
            <pc:docMk/>
            <pc:sldMk cId="4159635254" sldId="373"/>
            <ac:cxnSpMk id="12" creationId="{0B4C947F-D5E5-655F-2A2F-125E84E7835C}"/>
          </ac:cxnSpMkLst>
        </pc:cxnChg>
      </pc:sldChg>
      <pc:sldChg chg="new ord">
        <pc:chgData name="kyun woo 'chris' hong" userId="6131542d45dab519" providerId="LiveId" clId="{0E38DFFE-1F53-49C8-A985-50CE58EC318A}" dt="2022-08-17T03:33:56.906" v="6128"/>
        <pc:sldMkLst>
          <pc:docMk/>
          <pc:sldMk cId="433647411" sldId="374"/>
        </pc:sldMkLst>
      </pc:sldChg>
      <pc:sldChg chg="add">
        <pc:chgData name="kyun woo 'chris' hong" userId="6131542d45dab519" providerId="LiveId" clId="{0E38DFFE-1F53-49C8-A985-50CE58EC318A}" dt="2022-08-16T23:51:13.249" v="2962"/>
        <pc:sldMkLst>
          <pc:docMk/>
          <pc:sldMk cId="1744541344" sldId="375"/>
        </pc:sldMkLst>
      </pc:sldChg>
      <pc:sldChg chg="add">
        <pc:chgData name="kyun woo 'chris' hong" userId="6131542d45dab519" providerId="LiveId" clId="{0E38DFFE-1F53-49C8-A985-50CE58EC318A}" dt="2022-08-16T23:51:13.249" v="2962"/>
        <pc:sldMkLst>
          <pc:docMk/>
          <pc:sldMk cId="1763325982" sldId="376"/>
        </pc:sldMkLst>
      </pc:sldChg>
      <pc:sldChg chg="modSp add mod">
        <pc:chgData name="kyun woo 'chris' hong" userId="6131542d45dab519" providerId="LiveId" clId="{0E38DFFE-1F53-49C8-A985-50CE58EC318A}" dt="2022-08-17T02:43:23.621" v="5335" actId="20577"/>
        <pc:sldMkLst>
          <pc:docMk/>
          <pc:sldMk cId="3032864964" sldId="377"/>
        </pc:sldMkLst>
        <pc:spChg chg="mod">
          <ac:chgData name="kyun woo 'chris' hong" userId="6131542d45dab519" providerId="LiveId" clId="{0E38DFFE-1F53-49C8-A985-50CE58EC318A}" dt="2022-08-17T02:43:23.621" v="5335" actId="20577"/>
          <ac:spMkLst>
            <pc:docMk/>
            <pc:sldMk cId="3032864964" sldId="377"/>
            <ac:spMk id="4" creationId="{1CBB142A-48B1-4102-8B60-D655800C1E9B}"/>
          </ac:spMkLst>
        </pc:spChg>
        <pc:spChg chg="mod">
          <ac:chgData name="kyun woo 'chris' hong" userId="6131542d45dab519" providerId="LiveId" clId="{0E38DFFE-1F53-49C8-A985-50CE58EC318A}" dt="2022-08-17T02:43:19.259" v="5333"/>
          <ac:spMkLst>
            <pc:docMk/>
            <pc:sldMk cId="3032864964" sldId="377"/>
            <ac:spMk id="5" creationId="{9C5F01EE-F6A3-4B45-B12B-F6A2B6A336B3}"/>
          </ac:spMkLst>
        </pc:spChg>
      </pc:sldChg>
      <pc:sldChg chg="modSp add mod ord">
        <pc:chgData name="kyun woo 'chris' hong" userId="6131542d45dab519" providerId="LiveId" clId="{0E38DFFE-1F53-49C8-A985-50CE58EC318A}" dt="2022-08-17T02:43:27.309" v="5337" actId="20577"/>
        <pc:sldMkLst>
          <pc:docMk/>
          <pc:sldMk cId="3397919954" sldId="378"/>
        </pc:sldMkLst>
        <pc:spChg chg="mod">
          <ac:chgData name="kyun woo 'chris' hong" userId="6131542d45dab519" providerId="LiveId" clId="{0E38DFFE-1F53-49C8-A985-50CE58EC318A}" dt="2022-08-17T02:43:27.309" v="5337" actId="20577"/>
          <ac:spMkLst>
            <pc:docMk/>
            <pc:sldMk cId="3397919954" sldId="378"/>
            <ac:spMk id="4" creationId="{1CBB142A-48B1-4102-8B60-D655800C1E9B}"/>
          </ac:spMkLst>
        </pc:spChg>
        <pc:spChg chg="mod">
          <ac:chgData name="kyun woo 'chris' hong" userId="6131542d45dab519" providerId="LiveId" clId="{0E38DFFE-1F53-49C8-A985-50CE58EC318A}" dt="2022-08-17T02:43:16.226" v="5332"/>
          <ac:spMkLst>
            <pc:docMk/>
            <pc:sldMk cId="3397919954" sldId="378"/>
            <ac:spMk id="5" creationId="{9C5F01EE-F6A3-4B45-B12B-F6A2B6A336B3}"/>
          </ac:spMkLst>
        </pc:spChg>
      </pc:sldChg>
      <pc:sldChg chg="modSp add mod">
        <pc:chgData name="kyun woo 'chris' hong" userId="6131542d45dab519" providerId="LiveId" clId="{0E38DFFE-1F53-49C8-A985-50CE58EC318A}" dt="2022-08-17T02:43:30.413" v="5339" actId="20577"/>
        <pc:sldMkLst>
          <pc:docMk/>
          <pc:sldMk cId="1664990431" sldId="379"/>
        </pc:sldMkLst>
        <pc:spChg chg="mod">
          <ac:chgData name="kyun woo 'chris' hong" userId="6131542d45dab519" providerId="LiveId" clId="{0E38DFFE-1F53-49C8-A985-50CE58EC318A}" dt="2022-08-17T02:43:30.413" v="5339" actId="20577"/>
          <ac:spMkLst>
            <pc:docMk/>
            <pc:sldMk cId="1664990431" sldId="379"/>
            <ac:spMk id="4" creationId="{1CBB142A-48B1-4102-8B60-D655800C1E9B}"/>
          </ac:spMkLst>
        </pc:spChg>
        <pc:spChg chg="mod">
          <ac:chgData name="kyun woo 'chris' hong" userId="6131542d45dab519" providerId="LiveId" clId="{0E38DFFE-1F53-49C8-A985-50CE58EC318A}" dt="2022-08-17T02:43:14.091" v="5331"/>
          <ac:spMkLst>
            <pc:docMk/>
            <pc:sldMk cId="1664990431" sldId="379"/>
            <ac:spMk id="5" creationId="{9C5F01EE-F6A3-4B45-B12B-F6A2B6A336B3}"/>
          </ac:spMkLst>
        </pc:spChg>
      </pc:sldChg>
      <pc:sldChg chg="modSp add mod">
        <pc:chgData name="kyun woo 'chris' hong" userId="6131542d45dab519" providerId="LiveId" clId="{0E38DFFE-1F53-49C8-A985-50CE58EC318A}" dt="2022-08-17T02:43:33.605" v="5341" actId="20577"/>
        <pc:sldMkLst>
          <pc:docMk/>
          <pc:sldMk cId="3284919707" sldId="380"/>
        </pc:sldMkLst>
        <pc:spChg chg="mod">
          <ac:chgData name="kyun woo 'chris' hong" userId="6131542d45dab519" providerId="LiveId" clId="{0E38DFFE-1F53-49C8-A985-50CE58EC318A}" dt="2022-08-17T02:43:33.605" v="5341" actId="20577"/>
          <ac:spMkLst>
            <pc:docMk/>
            <pc:sldMk cId="3284919707" sldId="380"/>
            <ac:spMk id="4" creationId="{1CBB142A-48B1-4102-8B60-D655800C1E9B}"/>
          </ac:spMkLst>
        </pc:spChg>
        <pc:spChg chg="mod">
          <ac:chgData name="kyun woo 'chris' hong" userId="6131542d45dab519" providerId="LiveId" clId="{0E38DFFE-1F53-49C8-A985-50CE58EC318A}" dt="2022-08-17T02:43:12.395" v="5330"/>
          <ac:spMkLst>
            <pc:docMk/>
            <pc:sldMk cId="3284919707" sldId="380"/>
            <ac:spMk id="5" creationId="{9C5F01EE-F6A3-4B45-B12B-F6A2B6A336B3}"/>
          </ac:spMkLst>
        </pc:spChg>
      </pc:sldChg>
      <pc:sldChg chg="modSp add mod">
        <pc:chgData name="kyun woo 'chris' hong" userId="6131542d45dab519" providerId="LiveId" clId="{0E38DFFE-1F53-49C8-A985-50CE58EC318A}" dt="2022-08-17T02:43:37.133" v="5343" actId="20577"/>
        <pc:sldMkLst>
          <pc:docMk/>
          <pc:sldMk cId="2486673546" sldId="381"/>
        </pc:sldMkLst>
        <pc:spChg chg="mod">
          <ac:chgData name="kyun woo 'chris' hong" userId="6131542d45dab519" providerId="LiveId" clId="{0E38DFFE-1F53-49C8-A985-50CE58EC318A}" dt="2022-08-17T02:43:37.133" v="5343" actId="20577"/>
          <ac:spMkLst>
            <pc:docMk/>
            <pc:sldMk cId="2486673546" sldId="381"/>
            <ac:spMk id="4" creationId="{1CBB142A-48B1-4102-8B60-D655800C1E9B}"/>
          </ac:spMkLst>
        </pc:spChg>
        <pc:spChg chg="mod">
          <ac:chgData name="kyun woo 'chris' hong" userId="6131542d45dab519" providerId="LiveId" clId="{0E38DFFE-1F53-49C8-A985-50CE58EC318A}" dt="2022-08-17T02:43:10.193" v="5329"/>
          <ac:spMkLst>
            <pc:docMk/>
            <pc:sldMk cId="2486673546" sldId="381"/>
            <ac:spMk id="5" creationId="{9C5F01EE-F6A3-4B45-B12B-F6A2B6A336B3}"/>
          </ac:spMkLst>
        </pc:spChg>
      </pc:sldChg>
      <pc:sldChg chg="modSp add mod">
        <pc:chgData name="kyun woo 'chris' hong" userId="6131542d45dab519" providerId="LiveId" clId="{0E38DFFE-1F53-49C8-A985-50CE58EC318A}" dt="2022-08-17T02:43:40.525" v="5345" actId="20577"/>
        <pc:sldMkLst>
          <pc:docMk/>
          <pc:sldMk cId="814357217" sldId="382"/>
        </pc:sldMkLst>
        <pc:spChg chg="mod">
          <ac:chgData name="kyun woo 'chris' hong" userId="6131542d45dab519" providerId="LiveId" clId="{0E38DFFE-1F53-49C8-A985-50CE58EC318A}" dt="2022-08-17T02:43:40.525" v="5345" actId="20577"/>
          <ac:spMkLst>
            <pc:docMk/>
            <pc:sldMk cId="814357217" sldId="382"/>
            <ac:spMk id="4" creationId="{1CBB142A-48B1-4102-8B60-D655800C1E9B}"/>
          </ac:spMkLst>
        </pc:spChg>
        <pc:spChg chg="mod">
          <ac:chgData name="kyun woo 'chris' hong" userId="6131542d45dab519" providerId="LiveId" clId="{0E38DFFE-1F53-49C8-A985-50CE58EC318A}" dt="2022-08-17T02:43:07.978" v="5328"/>
          <ac:spMkLst>
            <pc:docMk/>
            <pc:sldMk cId="814357217" sldId="382"/>
            <ac:spMk id="5" creationId="{9C5F01EE-F6A3-4B45-B12B-F6A2B6A336B3}"/>
          </ac:spMkLst>
        </pc:spChg>
      </pc:sldChg>
      <pc:sldChg chg="modSp add mod">
        <pc:chgData name="kyun woo 'chris' hong" userId="6131542d45dab519" providerId="LiveId" clId="{0E38DFFE-1F53-49C8-A985-50CE58EC318A}" dt="2022-08-17T02:43:44.701" v="5347" actId="20577"/>
        <pc:sldMkLst>
          <pc:docMk/>
          <pc:sldMk cId="484446937" sldId="383"/>
        </pc:sldMkLst>
        <pc:spChg chg="mod">
          <ac:chgData name="kyun woo 'chris' hong" userId="6131542d45dab519" providerId="LiveId" clId="{0E38DFFE-1F53-49C8-A985-50CE58EC318A}" dt="2022-08-17T02:43:44.701" v="5347" actId="20577"/>
          <ac:spMkLst>
            <pc:docMk/>
            <pc:sldMk cId="484446937" sldId="383"/>
            <ac:spMk id="4" creationId="{1CBB142A-48B1-4102-8B60-D655800C1E9B}"/>
          </ac:spMkLst>
        </pc:spChg>
        <pc:spChg chg="mod">
          <ac:chgData name="kyun woo 'chris' hong" userId="6131542d45dab519" providerId="LiveId" clId="{0E38DFFE-1F53-49C8-A985-50CE58EC318A}" dt="2022-08-17T02:43:05.789" v="5327"/>
          <ac:spMkLst>
            <pc:docMk/>
            <pc:sldMk cId="484446937" sldId="383"/>
            <ac:spMk id="5" creationId="{9C5F01EE-F6A3-4B45-B12B-F6A2B6A336B3}"/>
          </ac:spMkLst>
        </pc:spChg>
      </pc:sldChg>
      <pc:sldChg chg="modSp add mod">
        <pc:chgData name="kyun woo 'chris' hong" userId="6131542d45dab519" providerId="LiveId" clId="{0E38DFFE-1F53-49C8-A985-50CE58EC318A}" dt="2022-08-17T02:43:54.909" v="5349" actId="20577"/>
        <pc:sldMkLst>
          <pc:docMk/>
          <pc:sldMk cId="3628918413" sldId="384"/>
        </pc:sldMkLst>
        <pc:spChg chg="mod">
          <ac:chgData name="kyun woo 'chris' hong" userId="6131542d45dab519" providerId="LiveId" clId="{0E38DFFE-1F53-49C8-A985-50CE58EC318A}" dt="2022-08-17T02:43:54.909" v="5349" actId="20577"/>
          <ac:spMkLst>
            <pc:docMk/>
            <pc:sldMk cId="3628918413" sldId="384"/>
            <ac:spMk id="4" creationId="{1CBB142A-48B1-4102-8B60-D655800C1E9B}"/>
          </ac:spMkLst>
        </pc:spChg>
        <pc:spChg chg="mod">
          <ac:chgData name="kyun woo 'chris' hong" userId="6131542d45dab519" providerId="LiveId" clId="{0E38DFFE-1F53-49C8-A985-50CE58EC318A}" dt="2022-08-17T02:43:03.964" v="5326"/>
          <ac:spMkLst>
            <pc:docMk/>
            <pc:sldMk cId="3628918413" sldId="384"/>
            <ac:spMk id="5" creationId="{9C5F01EE-F6A3-4B45-B12B-F6A2B6A336B3}"/>
          </ac:spMkLst>
        </pc:spChg>
      </pc:sldChg>
      <pc:sldChg chg="addSp delSp modSp add mod">
        <pc:chgData name="kyun woo 'chris' hong" userId="6131542d45dab519" providerId="LiveId" clId="{0E38DFFE-1F53-49C8-A985-50CE58EC318A}" dt="2022-08-17T01:52:48.754" v="3577" actId="20577"/>
        <pc:sldMkLst>
          <pc:docMk/>
          <pc:sldMk cId="214294374" sldId="385"/>
        </pc:sldMkLst>
        <pc:spChg chg="mod">
          <ac:chgData name="kyun woo 'chris' hong" userId="6131542d45dab519" providerId="LiveId" clId="{0E38DFFE-1F53-49C8-A985-50CE58EC318A}" dt="2022-08-17T01:52:48.754" v="3577" actId="20577"/>
          <ac:spMkLst>
            <pc:docMk/>
            <pc:sldMk cId="214294374" sldId="385"/>
            <ac:spMk id="4" creationId="{1CBB142A-48B1-4102-8B60-D655800C1E9B}"/>
          </ac:spMkLst>
        </pc:spChg>
        <pc:spChg chg="mod">
          <ac:chgData name="kyun woo 'chris' hong" userId="6131542d45dab519" providerId="LiveId" clId="{0E38DFFE-1F53-49C8-A985-50CE58EC318A}" dt="2022-08-17T01:52:46.080" v="3575"/>
          <ac:spMkLst>
            <pc:docMk/>
            <pc:sldMk cId="214294374" sldId="385"/>
            <ac:spMk id="5" creationId="{9C5F01EE-F6A3-4B45-B12B-F6A2B6A336B3}"/>
          </ac:spMkLst>
        </pc:spChg>
        <pc:spChg chg="add mod">
          <ac:chgData name="kyun woo 'chris' hong" userId="6131542d45dab519" providerId="LiveId" clId="{0E38DFFE-1F53-49C8-A985-50CE58EC318A}" dt="2022-08-17T00:37:06.551" v="3197" actId="1076"/>
          <ac:spMkLst>
            <pc:docMk/>
            <pc:sldMk cId="214294374" sldId="385"/>
            <ac:spMk id="6" creationId="{3656B9F0-008D-8284-13B5-E3E5EBF8CD91}"/>
          </ac:spMkLst>
        </pc:spChg>
        <pc:spChg chg="add mod">
          <ac:chgData name="kyun woo 'chris' hong" userId="6131542d45dab519" providerId="LiveId" clId="{0E38DFFE-1F53-49C8-A985-50CE58EC318A}" dt="2022-08-17T00:37:18.552" v="3199" actId="1076"/>
          <ac:spMkLst>
            <pc:docMk/>
            <pc:sldMk cId="214294374" sldId="385"/>
            <ac:spMk id="8" creationId="{B8463756-FA57-4E30-4EFF-CE03BBE282D4}"/>
          </ac:spMkLst>
        </pc:spChg>
        <pc:spChg chg="mod">
          <ac:chgData name="kyun woo 'chris' hong" userId="6131542d45dab519" providerId="LiveId" clId="{0E38DFFE-1F53-49C8-A985-50CE58EC318A}" dt="2022-08-17T00:36:47.496" v="3188" actId="20577"/>
          <ac:spMkLst>
            <pc:docMk/>
            <pc:sldMk cId="214294374" sldId="385"/>
            <ac:spMk id="9" creationId="{948D8421-FF9B-892C-E30E-0A25F3255A8A}"/>
          </ac:spMkLst>
        </pc:spChg>
        <pc:spChg chg="add mod">
          <ac:chgData name="kyun woo 'chris' hong" userId="6131542d45dab519" providerId="LiveId" clId="{0E38DFFE-1F53-49C8-A985-50CE58EC318A}" dt="2022-08-17T00:37:29.008" v="3205" actId="6549"/>
          <ac:spMkLst>
            <pc:docMk/>
            <pc:sldMk cId="214294374" sldId="385"/>
            <ac:spMk id="11" creationId="{55CE2C96-B059-0BF8-B011-479DE553DB9B}"/>
          </ac:spMkLst>
        </pc:spChg>
        <pc:spChg chg="del">
          <ac:chgData name="kyun woo 'chris' hong" userId="6131542d45dab519" providerId="LiveId" clId="{0E38DFFE-1F53-49C8-A985-50CE58EC318A}" dt="2022-08-17T00:36:49.496" v="3190" actId="478"/>
          <ac:spMkLst>
            <pc:docMk/>
            <pc:sldMk cId="214294374" sldId="385"/>
            <ac:spMk id="13" creationId="{16F859C2-BF07-FA9B-C15F-66717A447981}"/>
          </ac:spMkLst>
        </pc:spChg>
        <pc:spChg chg="del mod">
          <ac:chgData name="kyun woo 'chris' hong" userId="6131542d45dab519" providerId="LiveId" clId="{0E38DFFE-1F53-49C8-A985-50CE58EC318A}" dt="2022-08-17T00:36:57.576" v="3193" actId="478"/>
          <ac:spMkLst>
            <pc:docMk/>
            <pc:sldMk cId="214294374" sldId="385"/>
            <ac:spMk id="17" creationId="{A1155685-E7FF-419C-3510-16D4509E1E4E}"/>
          </ac:spMkLst>
        </pc:spChg>
        <pc:picChg chg="add mod">
          <ac:chgData name="kyun woo 'chris' hong" userId="6131542d45dab519" providerId="LiveId" clId="{0E38DFFE-1F53-49C8-A985-50CE58EC318A}" dt="2022-08-17T00:37:03.414" v="3196" actId="1076"/>
          <ac:picMkLst>
            <pc:docMk/>
            <pc:sldMk cId="214294374" sldId="385"/>
            <ac:picMk id="7" creationId="{6BCB9987-84A5-4A87-4B1E-08CA8F28AAE1}"/>
          </ac:picMkLst>
        </pc:picChg>
        <pc:picChg chg="del">
          <ac:chgData name="kyun woo 'chris' hong" userId="6131542d45dab519" providerId="LiveId" clId="{0E38DFFE-1F53-49C8-A985-50CE58EC318A}" dt="2022-08-17T00:36:49.087" v="3189" actId="478"/>
          <ac:picMkLst>
            <pc:docMk/>
            <pc:sldMk cId="214294374" sldId="385"/>
            <ac:picMk id="10" creationId="{51F665D6-C301-D8CB-D5B2-1F24E469E837}"/>
          </ac:picMkLst>
        </pc:picChg>
        <pc:picChg chg="del">
          <ac:chgData name="kyun woo 'chris' hong" userId="6131542d45dab519" providerId="LiveId" clId="{0E38DFFE-1F53-49C8-A985-50CE58EC318A}" dt="2022-08-17T00:36:49.967" v="3191" actId="478"/>
          <ac:picMkLst>
            <pc:docMk/>
            <pc:sldMk cId="214294374" sldId="385"/>
            <ac:picMk id="12" creationId="{E5D41C50-6F62-D4EA-5EE6-66107A42D278}"/>
          </ac:picMkLst>
        </pc:picChg>
      </pc:sldChg>
      <pc:sldChg chg="addSp delSp modSp add mod">
        <pc:chgData name="kyun woo 'chris' hong" userId="6131542d45dab519" providerId="LiveId" clId="{0E38DFFE-1F53-49C8-A985-50CE58EC318A}" dt="2022-08-17T01:52:54.611" v="3580" actId="20577"/>
        <pc:sldMkLst>
          <pc:docMk/>
          <pc:sldMk cId="4231589588" sldId="386"/>
        </pc:sldMkLst>
        <pc:spChg chg="mod">
          <ac:chgData name="kyun woo 'chris' hong" userId="6131542d45dab519" providerId="LiveId" clId="{0E38DFFE-1F53-49C8-A985-50CE58EC318A}" dt="2022-08-17T01:52:54.611" v="3580" actId="20577"/>
          <ac:spMkLst>
            <pc:docMk/>
            <pc:sldMk cId="4231589588" sldId="386"/>
            <ac:spMk id="4" creationId="{1CBB142A-48B1-4102-8B60-D655800C1E9B}"/>
          </ac:spMkLst>
        </pc:spChg>
        <pc:spChg chg="mod">
          <ac:chgData name="kyun woo 'chris' hong" userId="6131542d45dab519" providerId="LiveId" clId="{0E38DFFE-1F53-49C8-A985-50CE58EC318A}" dt="2022-08-17T01:52:52.335" v="3578"/>
          <ac:spMkLst>
            <pc:docMk/>
            <pc:sldMk cId="4231589588" sldId="386"/>
            <ac:spMk id="5" creationId="{9C5F01EE-F6A3-4B45-B12B-F6A2B6A336B3}"/>
          </ac:spMkLst>
        </pc:spChg>
        <pc:spChg chg="del">
          <ac:chgData name="kyun woo 'chris' hong" userId="6131542d45dab519" providerId="LiveId" clId="{0E38DFFE-1F53-49C8-A985-50CE58EC318A}" dt="2022-08-17T00:38:20.225" v="3207" actId="478"/>
          <ac:spMkLst>
            <pc:docMk/>
            <pc:sldMk cId="4231589588" sldId="386"/>
            <ac:spMk id="6" creationId="{3656B9F0-008D-8284-13B5-E3E5EBF8CD91}"/>
          </ac:spMkLst>
        </pc:spChg>
        <pc:spChg chg="del">
          <ac:chgData name="kyun woo 'chris' hong" userId="6131542d45dab519" providerId="LiveId" clId="{0E38DFFE-1F53-49C8-A985-50CE58EC318A}" dt="2022-08-17T00:38:20.225" v="3207" actId="478"/>
          <ac:spMkLst>
            <pc:docMk/>
            <pc:sldMk cId="4231589588" sldId="386"/>
            <ac:spMk id="8" creationId="{B8463756-FA57-4E30-4EFF-CE03BBE282D4}"/>
          </ac:spMkLst>
        </pc:spChg>
        <pc:spChg chg="mod">
          <ac:chgData name="kyun woo 'chris' hong" userId="6131542d45dab519" providerId="LiveId" clId="{0E38DFFE-1F53-49C8-A985-50CE58EC318A}" dt="2022-08-17T01:15:42.657" v="3346" actId="20577"/>
          <ac:spMkLst>
            <pc:docMk/>
            <pc:sldMk cId="4231589588" sldId="386"/>
            <ac:spMk id="9" creationId="{948D8421-FF9B-892C-E30E-0A25F3255A8A}"/>
          </ac:spMkLst>
        </pc:spChg>
        <pc:spChg chg="del">
          <ac:chgData name="kyun woo 'chris' hong" userId="6131542d45dab519" providerId="LiveId" clId="{0E38DFFE-1F53-49C8-A985-50CE58EC318A}" dt="2022-08-17T00:38:20.225" v="3207" actId="478"/>
          <ac:spMkLst>
            <pc:docMk/>
            <pc:sldMk cId="4231589588" sldId="386"/>
            <ac:spMk id="11" creationId="{55CE2C96-B059-0BF8-B011-479DE553DB9B}"/>
          </ac:spMkLst>
        </pc:spChg>
        <pc:spChg chg="add del mod">
          <ac:chgData name="kyun woo 'chris' hong" userId="6131542d45dab519" providerId="LiveId" clId="{0E38DFFE-1F53-49C8-A985-50CE58EC318A}" dt="2022-08-17T01:10:18.161" v="3265" actId="478"/>
          <ac:spMkLst>
            <pc:docMk/>
            <pc:sldMk cId="4231589588" sldId="386"/>
            <ac:spMk id="12" creationId="{97D6177E-D678-7DAB-8F11-730F5A4A60E2}"/>
          </ac:spMkLst>
        </pc:spChg>
        <pc:spChg chg="add mod">
          <ac:chgData name="kyun woo 'chris' hong" userId="6131542d45dab519" providerId="LiveId" clId="{0E38DFFE-1F53-49C8-A985-50CE58EC318A}" dt="2022-08-17T01:14:27.952" v="3302" actId="1076"/>
          <ac:spMkLst>
            <pc:docMk/>
            <pc:sldMk cId="4231589588" sldId="386"/>
            <ac:spMk id="24" creationId="{D7A3B47C-9647-D04D-DEA9-1920BA90BF31}"/>
          </ac:spMkLst>
        </pc:spChg>
        <pc:spChg chg="add mod">
          <ac:chgData name="kyun woo 'chris' hong" userId="6131542d45dab519" providerId="LiveId" clId="{0E38DFFE-1F53-49C8-A985-50CE58EC318A}" dt="2022-08-17T01:14:39.009" v="3304" actId="1076"/>
          <ac:spMkLst>
            <pc:docMk/>
            <pc:sldMk cId="4231589588" sldId="386"/>
            <ac:spMk id="26" creationId="{4927037B-3D2D-4346-D7C4-AFB39BE56800}"/>
          </ac:spMkLst>
        </pc:spChg>
        <pc:spChg chg="add mod">
          <ac:chgData name="kyun woo 'chris' hong" userId="6131542d45dab519" providerId="LiveId" clId="{0E38DFFE-1F53-49C8-A985-50CE58EC318A}" dt="2022-08-17T01:16:31.449" v="3389" actId="20577"/>
          <ac:spMkLst>
            <pc:docMk/>
            <pc:sldMk cId="4231589588" sldId="386"/>
            <ac:spMk id="27" creationId="{C461926D-EBDE-0380-5AA4-74F4E8A55DCA}"/>
          </ac:spMkLst>
        </pc:spChg>
        <pc:spChg chg="add mod">
          <ac:chgData name="kyun woo 'chris' hong" userId="6131542d45dab519" providerId="LiveId" clId="{0E38DFFE-1F53-49C8-A985-50CE58EC318A}" dt="2022-08-17T01:16:43.473" v="3406" actId="14100"/>
          <ac:spMkLst>
            <pc:docMk/>
            <pc:sldMk cId="4231589588" sldId="386"/>
            <ac:spMk id="28" creationId="{6C90F218-E3D7-1A5B-3B8E-562AA4C76CD9}"/>
          </ac:spMkLst>
        </pc:spChg>
        <pc:picChg chg="del">
          <ac:chgData name="kyun woo 'chris' hong" userId="6131542d45dab519" providerId="LiveId" clId="{0E38DFFE-1F53-49C8-A985-50CE58EC318A}" dt="2022-08-17T00:38:20.225" v="3207" actId="478"/>
          <ac:picMkLst>
            <pc:docMk/>
            <pc:sldMk cId="4231589588" sldId="386"/>
            <ac:picMk id="7" creationId="{6BCB9987-84A5-4A87-4B1E-08CA8F28AAE1}"/>
          </ac:picMkLst>
        </pc:picChg>
        <pc:picChg chg="add del mod">
          <ac:chgData name="kyun woo 'chris' hong" userId="6131542d45dab519" providerId="LiveId" clId="{0E38DFFE-1F53-49C8-A985-50CE58EC318A}" dt="2022-08-17T01:10:16.976" v="3264" actId="478"/>
          <ac:picMkLst>
            <pc:docMk/>
            <pc:sldMk cId="4231589588" sldId="386"/>
            <ac:picMk id="10" creationId="{3C3203A5-B63E-2B24-47D9-3CDFCD4472FC}"/>
          </ac:picMkLst>
        </pc:picChg>
        <pc:picChg chg="add mod">
          <ac:chgData name="kyun woo 'chris' hong" userId="6131542d45dab519" providerId="LiveId" clId="{0E38DFFE-1F53-49C8-A985-50CE58EC318A}" dt="2022-08-17T01:13:34.593" v="3280" actId="1076"/>
          <ac:picMkLst>
            <pc:docMk/>
            <pc:sldMk cId="4231589588" sldId="386"/>
            <ac:picMk id="16" creationId="{7D552B18-4864-EB8C-D2CF-8C866703852B}"/>
          </ac:picMkLst>
        </pc:picChg>
        <pc:picChg chg="add mod">
          <ac:chgData name="kyun woo 'chris' hong" userId="6131542d45dab519" providerId="LiveId" clId="{0E38DFFE-1F53-49C8-A985-50CE58EC318A}" dt="2022-08-17T01:13:32.528" v="3279" actId="1076"/>
          <ac:picMkLst>
            <pc:docMk/>
            <pc:sldMk cId="4231589588" sldId="386"/>
            <ac:picMk id="18" creationId="{4CE43C6F-7368-E4F4-18E9-7795B4B08724}"/>
          </ac:picMkLst>
        </pc:picChg>
        <pc:cxnChg chg="add mod">
          <ac:chgData name="kyun woo 'chris' hong" userId="6131542d45dab519" providerId="LiveId" clId="{0E38DFFE-1F53-49C8-A985-50CE58EC318A}" dt="2022-08-17T01:14:06.183" v="3286" actId="1582"/>
          <ac:cxnSpMkLst>
            <pc:docMk/>
            <pc:sldMk cId="4231589588" sldId="386"/>
            <ac:cxnSpMk id="20" creationId="{8AC4CE3B-3141-C9A0-B627-E3890DB7CC95}"/>
          </ac:cxnSpMkLst>
        </pc:cxnChg>
        <pc:cxnChg chg="add mod">
          <ac:chgData name="kyun woo 'chris' hong" userId="6131542d45dab519" providerId="LiveId" clId="{0E38DFFE-1F53-49C8-A985-50CE58EC318A}" dt="2022-08-17T01:14:06.183" v="3286" actId="1582"/>
          <ac:cxnSpMkLst>
            <pc:docMk/>
            <pc:sldMk cId="4231589588" sldId="386"/>
            <ac:cxnSpMk id="21" creationId="{0A46A8E2-F4EE-6C70-2EF1-D0423AD578BE}"/>
          </ac:cxnSpMkLst>
        </pc:cxnChg>
        <pc:cxnChg chg="add">
          <ac:chgData name="kyun woo 'chris' hong" userId="6131542d45dab519" providerId="LiveId" clId="{0E38DFFE-1F53-49C8-A985-50CE58EC318A}" dt="2022-08-17T01:14:16.113" v="3287" actId="11529"/>
          <ac:cxnSpMkLst>
            <pc:docMk/>
            <pc:sldMk cId="4231589588" sldId="386"/>
            <ac:cxnSpMk id="23" creationId="{704D3320-C272-4184-E07C-51A643C1FA87}"/>
          </ac:cxnSpMkLst>
        </pc:cxnChg>
        <pc:cxnChg chg="add mod">
          <ac:chgData name="kyun woo 'chris' hong" userId="6131542d45dab519" providerId="LiveId" clId="{0E38DFFE-1F53-49C8-A985-50CE58EC318A}" dt="2022-08-17T01:14:39.009" v="3304" actId="1076"/>
          <ac:cxnSpMkLst>
            <pc:docMk/>
            <pc:sldMk cId="4231589588" sldId="386"/>
            <ac:cxnSpMk id="25" creationId="{8B1B6DC1-4455-A14B-2DD0-D5E26B4AA66B}"/>
          </ac:cxnSpMkLst>
        </pc:cxnChg>
      </pc:sldChg>
      <pc:sldChg chg="addSp delSp modSp add mod">
        <pc:chgData name="kyun woo 'chris' hong" userId="6131542d45dab519" providerId="LiveId" clId="{0E38DFFE-1F53-49C8-A985-50CE58EC318A}" dt="2022-08-17T01:52:59.410" v="3583" actId="20577"/>
        <pc:sldMkLst>
          <pc:docMk/>
          <pc:sldMk cId="888968452" sldId="387"/>
        </pc:sldMkLst>
        <pc:spChg chg="mod">
          <ac:chgData name="kyun woo 'chris' hong" userId="6131542d45dab519" providerId="LiveId" clId="{0E38DFFE-1F53-49C8-A985-50CE58EC318A}" dt="2022-08-17T01:52:59.410" v="3583" actId="20577"/>
          <ac:spMkLst>
            <pc:docMk/>
            <pc:sldMk cId="888968452" sldId="387"/>
            <ac:spMk id="4" creationId="{1CBB142A-48B1-4102-8B60-D655800C1E9B}"/>
          </ac:spMkLst>
        </pc:spChg>
        <pc:spChg chg="mod">
          <ac:chgData name="kyun woo 'chris' hong" userId="6131542d45dab519" providerId="LiveId" clId="{0E38DFFE-1F53-49C8-A985-50CE58EC318A}" dt="2022-08-17T01:52:57.497" v="3581"/>
          <ac:spMkLst>
            <pc:docMk/>
            <pc:sldMk cId="888968452" sldId="387"/>
            <ac:spMk id="5" creationId="{9C5F01EE-F6A3-4B45-B12B-F6A2B6A336B3}"/>
          </ac:spMkLst>
        </pc:spChg>
        <pc:spChg chg="add mod">
          <ac:chgData name="kyun woo 'chris' hong" userId="6131542d45dab519" providerId="LiveId" clId="{0E38DFFE-1F53-49C8-A985-50CE58EC318A}" dt="2022-08-17T01:24:33.781" v="3529" actId="1076"/>
          <ac:spMkLst>
            <pc:docMk/>
            <pc:sldMk cId="888968452" sldId="387"/>
            <ac:spMk id="6" creationId="{92C602CC-8C64-9F8F-80AA-409159B1F64D}"/>
          </ac:spMkLst>
        </pc:spChg>
        <pc:spChg chg="add mod">
          <ac:chgData name="kyun woo 'chris' hong" userId="6131542d45dab519" providerId="LiveId" clId="{0E38DFFE-1F53-49C8-A985-50CE58EC318A}" dt="2022-08-17T01:24:35.320" v="3530" actId="1076"/>
          <ac:spMkLst>
            <pc:docMk/>
            <pc:sldMk cId="888968452" sldId="387"/>
            <ac:spMk id="7" creationId="{3CC66CAC-DBA2-40FD-C504-EC3CF7FE8C24}"/>
          </ac:spMkLst>
        </pc:spChg>
        <pc:spChg chg="add mod ord">
          <ac:chgData name="kyun woo 'chris' hong" userId="6131542d45dab519" providerId="LiveId" clId="{0E38DFFE-1F53-49C8-A985-50CE58EC318A}" dt="2022-08-17T01:25:02.691" v="3533" actId="207"/>
          <ac:spMkLst>
            <pc:docMk/>
            <pc:sldMk cId="888968452" sldId="387"/>
            <ac:spMk id="8" creationId="{4CA41F82-317E-5CEF-9CA3-265DF273155E}"/>
          </ac:spMkLst>
        </pc:spChg>
        <pc:spChg chg="mod">
          <ac:chgData name="kyun woo 'chris' hong" userId="6131542d45dab519" providerId="LiveId" clId="{0E38DFFE-1F53-49C8-A985-50CE58EC318A}" dt="2022-08-17T01:17:25.842" v="3458" actId="20577"/>
          <ac:spMkLst>
            <pc:docMk/>
            <pc:sldMk cId="888968452" sldId="387"/>
            <ac:spMk id="9" creationId="{948D8421-FF9B-892C-E30E-0A25F3255A8A}"/>
          </ac:spMkLst>
        </pc:spChg>
        <pc:spChg chg="del">
          <ac:chgData name="kyun woo 'chris' hong" userId="6131542d45dab519" providerId="LiveId" clId="{0E38DFFE-1F53-49C8-A985-50CE58EC318A}" dt="2022-08-17T01:17:01.536" v="3409" actId="478"/>
          <ac:spMkLst>
            <pc:docMk/>
            <pc:sldMk cId="888968452" sldId="387"/>
            <ac:spMk id="24" creationId="{D7A3B47C-9647-D04D-DEA9-1920BA90BF31}"/>
          </ac:spMkLst>
        </pc:spChg>
        <pc:spChg chg="del">
          <ac:chgData name="kyun woo 'chris' hong" userId="6131542d45dab519" providerId="LiveId" clId="{0E38DFFE-1F53-49C8-A985-50CE58EC318A}" dt="2022-08-17T01:17:04.754" v="3412" actId="478"/>
          <ac:spMkLst>
            <pc:docMk/>
            <pc:sldMk cId="888968452" sldId="387"/>
            <ac:spMk id="27" creationId="{C461926D-EBDE-0380-5AA4-74F4E8A55DCA}"/>
          </ac:spMkLst>
        </pc:spChg>
        <pc:picChg chg="del">
          <ac:chgData name="kyun woo 'chris' hong" userId="6131542d45dab519" providerId="LiveId" clId="{0E38DFFE-1F53-49C8-A985-50CE58EC318A}" dt="2022-08-17T01:16:56.794" v="3408" actId="478"/>
          <ac:picMkLst>
            <pc:docMk/>
            <pc:sldMk cId="888968452" sldId="387"/>
            <ac:picMk id="18" creationId="{4CE43C6F-7368-E4F4-18E9-7795B4B08724}"/>
          </ac:picMkLst>
        </pc:picChg>
        <pc:cxnChg chg="del">
          <ac:chgData name="kyun woo 'chris' hong" userId="6131542d45dab519" providerId="LiveId" clId="{0E38DFFE-1F53-49C8-A985-50CE58EC318A}" dt="2022-08-17T01:17:03.137" v="3411" actId="478"/>
          <ac:cxnSpMkLst>
            <pc:docMk/>
            <pc:sldMk cId="888968452" sldId="387"/>
            <ac:cxnSpMk id="20" creationId="{8AC4CE3B-3141-C9A0-B627-E3890DB7CC95}"/>
          </ac:cxnSpMkLst>
        </pc:cxnChg>
        <pc:cxnChg chg="del">
          <ac:chgData name="kyun woo 'chris' hong" userId="6131542d45dab519" providerId="LiveId" clId="{0E38DFFE-1F53-49C8-A985-50CE58EC318A}" dt="2022-08-17T01:17:02.328" v="3410" actId="478"/>
          <ac:cxnSpMkLst>
            <pc:docMk/>
            <pc:sldMk cId="888968452" sldId="387"/>
            <ac:cxnSpMk id="21" creationId="{0A46A8E2-F4EE-6C70-2EF1-D0423AD578BE}"/>
          </ac:cxnSpMkLst>
        </pc:cxnChg>
        <pc:cxnChg chg="del">
          <ac:chgData name="kyun woo 'chris' hong" userId="6131542d45dab519" providerId="LiveId" clId="{0E38DFFE-1F53-49C8-A985-50CE58EC318A}" dt="2022-08-17T01:17:01.536" v="3409" actId="478"/>
          <ac:cxnSpMkLst>
            <pc:docMk/>
            <pc:sldMk cId="888968452" sldId="387"/>
            <ac:cxnSpMk id="23" creationId="{704D3320-C272-4184-E07C-51A643C1FA87}"/>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4A027-B3A2-421B-B715-E9B62C973EA1}" type="datetimeFigureOut">
              <a:rPr lang="ko-KR" altLang="en-US" smtClean="0"/>
              <a:t>2022-08-27</a:t>
            </a:fld>
            <a:endParaRPr lang="ko-KR"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C3907-C8D5-4706-8934-49386D666DE2}" type="slidenum">
              <a:rPr lang="ko-KR" altLang="en-US" smtClean="0"/>
              <a:t>‹#›</a:t>
            </a:fld>
            <a:endParaRPr lang="ko-KR" altLang="en-US"/>
          </a:p>
        </p:txBody>
      </p:sp>
    </p:spTree>
    <p:extLst>
      <p:ext uri="{BB962C8B-B14F-4D97-AF65-F5344CB8AC3E}">
        <p14:creationId xmlns:p14="http://schemas.microsoft.com/office/powerpoint/2010/main" val="92647501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ko-KR" altLang="en-US" i="1" smtClean="0">
                        <a:latin typeface="Cambria Math" panose="02040503050406030204" pitchFamily="18" charset="0"/>
                      </a:rPr>
                      <m:t>𝜋</m:t>
                    </m:r>
                  </m:oMath>
                </a14:m>
                <a:r>
                  <a:rPr lang="en-US" altLang="ko-KR" dirty="0"/>
                  <a:t>/2 pulse uniformity: initial amplitude of spin precession signal, </a:t>
                </a:r>
                <a14:m>
                  <m:oMath xmlns:m="http://schemas.openxmlformats.org/officeDocument/2006/math">
                    <m:r>
                      <a:rPr lang="en-US" altLang="ko-KR" b="1" i="1" smtClean="0">
                        <a:latin typeface="Cambria Math" panose="02040503050406030204" pitchFamily="18" charset="0"/>
                      </a:rPr>
                      <m:t>𝑨</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i="0">
                    <a:latin typeface="Cambria Math" panose="02040503050406030204" pitchFamily="18" charset="0"/>
                  </a:rPr>
                  <a:t>𝜋</a:t>
                </a:r>
                <a:r>
                  <a:rPr lang="en-US" altLang="ko-KR" dirty="0"/>
                  <a:t>/2 pulse uniformity: initial amplitude of spin precession signal, </a:t>
                </a:r>
                <a:r>
                  <a:rPr lang="en-US" altLang="ko-KR" b="1" i="0">
                    <a:latin typeface="Cambria Math" panose="02040503050406030204" pitchFamily="18" charset="0"/>
                  </a:rPr>
                  <a:t>𝑨(𝒙,𝒚,𝒛)</a:t>
                </a:r>
                <a:endParaRPr lang="en-US" altLang="ko-KR" b="1" dirty="0"/>
              </a:p>
            </p:txBody>
          </p:sp>
        </mc:Fallback>
      </mc:AlternateContent>
      <p:sp>
        <p:nvSpPr>
          <p:cNvPr id="4" name="Slide Number Placeholder 3"/>
          <p:cNvSpPr>
            <a:spLocks noGrp="1"/>
          </p:cNvSpPr>
          <p:nvPr>
            <p:ph type="sldNum" sz="quarter" idx="5"/>
          </p:nvPr>
        </p:nvSpPr>
        <p:spPr/>
        <p:txBody>
          <a:bodyPr/>
          <a:lstStyle/>
          <a:p>
            <a:fld id="{8CDC3907-C8D5-4706-8934-49386D666DE2}" type="slidenum">
              <a:rPr lang="ko-KR" altLang="en-US" smtClean="0"/>
              <a:t>19</a:t>
            </a:fld>
            <a:endParaRPr lang="ko-KR" altLang="en-US"/>
          </a:p>
        </p:txBody>
      </p:sp>
    </p:spTree>
    <p:extLst>
      <p:ext uri="{BB962C8B-B14F-4D97-AF65-F5344CB8AC3E}">
        <p14:creationId xmlns:p14="http://schemas.microsoft.com/office/powerpoint/2010/main" val="376423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1"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i="0">
                    <a:latin typeface="Cambria Math" panose="02040503050406030204" pitchFamily="18" charset="0"/>
                  </a:rPr>
                  <a:t>𝜋</a:t>
                </a:r>
                <a:r>
                  <a:rPr lang="en-US" altLang="ko-KR" dirty="0"/>
                  <a:t>/2 pulse uniformity: initial amplitude of spin precession signal, </a:t>
                </a:r>
                <a:r>
                  <a:rPr lang="en-US" altLang="ko-KR" b="1" i="0">
                    <a:latin typeface="Cambria Math" panose="02040503050406030204" pitchFamily="18" charset="0"/>
                  </a:rPr>
                  <a:t>𝑨(𝒙,𝒚,𝒛)</a:t>
                </a:r>
                <a:endParaRPr lang="en-US" altLang="ko-KR" b="1" dirty="0"/>
              </a:p>
            </p:txBody>
          </p:sp>
        </mc:Fallback>
      </mc:AlternateContent>
      <p:sp>
        <p:nvSpPr>
          <p:cNvPr id="4" name="Slide Number Placeholder 3"/>
          <p:cNvSpPr>
            <a:spLocks noGrp="1"/>
          </p:cNvSpPr>
          <p:nvPr>
            <p:ph type="sldNum" sz="quarter" idx="5"/>
          </p:nvPr>
        </p:nvSpPr>
        <p:spPr/>
        <p:txBody>
          <a:bodyPr/>
          <a:lstStyle/>
          <a:p>
            <a:fld id="{8CDC3907-C8D5-4706-8934-49386D666DE2}" type="slidenum">
              <a:rPr lang="ko-KR" altLang="en-US" smtClean="0"/>
              <a:t>21</a:t>
            </a:fld>
            <a:endParaRPr lang="ko-KR" altLang="en-US"/>
          </a:p>
        </p:txBody>
      </p:sp>
    </p:spTree>
    <p:extLst>
      <p:ext uri="{BB962C8B-B14F-4D97-AF65-F5344CB8AC3E}">
        <p14:creationId xmlns:p14="http://schemas.microsoft.com/office/powerpoint/2010/main" val="344994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The relatively large difference in calibration coefficients for probes 10, 11, 16, and 17 is likely due to the trolley wheels which are close to those probes. Estimates of the magnetic perturbations due to the additional aluminum material near the trolley wheels have been made, and are too small to account for the excursions of the calibration coefficients for probes 10, 11, 16, and 17. </a:t>
            </a:r>
            <a:endParaRPr lang="ko-KR" altLang="en-US" b="1" dirty="0"/>
          </a:p>
          <a:p>
            <a:endParaRPr lang="ko-KR" altLang="en-US" dirty="0"/>
          </a:p>
        </p:txBody>
      </p:sp>
      <p:sp>
        <p:nvSpPr>
          <p:cNvPr id="4" name="Slide Number Placeholder 3"/>
          <p:cNvSpPr>
            <a:spLocks noGrp="1"/>
          </p:cNvSpPr>
          <p:nvPr>
            <p:ph type="sldNum" sz="quarter" idx="5"/>
          </p:nvPr>
        </p:nvSpPr>
        <p:spPr/>
        <p:txBody>
          <a:bodyPr/>
          <a:lstStyle/>
          <a:p>
            <a:fld id="{8CDC3907-C8D5-4706-8934-49386D666DE2}" type="slidenum">
              <a:rPr lang="ko-KR" altLang="en-US" smtClean="0"/>
              <a:t>22</a:t>
            </a:fld>
            <a:endParaRPr lang="ko-KR" altLang="en-US"/>
          </a:p>
        </p:txBody>
      </p:sp>
    </p:spTree>
    <p:extLst>
      <p:ext uri="{BB962C8B-B14F-4D97-AF65-F5344CB8AC3E}">
        <p14:creationId xmlns:p14="http://schemas.microsoft.com/office/powerpoint/2010/main" val="278970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ko-KR" altLang="en-US" i="1" smtClean="0">
                        <a:latin typeface="Cambria Math" panose="02040503050406030204" pitchFamily="18" charset="0"/>
                      </a:rPr>
                      <m:t>𝜋</m:t>
                    </m:r>
                  </m:oMath>
                </a14:m>
                <a:r>
                  <a:rPr lang="en-US" altLang="ko-KR" dirty="0"/>
                  <a:t>/2 pulse uniformity: initial amplitude of spin precession signal, </a:t>
                </a:r>
                <a14:m>
                  <m:oMath xmlns:m="http://schemas.openxmlformats.org/officeDocument/2006/math">
                    <m:r>
                      <a:rPr lang="en-US" altLang="ko-KR" b="1" i="1" smtClean="0">
                        <a:latin typeface="Cambria Math" panose="02040503050406030204" pitchFamily="18" charset="0"/>
                      </a:rPr>
                      <m:t>𝑨</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i="0">
                    <a:latin typeface="Cambria Math" panose="02040503050406030204" pitchFamily="18" charset="0"/>
                  </a:rPr>
                  <a:t>𝜋</a:t>
                </a:r>
                <a:r>
                  <a:rPr lang="en-US" altLang="ko-KR" dirty="0"/>
                  <a:t>/2 pulse uniformity: initial amplitude of spin precession signal, </a:t>
                </a:r>
                <a:r>
                  <a:rPr lang="en-US" altLang="ko-KR" b="1" i="0">
                    <a:latin typeface="Cambria Math" panose="02040503050406030204" pitchFamily="18" charset="0"/>
                  </a:rPr>
                  <a:t>𝑨(𝒙,𝒚,𝒛)</a:t>
                </a:r>
                <a:endParaRPr lang="en-US" altLang="ko-KR" b="1" dirty="0"/>
              </a:p>
            </p:txBody>
          </p:sp>
        </mc:Fallback>
      </mc:AlternateContent>
      <p:sp>
        <p:nvSpPr>
          <p:cNvPr id="4" name="Slide Number Placeholder 3"/>
          <p:cNvSpPr>
            <a:spLocks noGrp="1"/>
          </p:cNvSpPr>
          <p:nvPr>
            <p:ph type="sldNum" sz="quarter" idx="5"/>
          </p:nvPr>
        </p:nvSpPr>
        <p:spPr/>
        <p:txBody>
          <a:bodyPr/>
          <a:lstStyle/>
          <a:p>
            <a:fld id="{8CDC3907-C8D5-4706-8934-49386D666DE2}" type="slidenum">
              <a:rPr lang="ko-KR" altLang="en-US" smtClean="0"/>
              <a:t>35</a:t>
            </a:fld>
            <a:endParaRPr lang="ko-KR" altLang="en-US"/>
          </a:p>
        </p:txBody>
      </p:sp>
    </p:spTree>
    <p:extLst>
      <p:ext uri="{BB962C8B-B14F-4D97-AF65-F5344CB8AC3E}">
        <p14:creationId xmlns:p14="http://schemas.microsoft.com/office/powerpoint/2010/main" val="292562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ko-KR" altLang="en-US" i="1" smtClean="0">
                        <a:latin typeface="Cambria Math" panose="02040503050406030204" pitchFamily="18" charset="0"/>
                      </a:rPr>
                      <m:t>𝜋</m:t>
                    </m:r>
                  </m:oMath>
                </a14:m>
                <a:r>
                  <a:rPr lang="en-US" altLang="ko-KR" dirty="0"/>
                  <a:t>/2 pulse uniformity: initial amplitude of spin precession signal, </a:t>
                </a:r>
                <a14:m>
                  <m:oMath xmlns:m="http://schemas.openxmlformats.org/officeDocument/2006/math">
                    <m:r>
                      <a:rPr lang="en-US" altLang="ko-KR" b="1" i="1" smtClean="0">
                        <a:latin typeface="Cambria Math" panose="02040503050406030204" pitchFamily="18" charset="0"/>
                      </a:rPr>
                      <m:t>𝑨</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i="0">
                    <a:latin typeface="Cambria Math" panose="02040503050406030204" pitchFamily="18" charset="0"/>
                  </a:rPr>
                  <a:t>𝜋</a:t>
                </a:r>
                <a:r>
                  <a:rPr lang="en-US" altLang="ko-KR" dirty="0"/>
                  <a:t>/2 pulse uniformity: initial amplitude of spin precession signal, </a:t>
                </a:r>
                <a:r>
                  <a:rPr lang="en-US" altLang="ko-KR" b="1" i="0">
                    <a:latin typeface="Cambria Math" panose="02040503050406030204" pitchFamily="18" charset="0"/>
                  </a:rPr>
                  <a:t>𝑨(𝒙,𝒚,𝒛)</a:t>
                </a:r>
                <a:endParaRPr lang="en-US" altLang="ko-KR" b="1" dirty="0"/>
              </a:p>
            </p:txBody>
          </p:sp>
        </mc:Fallback>
      </mc:AlternateContent>
      <p:sp>
        <p:nvSpPr>
          <p:cNvPr id="4" name="Slide Number Placeholder 3"/>
          <p:cNvSpPr>
            <a:spLocks noGrp="1"/>
          </p:cNvSpPr>
          <p:nvPr>
            <p:ph type="sldNum" sz="quarter" idx="5"/>
          </p:nvPr>
        </p:nvSpPr>
        <p:spPr/>
        <p:txBody>
          <a:bodyPr/>
          <a:lstStyle/>
          <a:p>
            <a:fld id="{8CDC3907-C8D5-4706-8934-49386D666DE2}" type="slidenum">
              <a:rPr lang="ko-KR" altLang="en-US" smtClean="0"/>
              <a:t>36</a:t>
            </a:fld>
            <a:endParaRPr lang="ko-KR" altLang="en-US"/>
          </a:p>
        </p:txBody>
      </p:sp>
    </p:spTree>
    <p:extLst>
      <p:ext uri="{BB962C8B-B14F-4D97-AF65-F5344CB8AC3E}">
        <p14:creationId xmlns:p14="http://schemas.microsoft.com/office/powerpoint/2010/main" val="53592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6F5B9C1-6FF2-4E49-AB0C-45E37859B682}"/>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FFB880CB-075B-4D70-8EEB-A220B8ED4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4F6BF937-7865-4B36-921B-610097A897DB}"/>
              </a:ext>
            </a:extLst>
          </p:cNvPr>
          <p:cNvSpPr>
            <a:spLocks noGrp="1"/>
          </p:cNvSpPr>
          <p:nvPr>
            <p:ph type="dt" sz="half" idx="10"/>
          </p:nvPr>
        </p:nvSpPr>
        <p:spPr/>
        <p:txBody>
          <a:bodyPr/>
          <a:lstStyle/>
          <a:p>
            <a:fld id="{BA664FB2-3432-4F52-B7E2-748D1CDCBFFA}" type="datetime1">
              <a:rPr lang="ko-KR" altLang="en-US" smtClean="0"/>
              <a:t>2022-08-27</a:t>
            </a:fld>
            <a:endParaRPr lang="ko-KR" altLang="en-US"/>
          </a:p>
        </p:txBody>
      </p:sp>
      <p:sp>
        <p:nvSpPr>
          <p:cNvPr id="5" name="바닥글 개체 틀 4">
            <a:extLst>
              <a:ext uri="{FF2B5EF4-FFF2-40B4-BE49-F238E27FC236}">
                <a16:creationId xmlns:a16="http://schemas.microsoft.com/office/drawing/2014/main" id="{5301ACB6-EFEF-475B-BC73-E40B710CB83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3DC135D0-B3F0-46AE-B0BF-209EA0B25A40}"/>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234240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0F10889-A5CB-44D0-970D-EBDABBF19BDB}"/>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079F362A-D1F2-4ACE-9DE1-18AC342BD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4298A321-7FA9-4ED5-9EB1-C00D0EA24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66EE09A8-9CCA-442B-A526-53A42A08DF68}"/>
              </a:ext>
            </a:extLst>
          </p:cNvPr>
          <p:cNvSpPr>
            <a:spLocks noGrp="1"/>
          </p:cNvSpPr>
          <p:nvPr>
            <p:ph type="dt" sz="half" idx="10"/>
          </p:nvPr>
        </p:nvSpPr>
        <p:spPr/>
        <p:txBody>
          <a:bodyPr/>
          <a:lstStyle/>
          <a:p>
            <a:fld id="{C413F696-CA4A-4AEE-8F64-7993569EC5BA}" type="datetime1">
              <a:rPr lang="ko-KR" altLang="en-US" smtClean="0"/>
              <a:t>2022-08-27</a:t>
            </a:fld>
            <a:endParaRPr lang="ko-KR" altLang="en-US"/>
          </a:p>
        </p:txBody>
      </p:sp>
      <p:sp>
        <p:nvSpPr>
          <p:cNvPr id="6" name="바닥글 개체 틀 5">
            <a:extLst>
              <a:ext uri="{FF2B5EF4-FFF2-40B4-BE49-F238E27FC236}">
                <a16:creationId xmlns:a16="http://schemas.microsoft.com/office/drawing/2014/main" id="{12B2AEAD-4CF7-47ED-8F6A-D72591A4FFB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F4037086-FA39-471F-8BCD-ECAC475BF310}"/>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3050146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A9B0DCC-C3B1-4F04-AC08-9B0D56B3AD4B}"/>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C8EE541A-AE93-4A3A-931A-321E06213801}"/>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47C31E3-E000-4572-8A4A-BC0FBC242A50}"/>
              </a:ext>
            </a:extLst>
          </p:cNvPr>
          <p:cNvSpPr>
            <a:spLocks noGrp="1"/>
          </p:cNvSpPr>
          <p:nvPr>
            <p:ph type="dt" sz="half" idx="10"/>
          </p:nvPr>
        </p:nvSpPr>
        <p:spPr/>
        <p:txBody>
          <a:bodyPr/>
          <a:lstStyle/>
          <a:p>
            <a:fld id="{D24844D7-8CF4-48EC-AF09-35D4F2D24752}" type="datetime1">
              <a:rPr lang="ko-KR" altLang="en-US" smtClean="0"/>
              <a:t>2022-08-27</a:t>
            </a:fld>
            <a:endParaRPr lang="ko-KR" altLang="en-US"/>
          </a:p>
        </p:txBody>
      </p:sp>
      <p:sp>
        <p:nvSpPr>
          <p:cNvPr id="5" name="바닥글 개체 틀 4">
            <a:extLst>
              <a:ext uri="{FF2B5EF4-FFF2-40B4-BE49-F238E27FC236}">
                <a16:creationId xmlns:a16="http://schemas.microsoft.com/office/drawing/2014/main" id="{E305F866-E540-43A1-8E04-B4540004D5DB}"/>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E52DBAE-416E-4B14-AE21-440B60C575AF}"/>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123706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57ACE99B-1BD1-4ED6-89BE-408A683405E9}"/>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A2E8F63E-2203-4425-B499-1A6DA1ED01AD}"/>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E143481B-1B74-44E8-BE04-B35556A23C8F}"/>
              </a:ext>
            </a:extLst>
          </p:cNvPr>
          <p:cNvSpPr>
            <a:spLocks noGrp="1"/>
          </p:cNvSpPr>
          <p:nvPr>
            <p:ph type="dt" sz="half" idx="10"/>
          </p:nvPr>
        </p:nvSpPr>
        <p:spPr/>
        <p:txBody>
          <a:bodyPr/>
          <a:lstStyle/>
          <a:p>
            <a:fld id="{238BCFF1-B4E3-49AB-951E-7DAE51039FB7}" type="datetime1">
              <a:rPr lang="ko-KR" altLang="en-US" smtClean="0"/>
              <a:t>2022-08-27</a:t>
            </a:fld>
            <a:endParaRPr lang="ko-KR" altLang="en-US"/>
          </a:p>
        </p:txBody>
      </p:sp>
      <p:sp>
        <p:nvSpPr>
          <p:cNvPr id="5" name="바닥글 개체 틀 4">
            <a:extLst>
              <a:ext uri="{FF2B5EF4-FFF2-40B4-BE49-F238E27FC236}">
                <a16:creationId xmlns:a16="http://schemas.microsoft.com/office/drawing/2014/main" id="{5BA5E51B-8D7B-4829-8204-E83C25AB153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B4D72D36-C36B-4F45-AAC1-B2DC28C662B1}"/>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422929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DA44D03-9AF8-4A55-9BD0-4DBE4B3AFAEA}"/>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279D1271-55E0-47A1-A8F1-C224D8FBA1F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3C1D4464-59DC-4B4F-8C82-9E7F248D6BA1}"/>
              </a:ext>
            </a:extLst>
          </p:cNvPr>
          <p:cNvSpPr>
            <a:spLocks noGrp="1"/>
          </p:cNvSpPr>
          <p:nvPr>
            <p:ph type="dt" sz="half" idx="10"/>
          </p:nvPr>
        </p:nvSpPr>
        <p:spPr/>
        <p:txBody>
          <a:bodyPr/>
          <a:lstStyle/>
          <a:p>
            <a:fld id="{40C22C80-5DFF-4841-BA83-E5680D7673DA}" type="datetime1">
              <a:rPr lang="ko-KR" altLang="en-US" smtClean="0"/>
              <a:t>2022-08-27</a:t>
            </a:fld>
            <a:endParaRPr lang="ko-KR" altLang="en-US"/>
          </a:p>
        </p:txBody>
      </p:sp>
      <p:sp>
        <p:nvSpPr>
          <p:cNvPr id="5" name="바닥글 개체 틀 4">
            <a:extLst>
              <a:ext uri="{FF2B5EF4-FFF2-40B4-BE49-F238E27FC236}">
                <a16:creationId xmlns:a16="http://schemas.microsoft.com/office/drawing/2014/main" id="{1303397C-FBF1-4DB0-879F-03411845C6A2}"/>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1BD9343C-E60F-48D6-862A-96F6200FFCA7}"/>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23771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A7EDD0D-0754-48CD-8722-2AC33B838D0A}"/>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85B37962-324A-4F1F-B7E7-61A51D862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E2A41033-A8CF-4AB5-90AA-C54651A1B337}"/>
              </a:ext>
            </a:extLst>
          </p:cNvPr>
          <p:cNvSpPr>
            <a:spLocks noGrp="1"/>
          </p:cNvSpPr>
          <p:nvPr>
            <p:ph type="dt" sz="half" idx="10"/>
          </p:nvPr>
        </p:nvSpPr>
        <p:spPr/>
        <p:txBody>
          <a:bodyPr/>
          <a:lstStyle/>
          <a:p>
            <a:fld id="{A4CCCFFA-E8E4-48EB-8AE2-EBA47C385E4D}" type="datetime1">
              <a:rPr lang="ko-KR" altLang="en-US" smtClean="0"/>
              <a:t>2022-08-27</a:t>
            </a:fld>
            <a:endParaRPr lang="ko-KR" altLang="en-US"/>
          </a:p>
        </p:txBody>
      </p:sp>
      <p:sp>
        <p:nvSpPr>
          <p:cNvPr id="5" name="바닥글 개체 틀 4">
            <a:extLst>
              <a:ext uri="{FF2B5EF4-FFF2-40B4-BE49-F238E27FC236}">
                <a16:creationId xmlns:a16="http://schemas.microsoft.com/office/drawing/2014/main" id="{5EA9F7D4-54B0-4004-8A56-F92C6581685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B4F618CF-3C59-4F65-B6B1-DAC3E3069F8E}"/>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399742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478D71-9DD5-4311-BA73-93020E8A607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A26E8B09-7AD4-4103-8809-08A66DBE5D57}"/>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EB0AFB49-D202-425D-BE8B-C3FA9F6AA1B0}"/>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ADB4CE85-6D8D-4BB1-971C-D354BF8F0235}"/>
              </a:ext>
            </a:extLst>
          </p:cNvPr>
          <p:cNvSpPr>
            <a:spLocks noGrp="1"/>
          </p:cNvSpPr>
          <p:nvPr>
            <p:ph type="dt" sz="half" idx="10"/>
          </p:nvPr>
        </p:nvSpPr>
        <p:spPr/>
        <p:txBody>
          <a:bodyPr/>
          <a:lstStyle/>
          <a:p>
            <a:fld id="{CE505611-A51E-4547-B3E1-A4E399BF430F}" type="datetime1">
              <a:rPr lang="ko-KR" altLang="en-US" smtClean="0"/>
              <a:t>2022-08-27</a:t>
            </a:fld>
            <a:endParaRPr lang="ko-KR" altLang="en-US"/>
          </a:p>
        </p:txBody>
      </p:sp>
      <p:sp>
        <p:nvSpPr>
          <p:cNvPr id="6" name="바닥글 개체 틀 5">
            <a:extLst>
              <a:ext uri="{FF2B5EF4-FFF2-40B4-BE49-F238E27FC236}">
                <a16:creationId xmlns:a16="http://schemas.microsoft.com/office/drawing/2014/main" id="{2AC41D07-495E-4137-927A-000D588B2C92}"/>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2308552-246E-4983-9977-F7B13D31ED7E}"/>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218308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2171E32-522F-41BB-833B-545F70D3E5A2}"/>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868BA206-4D58-4D9B-9948-EA60AE6A7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D054F336-173D-4B8E-9601-FB1E37DF5AD2}"/>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F7747CB8-EE29-428E-8F1F-ACD5A4350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25299DD1-8901-456C-9007-13C6246591FF}"/>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8C0A924E-6895-4C43-8EAE-BEA4DCE919BE}"/>
              </a:ext>
            </a:extLst>
          </p:cNvPr>
          <p:cNvSpPr>
            <a:spLocks noGrp="1"/>
          </p:cNvSpPr>
          <p:nvPr>
            <p:ph type="dt" sz="half" idx="10"/>
          </p:nvPr>
        </p:nvSpPr>
        <p:spPr/>
        <p:txBody>
          <a:bodyPr/>
          <a:lstStyle/>
          <a:p>
            <a:fld id="{1D650C04-6F7D-4EAA-89CD-C2F03C26F2A2}" type="datetime1">
              <a:rPr lang="ko-KR" altLang="en-US" smtClean="0"/>
              <a:t>2022-08-27</a:t>
            </a:fld>
            <a:endParaRPr lang="ko-KR" altLang="en-US"/>
          </a:p>
        </p:txBody>
      </p:sp>
      <p:sp>
        <p:nvSpPr>
          <p:cNvPr id="8" name="바닥글 개체 틀 7">
            <a:extLst>
              <a:ext uri="{FF2B5EF4-FFF2-40B4-BE49-F238E27FC236}">
                <a16:creationId xmlns:a16="http://schemas.microsoft.com/office/drawing/2014/main" id="{C59FA1F0-753A-4F7B-8348-73A44B312EBB}"/>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360B2F48-B08B-4155-BE96-A925B7FFC6B6}"/>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9289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EBCBA06-5024-44F1-9C61-505005455636}"/>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A5007553-4C87-468D-9F2D-FB60327990C0}"/>
              </a:ext>
            </a:extLst>
          </p:cNvPr>
          <p:cNvSpPr>
            <a:spLocks noGrp="1"/>
          </p:cNvSpPr>
          <p:nvPr>
            <p:ph type="dt" sz="half" idx="10"/>
          </p:nvPr>
        </p:nvSpPr>
        <p:spPr/>
        <p:txBody>
          <a:bodyPr/>
          <a:lstStyle/>
          <a:p>
            <a:fld id="{A50E3E56-0615-412D-B5F4-6614FBD30D7F}" type="datetime1">
              <a:rPr lang="ko-KR" altLang="en-US" smtClean="0"/>
              <a:t>2022-08-27</a:t>
            </a:fld>
            <a:endParaRPr lang="ko-KR" altLang="en-US"/>
          </a:p>
        </p:txBody>
      </p:sp>
      <p:sp>
        <p:nvSpPr>
          <p:cNvPr id="4" name="바닥글 개체 틀 3">
            <a:extLst>
              <a:ext uri="{FF2B5EF4-FFF2-40B4-BE49-F238E27FC236}">
                <a16:creationId xmlns:a16="http://schemas.microsoft.com/office/drawing/2014/main" id="{D9AE54FA-3674-4746-BF82-EC7EBD918924}"/>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913DC853-FD31-4E8D-B420-7A33B8790983}"/>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347538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AE79E07A-94A6-483A-8849-8E6DE692B64D}"/>
              </a:ext>
            </a:extLst>
          </p:cNvPr>
          <p:cNvSpPr>
            <a:spLocks noGrp="1"/>
          </p:cNvSpPr>
          <p:nvPr>
            <p:ph type="dt" sz="half" idx="10"/>
          </p:nvPr>
        </p:nvSpPr>
        <p:spPr/>
        <p:txBody>
          <a:bodyPr/>
          <a:lstStyle/>
          <a:p>
            <a:fld id="{61713ED3-455B-4643-A898-E1A5F78EAF7F}" type="datetime1">
              <a:rPr lang="ko-KR" altLang="en-US" smtClean="0"/>
              <a:t>2022-08-27</a:t>
            </a:fld>
            <a:endParaRPr lang="ko-KR" altLang="en-US"/>
          </a:p>
        </p:txBody>
      </p:sp>
      <p:sp>
        <p:nvSpPr>
          <p:cNvPr id="3" name="바닥글 개체 틀 2">
            <a:extLst>
              <a:ext uri="{FF2B5EF4-FFF2-40B4-BE49-F238E27FC236}">
                <a16:creationId xmlns:a16="http://schemas.microsoft.com/office/drawing/2014/main" id="{CCD9BE1B-817F-40D8-90C8-F91D32CF7B97}"/>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C7AF10F4-65E3-4CFA-A184-E37686814D4D}"/>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grpSp>
        <p:nvGrpSpPr>
          <p:cNvPr id="6" name="그룹 5">
            <a:extLst>
              <a:ext uri="{FF2B5EF4-FFF2-40B4-BE49-F238E27FC236}">
                <a16:creationId xmlns:a16="http://schemas.microsoft.com/office/drawing/2014/main" id="{951FE5E5-427D-4B99-89C7-43AB9227F2F1}"/>
              </a:ext>
            </a:extLst>
          </p:cNvPr>
          <p:cNvGrpSpPr/>
          <p:nvPr userDrawn="1"/>
        </p:nvGrpSpPr>
        <p:grpSpPr>
          <a:xfrm>
            <a:off x="172720" y="6410960"/>
            <a:ext cx="12019280" cy="284480"/>
            <a:chOff x="172720" y="6410960"/>
            <a:chExt cx="12019280" cy="284480"/>
          </a:xfrm>
        </p:grpSpPr>
        <p:sp>
          <p:nvSpPr>
            <p:cNvPr id="7" name="직사각형 6">
              <a:extLst>
                <a:ext uri="{FF2B5EF4-FFF2-40B4-BE49-F238E27FC236}">
                  <a16:creationId xmlns:a16="http://schemas.microsoft.com/office/drawing/2014/main" id="{14E9EB06-1BB6-4F2E-8626-387F4AC6E755}"/>
                </a:ext>
              </a:extLst>
            </p:cNvPr>
            <p:cNvSpPr/>
            <p:nvPr userDrawn="1"/>
          </p:nvSpPr>
          <p:spPr>
            <a:xfrm>
              <a:off x="172720" y="6410960"/>
              <a:ext cx="12019280" cy="284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9D8B4587-CF56-4D5A-B341-F220D295B749}"/>
                </a:ext>
              </a:extLst>
            </p:cNvPr>
            <p:cNvSpPr txBox="1"/>
            <p:nvPr userDrawn="1"/>
          </p:nvSpPr>
          <p:spPr>
            <a:xfrm>
              <a:off x="9766856" y="6428899"/>
              <a:ext cx="2404824" cy="246221"/>
            </a:xfrm>
            <a:prstGeom prst="rect">
              <a:avLst/>
            </a:prstGeom>
            <a:noFill/>
          </p:spPr>
          <p:txBody>
            <a:bodyPr wrap="none" rtlCol="0">
              <a:spAutoFit/>
            </a:bodyPr>
            <a:lstStyle/>
            <a:p>
              <a:pPr algn="r"/>
              <a:r>
                <a:rPr lang="en-US" altLang="ko-KR" sz="1000" dirty="0">
                  <a:solidFill>
                    <a:schemeClr val="bg1"/>
                  </a:solidFill>
                </a:rPr>
                <a:t>ⓒSaebyeol Yu.</a:t>
              </a:r>
              <a:r>
                <a:rPr lang="ko-KR" altLang="en-US" sz="1000" dirty="0">
                  <a:solidFill>
                    <a:schemeClr val="bg1"/>
                  </a:solidFill>
                </a:rPr>
                <a:t> </a:t>
              </a:r>
              <a:r>
                <a:rPr lang="en-US" altLang="ko-KR" sz="1000" dirty="0" err="1">
                  <a:solidFill>
                    <a:schemeClr val="bg1"/>
                  </a:solidFill>
                </a:rPr>
                <a:t>Saebyeol’s</a:t>
              </a:r>
              <a:r>
                <a:rPr lang="ko-KR" altLang="en-US" sz="1000" dirty="0">
                  <a:solidFill>
                    <a:schemeClr val="bg1"/>
                  </a:solidFill>
                </a:rPr>
                <a:t> </a:t>
              </a:r>
              <a:r>
                <a:rPr lang="en-US" altLang="ko-KR" sz="1000" dirty="0">
                  <a:solidFill>
                    <a:schemeClr val="bg1"/>
                  </a:solidFill>
                </a:rPr>
                <a:t>PowerPoint</a:t>
              </a:r>
              <a:endParaRPr lang="ko-KR" altLang="en-US" sz="1000" dirty="0">
                <a:solidFill>
                  <a:schemeClr val="bg1"/>
                </a:solidFill>
              </a:endParaRPr>
            </a:p>
          </p:txBody>
        </p:sp>
      </p:grpSp>
    </p:spTree>
    <p:extLst>
      <p:ext uri="{BB962C8B-B14F-4D97-AF65-F5344CB8AC3E}">
        <p14:creationId xmlns:p14="http://schemas.microsoft.com/office/powerpoint/2010/main" val="358759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AE79E07A-94A6-483A-8849-8E6DE692B64D}"/>
              </a:ext>
            </a:extLst>
          </p:cNvPr>
          <p:cNvSpPr>
            <a:spLocks noGrp="1"/>
          </p:cNvSpPr>
          <p:nvPr>
            <p:ph type="dt" sz="half" idx="10"/>
          </p:nvPr>
        </p:nvSpPr>
        <p:spPr/>
        <p:txBody>
          <a:bodyPr/>
          <a:lstStyle/>
          <a:p>
            <a:fld id="{8D2DF00F-E034-446B-B865-E3869C7BB42D}" type="datetime1">
              <a:rPr lang="ko-KR" altLang="en-US" smtClean="0"/>
              <a:t>2022-08-27</a:t>
            </a:fld>
            <a:endParaRPr lang="ko-KR" altLang="en-US"/>
          </a:p>
        </p:txBody>
      </p:sp>
      <p:sp>
        <p:nvSpPr>
          <p:cNvPr id="3" name="바닥글 개체 틀 2">
            <a:extLst>
              <a:ext uri="{FF2B5EF4-FFF2-40B4-BE49-F238E27FC236}">
                <a16:creationId xmlns:a16="http://schemas.microsoft.com/office/drawing/2014/main" id="{CCD9BE1B-817F-40D8-90C8-F91D32CF7B97}"/>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C7AF10F4-65E3-4CFA-A184-E37686814D4D}"/>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159406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90F596F-BEC0-4D71-9113-57C383FD13C9}"/>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139061D6-B6C2-4D4E-8AB4-9F136FED47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EF8FE8EA-4580-4B75-A339-AF7C68F66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16A7BF5E-A4D8-4810-8B67-EEEFDD711F32}"/>
              </a:ext>
            </a:extLst>
          </p:cNvPr>
          <p:cNvSpPr>
            <a:spLocks noGrp="1"/>
          </p:cNvSpPr>
          <p:nvPr>
            <p:ph type="dt" sz="half" idx="10"/>
          </p:nvPr>
        </p:nvSpPr>
        <p:spPr/>
        <p:txBody>
          <a:bodyPr/>
          <a:lstStyle/>
          <a:p>
            <a:fld id="{9ABB6823-29A1-4D08-9815-0987934F9465}" type="datetime1">
              <a:rPr lang="ko-KR" altLang="en-US" smtClean="0"/>
              <a:t>2022-08-27</a:t>
            </a:fld>
            <a:endParaRPr lang="ko-KR" altLang="en-US"/>
          </a:p>
        </p:txBody>
      </p:sp>
      <p:sp>
        <p:nvSpPr>
          <p:cNvPr id="6" name="바닥글 개체 틀 5">
            <a:extLst>
              <a:ext uri="{FF2B5EF4-FFF2-40B4-BE49-F238E27FC236}">
                <a16:creationId xmlns:a16="http://schemas.microsoft.com/office/drawing/2014/main" id="{450C3C6B-DEFF-4516-B444-489DBE7C3CCA}"/>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868592AB-03CB-4ED9-97EA-3D751979FF8C}"/>
              </a:ext>
            </a:extLst>
          </p:cNvPr>
          <p:cNvSpPr>
            <a:spLocks noGrp="1"/>
          </p:cNvSpPr>
          <p:nvPr>
            <p:ph type="sldNum" sz="quarter" idx="12"/>
          </p:nvPr>
        </p:nvSpPr>
        <p:spPr/>
        <p:txBody>
          <a:body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21230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1C2A3F89-EDBA-451E-A4FC-BA419B5BB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CE560B53-86D9-4B99-B984-9F66917ED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p>
        </p:txBody>
      </p:sp>
      <p:sp>
        <p:nvSpPr>
          <p:cNvPr id="4" name="날짜 개체 틀 3">
            <a:extLst>
              <a:ext uri="{FF2B5EF4-FFF2-40B4-BE49-F238E27FC236}">
                <a16:creationId xmlns:a16="http://schemas.microsoft.com/office/drawing/2014/main" id="{4E8E5F9A-464D-4909-8E4F-684A1F5A6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9D25F-E812-45E6-8B1A-24FB934F1C76}" type="datetime1">
              <a:rPr lang="ko-KR" altLang="en-US" smtClean="0"/>
              <a:t>2022-08-27</a:t>
            </a:fld>
            <a:endParaRPr lang="ko-KR" altLang="en-US"/>
          </a:p>
        </p:txBody>
      </p:sp>
      <p:sp>
        <p:nvSpPr>
          <p:cNvPr id="5" name="바닥글 개체 틀 4">
            <a:extLst>
              <a:ext uri="{FF2B5EF4-FFF2-40B4-BE49-F238E27FC236}">
                <a16:creationId xmlns:a16="http://schemas.microsoft.com/office/drawing/2014/main" id="{50C7EE71-2568-4BC3-BE32-43343DE694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1B1DF1FC-575E-4EA7-B81C-814C78880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7A479-1FB4-4076-82AD-4520E3445CF4}" type="slidenum">
              <a:rPr lang="ko-KR" altLang="en-US" smtClean="0"/>
              <a:t>‹#›</a:t>
            </a:fld>
            <a:endParaRPr lang="ko-KR" altLang="en-US"/>
          </a:p>
        </p:txBody>
      </p:sp>
    </p:spTree>
    <p:extLst>
      <p:ext uri="{BB962C8B-B14F-4D97-AF65-F5344CB8AC3E}">
        <p14:creationId xmlns:p14="http://schemas.microsoft.com/office/powerpoint/2010/main" val="879678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730.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730.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730.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73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tif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tif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27.tiff"/><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27.tiff"/><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slide" Target="slide2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3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8.xml"/><Relationship Id="rId4" Type="http://schemas.openxmlformats.org/officeDocument/2006/relationships/image" Target="../media/image220.png"/></Relationships>
</file>

<file path=ppt/slides/_rels/slide4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s://gm2-docdb.fnal.gov/cgi-bin/sso/ShowDocument?docid=18347" TargetMode="External"/><Relationship Id="rId1" Type="http://schemas.openxmlformats.org/officeDocument/2006/relationships/slideLayout" Target="../slideLayouts/slideLayout8.xml"/><Relationship Id="rId4" Type="http://schemas.openxmlformats.org/officeDocument/2006/relationships/image" Target="../media/image240.png"/></Relationships>
</file>

<file path=ppt/slides/_rels/slide4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0.png"/></Relationships>
</file>

<file path=ppt/slides/_rels/slide5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81.png"/><Relationship Id="rId1" Type="http://schemas.openxmlformats.org/officeDocument/2006/relationships/slideLayout" Target="../slideLayouts/slideLayout8.xml"/><Relationship Id="rId6" Type="http://schemas.openxmlformats.org/officeDocument/2006/relationships/image" Target="../media/image39.tiff"/><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81.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0.png"/><Relationship Id="rId1" Type="http://schemas.openxmlformats.org/officeDocument/2006/relationships/slideLayout" Target="../slideLayouts/slideLayout8.xml"/><Relationship Id="rId5" Type="http://schemas.openxmlformats.org/officeDocument/2006/relationships/image" Target="../media/image340.png"/><Relationship Id="rId4" Type="http://schemas.openxmlformats.org/officeDocument/2006/relationships/image" Target="../media/image330.png"/></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51.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51.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959DEB-3C86-4170-A101-814DEC8C629C}"/>
              </a:ext>
            </a:extLst>
          </p:cNvPr>
          <p:cNvSpPr>
            <a:spLocks noGrp="1"/>
          </p:cNvSpPr>
          <p:nvPr>
            <p:ph type="sldNum" sz="quarter" idx="12"/>
          </p:nvPr>
        </p:nvSpPr>
        <p:spPr/>
        <p:txBody>
          <a:bodyPr/>
          <a:lstStyle/>
          <a:p>
            <a:fld id="{E887A479-1FB4-4076-82AD-4520E3445CF4}" type="slidenum">
              <a:rPr lang="ko-KR" altLang="en-US" smtClean="0"/>
              <a:t>1</a:t>
            </a:fld>
            <a:endParaRPr lang="ko-KR" altLang="en-US"/>
          </a:p>
        </p:txBody>
      </p:sp>
      <p:pic>
        <p:nvPicPr>
          <p:cNvPr id="3" name="Picture 2" descr="US physics lab Fermilab exposes proprietary data for all to see">
            <a:extLst>
              <a:ext uri="{FF2B5EF4-FFF2-40B4-BE49-F238E27FC236}">
                <a16:creationId xmlns:a16="http://schemas.microsoft.com/office/drawing/2014/main" id="{D25C9AC6-8B09-43F2-876B-FA4D361C8BBF}"/>
              </a:ext>
            </a:extLst>
          </p:cNvPr>
          <p:cNvPicPr>
            <a:picLocks noChangeAspect="1" noChangeArrowheads="1"/>
          </p:cNvPicPr>
          <p:nvPr/>
        </p:nvPicPr>
        <p:blipFill>
          <a:blip r:embed="rId2">
            <a:alphaModFix amt="51000"/>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1">
            <a:extLst>
              <a:ext uri="{FF2B5EF4-FFF2-40B4-BE49-F238E27FC236}">
                <a16:creationId xmlns:a16="http://schemas.microsoft.com/office/drawing/2014/main" id="{A343FAEC-C003-4021-901E-BE6826DF1B26}"/>
              </a:ext>
            </a:extLst>
          </p:cNvPr>
          <p:cNvSpPr/>
          <p:nvPr/>
        </p:nvSpPr>
        <p:spPr>
          <a:xfrm flipH="1">
            <a:off x="212651" y="-1"/>
            <a:ext cx="478465" cy="4893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TextBox 4">
            <a:extLst>
              <a:ext uri="{FF2B5EF4-FFF2-40B4-BE49-F238E27FC236}">
                <a16:creationId xmlns:a16="http://schemas.microsoft.com/office/drawing/2014/main" id="{34BD6D69-1D0C-455D-827A-E47173CE4E1F}"/>
              </a:ext>
            </a:extLst>
          </p:cNvPr>
          <p:cNvSpPr txBox="1"/>
          <p:nvPr/>
        </p:nvSpPr>
        <p:spPr>
          <a:xfrm>
            <a:off x="2908268" y="1653211"/>
            <a:ext cx="6375463" cy="523220"/>
          </a:xfrm>
          <a:prstGeom prst="rect">
            <a:avLst/>
          </a:prstGeom>
          <a:solidFill>
            <a:schemeClr val="bg1">
              <a:lumMod val="95000"/>
            </a:schemeClr>
          </a:solidFill>
        </p:spPr>
        <p:txBody>
          <a:bodyPr wrap="none" rtlCol="0">
            <a:spAutoFit/>
          </a:bodyPr>
          <a:lstStyle/>
          <a:p>
            <a:pPr algn="ctr"/>
            <a:r>
              <a:rPr lang="en-US" altLang="ko-KR" sz="2800" b="1" dirty="0">
                <a:solidFill>
                  <a:schemeClr val="tx1"/>
                </a:solidFill>
              </a:rPr>
              <a:t>Fermilab E989 Muon g-2 Experiment</a:t>
            </a:r>
            <a:endParaRPr lang="ko-KR" altLang="en-US" sz="2800" b="1" dirty="0">
              <a:solidFill>
                <a:schemeClr val="tx1"/>
              </a:solidFill>
            </a:endParaRPr>
          </a:p>
        </p:txBody>
      </p:sp>
      <p:sp>
        <p:nvSpPr>
          <p:cNvPr id="6" name="TextBox 5">
            <a:extLst>
              <a:ext uri="{FF2B5EF4-FFF2-40B4-BE49-F238E27FC236}">
                <a16:creationId xmlns:a16="http://schemas.microsoft.com/office/drawing/2014/main" id="{25AB4ABB-7961-4A2B-8967-EAB06B343857}"/>
              </a:ext>
            </a:extLst>
          </p:cNvPr>
          <p:cNvSpPr txBox="1"/>
          <p:nvPr/>
        </p:nvSpPr>
        <p:spPr>
          <a:xfrm>
            <a:off x="4787052" y="5031896"/>
            <a:ext cx="3226397" cy="1569660"/>
          </a:xfrm>
          <a:prstGeom prst="rect">
            <a:avLst/>
          </a:prstGeom>
          <a:solidFill>
            <a:schemeClr val="bg1">
              <a:lumMod val="95000"/>
            </a:schemeClr>
          </a:solidFill>
        </p:spPr>
        <p:txBody>
          <a:bodyPr wrap="none" rtlCol="0">
            <a:spAutoFit/>
          </a:bodyPr>
          <a:lstStyle/>
          <a:p>
            <a:pPr algn="ctr"/>
            <a:r>
              <a:rPr lang="en-US" altLang="ko-KR" sz="2400" dirty="0">
                <a:solidFill>
                  <a:schemeClr val="tx1"/>
                </a:solidFill>
              </a:rPr>
              <a:t>Kyun Woo Chris Hong</a:t>
            </a:r>
          </a:p>
          <a:p>
            <a:pPr algn="ctr"/>
            <a:r>
              <a:rPr lang="en-US" altLang="ko-KR" dirty="0"/>
              <a:t>CIPANP 2022</a:t>
            </a:r>
          </a:p>
          <a:p>
            <a:pPr algn="ctr"/>
            <a:r>
              <a:rPr lang="en-US" altLang="ko-KR" dirty="0">
                <a:solidFill>
                  <a:schemeClr val="tx1"/>
                </a:solidFill>
              </a:rPr>
              <a:t>8/30/2022</a:t>
            </a:r>
          </a:p>
          <a:p>
            <a:pPr algn="ctr"/>
            <a:r>
              <a:rPr lang="en-US" altLang="ko-KR" dirty="0"/>
              <a:t>University of Virginia</a:t>
            </a:r>
          </a:p>
          <a:p>
            <a:pPr algn="ctr"/>
            <a:r>
              <a:rPr lang="en-US" altLang="ko-KR" dirty="0">
                <a:solidFill>
                  <a:schemeClr val="tx1"/>
                </a:solidFill>
              </a:rPr>
              <a:t>Argonne National </a:t>
            </a:r>
            <a:r>
              <a:rPr lang="en-US" altLang="ko-KR" dirty="0"/>
              <a:t>L</a:t>
            </a:r>
            <a:r>
              <a:rPr lang="en-US" altLang="ko-KR" dirty="0">
                <a:solidFill>
                  <a:schemeClr val="tx1"/>
                </a:solidFill>
              </a:rPr>
              <a:t>aboratory</a:t>
            </a:r>
            <a:endParaRPr lang="ko-KR" altLang="en-US" dirty="0">
              <a:solidFill>
                <a:schemeClr val="tx1"/>
              </a:solidFill>
            </a:endParaRPr>
          </a:p>
        </p:txBody>
      </p:sp>
      <p:sp>
        <p:nvSpPr>
          <p:cNvPr id="7" name="TextBox 6">
            <a:extLst>
              <a:ext uri="{FF2B5EF4-FFF2-40B4-BE49-F238E27FC236}">
                <a16:creationId xmlns:a16="http://schemas.microsoft.com/office/drawing/2014/main" id="{EF07EB50-AC2C-44C0-ACEE-B83DEEBDD9DD}"/>
              </a:ext>
            </a:extLst>
          </p:cNvPr>
          <p:cNvSpPr txBox="1"/>
          <p:nvPr/>
        </p:nvSpPr>
        <p:spPr>
          <a:xfrm>
            <a:off x="765053" y="2158302"/>
            <a:ext cx="11270393" cy="646331"/>
          </a:xfrm>
          <a:prstGeom prst="rect">
            <a:avLst/>
          </a:prstGeom>
          <a:solidFill>
            <a:schemeClr val="bg1">
              <a:lumMod val="95000"/>
            </a:schemeClr>
          </a:solidFill>
        </p:spPr>
        <p:txBody>
          <a:bodyPr wrap="none" rtlCol="0">
            <a:spAutoFit/>
          </a:bodyPr>
          <a:lstStyle/>
          <a:p>
            <a:pPr algn="ctr"/>
            <a:r>
              <a:rPr lang="en-US" altLang="ko-KR" sz="3600" b="1" dirty="0">
                <a:latin typeface="나눔스퀘어 ExtraBold" panose="020B0600000101010101" pitchFamily="50" charset="-127"/>
                <a:ea typeface="나눔스퀘어 ExtraBold" panose="020B0600000101010101" pitchFamily="50" charset="-127"/>
              </a:rPr>
              <a:t>The Magnetic Field Measurement and Systematics</a:t>
            </a:r>
            <a:endParaRPr lang="ko-KR" altLang="en-US" sz="3600" b="1" dirty="0">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10752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10</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2</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E989 Muon g-2 Storage Ring</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그림 1">
            <a:extLst>
              <a:ext uri="{FF2B5EF4-FFF2-40B4-BE49-F238E27FC236}">
                <a16:creationId xmlns:a16="http://schemas.microsoft.com/office/drawing/2014/main" id="{391BF697-32D7-0A63-9047-2731FC709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271778" y="1627935"/>
            <a:ext cx="6486526" cy="5093540"/>
          </a:xfrm>
          <a:prstGeom prst="rect">
            <a:avLst/>
          </a:prstGeom>
        </p:spPr>
      </p:pic>
      <p:grpSp>
        <p:nvGrpSpPr>
          <p:cNvPr id="7" name="그룹 8">
            <a:extLst>
              <a:ext uri="{FF2B5EF4-FFF2-40B4-BE49-F238E27FC236}">
                <a16:creationId xmlns:a16="http://schemas.microsoft.com/office/drawing/2014/main" id="{C42B2096-A4B6-5D15-EA24-C506CE40DAC7}"/>
              </a:ext>
            </a:extLst>
          </p:cNvPr>
          <p:cNvGrpSpPr/>
          <p:nvPr/>
        </p:nvGrpSpPr>
        <p:grpSpPr>
          <a:xfrm>
            <a:off x="2255862" y="1384939"/>
            <a:ext cx="2101717" cy="1136415"/>
            <a:chOff x="1941657" y="1014625"/>
            <a:chExt cx="2101717" cy="1136415"/>
          </a:xfrm>
        </p:grpSpPr>
        <p:sp>
          <p:nvSpPr>
            <p:cNvPr id="8" name="화살표: 오른쪽 9">
              <a:extLst>
                <a:ext uri="{FF2B5EF4-FFF2-40B4-BE49-F238E27FC236}">
                  <a16:creationId xmlns:a16="http://schemas.microsoft.com/office/drawing/2014/main" id="{657B7D62-F1E5-BEF9-A293-FD5055B5D61A}"/>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10">
              <a:extLst>
                <a:ext uri="{FF2B5EF4-FFF2-40B4-BE49-F238E27FC236}">
                  <a16:creationId xmlns:a16="http://schemas.microsoft.com/office/drawing/2014/main" id="{661FC94F-4688-DE48-2D4F-268D7FA79815}"/>
                </a:ext>
              </a:extLst>
            </p:cNvPr>
            <p:cNvGrpSpPr/>
            <p:nvPr/>
          </p:nvGrpSpPr>
          <p:grpSpPr>
            <a:xfrm>
              <a:off x="1941657" y="1014625"/>
              <a:ext cx="569258" cy="479123"/>
              <a:chOff x="1941657" y="877733"/>
              <a:chExt cx="569258" cy="479123"/>
            </a:xfrm>
          </p:grpSpPr>
          <p:sp>
            <p:nvSpPr>
              <p:cNvPr id="10" name="타원 11">
                <a:extLst>
                  <a:ext uri="{FF2B5EF4-FFF2-40B4-BE49-F238E27FC236}">
                    <a16:creationId xmlns:a16="http://schemas.microsoft.com/office/drawing/2014/main" id="{071B8EA1-D371-C134-3291-712B64CA5F5C}"/>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1" name="직사각형 12">
                    <a:extLst>
                      <a:ext uri="{FF2B5EF4-FFF2-40B4-BE49-F238E27FC236}">
                        <a16:creationId xmlns:a16="http://schemas.microsoft.com/office/drawing/2014/main" id="{80D70497-6AEB-DCD4-83C6-3EC4F5841DC3}"/>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2" name="원호 17">
            <a:extLst>
              <a:ext uri="{FF2B5EF4-FFF2-40B4-BE49-F238E27FC236}">
                <a16:creationId xmlns:a16="http://schemas.microsoft.com/office/drawing/2014/main" id="{1E83D4B6-A7EE-4C48-A827-C4519274AAAD}"/>
              </a:ext>
            </a:extLst>
          </p:cNvPr>
          <p:cNvSpPr/>
          <p:nvPr/>
        </p:nvSpPr>
        <p:spPr>
          <a:xfrm>
            <a:off x="1005837" y="2646477"/>
            <a:ext cx="4760782" cy="3226552"/>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직사각형 5">
            <a:extLst>
              <a:ext uri="{FF2B5EF4-FFF2-40B4-BE49-F238E27FC236}">
                <a16:creationId xmlns:a16="http://schemas.microsoft.com/office/drawing/2014/main" id="{7B2CCA4A-B031-BED1-52FB-CBAEA44CF3A7}"/>
              </a:ext>
            </a:extLst>
          </p:cNvPr>
          <p:cNvSpPr/>
          <p:nvPr/>
        </p:nvSpPr>
        <p:spPr>
          <a:xfrm>
            <a:off x="6831112" y="1060274"/>
            <a:ext cx="5360888" cy="5670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ko-KR" altLang="en-US" dirty="0">
                <a:solidFill>
                  <a:schemeClr val="tx1"/>
                </a:solidFill>
                <a:latin typeface="나눔스퀘어" panose="020B0600000101010101" pitchFamily="50" charset="-127"/>
                <a:ea typeface="나눔스퀘어" panose="020B0600000101010101" pitchFamily="50" charset="-127"/>
              </a:rPr>
              <a:t>▶ </a:t>
            </a:r>
            <a:r>
              <a:rPr lang="en-US" altLang="ko-KR" dirty="0">
                <a:solidFill>
                  <a:srgbClr val="FF0000"/>
                </a:solidFill>
                <a:latin typeface="나눔스퀘어" panose="020B0600000101010101" pitchFamily="50" charset="-127"/>
                <a:ea typeface="나눔스퀘어" panose="020B0600000101010101" pitchFamily="50" charset="-127"/>
              </a:rPr>
              <a:t>Injection</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Polarized anti-muon bunch (3.1 GeV) is injected into the storage ring (~14 m diameter).</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Superconducting </a:t>
            </a:r>
            <a:r>
              <a:rPr lang="en-US" altLang="ko-KR" sz="1600" b="1" dirty="0">
                <a:solidFill>
                  <a:schemeClr val="tx1"/>
                </a:solidFill>
                <a:latin typeface="나눔스퀘어" panose="020B0600000101010101" pitchFamily="50" charset="-127"/>
                <a:ea typeface="나눔스퀘어" panose="020B0600000101010101" pitchFamily="50" charset="-127"/>
              </a:rPr>
              <a:t>inflector magnet </a:t>
            </a:r>
            <a:r>
              <a:rPr lang="en-US" altLang="ko-KR" sz="1600" dirty="0">
                <a:solidFill>
                  <a:schemeClr val="tx1"/>
                </a:solidFill>
                <a:latin typeface="나눔스퀘어" panose="020B0600000101010101" pitchFamily="50" charset="-127"/>
                <a:ea typeface="나눔스퀘어" panose="020B0600000101010101" pitchFamily="50" charset="-127"/>
              </a:rPr>
              <a:t>cancels the main focusing magnetic field </a:t>
            </a:r>
            <a:r>
              <a:rPr lang="en-US" altLang="ko-KR" sz="1600">
                <a:solidFill>
                  <a:schemeClr val="tx1"/>
                </a:solidFill>
                <a:latin typeface="나눔스퀘어" panose="020B0600000101010101" pitchFamily="50" charset="-127"/>
                <a:ea typeface="나눔스퀘어" panose="020B0600000101010101" pitchFamily="50" charset="-127"/>
              </a:rPr>
              <a:t>(1.45 </a:t>
            </a:r>
            <a:r>
              <a:rPr lang="en-US" altLang="ko-KR" sz="1600" dirty="0">
                <a:solidFill>
                  <a:schemeClr val="tx1"/>
                </a:solidFill>
                <a:latin typeface="나눔스퀘어" panose="020B0600000101010101" pitchFamily="50" charset="-127"/>
                <a:ea typeface="나눔스퀘어" panose="020B0600000101010101" pitchFamily="50" charset="-127"/>
              </a:rPr>
              <a:t>T) to inject the bunch into the storage ring tangentially.</a:t>
            </a:r>
          </a:p>
        </p:txBody>
      </p:sp>
    </p:spTree>
    <p:extLst>
      <p:ext uri="{BB962C8B-B14F-4D97-AF65-F5344CB8AC3E}">
        <p14:creationId xmlns:p14="http://schemas.microsoft.com/office/powerpoint/2010/main" val="155414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11</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2</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E989 Muon g-2 Storage Ring</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그림 1">
            <a:extLst>
              <a:ext uri="{FF2B5EF4-FFF2-40B4-BE49-F238E27FC236}">
                <a16:creationId xmlns:a16="http://schemas.microsoft.com/office/drawing/2014/main" id="{391BF697-32D7-0A63-9047-2731FC709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271778" y="1627935"/>
            <a:ext cx="6486526" cy="5093540"/>
          </a:xfrm>
          <a:prstGeom prst="rect">
            <a:avLst/>
          </a:prstGeom>
        </p:spPr>
      </p:pic>
      <p:grpSp>
        <p:nvGrpSpPr>
          <p:cNvPr id="7" name="그룹 8">
            <a:extLst>
              <a:ext uri="{FF2B5EF4-FFF2-40B4-BE49-F238E27FC236}">
                <a16:creationId xmlns:a16="http://schemas.microsoft.com/office/drawing/2014/main" id="{C42B2096-A4B6-5D15-EA24-C506CE40DAC7}"/>
              </a:ext>
            </a:extLst>
          </p:cNvPr>
          <p:cNvGrpSpPr/>
          <p:nvPr/>
        </p:nvGrpSpPr>
        <p:grpSpPr>
          <a:xfrm>
            <a:off x="2255862" y="1384939"/>
            <a:ext cx="2101717" cy="1136415"/>
            <a:chOff x="1941657" y="1014625"/>
            <a:chExt cx="2101717" cy="1136415"/>
          </a:xfrm>
        </p:grpSpPr>
        <p:sp>
          <p:nvSpPr>
            <p:cNvPr id="8" name="화살표: 오른쪽 9">
              <a:extLst>
                <a:ext uri="{FF2B5EF4-FFF2-40B4-BE49-F238E27FC236}">
                  <a16:creationId xmlns:a16="http://schemas.microsoft.com/office/drawing/2014/main" id="{657B7D62-F1E5-BEF9-A293-FD5055B5D61A}"/>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10">
              <a:extLst>
                <a:ext uri="{FF2B5EF4-FFF2-40B4-BE49-F238E27FC236}">
                  <a16:creationId xmlns:a16="http://schemas.microsoft.com/office/drawing/2014/main" id="{661FC94F-4688-DE48-2D4F-268D7FA79815}"/>
                </a:ext>
              </a:extLst>
            </p:cNvPr>
            <p:cNvGrpSpPr/>
            <p:nvPr/>
          </p:nvGrpSpPr>
          <p:grpSpPr>
            <a:xfrm>
              <a:off x="1941657" y="1014625"/>
              <a:ext cx="569258" cy="479123"/>
              <a:chOff x="1941657" y="877733"/>
              <a:chExt cx="569258" cy="479123"/>
            </a:xfrm>
          </p:grpSpPr>
          <p:sp>
            <p:nvSpPr>
              <p:cNvPr id="10" name="타원 11">
                <a:extLst>
                  <a:ext uri="{FF2B5EF4-FFF2-40B4-BE49-F238E27FC236}">
                    <a16:creationId xmlns:a16="http://schemas.microsoft.com/office/drawing/2014/main" id="{071B8EA1-D371-C134-3291-712B64CA5F5C}"/>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1" name="직사각형 12">
                    <a:extLst>
                      <a:ext uri="{FF2B5EF4-FFF2-40B4-BE49-F238E27FC236}">
                        <a16:creationId xmlns:a16="http://schemas.microsoft.com/office/drawing/2014/main" id="{80D70497-6AEB-DCD4-83C6-3EC4F5841DC3}"/>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2" name="원호 17">
            <a:extLst>
              <a:ext uri="{FF2B5EF4-FFF2-40B4-BE49-F238E27FC236}">
                <a16:creationId xmlns:a16="http://schemas.microsoft.com/office/drawing/2014/main" id="{1E83D4B6-A7EE-4C48-A827-C4519274AAAD}"/>
              </a:ext>
            </a:extLst>
          </p:cNvPr>
          <p:cNvSpPr/>
          <p:nvPr/>
        </p:nvSpPr>
        <p:spPr>
          <a:xfrm>
            <a:off x="1005837" y="2646477"/>
            <a:ext cx="4760782" cy="3226552"/>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직사각형 5">
            <a:extLst>
              <a:ext uri="{FF2B5EF4-FFF2-40B4-BE49-F238E27FC236}">
                <a16:creationId xmlns:a16="http://schemas.microsoft.com/office/drawing/2014/main" id="{7B2CCA4A-B031-BED1-52FB-CBAEA44CF3A7}"/>
              </a:ext>
            </a:extLst>
          </p:cNvPr>
          <p:cNvSpPr/>
          <p:nvPr/>
        </p:nvSpPr>
        <p:spPr>
          <a:xfrm>
            <a:off x="6831112" y="1060274"/>
            <a:ext cx="5360888" cy="5670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ko-KR" altLang="en-US" dirty="0">
                <a:solidFill>
                  <a:schemeClr val="tx1"/>
                </a:solidFill>
                <a:latin typeface="나눔스퀘어" panose="020B0600000101010101" pitchFamily="50" charset="-127"/>
                <a:ea typeface="나눔스퀘어" panose="020B0600000101010101" pitchFamily="50" charset="-127"/>
              </a:rPr>
              <a:t>▶ </a:t>
            </a:r>
            <a:r>
              <a:rPr lang="en-US" altLang="ko-KR" dirty="0">
                <a:solidFill>
                  <a:srgbClr val="FF0000"/>
                </a:solidFill>
                <a:latin typeface="나눔스퀘어" panose="020B0600000101010101" pitchFamily="50" charset="-127"/>
                <a:ea typeface="나눔스퀘어" panose="020B0600000101010101" pitchFamily="50" charset="-127"/>
              </a:rPr>
              <a:t>Injection</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Polarized anti-muon bunch (3.1 GeV) is injected into the storage ring (~14 m diameter).</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Superconducting </a:t>
            </a:r>
            <a:r>
              <a:rPr lang="en-US" altLang="ko-KR" sz="1600" b="1" dirty="0">
                <a:solidFill>
                  <a:schemeClr val="tx1"/>
                </a:solidFill>
                <a:latin typeface="나눔스퀘어" panose="020B0600000101010101" pitchFamily="50" charset="-127"/>
                <a:ea typeface="나눔스퀘어" panose="020B0600000101010101" pitchFamily="50" charset="-127"/>
              </a:rPr>
              <a:t>inflector magnet </a:t>
            </a:r>
            <a:r>
              <a:rPr lang="en-US" altLang="ko-KR" sz="1600" dirty="0">
                <a:solidFill>
                  <a:schemeClr val="tx1"/>
                </a:solidFill>
                <a:latin typeface="나눔스퀘어" panose="020B0600000101010101" pitchFamily="50" charset="-127"/>
                <a:ea typeface="나눔스퀘어" panose="020B0600000101010101" pitchFamily="50" charset="-127"/>
              </a:rPr>
              <a:t>cancels the main focusing magnetic field (1.5 T) to inject the bunch into the storage ring tangentially.</a:t>
            </a:r>
          </a:p>
          <a:p>
            <a:pPr marL="285750" indent="-285750">
              <a:buFontTx/>
              <a:buChar char="-"/>
            </a:pPr>
            <a:endParaRPr lang="en-US" altLang="ko-KR" sz="1600" dirty="0">
              <a:solidFill>
                <a:schemeClr val="tx1"/>
              </a:solidFill>
              <a:latin typeface="나눔스퀘어" panose="020B0600000101010101" pitchFamily="50" charset="-127"/>
              <a:ea typeface="나눔스퀘어" panose="020B0600000101010101" pitchFamily="50" charset="-127"/>
            </a:endParaRPr>
          </a:p>
          <a:p>
            <a:r>
              <a:rPr lang="ko-KR" altLang="en-US" sz="1600" dirty="0">
                <a:solidFill>
                  <a:schemeClr val="tx1"/>
                </a:solidFill>
                <a:latin typeface="나눔스퀘어" panose="020B0600000101010101" pitchFamily="50" charset="-127"/>
                <a:ea typeface="나눔스퀘어" panose="020B0600000101010101" pitchFamily="50" charset="-127"/>
              </a:rPr>
              <a:t>▶ </a:t>
            </a:r>
            <a:r>
              <a:rPr lang="en-US" altLang="ko-KR" sz="1600" dirty="0">
                <a:solidFill>
                  <a:srgbClr val="248C44"/>
                </a:solidFill>
                <a:latin typeface="나눔스퀘어" panose="020B0600000101010101" pitchFamily="50" charset="-127"/>
                <a:ea typeface="나눔스퀘어" panose="020B0600000101010101" pitchFamily="50" charset="-127"/>
              </a:rPr>
              <a:t>Kickers</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Muons are kicked onto the design orbit by the fast non-ferric </a:t>
            </a:r>
            <a:r>
              <a:rPr lang="en-US" altLang="ko-KR" sz="1600" b="1" dirty="0">
                <a:solidFill>
                  <a:schemeClr val="tx1"/>
                </a:solidFill>
                <a:latin typeface="나눔스퀘어" panose="020B0600000101010101" pitchFamily="50" charset="-127"/>
                <a:ea typeface="나눔스퀘어" panose="020B0600000101010101" pitchFamily="50" charset="-127"/>
              </a:rPr>
              <a:t>kicker magnet</a:t>
            </a:r>
            <a:r>
              <a:rPr lang="en-US" altLang="ko-KR" sz="1600" dirty="0">
                <a:solidFill>
                  <a:schemeClr val="tx1"/>
                </a:solidFill>
                <a:latin typeface="나눔스퀘어" panose="020B0600000101010101" pitchFamily="50" charset="-127"/>
                <a:ea typeface="나눔스퀘어" panose="020B0600000101010101" pitchFamily="50" charset="-127"/>
              </a:rPr>
              <a:t> system.</a:t>
            </a:r>
          </a:p>
          <a:p>
            <a:endParaRPr lang="en-US" altLang="ko-KR" sz="1600" dirty="0">
              <a:solidFill>
                <a:schemeClr val="tx1"/>
              </a:solidFill>
              <a:latin typeface="나눔스퀘어" panose="020B0600000101010101" pitchFamily="50" charset="-127"/>
              <a:ea typeface="나눔스퀘어" panose="020B0600000101010101" pitchFamily="50" charset="-127"/>
            </a:endParaRPr>
          </a:p>
        </p:txBody>
      </p:sp>
      <p:sp>
        <p:nvSpPr>
          <p:cNvPr id="16" name="원호 18">
            <a:extLst>
              <a:ext uri="{FF2B5EF4-FFF2-40B4-BE49-F238E27FC236}">
                <a16:creationId xmlns:a16="http://schemas.microsoft.com/office/drawing/2014/main" id="{0826BC3B-00CE-BFA4-07CD-16BB3F8D9094}"/>
              </a:ext>
            </a:extLst>
          </p:cNvPr>
          <p:cNvSpPr/>
          <p:nvPr/>
        </p:nvSpPr>
        <p:spPr>
          <a:xfrm>
            <a:off x="1005837" y="2691108"/>
            <a:ext cx="4612232" cy="3137290"/>
          </a:xfrm>
          <a:prstGeom prst="arc">
            <a:avLst>
              <a:gd name="adj1" fmla="val 115034"/>
              <a:gd name="adj2" fmla="val 102056"/>
            </a:avLst>
          </a:prstGeom>
          <a:ln w="50800" cmpd="sng">
            <a:solidFill>
              <a:srgbClr val="92D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7" name="그룹 13">
            <a:extLst>
              <a:ext uri="{FF2B5EF4-FFF2-40B4-BE49-F238E27FC236}">
                <a16:creationId xmlns:a16="http://schemas.microsoft.com/office/drawing/2014/main" id="{2B5276FD-8F25-A43E-136C-D089908CF905}"/>
              </a:ext>
            </a:extLst>
          </p:cNvPr>
          <p:cNvGrpSpPr/>
          <p:nvPr/>
        </p:nvGrpSpPr>
        <p:grpSpPr>
          <a:xfrm>
            <a:off x="4232594" y="4224179"/>
            <a:ext cx="1120359" cy="1160998"/>
            <a:chOff x="4115339" y="3981388"/>
            <a:chExt cx="1120359" cy="1160998"/>
          </a:xfrm>
        </p:grpSpPr>
        <p:sp>
          <p:nvSpPr>
            <p:cNvPr id="18" name="화살표: 오른쪽 14">
              <a:extLst>
                <a:ext uri="{FF2B5EF4-FFF2-40B4-BE49-F238E27FC236}">
                  <a16:creationId xmlns:a16="http://schemas.microsoft.com/office/drawing/2014/main" id="{1F0F132A-C4B2-E533-8E40-D0DE801C1D75}"/>
                </a:ext>
              </a:extLst>
            </p:cNvPr>
            <p:cNvSpPr/>
            <p:nvPr/>
          </p:nvSpPr>
          <p:spPr>
            <a:xfrm rot="2035053">
              <a:off x="4176591" y="4336005"/>
              <a:ext cx="823276"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화살표: 오른쪽 15">
              <a:extLst>
                <a:ext uri="{FF2B5EF4-FFF2-40B4-BE49-F238E27FC236}">
                  <a16:creationId xmlns:a16="http://schemas.microsoft.com/office/drawing/2014/main" id="{7C6F4069-E9D7-B014-A753-F149E12AB0B2}"/>
                </a:ext>
              </a:extLst>
            </p:cNvPr>
            <p:cNvSpPr/>
            <p:nvPr/>
          </p:nvSpPr>
          <p:spPr>
            <a:xfrm rot="2855486">
              <a:off x="3895671" y="4615506"/>
              <a:ext cx="746548"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오른쪽 16">
              <a:extLst>
                <a:ext uri="{FF2B5EF4-FFF2-40B4-BE49-F238E27FC236}">
                  <a16:creationId xmlns:a16="http://schemas.microsoft.com/office/drawing/2014/main" id="{8163B6BA-BB75-B0D9-C0CF-BC0EE1AC4246}"/>
                </a:ext>
              </a:extLst>
            </p:cNvPr>
            <p:cNvSpPr/>
            <p:nvPr/>
          </p:nvSpPr>
          <p:spPr>
            <a:xfrm rot="1270467">
              <a:off x="4390194" y="3981388"/>
              <a:ext cx="845504"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66493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12</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2</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E989 Muon g-2 Storage Ring</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그림 1">
            <a:extLst>
              <a:ext uri="{FF2B5EF4-FFF2-40B4-BE49-F238E27FC236}">
                <a16:creationId xmlns:a16="http://schemas.microsoft.com/office/drawing/2014/main" id="{391BF697-32D7-0A63-9047-2731FC709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271778" y="1627935"/>
            <a:ext cx="6486526" cy="5093540"/>
          </a:xfrm>
          <a:prstGeom prst="rect">
            <a:avLst/>
          </a:prstGeom>
        </p:spPr>
      </p:pic>
      <p:grpSp>
        <p:nvGrpSpPr>
          <p:cNvPr id="7" name="그룹 8">
            <a:extLst>
              <a:ext uri="{FF2B5EF4-FFF2-40B4-BE49-F238E27FC236}">
                <a16:creationId xmlns:a16="http://schemas.microsoft.com/office/drawing/2014/main" id="{C42B2096-A4B6-5D15-EA24-C506CE40DAC7}"/>
              </a:ext>
            </a:extLst>
          </p:cNvPr>
          <p:cNvGrpSpPr/>
          <p:nvPr/>
        </p:nvGrpSpPr>
        <p:grpSpPr>
          <a:xfrm>
            <a:off x="2255862" y="1384939"/>
            <a:ext cx="2101717" cy="1136415"/>
            <a:chOff x="1941657" y="1014625"/>
            <a:chExt cx="2101717" cy="1136415"/>
          </a:xfrm>
        </p:grpSpPr>
        <p:sp>
          <p:nvSpPr>
            <p:cNvPr id="8" name="화살표: 오른쪽 9">
              <a:extLst>
                <a:ext uri="{FF2B5EF4-FFF2-40B4-BE49-F238E27FC236}">
                  <a16:creationId xmlns:a16="http://schemas.microsoft.com/office/drawing/2014/main" id="{657B7D62-F1E5-BEF9-A293-FD5055B5D61A}"/>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10">
              <a:extLst>
                <a:ext uri="{FF2B5EF4-FFF2-40B4-BE49-F238E27FC236}">
                  <a16:creationId xmlns:a16="http://schemas.microsoft.com/office/drawing/2014/main" id="{661FC94F-4688-DE48-2D4F-268D7FA79815}"/>
                </a:ext>
              </a:extLst>
            </p:cNvPr>
            <p:cNvGrpSpPr/>
            <p:nvPr/>
          </p:nvGrpSpPr>
          <p:grpSpPr>
            <a:xfrm>
              <a:off x="1941657" y="1014625"/>
              <a:ext cx="569258" cy="479123"/>
              <a:chOff x="1941657" y="877733"/>
              <a:chExt cx="569258" cy="479123"/>
            </a:xfrm>
          </p:grpSpPr>
          <p:sp>
            <p:nvSpPr>
              <p:cNvPr id="10" name="타원 11">
                <a:extLst>
                  <a:ext uri="{FF2B5EF4-FFF2-40B4-BE49-F238E27FC236}">
                    <a16:creationId xmlns:a16="http://schemas.microsoft.com/office/drawing/2014/main" id="{071B8EA1-D371-C134-3291-712B64CA5F5C}"/>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1" name="직사각형 12">
                    <a:extLst>
                      <a:ext uri="{FF2B5EF4-FFF2-40B4-BE49-F238E27FC236}">
                        <a16:creationId xmlns:a16="http://schemas.microsoft.com/office/drawing/2014/main" id="{80D70497-6AEB-DCD4-83C6-3EC4F5841DC3}"/>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2" name="원호 17">
            <a:extLst>
              <a:ext uri="{FF2B5EF4-FFF2-40B4-BE49-F238E27FC236}">
                <a16:creationId xmlns:a16="http://schemas.microsoft.com/office/drawing/2014/main" id="{1E83D4B6-A7EE-4C48-A827-C4519274AAAD}"/>
              </a:ext>
            </a:extLst>
          </p:cNvPr>
          <p:cNvSpPr/>
          <p:nvPr/>
        </p:nvSpPr>
        <p:spPr>
          <a:xfrm>
            <a:off x="1005837" y="2646477"/>
            <a:ext cx="4760782" cy="3226552"/>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직사각형 5">
            <a:extLst>
              <a:ext uri="{FF2B5EF4-FFF2-40B4-BE49-F238E27FC236}">
                <a16:creationId xmlns:a16="http://schemas.microsoft.com/office/drawing/2014/main" id="{7B2CCA4A-B031-BED1-52FB-CBAEA44CF3A7}"/>
              </a:ext>
            </a:extLst>
          </p:cNvPr>
          <p:cNvSpPr/>
          <p:nvPr/>
        </p:nvSpPr>
        <p:spPr>
          <a:xfrm>
            <a:off x="6831112" y="1060274"/>
            <a:ext cx="5360888" cy="5797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ko-KR" altLang="en-US" dirty="0">
                <a:solidFill>
                  <a:schemeClr val="tx1"/>
                </a:solidFill>
                <a:latin typeface="나눔스퀘어" panose="020B0600000101010101" pitchFamily="50" charset="-127"/>
                <a:ea typeface="나눔스퀘어" panose="020B0600000101010101" pitchFamily="50" charset="-127"/>
              </a:rPr>
              <a:t>▶ </a:t>
            </a:r>
            <a:r>
              <a:rPr lang="en-US" altLang="ko-KR" dirty="0">
                <a:solidFill>
                  <a:srgbClr val="FF0000"/>
                </a:solidFill>
                <a:latin typeface="나눔스퀘어" panose="020B0600000101010101" pitchFamily="50" charset="-127"/>
                <a:ea typeface="나눔스퀘어" panose="020B0600000101010101" pitchFamily="50" charset="-127"/>
              </a:rPr>
              <a:t>Injection</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Polarized anti-muon bunch (3.1 GeV) is injected into the storage ring (~14 m diameter).</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Superconducting </a:t>
            </a:r>
            <a:r>
              <a:rPr lang="en-US" altLang="ko-KR" sz="1600" b="1" dirty="0">
                <a:solidFill>
                  <a:schemeClr val="tx1"/>
                </a:solidFill>
                <a:latin typeface="나눔스퀘어" panose="020B0600000101010101" pitchFamily="50" charset="-127"/>
                <a:ea typeface="나눔스퀘어" panose="020B0600000101010101" pitchFamily="50" charset="-127"/>
              </a:rPr>
              <a:t>inflector magnet </a:t>
            </a:r>
            <a:r>
              <a:rPr lang="en-US" altLang="ko-KR" sz="1600" dirty="0">
                <a:solidFill>
                  <a:schemeClr val="tx1"/>
                </a:solidFill>
                <a:latin typeface="나눔스퀘어" panose="020B0600000101010101" pitchFamily="50" charset="-127"/>
                <a:ea typeface="나눔스퀘어" panose="020B0600000101010101" pitchFamily="50" charset="-127"/>
              </a:rPr>
              <a:t>cancels the main focusing magnetic field (1.5 T) to inject the bunch into the storage ring tangentially.</a:t>
            </a:r>
          </a:p>
          <a:p>
            <a:pPr marL="285750" indent="-285750">
              <a:buFontTx/>
              <a:buChar char="-"/>
            </a:pPr>
            <a:endParaRPr lang="en-US" altLang="ko-KR" sz="1600" dirty="0">
              <a:solidFill>
                <a:schemeClr val="tx1"/>
              </a:solidFill>
              <a:latin typeface="나눔스퀘어" panose="020B0600000101010101" pitchFamily="50" charset="-127"/>
              <a:ea typeface="나눔스퀘어" panose="020B0600000101010101" pitchFamily="50" charset="-127"/>
            </a:endParaRPr>
          </a:p>
          <a:p>
            <a:r>
              <a:rPr lang="ko-KR" altLang="en-US" sz="1600" dirty="0">
                <a:solidFill>
                  <a:schemeClr val="tx1"/>
                </a:solidFill>
                <a:latin typeface="나눔스퀘어" panose="020B0600000101010101" pitchFamily="50" charset="-127"/>
                <a:ea typeface="나눔스퀘어" panose="020B0600000101010101" pitchFamily="50" charset="-127"/>
              </a:rPr>
              <a:t>▶ </a:t>
            </a:r>
            <a:r>
              <a:rPr lang="en-US" altLang="ko-KR" sz="1600" dirty="0">
                <a:solidFill>
                  <a:srgbClr val="248C44"/>
                </a:solidFill>
                <a:latin typeface="나눔스퀘어" panose="020B0600000101010101" pitchFamily="50" charset="-127"/>
                <a:ea typeface="나눔스퀘어" panose="020B0600000101010101" pitchFamily="50" charset="-127"/>
              </a:rPr>
              <a:t>Kickers</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Muons are kicked onto the design orbit by the fast non-ferric </a:t>
            </a:r>
            <a:r>
              <a:rPr lang="en-US" altLang="ko-KR" sz="1600" b="1" dirty="0">
                <a:solidFill>
                  <a:schemeClr val="tx1"/>
                </a:solidFill>
                <a:latin typeface="나눔스퀘어" panose="020B0600000101010101" pitchFamily="50" charset="-127"/>
                <a:ea typeface="나눔스퀘어" panose="020B0600000101010101" pitchFamily="50" charset="-127"/>
              </a:rPr>
              <a:t>kicker magnet</a:t>
            </a:r>
            <a:r>
              <a:rPr lang="en-US" altLang="ko-KR" sz="1600" dirty="0">
                <a:solidFill>
                  <a:schemeClr val="tx1"/>
                </a:solidFill>
                <a:latin typeface="나눔스퀘어" panose="020B0600000101010101" pitchFamily="50" charset="-127"/>
                <a:ea typeface="나눔스퀘어" panose="020B0600000101010101" pitchFamily="50" charset="-127"/>
              </a:rPr>
              <a:t> system.</a:t>
            </a:r>
          </a:p>
          <a:p>
            <a:endParaRPr lang="en-US" altLang="ko-KR" sz="1600" dirty="0">
              <a:solidFill>
                <a:schemeClr val="tx1"/>
              </a:solidFill>
              <a:latin typeface="나눔스퀘어" panose="020B0600000101010101" pitchFamily="50" charset="-127"/>
              <a:ea typeface="나눔스퀘어" panose="020B0600000101010101" pitchFamily="50" charset="-127"/>
            </a:endParaRPr>
          </a:p>
          <a:p>
            <a:r>
              <a:rPr lang="ko-KR" altLang="en-US" sz="1600" dirty="0">
                <a:solidFill>
                  <a:schemeClr val="tx1"/>
                </a:solidFill>
                <a:latin typeface="나눔스퀘어" panose="020B0600000101010101" pitchFamily="50" charset="-127"/>
                <a:ea typeface="나눔스퀘어" panose="020B0600000101010101" pitchFamily="50" charset="-127"/>
              </a:rPr>
              <a:t>▶ </a:t>
            </a:r>
            <a:r>
              <a:rPr lang="en-US" altLang="ko-KR" sz="1600" dirty="0">
                <a:solidFill>
                  <a:schemeClr val="accent4"/>
                </a:solidFill>
                <a:latin typeface="나눔스퀘어" panose="020B0600000101010101" pitchFamily="50" charset="-127"/>
                <a:ea typeface="나눔스퀘어" panose="020B0600000101010101" pitchFamily="50" charset="-127"/>
              </a:rPr>
              <a:t>Vertical focusing</a:t>
            </a:r>
          </a:p>
          <a:p>
            <a:pPr marL="285750" indent="-285750">
              <a:buFontTx/>
              <a:buChar char="-"/>
            </a:pPr>
            <a:r>
              <a:rPr lang="en-US" altLang="ko-KR" sz="1600" b="1" dirty="0">
                <a:solidFill>
                  <a:schemeClr val="tx1"/>
                </a:solidFill>
                <a:latin typeface="나눔스퀘어" panose="020B0600000101010101" pitchFamily="50" charset="-127"/>
                <a:ea typeface="나눔스퀘어" panose="020B0600000101010101" pitchFamily="50" charset="-127"/>
              </a:rPr>
              <a:t>Electrostatic Quadrupoles </a:t>
            </a:r>
            <a:r>
              <a:rPr lang="en-US" altLang="ko-KR" sz="1600" dirty="0">
                <a:solidFill>
                  <a:schemeClr val="tx1"/>
                </a:solidFill>
                <a:latin typeface="나눔스퀘어" panose="020B0600000101010101" pitchFamily="50" charset="-127"/>
                <a:ea typeface="나눔스퀘어" panose="020B0600000101010101" pitchFamily="50" charset="-127"/>
              </a:rPr>
              <a:t>(ESQ) focuses the beam vertically.</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4 Quadrupole sections (long and short for each) cover 43% of the circumference</a:t>
            </a:r>
          </a:p>
        </p:txBody>
      </p:sp>
      <p:sp>
        <p:nvSpPr>
          <p:cNvPr id="16" name="원호 18">
            <a:extLst>
              <a:ext uri="{FF2B5EF4-FFF2-40B4-BE49-F238E27FC236}">
                <a16:creationId xmlns:a16="http://schemas.microsoft.com/office/drawing/2014/main" id="{0826BC3B-00CE-BFA4-07CD-16BB3F8D9094}"/>
              </a:ext>
            </a:extLst>
          </p:cNvPr>
          <p:cNvSpPr/>
          <p:nvPr/>
        </p:nvSpPr>
        <p:spPr>
          <a:xfrm>
            <a:off x="1005837" y="2691108"/>
            <a:ext cx="4612232" cy="3137290"/>
          </a:xfrm>
          <a:prstGeom prst="arc">
            <a:avLst>
              <a:gd name="adj1" fmla="val 115034"/>
              <a:gd name="adj2" fmla="val 102056"/>
            </a:avLst>
          </a:prstGeom>
          <a:ln w="50800" cmpd="sng">
            <a:solidFill>
              <a:srgbClr val="92D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7" name="그룹 13">
            <a:extLst>
              <a:ext uri="{FF2B5EF4-FFF2-40B4-BE49-F238E27FC236}">
                <a16:creationId xmlns:a16="http://schemas.microsoft.com/office/drawing/2014/main" id="{2B5276FD-8F25-A43E-136C-D089908CF905}"/>
              </a:ext>
            </a:extLst>
          </p:cNvPr>
          <p:cNvGrpSpPr/>
          <p:nvPr/>
        </p:nvGrpSpPr>
        <p:grpSpPr>
          <a:xfrm>
            <a:off x="4232594" y="4224179"/>
            <a:ext cx="1120359" cy="1160998"/>
            <a:chOff x="4115339" y="3981388"/>
            <a:chExt cx="1120359" cy="1160998"/>
          </a:xfrm>
        </p:grpSpPr>
        <p:sp>
          <p:nvSpPr>
            <p:cNvPr id="18" name="화살표: 오른쪽 14">
              <a:extLst>
                <a:ext uri="{FF2B5EF4-FFF2-40B4-BE49-F238E27FC236}">
                  <a16:creationId xmlns:a16="http://schemas.microsoft.com/office/drawing/2014/main" id="{1F0F132A-C4B2-E533-8E40-D0DE801C1D75}"/>
                </a:ext>
              </a:extLst>
            </p:cNvPr>
            <p:cNvSpPr/>
            <p:nvPr/>
          </p:nvSpPr>
          <p:spPr>
            <a:xfrm rot="2035053">
              <a:off x="4176591" y="4336005"/>
              <a:ext cx="823276"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화살표: 오른쪽 15">
              <a:extLst>
                <a:ext uri="{FF2B5EF4-FFF2-40B4-BE49-F238E27FC236}">
                  <a16:creationId xmlns:a16="http://schemas.microsoft.com/office/drawing/2014/main" id="{7C6F4069-E9D7-B014-A753-F149E12AB0B2}"/>
                </a:ext>
              </a:extLst>
            </p:cNvPr>
            <p:cNvSpPr/>
            <p:nvPr/>
          </p:nvSpPr>
          <p:spPr>
            <a:xfrm rot="2855486">
              <a:off x="3895671" y="4615506"/>
              <a:ext cx="746548"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오른쪽 16">
              <a:extLst>
                <a:ext uri="{FF2B5EF4-FFF2-40B4-BE49-F238E27FC236}">
                  <a16:creationId xmlns:a16="http://schemas.microsoft.com/office/drawing/2014/main" id="{8163B6BA-BB75-B0D9-C0CF-BC0EE1AC4246}"/>
                </a:ext>
              </a:extLst>
            </p:cNvPr>
            <p:cNvSpPr/>
            <p:nvPr/>
          </p:nvSpPr>
          <p:spPr>
            <a:xfrm rot="1270467">
              <a:off x="4390194" y="3981388"/>
              <a:ext cx="845504"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원호 22">
            <a:extLst>
              <a:ext uri="{FF2B5EF4-FFF2-40B4-BE49-F238E27FC236}">
                <a16:creationId xmlns:a16="http://schemas.microsoft.com/office/drawing/2014/main" id="{C0E0796A-F73C-53B2-663E-A8AC57D5179C}"/>
              </a:ext>
            </a:extLst>
          </p:cNvPr>
          <p:cNvSpPr/>
          <p:nvPr/>
        </p:nvSpPr>
        <p:spPr>
          <a:xfrm>
            <a:off x="917699" y="2795986"/>
            <a:ext cx="4810125" cy="3209170"/>
          </a:xfrm>
          <a:prstGeom prst="arc">
            <a:avLst>
              <a:gd name="adj1" fmla="val 13505860"/>
              <a:gd name="adj2" fmla="val 16611466"/>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3" name="원호 20">
            <a:extLst>
              <a:ext uri="{FF2B5EF4-FFF2-40B4-BE49-F238E27FC236}">
                <a16:creationId xmlns:a16="http://schemas.microsoft.com/office/drawing/2014/main" id="{23F22736-1F56-B2F1-1ADE-67F5F7AB579B}"/>
              </a:ext>
            </a:extLst>
          </p:cNvPr>
          <p:cNvSpPr/>
          <p:nvPr/>
        </p:nvSpPr>
        <p:spPr>
          <a:xfrm>
            <a:off x="940445" y="2795986"/>
            <a:ext cx="4810125" cy="3209170"/>
          </a:xfrm>
          <a:prstGeom prst="arc">
            <a:avLst>
              <a:gd name="adj1" fmla="val 19094574"/>
              <a:gd name="adj2" fmla="val 2129362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4" name="원호 21">
            <a:extLst>
              <a:ext uri="{FF2B5EF4-FFF2-40B4-BE49-F238E27FC236}">
                <a16:creationId xmlns:a16="http://schemas.microsoft.com/office/drawing/2014/main" id="{8B5803A2-2F06-DFD4-0A0C-35FAB0E17C30}"/>
              </a:ext>
            </a:extLst>
          </p:cNvPr>
          <p:cNvSpPr/>
          <p:nvPr/>
        </p:nvSpPr>
        <p:spPr>
          <a:xfrm>
            <a:off x="940444" y="2325727"/>
            <a:ext cx="4810125" cy="3679429"/>
          </a:xfrm>
          <a:prstGeom prst="arc">
            <a:avLst>
              <a:gd name="adj1" fmla="val 2684157"/>
              <a:gd name="adj2" fmla="val 6418412"/>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5" name="원호 23">
            <a:extLst>
              <a:ext uri="{FF2B5EF4-FFF2-40B4-BE49-F238E27FC236}">
                <a16:creationId xmlns:a16="http://schemas.microsoft.com/office/drawing/2014/main" id="{D49ABC25-6400-06EE-2E83-5EBB42340A31}"/>
              </a:ext>
            </a:extLst>
          </p:cNvPr>
          <p:cNvSpPr/>
          <p:nvPr/>
        </p:nvSpPr>
        <p:spPr>
          <a:xfrm>
            <a:off x="1016646" y="2795986"/>
            <a:ext cx="4936528" cy="3072277"/>
          </a:xfrm>
          <a:prstGeom prst="arc">
            <a:avLst>
              <a:gd name="adj1" fmla="val 9614170"/>
              <a:gd name="adj2" fmla="val 1148465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119145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13</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2</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E989 Muon g-2 Storage Ring</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그림 1">
            <a:extLst>
              <a:ext uri="{FF2B5EF4-FFF2-40B4-BE49-F238E27FC236}">
                <a16:creationId xmlns:a16="http://schemas.microsoft.com/office/drawing/2014/main" id="{391BF697-32D7-0A63-9047-2731FC709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271778" y="1627935"/>
            <a:ext cx="6486526" cy="5093540"/>
          </a:xfrm>
          <a:prstGeom prst="rect">
            <a:avLst/>
          </a:prstGeom>
        </p:spPr>
      </p:pic>
      <p:grpSp>
        <p:nvGrpSpPr>
          <p:cNvPr id="7" name="그룹 8">
            <a:extLst>
              <a:ext uri="{FF2B5EF4-FFF2-40B4-BE49-F238E27FC236}">
                <a16:creationId xmlns:a16="http://schemas.microsoft.com/office/drawing/2014/main" id="{C42B2096-A4B6-5D15-EA24-C506CE40DAC7}"/>
              </a:ext>
            </a:extLst>
          </p:cNvPr>
          <p:cNvGrpSpPr/>
          <p:nvPr/>
        </p:nvGrpSpPr>
        <p:grpSpPr>
          <a:xfrm>
            <a:off x="2255862" y="1384939"/>
            <a:ext cx="2101717" cy="1136415"/>
            <a:chOff x="1941657" y="1014625"/>
            <a:chExt cx="2101717" cy="1136415"/>
          </a:xfrm>
        </p:grpSpPr>
        <p:sp>
          <p:nvSpPr>
            <p:cNvPr id="8" name="화살표: 오른쪽 9">
              <a:extLst>
                <a:ext uri="{FF2B5EF4-FFF2-40B4-BE49-F238E27FC236}">
                  <a16:creationId xmlns:a16="http://schemas.microsoft.com/office/drawing/2014/main" id="{657B7D62-F1E5-BEF9-A293-FD5055B5D61A}"/>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10">
              <a:extLst>
                <a:ext uri="{FF2B5EF4-FFF2-40B4-BE49-F238E27FC236}">
                  <a16:creationId xmlns:a16="http://schemas.microsoft.com/office/drawing/2014/main" id="{661FC94F-4688-DE48-2D4F-268D7FA79815}"/>
                </a:ext>
              </a:extLst>
            </p:cNvPr>
            <p:cNvGrpSpPr/>
            <p:nvPr/>
          </p:nvGrpSpPr>
          <p:grpSpPr>
            <a:xfrm>
              <a:off x="1941657" y="1014625"/>
              <a:ext cx="569258" cy="479123"/>
              <a:chOff x="1941657" y="877733"/>
              <a:chExt cx="569258" cy="479123"/>
            </a:xfrm>
          </p:grpSpPr>
          <p:sp>
            <p:nvSpPr>
              <p:cNvPr id="10" name="타원 11">
                <a:extLst>
                  <a:ext uri="{FF2B5EF4-FFF2-40B4-BE49-F238E27FC236}">
                    <a16:creationId xmlns:a16="http://schemas.microsoft.com/office/drawing/2014/main" id="{071B8EA1-D371-C134-3291-712B64CA5F5C}"/>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1" name="직사각형 12">
                    <a:extLst>
                      <a:ext uri="{FF2B5EF4-FFF2-40B4-BE49-F238E27FC236}">
                        <a16:creationId xmlns:a16="http://schemas.microsoft.com/office/drawing/2014/main" id="{80D70497-6AEB-DCD4-83C6-3EC4F5841DC3}"/>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2" name="원호 17">
            <a:extLst>
              <a:ext uri="{FF2B5EF4-FFF2-40B4-BE49-F238E27FC236}">
                <a16:creationId xmlns:a16="http://schemas.microsoft.com/office/drawing/2014/main" id="{1E83D4B6-A7EE-4C48-A827-C4519274AAAD}"/>
              </a:ext>
            </a:extLst>
          </p:cNvPr>
          <p:cNvSpPr/>
          <p:nvPr/>
        </p:nvSpPr>
        <p:spPr>
          <a:xfrm>
            <a:off x="1005837" y="2646477"/>
            <a:ext cx="4760782" cy="3226552"/>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직사각형 5">
            <a:extLst>
              <a:ext uri="{FF2B5EF4-FFF2-40B4-BE49-F238E27FC236}">
                <a16:creationId xmlns:a16="http://schemas.microsoft.com/office/drawing/2014/main" id="{7B2CCA4A-B031-BED1-52FB-CBAEA44CF3A7}"/>
              </a:ext>
            </a:extLst>
          </p:cNvPr>
          <p:cNvSpPr/>
          <p:nvPr/>
        </p:nvSpPr>
        <p:spPr>
          <a:xfrm>
            <a:off x="6831112" y="1060274"/>
            <a:ext cx="5360888" cy="5797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ko-KR" altLang="en-US" dirty="0">
                <a:solidFill>
                  <a:schemeClr val="tx1"/>
                </a:solidFill>
                <a:latin typeface="나눔스퀘어" panose="020B0600000101010101" pitchFamily="50" charset="-127"/>
                <a:ea typeface="나눔스퀘어" panose="020B0600000101010101" pitchFamily="50" charset="-127"/>
              </a:rPr>
              <a:t>▶ </a:t>
            </a:r>
            <a:r>
              <a:rPr lang="en-US" altLang="ko-KR" dirty="0">
                <a:solidFill>
                  <a:srgbClr val="FF0000"/>
                </a:solidFill>
                <a:latin typeface="나눔스퀘어" panose="020B0600000101010101" pitchFamily="50" charset="-127"/>
                <a:ea typeface="나눔스퀘어" panose="020B0600000101010101" pitchFamily="50" charset="-127"/>
              </a:rPr>
              <a:t>Injection</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Polarized anti-muon bunch (3.1 GeV) is injected into the storage ring (~14 m diameter).</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Superconducting </a:t>
            </a:r>
            <a:r>
              <a:rPr lang="en-US" altLang="ko-KR" sz="1600" b="1" dirty="0">
                <a:solidFill>
                  <a:schemeClr val="tx1"/>
                </a:solidFill>
                <a:latin typeface="나눔스퀘어" panose="020B0600000101010101" pitchFamily="50" charset="-127"/>
                <a:ea typeface="나눔스퀘어" panose="020B0600000101010101" pitchFamily="50" charset="-127"/>
              </a:rPr>
              <a:t>inflector magnet </a:t>
            </a:r>
            <a:r>
              <a:rPr lang="en-US" altLang="ko-KR" sz="1600" dirty="0">
                <a:solidFill>
                  <a:schemeClr val="tx1"/>
                </a:solidFill>
                <a:latin typeface="나눔스퀘어" panose="020B0600000101010101" pitchFamily="50" charset="-127"/>
                <a:ea typeface="나눔스퀘어" panose="020B0600000101010101" pitchFamily="50" charset="-127"/>
              </a:rPr>
              <a:t>cancels the main focusing magnetic field (1.5 T) to inject the bunch into the storage ring tangentially.</a:t>
            </a:r>
          </a:p>
          <a:p>
            <a:pPr marL="285750" indent="-285750">
              <a:buFontTx/>
              <a:buChar char="-"/>
            </a:pPr>
            <a:endParaRPr lang="en-US" altLang="ko-KR" sz="1600" dirty="0">
              <a:solidFill>
                <a:schemeClr val="tx1"/>
              </a:solidFill>
              <a:latin typeface="나눔스퀘어" panose="020B0600000101010101" pitchFamily="50" charset="-127"/>
              <a:ea typeface="나눔스퀘어" panose="020B0600000101010101" pitchFamily="50" charset="-127"/>
            </a:endParaRPr>
          </a:p>
          <a:p>
            <a:r>
              <a:rPr lang="ko-KR" altLang="en-US" sz="1600" dirty="0">
                <a:solidFill>
                  <a:schemeClr val="tx1"/>
                </a:solidFill>
                <a:latin typeface="나눔스퀘어" panose="020B0600000101010101" pitchFamily="50" charset="-127"/>
                <a:ea typeface="나눔스퀘어" panose="020B0600000101010101" pitchFamily="50" charset="-127"/>
              </a:rPr>
              <a:t>▶ </a:t>
            </a:r>
            <a:r>
              <a:rPr lang="en-US" altLang="ko-KR" sz="1600" dirty="0">
                <a:solidFill>
                  <a:srgbClr val="248C44"/>
                </a:solidFill>
                <a:latin typeface="나눔스퀘어" panose="020B0600000101010101" pitchFamily="50" charset="-127"/>
                <a:ea typeface="나눔스퀘어" panose="020B0600000101010101" pitchFamily="50" charset="-127"/>
              </a:rPr>
              <a:t>Kickers</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Muons are kicked onto the design orbit by the fast non-ferric </a:t>
            </a:r>
            <a:r>
              <a:rPr lang="en-US" altLang="ko-KR" sz="1600" b="1" dirty="0">
                <a:solidFill>
                  <a:schemeClr val="tx1"/>
                </a:solidFill>
                <a:latin typeface="나눔스퀘어" panose="020B0600000101010101" pitchFamily="50" charset="-127"/>
                <a:ea typeface="나눔스퀘어" panose="020B0600000101010101" pitchFamily="50" charset="-127"/>
              </a:rPr>
              <a:t>kicker magnet</a:t>
            </a:r>
            <a:r>
              <a:rPr lang="en-US" altLang="ko-KR" sz="1600" dirty="0">
                <a:solidFill>
                  <a:schemeClr val="tx1"/>
                </a:solidFill>
                <a:latin typeface="나눔스퀘어" panose="020B0600000101010101" pitchFamily="50" charset="-127"/>
                <a:ea typeface="나눔스퀘어" panose="020B0600000101010101" pitchFamily="50" charset="-127"/>
              </a:rPr>
              <a:t> system.</a:t>
            </a:r>
          </a:p>
          <a:p>
            <a:endParaRPr lang="en-US" altLang="ko-KR" sz="1600" dirty="0">
              <a:solidFill>
                <a:schemeClr val="tx1"/>
              </a:solidFill>
              <a:latin typeface="나눔스퀘어" panose="020B0600000101010101" pitchFamily="50" charset="-127"/>
              <a:ea typeface="나눔스퀘어" panose="020B0600000101010101" pitchFamily="50" charset="-127"/>
            </a:endParaRPr>
          </a:p>
          <a:p>
            <a:r>
              <a:rPr lang="ko-KR" altLang="en-US" sz="1600" dirty="0">
                <a:solidFill>
                  <a:schemeClr val="tx1"/>
                </a:solidFill>
                <a:latin typeface="나눔스퀘어" panose="020B0600000101010101" pitchFamily="50" charset="-127"/>
                <a:ea typeface="나눔스퀘어" panose="020B0600000101010101" pitchFamily="50" charset="-127"/>
              </a:rPr>
              <a:t>▶ </a:t>
            </a:r>
            <a:r>
              <a:rPr lang="en-US" altLang="ko-KR" sz="1600" dirty="0">
                <a:solidFill>
                  <a:schemeClr val="accent4"/>
                </a:solidFill>
                <a:latin typeface="나눔스퀘어" panose="020B0600000101010101" pitchFamily="50" charset="-127"/>
                <a:ea typeface="나눔스퀘어" panose="020B0600000101010101" pitchFamily="50" charset="-127"/>
              </a:rPr>
              <a:t>Vertical focusing</a:t>
            </a:r>
          </a:p>
          <a:p>
            <a:pPr marL="285750" indent="-285750">
              <a:buFontTx/>
              <a:buChar char="-"/>
            </a:pPr>
            <a:r>
              <a:rPr lang="en-US" altLang="ko-KR" sz="1600" b="1" dirty="0">
                <a:solidFill>
                  <a:schemeClr val="tx1"/>
                </a:solidFill>
                <a:latin typeface="나눔스퀘어" panose="020B0600000101010101" pitchFamily="50" charset="-127"/>
                <a:ea typeface="나눔스퀘어" panose="020B0600000101010101" pitchFamily="50" charset="-127"/>
              </a:rPr>
              <a:t>Electrostatic Quadrupoles </a:t>
            </a:r>
            <a:r>
              <a:rPr lang="en-US" altLang="ko-KR" sz="1600" dirty="0">
                <a:solidFill>
                  <a:schemeClr val="tx1"/>
                </a:solidFill>
                <a:latin typeface="나눔스퀘어" panose="020B0600000101010101" pitchFamily="50" charset="-127"/>
                <a:ea typeface="나눔스퀘어" panose="020B0600000101010101" pitchFamily="50" charset="-127"/>
              </a:rPr>
              <a:t>(ESQ) focuses the beam vertically.</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4 Quadrupole sections (long and short for each) cover 43% of the circumference</a:t>
            </a:r>
          </a:p>
          <a:p>
            <a:pPr marL="285750" indent="-285750">
              <a:buFontTx/>
              <a:buChar char="-"/>
            </a:pPr>
            <a:endParaRPr lang="en-US" altLang="ko-KR" sz="1600" dirty="0">
              <a:solidFill>
                <a:schemeClr val="tx1"/>
              </a:solidFill>
              <a:latin typeface="나눔스퀘어" panose="020B0600000101010101" pitchFamily="50" charset="-127"/>
              <a:ea typeface="나눔스퀘어" panose="020B0600000101010101" pitchFamily="50" charset="-127"/>
            </a:endParaRPr>
          </a:p>
          <a:p>
            <a:r>
              <a:rPr lang="ko-KR" altLang="en-US" sz="1600" dirty="0">
                <a:solidFill>
                  <a:schemeClr val="tx1"/>
                </a:solidFill>
                <a:latin typeface="나눔스퀘어" panose="020B0600000101010101" pitchFamily="50" charset="-127"/>
                <a:ea typeface="나눔스퀘어" panose="020B0600000101010101" pitchFamily="50" charset="-127"/>
              </a:rPr>
              <a:t>▶ </a:t>
            </a:r>
            <a:r>
              <a:rPr lang="en-US" altLang="ko-KR" sz="1600" dirty="0">
                <a:solidFill>
                  <a:srgbClr val="7030A0"/>
                </a:solidFill>
                <a:latin typeface="나눔스퀘어" panose="020B0600000101010101" pitchFamily="50" charset="-127"/>
                <a:ea typeface="나눔스퀘어" panose="020B0600000101010101" pitchFamily="50" charset="-127"/>
              </a:rPr>
              <a:t>Detection</a:t>
            </a:r>
          </a:p>
          <a:p>
            <a:pPr marL="285750" indent="-285750">
              <a:buFontTx/>
              <a:buChar char="-"/>
            </a:pPr>
            <a:r>
              <a:rPr lang="en-US" altLang="ko-KR" sz="1600" dirty="0">
                <a:solidFill>
                  <a:schemeClr val="tx1"/>
                </a:solidFill>
                <a:latin typeface="나눔스퀘어" panose="020B0600000101010101" pitchFamily="50" charset="-127"/>
                <a:ea typeface="나눔스퀘어" panose="020B0600000101010101" pitchFamily="50" charset="-127"/>
              </a:rPr>
              <a:t>Muons decay into positrons which curl into 24 electromagnetic </a:t>
            </a:r>
            <a:r>
              <a:rPr lang="en-US" altLang="ko-KR" sz="1600" b="1" dirty="0">
                <a:solidFill>
                  <a:schemeClr val="tx1"/>
                </a:solidFill>
                <a:latin typeface="나눔스퀘어" panose="020B0600000101010101" pitchFamily="50" charset="-127"/>
                <a:ea typeface="나눔스퀘어" panose="020B0600000101010101" pitchFamily="50" charset="-127"/>
              </a:rPr>
              <a:t>calorimeters </a:t>
            </a:r>
            <a:r>
              <a:rPr lang="en-US" altLang="ko-KR" sz="1600" dirty="0">
                <a:solidFill>
                  <a:schemeClr val="tx1"/>
                </a:solidFill>
                <a:latin typeface="나눔스퀘어" panose="020B0600000101010101" pitchFamily="50" charset="-127"/>
                <a:ea typeface="나눔스퀘어" panose="020B0600000101010101" pitchFamily="50" charset="-127"/>
              </a:rPr>
              <a:t>surrounding the storage ring.</a:t>
            </a:r>
          </a:p>
          <a:p>
            <a:endParaRPr lang="en-US" altLang="ko-KR" sz="1600" dirty="0">
              <a:solidFill>
                <a:schemeClr val="tx1"/>
              </a:solidFill>
              <a:latin typeface="나눔스퀘어" panose="020B0600000101010101" pitchFamily="50" charset="-127"/>
              <a:ea typeface="나눔스퀘어" panose="020B0600000101010101" pitchFamily="50" charset="-127"/>
            </a:endParaRPr>
          </a:p>
        </p:txBody>
      </p:sp>
      <p:sp>
        <p:nvSpPr>
          <p:cNvPr id="16" name="원호 18">
            <a:extLst>
              <a:ext uri="{FF2B5EF4-FFF2-40B4-BE49-F238E27FC236}">
                <a16:creationId xmlns:a16="http://schemas.microsoft.com/office/drawing/2014/main" id="{0826BC3B-00CE-BFA4-07CD-16BB3F8D9094}"/>
              </a:ext>
            </a:extLst>
          </p:cNvPr>
          <p:cNvSpPr/>
          <p:nvPr/>
        </p:nvSpPr>
        <p:spPr>
          <a:xfrm>
            <a:off x="1005837" y="2691108"/>
            <a:ext cx="4612232" cy="3137290"/>
          </a:xfrm>
          <a:prstGeom prst="arc">
            <a:avLst>
              <a:gd name="adj1" fmla="val 115034"/>
              <a:gd name="adj2" fmla="val 102056"/>
            </a:avLst>
          </a:prstGeom>
          <a:ln w="50800" cmpd="sng">
            <a:solidFill>
              <a:srgbClr val="92D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7" name="그룹 13">
            <a:extLst>
              <a:ext uri="{FF2B5EF4-FFF2-40B4-BE49-F238E27FC236}">
                <a16:creationId xmlns:a16="http://schemas.microsoft.com/office/drawing/2014/main" id="{2B5276FD-8F25-A43E-136C-D089908CF905}"/>
              </a:ext>
            </a:extLst>
          </p:cNvPr>
          <p:cNvGrpSpPr/>
          <p:nvPr/>
        </p:nvGrpSpPr>
        <p:grpSpPr>
          <a:xfrm>
            <a:off x="4232594" y="4224179"/>
            <a:ext cx="1120359" cy="1160998"/>
            <a:chOff x="4115339" y="3981388"/>
            <a:chExt cx="1120359" cy="1160998"/>
          </a:xfrm>
        </p:grpSpPr>
        <p:sp>
          <p:nvSpPr>
            <p:cNvPr id="18" name="화살표: 오른쪽 14">
              <a:extLst>
                <a:ext uri="{FF2B5EF4-FFF2-40B4-BE49-F238E27FC236}">
                  <a16:creationId xmlns:a16="http://schemas.microsoft.com/office/drawing/2014/main" id="{1F0F132A-C4B2-E533-8E40-D0DE801C1D75}"/>
                </a:ext>
              </a:extLst>
            </p:cNvPr>
            <p:cNvSpPr/>
            <p:nvPr/>
          </p:nvSpPr>
          <p:spPr>
            <a:xfrm rot="2035053">
              <a:off x="4176591" y="4336005"/>
              <a:ext cx="823276"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화살표: 오른쪽 15">
              <a:extLst>
                <a:ext uri="{FF2B5EF4-FFF2-40B4-BE49-F238E27FC236}">
                  <a16:creationId xmlns:a16="http://schemas.microsoft.com/office/drawing/2014/main" id="{7C6F4069-E9D7-B014-A753-F149E12AB0B2}"/>
                </a:ext>
              </a:extLst>
            </p:cNvPr>
            <p:cNvSpPr/>
            <p:nvPr/>
          </p:nvSpPr>
          <p:spPr>
            <a:xfrm rot="2855486">
              <a:off x="3895671" y="4615506"/>
              <a:ext cx="746548"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오른쪽 16">
              <a:extLst>
                <a:ext uri="{FF2B5EF4-FFF2-40B4-BE49-F238E27FC236}">
                  <a16:creationId xmlns:a16="http://schemas.microsoft.com/office/drawing/2014/main" id="{8163B6BA-BB75-B0D9-C0CF-BC0EE1AC4246}"/>
                </a:ext>
              </a:extLst>
            </p:cNvPr>
            <p:cNvSpPr/>
            <p:nvPr/>
          </p:nvSpPr>
          <p:spPr>
            <a:xfrm rot="1270467">
              <a:off x="4390194" y="3981388"/>
              <a:ext cx="845504"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원호 22">
            <a:extLst>
              <a:ext uri="{FF2B5EF4-FFF2-40B4-BE49-F238E27FC236}">
                <a16:creationId xmlns:a16="http://schemas.microsoft.com/office/drawing/2014/main" id="{C0E0796A-F73C-53B2-663E-A8AC57D5179C}"/>
              </a:ext>
            </a:extLst>
          </p:cNvPr>
          <p:cNvSpPr/>
          <p:nvPr/>
        </p:nvSpPr>
        <p:spPr>
          <a:xfrm>
            <a:off x="917699" y="2795986"/>
            <a:ext cx="4810125" cy="3209170"/>
          </a:xfrm>
          <a:prstGeom prst="arc">
            <a:avLst>
              <a:gd name="adj1" fmla="val 13505860"/>
              <a:gd name="adj2" fmla="val 16611466"/>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3" name="원호 20">
            <a:extLst>
              <a:ext uri="{FF2B5EF4-FFF2-40B4-BE49-F238E27FC236}">
                <a16:creationId xmlns:a16="http://schemas.microsoft.com/office/drawing/2014/main" id="{23F22736-1F56-B2F1-1ADE-67F5F7AB579B}"/>
              </a:ext>
            </a:extLst>
          </p:cNvPr>
          <p:cNvSpPr/>
          <p:nvPr/>
        </p:nvSpPr>
        <p:spPr>
          <a:xfrm>
            <a:off x="940445" y="2795986"/>
            <a:ext cx="4810125" cy="3209170"/>
          </a:xfrm>
          <a:prstGeom prst="arc">
            <a:avLst>
              <a:gd name="adj1" fmla="val 19094574"/>
              <a:gd name="adj2" fmla="val 2129362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4" name="원호 21">
            <a:extLst>
              <a:ext uri="{FF2B5EF4-FFF2-40B4-BE49-F238E27FC236}">
                <a16:creationId xmlns:a16="http://schemas.microsoft.com/office/drawing/2014/main" id="{8B5803A2-2F06-DFD4-0A0C-35FAB0E17C30}"/>
              </a:ext>
            </a:extLst>
          </p:cNvPr>
          <p:cNvSpPr/>
          <p:nvPr/>
        </p:nvSpPr>
        <p:spPr>
          <a:xfrm>
            <a:off x="940444" y="2325727"/>
            <a:ext cx="4810125" cy="3679429"/>
          </a:xfrm>
          <a:prstGeom prst="arc">
            <a:avLst>
              <a:gd name="adj1" fmla="val 2684157"/>
              <a:gd name="adj2" fmla="val 6418412"/>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5" name="원호 23">
            <a:extLst>
              <a:ext uri="{FF2B5EF4-FFF2-40B4-BE49-F238E27FC236}">
                <a16:creationId xmlns:a16="http://schemas.microsoft.com/office/drawing/2014/main" id="{D49ABC25-6400-06EE-2E83-5EBB42340A31}"/>
              </a:ext>
            </a:extLst>
          </p:cNvPr>
          <p:cNvSpPr/>
          <p:nvPr/>
        </p:nvSpPr>
        <p:spPr>
          <a:xfrm>
            <a:off x="1016646" y="2795986"/>
            <a:ext cx="4936528" cy="3072277"/>
          </a:xfrm>
          <a:prstGeom prst="arc">
            <a:avLst>
              <a:gd name="adj1" fmla="val 9614170"/>
              <a:gd name="adj2" fmla="val 1148465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1" name="원호 35">
            <a:extLst>
              <a:ext uri="{FF2B5EF4-FFF2-40B4-BE49-F238E27FC236}">
                <a16:creationId xmlns:a16="http://schemas.microsoft.com/office/drawing/2014/main" id="{8242CECD-F6B0-33B2-D852-146B5F1B1E82}"/>
              </a:ext>
            </a:extLst>
          </p:cNvPr>
          <p:cNvSpPr/>
          <p:nvPr/>
        </p:nvSpPr>
        <p:spPr>
          <a:xfrm>
            <a:off x="1281386" y="3032113"/>
            <a:ext cx="4082750" cy="2659447"/>
          </a:xfrm>
          <a:prstGeom prst="arc">
            <a:avLst>
              <a:gd name="adj1" fmla="val 16622463"/>
              <a:gd name="adj2" fmla="val 16620431"/>
            </a:avLst>
          </a:prstGeom>
          <a:ln w="254000" cmpd="sng">
            <a:solidFill>
              <a:srgbClr val="E3ADFE">
                <a:alpha val="6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856437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93EC5-9673-B032-1D7E-25698E6DDFC7}"/>
              </a:ext>
            </a:extLst>
          </p:cNvPr>
          <p:cNvPicPr>
            <a:picLocks noChangeAspect="1"/>
          </p:cNvPicPr>
          <p:nvPr/>
        </p:nvPicPr>
        <p:blipFill>
          <a:blip r:embed="rId2"/>
          <a:stretch>
            <a:fillRect/>
          </a:stretch>
        </p:blipFill>
        <p:spPr>
          <a:xfrm>
            <a:off x="4830146" y="5061372"/>
            <a:ext cx="7096541" cy="1565413"/>
          </a:xfrm>
          <a:prstGeom prst="rect">
            <a:avLst/>
          </a:prstGeom>
        </p:spPr>
      </p:pic>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14</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3</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94932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 and Field Measurement</a:t>
            </a:r>
          </a:p>
        </p:txBody>
      </p:sp>
      <p:sp>
        <p:nvSpPr>
          <p:cNvPr id="12" name="TextBox 11">
            <a:extLst>
              <a:ext uri="{FF2B5EF4-FFF2-40B4-BE49-F238E27FC236}">
                <a16:creationId xmlns:a16="http://schemas.microsoft.com/office/drawing/2014/main" id="{3E7EA051-068F-608A-4E06-3B80041E03F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NMR Probes</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3" name="직선 연결선 21">
            <a:extLst>
              <a:ext uri="{FF2B5EF4-FFF2-40B4-BE49-F238E27FC236}">
                <a16:creationId xmlns:a16="http://schemas.microsoft.com/office/drawing/2014/main" id="{02880DFA-2A45-B4A4-9F50-E3C2B54C9006}"/>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0789495-C373-0F2D-5855-58E337772E02}"/>
              </a:ext>
            </a:extLst>
          </p:cNvPr>
          <p:cNvSpPr txBox="1"/>
          <p:nvPr/>
        </p:nvSpPr>
        <p:spPr>
          <a:xfrm>
            <a:off x="260153" y="3912870"/>
            <a:ext cx="4329491" cy="2893100"/>
          </a:xfrm>
          <a:prstGeom prst="rect">
            <a:avLst/>
          </a:prstGeom>
          <a:solidFill>
            <a:schemeClr val="accent4">
              <a:lumMod val="40000"/>
              <a:lumOff val="60000"/>
            </a:schemeClr>
          </a:solidFill>
        </p:spPr>
        <p:txBody>
          <a:bodyPr wrap="square" rtlCol="0">
            <a:spAutoFit/>
          </a:bodyPr>
          <a:lstStyle/>
          <a:p>
            <a:r>
              <a:rPr lang="en-US" altLang="ko-KR" sz="2000" b="1" dirty="0"/>
              <a:t>Fixed Probe</a:t>
            </a:r>
            <a:endParaRPr lang="en-US" altLang="ko-KR" b="1" dirty="0"/>
          </a:p>
          <a:p>
            <a:endParaRPr lang="en-US" altLang="ko-KR" dirty="0"/>
          </a:p>
          <a:p>
            <a:r>
              <a:rPr lang="en-US" altLang="ko-KR" b="1" dirty="0"/>
              <a:t>Location:</a:t>
            </a:r>
          </a:p>
          <a:p>
            <a:r>
              <a:rPr lang="en-US" altLang="ko-KR" dirty="0"/>
              <a:t>Total 378 probes mounted at fixed locations outside (top and bottom) of the muon orbit</a:t>
            </a:r>
          </a:p>
          <a:p>
            <a:endParaRPr lang="en-US" altLang="ko-KR" dirty="0"/>
          </a:p>
          <a:p>
            <a:r>
              <a:rPr lang="en-US" altLang="ko-KR" b="1" dirty="0"/>
              <a:t>Purpose:</a:t>
            </a:r>
          </a:p>
          <a:p>
            <a:r>
              <a:rPr lang="en-US" altLang="ko-KR" dirty="0"/>
              <a:t>Continuously monitor field drift while muons are present in the ring</a:t>
            </a:r>
          </a:p>
        </p:txBody>
      </p:sp>
      <p:sp>
        <p:nvSpPr>
          <p:cNvPr id="15" name="TextBox 14">
            <a:extLst>
              <a:ext uri="{FF2B5EF4-FFF2-40B4-BE49-F238E27FC236}">
                <a16:creationId xmlns:a16="http://schemas.microsoft.com/office/drawing/2014/main" id="{D28507D3-D518-55F4-B474-F7495E56E74F}"/>
              </a:ext>
            </a:extLst>
          </p:cNvPr>
          <p:cNvSpPr txBox="1"/>
          <p:nvPr/>
        </p:nvSpPr>
        <p:spPr>
          <a:xfrm>
            <a:off x="260152" y="1560134"/>
            <a:ext cx="4329492" cy="2339102"/>
          </a:xfrm>
          <a:prstGeom prst="rect">
            <a:avLst/>
          </a:prstGeom>
          <a:solidFill>
            <a:schemeClr val="accent5">
              <a:lumMod val="40000"/>
              <a:lumOff val="60000"/>
            </a:schemeClr>
          </a:solidFill>
        </p:spPr>
        <p:txBody>
          <a:bodyPr wrap="square" rtlCol="0">
            <a:spAutoFit/>
          </a:bodyPr>
          <a:lstStyle/>
          <a:p>
            <a:r>
              <a:rPr lang="en-US" altLang="ko-KR" sz="2000" b="1" dirty="0"/>
              <a:t>Trolley Probe</a:t>
            </a:r>
            <a:endParaRPr lang="en-US" altLang="ko-KR" b="1" dirty="0"/>
          </a:p>
          <a:p>
            <a:endParaRPr lang="en-US" altLang="ko-KR" dirty="0"/>
          </a:p>
          <a:p>
            <a:r>
              <a:rPr lang="en-US" altLang="ko-KR" b="1" dirty="0"/>
              <a:t>Location</a:t>
            </a:r>
            <a:r>
              <a:rPr lang="en-US" altLang="ko-KR" dirty="0"/>
              <a:t>:</a:t>
            </a:r>
          </a:p>
          <a:p>
            <a:r>
              <a:rPr lang="en-US" altLang="ko-KR" dirty="0"/>
              <a:t>Total 17 probes carried by trolley</a:t>
            </a:r>
          </a:p>
          <a:p>
            <a:endParaRPr lang="en-US" altLang="ko-KR" dirty="0"/>
          </a:p>
          <a:p>
            <a:r>
              <a:rPr lang="en-US" altLang="ko-KR" b="1" dirty="0"/>
              <a:t>Purpose:</a:t>
            </a:r>
          </a:p>
          <a:p>
            <a:r>
              <a:rPr lang="en-US" altLang="ko-KR" dirty="0"/>
              <a:t>Periodic field maps inside of the ring every 3-5 days </a:t>
            </a:r>
          </a:p>
        </p:txBody>
      </p:sp>
      <p:pic>
        <p:nvPicPr>
          <p:cNvPr id="7" name="Picture 6">
            <a:extLst>
              <a:ext uri="{FF2B5EF4-FFF2-40B4-BE49-F238E27FC236}">
                <a16:creationId xmlns:a16="http://schemas.microsoft.com/office/drawing/2014/main" id="{D630EBA1-B95D-BB4B-8080-4CAFEF16FE5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959799" y="1298525"/>
            <a:ext cx="6187102" cy="3485692"/>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sp>
        <p:nvSpPr>
          <p:cNvPr id="17" name="Oval 16">
            <a:extLst>
              <a:ext uri="{FF2B5EF4-FFF2-40B4-BE49-F238E27FC236}">
                <a16:creationId xmlns:a16="http://schemas.microsoft.com/office/drawing/2014/main" id="{07411520-D90A-277B-3E0E-E47B61661A14}"/>
              </a:ext>
            </a:extLst>
          </p:cNvPr>
          <p:cNvSpPr/>
          <p:nvPr/>
        </p:nvSpPr>
        <p:spPr>
          <a:xfrm>
            <a:off x="5913333" y="1013921"/>
            <a:ext cx="265394" cy="272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val 18">
            <a:extLst>
              <a:ext uri="{FF2B5EF4-FFF2-40B4-BE49-F238E27FC236}">
                <a16:creationId xmlns:a16="http://schemas.microsoft.com/office/drawing/2014/main" id="{52448FB7-7AFE-ED16-DE6F-B5F992989B25}"/>
              </a:ext>
            </a:extLst>
          </p:cNvPr>
          <p:cNvSpPr/>
          <p:nvPr/>
        </p:nvSpPr>
        <p:spPr>
          <a:xfrm>
            <a:off x="7013178" y="995512"/>
            <a:ext cx="265394" cy="272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Oval 21">
            <a:extLst>
              <a:ext uri="{FF2B5EF4-FFF2-40B4-BE49-F238E27FC236}">
                <a16:creationId xmlns:a16="http://schemas.microsoft.com/office/drawing/2014/main" id="{94FA4E39-45D8-64EA-80C9-5D80B223065D}"/>
              </a:ext>
            </a:extLst>
          </p:cNvPr>
          <p:cNvSpPr/>
          <p:nvPr/>
        </p:nvSpPr>
        <p:spPr>
          <a:xfrm>
            <a:off x="8113023" y="995512"/>
            <a:ext cx="265394" cy="272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22">
            <a:extLst>
              <a:ext uri="{FF2B5EF4-FFF2-40B4-BE49-F238E27FC236}">
                <a16:creationId xmlns:a16="http://schemas.microsoft.com/office/drawing/2014/main" id="{3C5486B2-C01E-26D3-28A1-53EC1385EE48}"/>
              </a:ext>
            </a:extLst>
          </p:cNvPr>
          <p:cNvSpPr/>
          <p:nvPr/>
        </p:nvSpPr>
        <p:spPr>
          <a:xfrm>
            <a:off x="5834107" y="4479690"/>
            <a:ext cx="265394" cy="272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Oval 23">
            <a:extLst>
              <a:ext uri="{FF2B5EF4-FFF2-40B4-BE49-F238E27FC236}">
                <a16:creationId xmlns:a16="http://schemas.microsoft.com/office/drawing/2014/main" id="{B6FC3292-6C2A-98A7-8A32-17C7ECF3ECA3}"/>
              </a:ext>
            </a:extLst>
          </p:cNvPr>
          <p:cNvSpPr/>
          <p:nvPr/>
        </p:nvSpPr>
        <p:spPr>
          <a:xfrm>
            <a:off x="6929354" y="4490578"/>
            <a:ext cx="265394" cy="272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val 24">
            <a:extLst>
              <a:ext uri="{FF2B5EF4-FFF2-40B4-BE49-F238E27FC236}">
                <a16:creationId xmlns:a16="http://schemas.microsoft.com/office/drawing/2014/main" id="{8EC8C94B-891F-2F78-7236-06A68A95915B}"/>
              </a:ext>
            </a:extLst>
          </p:cNvPr>
          <p:cNvSpPr/>
          <p:nvPr/>
        </p:nvSpPr>
        <p:spPr>
          <a:xfrm>
            <a:off x="7980326" y="4467680"/>
            <a:ext cx="265394" cy="272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78F6D0D6-B4DD-27F5-120F-8D089AC74D83}"/>
              </a:ext>
            </a:extLst>
          </p:cNvPr>
          <p:cNvSpPr txBox="1"/>
          <p:nvPr/>
        </p:nvSpPr>
        <p:spPr>
          <a:xfrm>
            <a:off x="4575268" y="994389"/>
            <a:ext cx="1791859" cy="307777"/>
          </a:xfrm>
          <a:prstGeom prst="rect">
            <a:avLst/>
          </a:prstGeom>
          <a:noFill/>
        </p:spPr>
        <p:txBody>
          <a:bodyPr wrap="square" rtlCol="0">
            <a:spAutoFit/>
          </a:bodyPr>
          <a:lstStyle/>
          <a:p>
            <a:r>
              <a:rPr lang="en-US" altLang="ko-KR" sz="1400" dirty="0"/>
              <a:t>Fixed Probe</a:t>
            </a:r>
            <a:endParaRPr lang="ko-KR" altLang="en-US" sz="1400" dirty="0"/>
          </a:p>
        </p:txBody>
      </p:sp>
      <p:sp>
        <p:nvSpPr>
          <p:cNvPr id="27" name="TextBox 26">
            <a:extLst>
              <a:ext uri="{FF2B5EF4-FFF2-40B4-BE49-F238E27FC236}">
                <a16:creationId xmlns:a16="http://schemas.microsoft.com/office/drawing/2014/main" id="{7DFF34DF-D8F6-4D03-8E1A-F485C77C4CD9}"/>
              </a:ext>
            </a:extLst>
          </p:cNvPr>
          <p:cNvSpPr txBox="1"/>
          <p:nvPr/>
        </p:nvSpPr>
        <p:spPr>
          <a:xfrm>
            <a:off x="4462696" y="4447037"/>
            <a:ext cx="1791859" cy="307777"/>
          </a:xfrm>
          <a:prstGeom prst="rect">
            <a:avLst/>
          </a:prstGeom>
          <a:noFill/>
        </p:spPr>
        <p:txBody>
          <a:bodyPr wrap="square" rtlCol="0">
            <a:spAutoFit/>
          </a:bodyPr>
          <a:lstStyle/>
          <a:p>
            <a:r>
              <a:rPr lang="en-US" altLang="ko-KR" sz="1400" dirty="0"/>
              <a:t>Fixed Probe</a:t>
            </a:r>
            <a:endParaRPr lang="ko-KR" altLang="en-US" sz="1400" dirty="0"/>
          </a:p>
        </p:txBody>
      </p:sp>
    </p:spTree>
    <p:extLst>
      <p:ext uri="{BB962C8B-B14F-4D97-AF65-F5344CB8AC3E}">
        <p14:creationId xmlns:p14="http://schemas.microsoft.com/office/powerpoint/2010/main" val="592583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15</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3</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 and Field Measurement</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4418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Frequency Extraction Method</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8D8421-FF9B-892C-E30E-0A25F3255A8A}"/>
                  </a:ext>
                </a:extLst>
              </p:cNvPr>
              <p:cNvSpPr txBox="1"/>
              <p:nvPr/>
            </p:nvSpPr>
            <p:spPr>
              <a:xfrm>
                <a:off x="162558" y="1775579"/>
                <a:ext cx="8981441" cy="646331"/>
              </a:xfrm>
              <a:prstGeom prst="rect">
                <a:avLst/>
              </a:prstGeom>
              <a:noFill/>
            </p:spPr>
            <p:txBody>
              <a:bodyPr wrap="square" rtlCol="0">
                <a:spAutoFit/>
              </a:bodyPr>
              <a:lstStyle/>
              <a:p>
                <a:pPr marL="342900" indent="-342900">
                  <a:buAutoNum type="arabicPeriod"/>
                </a:pPr>
                <a:r>
                  <a:rPr lang="en-US" altLang="ko-KR" dirty="0"/>
                  <a:t>RF (</a:t>
                </a:r>
                <a14:m>
                  <m:oMath xmlns:m="http://schemas.openxmlformats.org/officeDocument/2006/math">
                    <m:r>
                      <a:rPr lang="ko-KR" altLang="en-US" i="1" smtClean="0">
                        <a:latin typeface="Cambria Math" panose="02040503050406030204" pitchFamily="18" charset="0"/>
                      </a:rPr>
                      <m:t>𝜋</m:t>
                    </m:r>
                  </m:oMath>
                </a14:m>
                <a:r>
                  <a:rPr lang="en-US" altLang="ko-KR" dirty="0"/>
                  <a:t>/2) pulse : proton spins flip from </a:t>
                </a:r>
                <a14:m>
                  <m:oMath xmlns:m="http://schemas.openxmlformats.org/officeDocument/2006/math">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𝑧</m:t>
                        </m:r>
                      </m:e>
                    </m:acc>
                  </m:oMath>
                </a14:m>
                <a:r>
                  <a:rPr lang="ko-KR" altLang="en-US" dirty="0"/>
                  <a:t> </a:t>
                </a:r>
                <a:r>
                  <a:rPr lang="en-US" altLang="ko-KR" dirty="0"/>
                  <a:t>- direction to x-y plane (90 degree)</a:t>
                </a:r>
              </a:p>
              <a:p>
                <a:pPr marL="342900" indent="-342900">
                  <a:buAutoNum type="arabicPeriod"/>
                </a:pPr>
                <a:r>
                  <a:rPr lang="en-US" altLang="ko-KR" dirty="0"/>
                  <a:t>Free induction decay (FID) NMR signal digitization</a:t>
                </a:r>
              </a:p>
            </p:txBody>
          </p:sp>
        </mc:Choice>
        <mc:Fallback xmlns="">
          <p:sp>
            <p:nvSpPr>
              <p:cNvPr id="9" name="TextBox 8">
                <a:extLst>
                  <a:ext uri="{FF2B5EF4-FFF2-40B4-BE49-F238E27FC236}">
                    <a16:creationId xmlns:a16="http://schemas.microsoft.com/office/drawing/2014/main" id="{948D8421-FF9B-892C-E30E-0A25F3255A8A}"/>
                  </a:ext>
                </a:extLst>
              </p:cNvPr>
              <p:cNvSpPr txBox="1">
                <a:spLocks noRot="1" noChangeAspect="1" noMove="1" noResize="1" noEditPoints="1" noAdjustHandles="1" noChangeArrowheads="1" noChangeShapeType="1" noTextEdit="1"/>
              </p:cNvSpPr>
              <p:nvPr/>
            </p:nvSpPr>
            <p:spPr>
              <a:xfrm>
                <a:off x="162558" y="1775579"/>
                <a:ext cx="8981441" cy="646331"/>
              </a:xfrm>
              <a:prstGeom prst="rect">
                <a:avLst/>
              </a:prstGeom>
              <a:blipFill>
                <a:blip r:embed="rId2"/>
                <a:stretch>
                  <a:fillRect l="-475" t="-4717" b="-14151"/>
                </a:stretch>
              </a:blipFill>
            </p:spPr>
            <p:txBody>
              <a:bodyPr/>
              <a:lstStyle/>
              <a:p>
                <a:r>
                  <a:rPr lang="ko-KR" altLang="en-US">
                    <a:noFill/>
                  </a:rPr>
                  <a:t> </a:t>
                </a:r>
              </a:p>
            </p:txBody>
          </p:sp>
        </mc:Fallback>
      </mc:AlternateContent>
      <p:sp>
        <p:nvSpPr>
          <p:cNvPr id="6" name="TextBox 5">
            <a:extLst>
              <a:ext uri="{FF2B5EF4-FFF2-40B4-BE49-F238E27FC236}">
                <a16:creationId xmlns:a16="http://schemas.microsoft.com/office/drawing/2014/main" id="{3656B9F0-008D-8284-13B5-E3E5EBF8CD91}"/>
              </a:ext>
            </a:extLst>
          </p:cNvPr>
          <p:cNvSpPr txBox="1"/>
          <p:nvPr/>
        </p:nvSpPr>
        <p:spPr>
          <a:xfrm>
            <a:off x="7610055" y="5693860"/>
            <a:ext cx="4312785" cy="369332"/>
          </a:xfrm>
          <a:prstGeom prst="rect">
            <a:avLst/>
          </a:prstGeom>
          <a:noFill/>
        </p:spPr>
        <p:txBody>
          <a:bodyPr wrap="square" rtlCol="0">
            <a:spAutoFit/>
          </a:bodyPr>
          <a:lstStyle/>
          <a:p>
            <a:r>
              <a:rPr lang="en-US" altLang="ko-KR" b="1" dirty="0"/>
              <a:t>Typical FID from a trolley probe</a:t>
            </a:r>
            <a:endParaRPr lang="ko-KR" altLang="en-US" b="1" dirty="0"/>
          </a:p>
        </p:txBody>
      </p:sp>
      <p:pic>
        <p:nvPicPr>
          <p:cNvPr id="7" name="Picture 6">
            <a:extLst>
              <a:ext uri="{FF2B5EF4-FFF2-40B4-BE49-F238E27FC236}">
                <a16:creationId xmlns:a16="http://schemas.microsoft.com/office/drawing/2014/main" id="{6BCB9987-84A5-4A87-4B1E-08CA8F28AAE1}"/>
              </a:ext>
            </a:extLst>
          </p:cNvPr>
          <p:cNvPicPr>
            <a:picLocks noChangeAspect="1"/>
          </p:cNvPicPr>
          <p:nvPr/>
        </p:nvPicPr>
        <p:blipFill>
          <a:blip r:embed="rId3"/>
          <a:stretch>
            <a:fillRect/>
          </a:stretch>
        </p:blipFill>
        <p:spPr>
          <a:xfrm>
            <a:off x="7137774" y="2586035"/>
            <a:ext cx="4563501" cy="3107825"/>
          </a:xfrm>
          <a:prstGeom prst="rect">
            <a:avLst/>
          </a:prstGeom>
        </p:spPr>
      </p:pic>
      <p:pic>
        <p:nvPicPr>
          <p:cNvPr id="10" name="Picture 9">
            <a:extLst>
              <a:ext uri="{FF2B5EF4-FFF2-40B4-BE49-F238E27FC236}">
                <a16:creationId xmlns:a16="http://schemas.microsoft.com/office/drawing/2014/main" id="{90E8075A-B6F0-A5CB-77AE-EDC549F60E21}"/>
              </a:ext>
            </a:extLst>
          </p:cNvPr>
          <p:cNvPicPr>
            <a:picLocks noChangeAspect="1"/>
          </p:cNvPicPr>
          <p:nvPr/>
        </p:nvPicPr>
        <p:blipFill>
          <a:blip r:embed="rId4"/>
          <a:stretch>
            <a:fillRect/>
          </a:stretch>
        </p:blipFill>
        <p:spPr>
          <a:xfrm>
            <a:off x="-46626" y="2901584"/>
            <a:ext cx="2930098" cy="2981056"/>
          </a:xfrm>
          <a:prstGeom prst="rect">
            <a:avLst/>
          </a:prstGeom>
        </p:spPr>
      </p:pic>
      <p:pic>
        <p:nvPicPr>
          <p:cNvPr id="12" name="Picture 11">
            <a:extLst>
              <a:ext uri="{FF2B5EF4-FFF2-40B4-BE49-F238E27FC236}">
                <a16:creationId xmlns:a16="http://schemas.microsoft.com/office/drawing/2014/main" id="{14878E31-08C8-8868-5994-F4FE7186ACF4}"/>
              </a:ext>
            </a:extLst>
          </p:cNvPr>
          <p:cNvPicPr>
            <a:picLocks noChangeAspect="1"/>
          </p:cNvPicPr>
          <p:nvPr/>
        </p:nvPicPr>
        <p:blipFill>
          <a:blip r:embed="rId5"/>
          <a:stretch>
            <a:fillRect/>
          </a:stretch>
        </p:blipFill>
        <p:spPr>
          <a:xfrm>
            <a:off x="3692855" y="3003305"/>
            <a:ext cx="2726265" cy="3015028"/>
          </a:xfrm>
          <a:prstGeom prst="rect">
            <a:avLst/>
          </a:prstGeom>
        </p:spPr>
      </p:pic>
      <p:sp>
        <p:nvSpPr>
          <p:cNvPr id="13" name="Arrow: Right 12">
            <a:extLst>
              <a:ext uri="{FF2B5EF4-FFF2-40B4-BE49-F238E27FC236}">
                <a16:creationId xmlns:a16="http://schemas.microsoft.com/office/drawing/2014/main" id="{DDC74A5B-D37A-130C-0F3F-B6F44AB1A567}"/>
              </a:ext>
            </a:extLst>
          </p:cNvPr>
          <p:cNvSpPr/>
          <p:nvPr/>
        </p:nvSpPr>
        <p:spPr>
          <a:xfrm>
            <a:off x="2772475" y="4071123"/>
            <a:ext cx="921144" cy="263284"/>
          </a:xfrm>
          <a:prstGeom prst="rightArrow">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0181CDC6-E469-FB94-CAF6-802438F7F655}"/>
              </a:ext>
            </a:extLst>
          </p:cNvPr>
          <p:cNvSpPr txBox="1"/>
          <p:nvPr/>
        </p:nvSpPr>
        <p:spPr>
          <a:xfrm>
            <a:off x="2771711" y="3763346"/>
            <a:ext cx="921144" cy="307777"/>
          </a:xfrm>
          <a:prstGeom prst="rect">
            <a:avLst/>
          </a:prstGeom>
          <a:noFill/>
        </p:spPr>
        <p:txBody>
          <a:bodyPr wrap="square" rtlCol="0">
            <a:spAutoFit/>
          </a:bodyPr>
          <a:lstStyle/>
          <a:p>
            <a:r>
              <a:rPr lang="en-US" altLang="ko-KR" sz="1400" dirty="0"/>
              <a:t>RF Pulse</a:t>
            </a:r>
            <a:endParaRPr lang="ko-KR" altLang="en-US" sz="1400" dirty="0"/>
          </a:p>
        </p:txBody>
      </p:sp>
    </p:spTree>
    <p:extLst>
      <p:ext uri="{BB962C8B-B14F-4D97-AF65-F5344CB8AC3E}">
        <p14:creationId xmlns:p14="http://schemas.microsoft.com/office/powerpoint/2010/main" val="214294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16</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3</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 and Field Measurement</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4418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Frequency Extraction Method</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8D8421-FF9B-892C-E30E-0A25F3255A8A}"/>
                  </a:ext>
                </a:extLst>
              </p:cNvPr>
              <p:cNvSpPr txBox="1"/>
              <p:nvPr/>
            </p:nvSpPr>
            <p:spPr>
              <a:xfrm>
                <a:off x="162558" y="1775579"/>
                <a:ext cx="11638145" cy="923330"/>
              </a:xfrm>
              <a:prstGeom prst="rect">
                <a:avLst/>
              </a:prstGeom>
              <a:noFill/>
            </p:spPr>
            <p:txBody>
              <a:bodyPr wrap="square" rtlCol="0">
                <a:spAutoFit/>
              </a:bodyPr>
              <a:lstStyle/>
              <a:p>
                <a:pPr marL="342900" indent="-342900">
                  <a:buAutoNum type="arabicPeriod"/>
                </a:pPr>
                <a:r>
                  <a:rPr lang="en-US" altLang="ko-KR" dirty="0"/>
                  <a:t>RF (</a:t>
                </a:r>
                <a14:m>
                  <m:oMath xmlns:m="http://schemas.openxmlformats.org/officeDocument/2006/math">
                    <m:r>
                      <a:rPr lang="ko-KR" altLang="en-US" i="1" smtClean="0">
                        <a:latin typeface="Cambria Math" panose="02040503050406030204" pitchFamily="18" charset="0"/>
                      </a:rPr>
                      <m:t>𝜋</m:t>
                    </m:r>
                  </m:oMath>
                </a14:m>
                <a:r>
                  <a:rPr lang="en-US" altLang="ko-KR" dirty="0"/>
                  <a:t>/2) pulse : proton spins flip from </a:t>
                </a:r>
                <a14:m>
                  <m:oMath xmlns:m="http://schemas.openxmlformats.org/officeDocument/2006/math">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𝑧</m:t>
                        </m:r>
                      </m:e>
                    </m:acc>
                  </m:oMath>
                </a14:m>
                <a:r>
                  <a:rPr lang="ko-KR" altLang="en-US" dirty="0"/>
                  <a:t> </a:t>
                </a:r>
                <a:r>
                  <a:rPr lang="en-US" altLang="ko-KR" dirty="0"/>
                  <a:t>- direction to x-y plane (90 degree)</a:t>
                </a:r>
              </a:p>
              <a:p>
                <a:pPr marL="342900" indent="-342900">
                  <a:buAutoNum type="arabicPeriod"/>
                </a:pPr>
                <a:r>
                  <a:rPr lang="en-US" altLang="ko-KR" dirty="0"/>
                  <a:t>Free induction decay (FID) NMR signal digitization</a:t>
                </a:r>
              </a:p>
              <a:p>
                <a:pPr marL="342900" indent="-342900">
                  <a:buAutoNum type="arabicPeriod"/>
                </a:pPr>
                <a:r>
                  <a:rPr lang="en-US" altLang="ko-KR" dirty="0"/>
                  <a:t>Fit window optimization and phase function extraction by using Hilbert Transform</a:t>
                </a:r>
              </a:p>
            </p:txBody>
          </p:sp>
        </mc:Choice>
        <mc:Fallback xmlns="">
          <p:sp>
            <p:nvSpPr>
              <p:cNvPr id="9" name="TextBox 8">
                <a:extLst>
                  <a:ext uri="{FF2B5EF4-FFF2-40B4-BE49-F238E27FC236}">
                    <a16:creationId xmlns:a16="http://schemas.microsoft.com/office/drawing/2014/main" id="{948D8421-FF9B-892C-E30E-0A25F3255A8A}"/>
                  </a:ext>
                </a:extLst>
              </p:cNvPr>
              <p:cNvSpPr txBox="1">
                <a:spLocks noRot="1" noChangeAspect="1" noMove="1" noResize="1" noEditPoints="1" noAdjustHandles="1" noChangeArrowheads="1" noChangeShapeType="1" noTextEdit="1"/>
              </p:cNvSpPr>
              <p:nvPr/>
            </p:nvSpPr>
            <p:spPr>
              <a:xfrm>
                <a:off x="162558" y="1775579"/>
                <a:ext cx="11638145" cy="923330"/>
              </a:xfrm>
              <a:prstGeom prst="rect">
                <a:avLst/>
              </a:prstGeom>
              <a:blipFill>
                <a:blip r:embed="rId2"/>
                <a:stretch>
                  <a:fillRect l="-367" t="-3289" b="-9211"/>
                </a:stretch>
              </a:blipFill>
            </p:spPr>
            <p:txBody>
              <a:bodyPr/>
              <a:lstStyle/>
              <a:p>
                <a:r>
                  <a:rPr lang="ko-KR" altLang="en-US">
                    <a:noFill/>
                  </a:rPr>
                  <a:t> </a:t>
                </a:r>
              </a:p>
            </p:txBody>
          </p:sp>
        </mc:Fallback>
      </mc:AlternateContent>
      <p:pic>
        <p:nvPicPr>
          <p:cNvPr id="16" name="Picture 15">
            <a:extLst>
              <a:ext uri="{FF2B5EF4-FFF2-40B4-BE49-F238E27FC236}">
                <a16:creationId xmlns:a16="http://schemas.microsoft.com/office/drawing/2014/main" id="{7D552B18-4864-EB8C-D2CF-8C866703852B}"/>
              </a:ext>
            </a:extLst>
          </p:cNvPr>
          <p:cNvPicPr>
            <a:picLocks noChangeAspect="1"/>
          </p:cNvPicPr>
          <p:nvPr/>
        </p:nvPicPr>
        <p:blipFill>
          <a:blip r:embed="rId3"/>
          <a:stretch>
            <a:fillRect/>
          </a:stretch>
        </p:blipFill>
        <p:spPr>
          <a:xfrm>
            <a:off x="6096000" y="3048786"/>
            <a:ext cx="5516208" cy="2858980"/>
          </a:xfrm>
          <a:prstGeom prst="rect">
            <a:avLst/>
          </a:prstGeom>
        </p:spPr>
      </p:pic>
      <p:pic>
        <p:nvPicPr>
          <p:cNvPr id="18" name="Picture 17">
            <a:extLst>
              <a:ext uri="{FF2B5EF4-FFF2-40B4-BE49-F238E27FC236}">
                <a16:creationId xmlns:a16="http://schemas.microsoft.com/office/drawing/2014/main" id="{4CE43C6F-7368-E4F4-18E9-7795B4B08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78" y="2935520"/>
            <a:ext cx="5524500" cy="2885565"/>
          </a:xfrm>
          <a:prstGeom prst="rect">
            <a:avLst/>
          </a:prstGeom>
        </p:spPr>
      </p:pic>
      <p:cxnSp>
        <p:nvCxnSpPr>
          <p:cNvPr id="20" name="Straight Connector 19">
            <a:extLst>
              <a:ext uri="{FF2B5EF4-FFF2-40B4-BE49-F238E27FC236}">
                <a16:creationId xmlns:a16="http://schemas.microsoft.com/office/drawing/2014/main" id="{8AC4CE3B-3141-C9A0-B627-E3890DB7CC95}"/>
              </a:ext>
            </a:extLst>
          </p:cNvPr>
          <p:cNvCxnSpPr/>
          <p:nvPr/>
        </p:nvCxnSpPr>
        <p:spPr>
          <a:xfrm>
            <a:off x="1104900" y="3244827"/>
            <a:ext cx="0" cy="228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A46A8E2-F4EE-6C70-2EF1-D0423AD578BE}"/>
              </a:ext>
            </a:extLst>
          </p:cNvPr>
          <p:cNvCxnSpPr/>
          <p:nvPr/>
        </p:nvCxnSpPr>
        <p:spPr>
          <a:xfrm>
            <a:off x="3133725" y="3244827"/>
            <a:ext cx="0" cy="228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04D3320-C272-4184-E07C-51A643C1FA87}"/>
              </a:ext>
            </a:extLst>
          </p:cNvPr>
          <p:cNvCxnSpPr/>
          <p:nvPr/>
        </p:nvCxnSpPr>
        <p:spPr>
          <a:xfrm>
            <a:off x="1238250" y="3600450"/>
            <a:ext cx="17957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7A3B47C-9647-D04D-DEA9-1920BA90BF31}"/>
              </a:ext>
            </a:extLst>
          </p:cNvPr>
          <p:cNvSpPr txBox="1"/>
          <p:nvPr/>
        </p:nvSpPr>
        <p:spPr>
          <a:xfrm>
            <a:off x="1590674" y="3348828"/>
            <a:ext cx="962023" cy="276999"/>
          </a:xfrm>
          <a:prstGeom prst="rect">
            <a:avLst/>
          </a:prstGeom>
          <a:noFill/>
        </p:spPr>
        <p:txBody>
          <a:bodyPr wrap="square" rtlCol="0">
            <a:spAutoFit/>
          </a:bodyPr>
          <a:lstStyle/>
          <a:p>
            <a:r>
              <a:rPr lang="en-US" altLang="ko-KR" sz="1200" dirty="0"/>
              <a:t>Fit Window</a:t>
            </a:r>
            <a:endParaRPr lang="ko-KR" altLang="en-US" sz="1200" dirty="0"/>
          </a:p>
        </p:txBody>
      </p:sp>
      <p:cxnSp>
        <p:nvCxnSpPr>
          <p:cNvPr id="25" name="Straight Arrow Connector 24">
            <a:extLst>
              <a:ext uri="{FF2B5EF4-FFF2-40B4-BE49-F238E27FC236}">
                <a16:creationId xmlns:a16="http://schemas.microsoft.com/office/drawing/2014/main" id="{8B1B6DC1-4455-A14B-2DD0-D5E26B4AA66B}"/>
              </a:ext>
            </a:extLst>
          </p:cNvPr>
          <p:cNvCxnSpPr/>
          <p:nvPr/>
        </p:nvCxnSpPr>
        <p:spPr>
          <a:xfrm>
            <a:off x="7115175" y="3575073"/>
            <a:ext cx="17957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927037B-3D2D-4346-D7C4-AFB39BE56800}"/>
              </a:ext>
            </a:extLst>
          </p:cNvPr>
          <p:cNvSpPr txBox="1"/>
          <p:nvPr/>
        </p:nvSpPr>
        <p:spPr>
          <a:xfrm>
            <a:off x="7467599" y="3323451"/>
            <a:ext cx="962023" cy="276999"/>
          </a:xfrm>
          <a:prstGeom prst="rect">
            <a:avLst/>
          </a:prstGeom>
          <a:noFill/>
        </p:spPr>
        <p:txBody>
          <a:bodyPr wrap="square" rtlCol="0">
            <a:spAutoFit/>
          </a:bodyPr>
          <a:lstStyle/>
          <a:p>
            <a:r>
              <a:rPr lang="en-US" altLang="ko-KR" sz="1200" dirty="0"/>
              <a:t>Fit Window</a:t>
            </a:r>
            <a:endParaRPr lang="ko-KR" altLang="en-US" sz="1200" dirty="0"/>
          </a:p>
        </p:txBody>
      </p:sp>
      <p:sp>
        <p:nvSpPr>
          <p:cNvPr id="27" name="TextBox 26">
            <a:extLst>
              <a:ext uri="{FF2B5EF4-FFF2-40B4-BE49-F238E27FC236}">
                <a16:creationId xmlns:a16="http://schemas.microsoft.com/office/drawing/2014/main" id="{C461926D-EBDE-0380-5AA4-74F4E8A55DCA}"/>
              </a:ext>
            </a:extLst>
          </p:cNvPr>
          <p:cNvSpPr txBox="1"/>
          <p:nvPr/>
        </p:nvSpPr>
        <p:spPr>
          <a:xfrm>
            <a:off x="1483493" y="5840134"/>
            <a:ext cx="4312785" cy="369332"/>
          </a:xfrm>
          <a:prstGeom prst="rect">
            <a:avLst/>
          </a:prstGeom>
          <a:noFill/>
        </p:spPr>
        <p:txBody>
          <a:bodyPr wrap="square" rtlCol="0">
            <a:spAutoFit/>
          </a:bodyPr>
          <a:lstStyle/>
          <a:p>
            <a:r>
              <a:rPr lang="en-US" altLang="ko-KR" b="1" dirty="0"/>
              <a:t>Trolley Probe FID </a:t>
            </a:r>
            <a:endParaRPr lang="ko-KR" altLang="en-US" b="1" dirty="0"/>
          </a:p>
        </p:txBody>
      </p:sp>
      <p:sp>
        <p:nvSpPr>
          <p:cNvPr id="28" name="TextBox 27">
            <a:extLst>
              <a:ext uri="{FF2B5EF4-FFF2-40B4-BE49-F238E27FC236}">
                <a16:creationId xmlns:a16="http://schemas.microsoft.com/office/drawing/2014/main" id="{6C90F218-E3D7-1A5B-3B8E-562AA4C76CD9}"/>
              </a:ext>
            </a:extLst>
          </p:cNvPr>
          <p:cNvSpPr txBox="1"/>
          <p:nvPr/>
        </p:nvSpPr>
        <p:spPr>
          <a:xfrm>
            <a:off x="8013064" y="6025853"/>
            <a:ext cx="3516633" cy="369332"/>
          </a:xfrm>
          <a:prstGeom prst="rect">
            <a:avLst/>
          </a:prstGeom>
          <a:noFill/>
        </p:spPr>
        <p:txBody>
          <a:bodyPr wrap="square" rtlCol="0">
            <a:spAutoFit/>
          </a:bodyPr>
          <a:lstStyle/>
          <a:p>
            <a:r>
              <a:rPr lang="en-US" altLang="ko-KR" b="1" dirty="0"/>
              <a:t>Trolley Probe Phase Function </a:t>
            </a:r>
            <a:endParaRPr lang="ko-KR" altLang="en-US" b="1" dirty="0"/>
          </a:p>
        </p:txBody>
      </p:sp>
      <p:pic>
        <p:nvPicPr>
          <p:cNvPr id="7" name="Picture 6">
            <a:extLst>
              <a:ext uri="{FF2B5EF4-FFF2-40B4-BE49-F238E27FC236}">
                <a16:creationId xmlns:a16="http://schemas.microsoft.com/office/drawing/2014/main" id="{D27B4B6B-2678-EEB6-4507-E9A9BB47E380}"/>
              </a:ext>
            </a:extLst>
          </p:cNvPr>
          <p:cNvPicPr>
            <a:picLocks noChangeAspect="1"/>
          </p:cNvPicPr>
          <p:nvPr/>
        </p:nvPicPr>
        <p:blipFill>
          <a:blip r:embed="rId5"/>
          <a:stretch>
            <a:fillRect/>
          </a:stretch>
        </p:blipFill>
        <p:spPr>
          <a:xfrm>
            <a:off x="5936321" y="2845793"/>
            <a:ext cx="6096851" cy="3153215"/>
          </a:xfrm>
          <a:prstGeom prst="rect">
            <a:avLst/>
          </a:prstGeom>
        </p:spPr>
      </p:pic>
    </p:spTree>
    <p:extLst>
      <p:ext uri="{BB962C8B-B14F-4D97-AF65-F5344CB8AC3E}">
        <p14:creationId xmlns:p14="http://schemas.microsoft.com/office/powerpoint/2010/main" val="4231589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41F82-317E-5CEF-9CA3-265DF273155E}"/>
              </a:ext>
            </a:extLst>
          </p:cNvPr>
          <p:cNvSpPr/>
          <p:nvPr/>
        </p:nvSpPr>
        <p:spPr>
          <a:xfrm>
            <a:off x="819150" y="3667125"/>
            <a:ext cx="4686300" cy="7905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17</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3</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 and Field Measurement</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4418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Frequency Extraction Method</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8D8421-FF9B-892C-E30E-0A25F3255A8A}"/>
                  </a:ext>
                </a:extLst>
              </p:cNvPr>
              <p:cNvSpPr txBox="1"/>
              <p:nvPr/>
            </p:nvSpPr>
            <p:spPr>
              <a:xfrm>
                <a:off x="162558" y="1775579"/>
                <a:ext cx="8981441" cy="1200329"/>
              </a:xfrm>
              <a:prstGeom prst="rect">
                <a:avLst/>
              </a:prstGeom>
              <a:noFill/>
            </p:spPr>
            <p:txBody>
              <a:bodyPr wrap="square" rtlCol="0">
                <a:spAutoFit/>
              </a:bodyPr>
              <a:lstStyle/>
              <a:p>
                <a:pPr marL="342900" indent="-342900">
                  <a:buAutoNum type="arabicPeriod"/>
                </a:pPr>
                <a:r>
                  <a:rPr lang="en-US" altLang="ko-KR" dirty="0"/>
                  <a:t>RF (</a:t>
                </a:r>
                <a14:m>
                  <m:oMath xmlns:m="http://schemas.openxmlformats.org/officeDocument/2006/math">
                    <m:r>
                      <a:rPr lang="ko-KR" altLang="en-US" i="1" smtClean="0">
                        <a:latin typeface="Cambria Math" panose="02040503050406030204" pitchFamily="18" charset="0"/>
                      </a:rPr>
                      <m:t>𝜋</m:t>
                    </m:r>
                  </m:oMath>
                </a14:m>
                <a:r>
                  <a:rPr lang="en-US" altLang="ko-KR" dirty="0"/>
                  <a:t>/2) pulse : proton spins flip from </a:t>
                </a:r>
                <a14:m>
                  <m:oMath xmlns:m="http://schemas.openxmlformats.org/officeDocument/2006/math">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𝑧</m:t>
                        </m:r>
                      </m:e>
                    </m:acc>
                  </m:oMath>
                </a14:m>
                <a:r>
                  <a:rPr lang="ko-KR" altLang="en-US" dirty="0"/>
                  <a:t> </a:t>
                </a:r>
                <a:r>
                  <a:rPr lang="en-US" altLang="ko-KR" dirty="0"/>
                  <a:t>- direction to x-y plane (90 degree)</a:t>
                </a:r>
              </a:p>
              <a:p>
                <a:pPr marL="342900" indent="-342900">
                  <a:buAutoNum type="arabicPeriod"/>
                </a:pPr>
                <a:r>
                  <a:rPr lang="en-US" altLang="ko-KR" dirty="0"/>
                  <a:t>Free induction decay (FID) NMR signal digitization</a:t>
                </a:r>
              </a:p>
              <a:p>
                <a:pPr marL="342900" indent="-342900">
                  <a:buAutoNum type="arabicPeriod"/>
                </a:pPr>
                <a:r>
                  <a:rPr lang="en-US" altLang="ko-KR" dirty="0"/>
                  <a:t>Fit window optimization and phase function extraction by using Hilbert Transform</a:t>
                </a:r>
              </a:p>
              <a:p>
                <a:pPr marL="342900" indent="-342900">
                  <a:buAutoNum type="arabicPeriod"/>
                </a:pPr>
                <a:r>
                  <a:rPr lang="en-US" altLang="ko-KR" dirty="0"/>
                  <a:t>Linear Fit to extract the frequency</a:t>
                </a:r>
              </a:p>
            </p:txBody>
          </p:sp>
        </mc:Choice>
        <mc:Fallback xmlns="">
          <p:sp>
            <p:nvSpPr>
              <p:cNvPr id="9" name="TextBox 8">
                <a:extLst>
                  <a:ext uri="{FF2B5EF4-FFF2-40B4-BE49-F238E27FC236}">
                    <a16:creationId xmlns:a16="http://schemas.microsoft.com/office/drawing/2014/main" id="{948D8421-FF9B-892C-E30E-0A25F3255A8A}"/>
                  </a:ext>
                </a:extLst>
              </p:cNvPr>
              <p:cNvSpPr txBox="1">
                <a:spLocks noRot="1" noChangeAspect="1" noMove="1" noResize="1" noEditPoints="1" noAdjustHandles="1" noChangeArrowheads="1" noChangeShapeType="1" noTextEdit="1"/>
              </p:cNvSpPr>
              <p:nvPr/>
            </p:nvSpPr>
            <p:spPr>
              <a:xfrm>
                <a:off x="162558" y="1775579"/>
                <a:ext cx="8981441" cy="1200329"/>
              </a:xfrm>
              <a:prstGeom prst="rect">
                <a:avLst/>
              </a:prstGeom>
              <a:blipFill>
                <a:blip r:embed="rId2"/>
                <a:stretch>
                  <a:fillRect l="-475" t="-2538" b="-7107"/>
                </a:stretch>
              </a:blipFill>
            </p:spPr>
            <p:txBody>
              <a:bodyPr/>
              <a:lstStyle/>
              <a:p>
                <a:r>
                  <a:rPr lang="ko-KR" altLang="en-US">
                    <a:noFill/>
                  </a:rPr>
                  <a:t> </a:t>
                </a:r>
              </a:p>
            </p:txBody>
          </p:sp>
        </mc:Fallback>
      </mc:AlternateContent>
      <p:pic>
        <p:nvPicPr>
          <p:cNvPr id="16" name="Picture 15">
            <a:extLst>
              <a:ext uri="{FF2B5EF4-FFF2-40B4-BE49-F238E27FC236}">
                <a16:creationId xmlns:a16="http://schemas.microsoft.com/office/drawing/2014/main" id="{7D552B18-4864-EB8C-D2CF-8C866703852B}"/>
              </a:ext>
            </a:extLst>
          </p:cNvPr>
          <p:cNvPicPr>
            <a:picLocks noChangeAspect="1"/>
          </p:cNvPicPr>
          <p:nvPr/>
        </p:nvPicPr>
        <p:blipFill>
          <a:blip r:embed="rId3"/>
          <a:stretch>
            <a:fillRect/>
          </a:stretch>
        </p:blipFill>
        <p:spPr>
          <a:xfrm>
            <a:off x="6096000" y="3048786"/>
            <a:ext cx="5516208" cy="2858980"/>
          </a:xfrm>
          <a:prstGeom prst="rect">
            <a:avLst/>
          </a:prstGeom>
        </p:spPr>
      </p:pic>
      <p:cxnSp>
        <p:nvCxnSpPr>
          <p:cNvPr id="25" name="Straight Arrow Connector 24">
            <a:extLst>
              <a:ext uri="{FF2B5EF4-FFF2-40B4-BE49-F238E27FC236}">
                <a16:creationId xmlns:a16="http://schemas.microsoft.com/office/drawing/2014/main" id="{8B1B6DC1-4455-A14B-2DD0-D5E26B4AA66B}"/>
              </a:ext>
            </a:extLst>
          </p:cNvPr>
          <p:cNvCxnSpPr/>
          <p:nvPr/>
        </p:nvCxnSpPr>
        <p:spPr>
          <a:xfrm>
            <a:off x="7115175" y="3575073"/>
            <a:ext cx="17957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927037B-3D2D-4346-D7C4-AFB39BE56800}"/>
              </a:ext>
            </a:extLst>
          </p:cNvPr>
          <p:cNvSpPr txBox="1"/>
          <p:nvPr/>
        </p:nvSpPr>
        <p:spPr>
          <a:xfrm>
            <a:off x="7467599" y="3323451"/>
            <a:ext cx="962023" cy="276999"/>
          </a:xfrm>
          <a:prstGeom prst="rect">
            <a:avLst/>
          </a:prstGeom>
          <a:noFill/>
        </p:spPr>
        <p:txBody>
          <a:bodyPr wrap="square" rtlCol="0">
            <a:spAutoFit/>
          </a:bodyPr>
          <a:lstStyle/>
          <a:p>
            <a:r>
              <a:rPr lang="en-US" altLang="ko-KR" sz="1200" dirty="0"/>
              <a:t>Fit Window</a:t>
            </a:r>
            <a:endParaRPr lang="ko-KR" altLang="en-US" sz="12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2C602CC-8C64-9F8F-80AA-409159B1F64D}"/>
                  </a:ext>
                </a:extLst>
              </p:cNvPr>
              <p:cNvSpPr txBox="1"/>
              <p:nvPr/>
            </p:nvSpPr>
            <p:spPr>
              <a:xfrm>
                <a:off x="1005837" y="3776126"/>
                <a:ext cx="1663340" cy="5326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rPr>
                        <m:t>= </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Φ</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rPr>
                            <m:t>𝑑𝑡</m:t>
                          </m:r>
                        </m:den>
                      </m:f>
                      <m:sSub>
                        <m:sSubPr>
                          <m:ctrlPr>
                            <a:rPr lang="en-US" altLang="ko-KR" b="0" i="1" smtClean="0">
                              <a:latin typeface="Cambria Math" panose="02040503050406030204" pitchFamily="18" charset="0"/>
                            </a:rPr>
                          </m:ctrlPr>
                        </m:sSubPr>
                        <m:e>
                          <m:d>
                            <m:dPr>
                              <m:begChr m:val=""/>
                              <m:endChr m:val="|"/>
                              <m:ctrlPr>
                                <a:rPr lang="en-US" altLang="ko-KR" b="0" i="1" smtClean="0">
                                  <a:latin typeface="Cambria Math" panose="02040503050406030204" pitchFamily="18" charset="0"/>
                                </a:rPr>
                              </m:ctrlPr>
                            </m:dPr>
                            <m:e>
                              <m:r>
                                <a:rPr lang="ko-KR" altLang="en-US">
                                  <a:latin typeface="Cambria Math" panose="02040503050406030204" pitchFamily="18" charset="0"/>
                                </a:rPr>
                                <m:t>​</m:t>
                              </m:r>
                            </m:e>
                          </m:d>
                        </m:e>
                        <m:sub>
                          <m:r>
                            <a:rPr lang="en-US" altLang="ko-KR" b="0" i="1" smtClean="0">
                              <a:latin typeface="Cambria Math" panose="02040503050406030204" pitchFamily="18" charset="0"/>
                            </a:rPr>
                            <m:t>𝑡</m:t>
                          </m:r>
                          <m:r>
                            <a:rPr lang="en-US" altLang="ko-KR" b="0" i="1" smtClean="0">
                              <a:latin typeface="Cambria Math" panose="02040503050406030204" pitchFamily="18" charset="0"/>
                            </a:rPr>
                            <m:t>=0</m:t>
                          </m:r>
                        </m:sub>
                      </m:sSub>
                      <m:r>
                        <a:rPr lang="en-US" altLang="ko-KR" b="0" i="1" smtClean="0">
                          <a:latin typeface="Cambria Math" panose="02040503050406030204" pitchFamily="18" charset="0"/>
                        </a:rPr>
                        <m:t> </m:t>
                      </m:r>
                    </m:oMath>
                  </m:oMathPara>
                </a14:m>
                <a:endParaRPr lang="ko-KR" altLang="en-US" dirty="0"/>
              </a:p>
            </p:txBody>
          </p:sp>
        </mc:Choice>
        <mc:Fallback xmlns="">
          <p:sp>
            <p:nvSpPr>
              <p:cNvPr id="6" name="TextBox 5">
                <a:extLst>
                  <a:ext uri="{FF2B5EF4-FFF2-40B4-BE49-F238E27FC236}">
                    <a16:creationId xmlns:a16="http://schemas.microsoft.com/office/drawing/2014/main" id="{92C602CC-8C64-9F8F-80AA-409159B1F64D}"/>
                  </a:ext>
                </a:extLst>
              </p:cNvPr>
              <p:cNvSpPr txBox="1">
                <a:spLocks noRot="1" noChangeAspect="1" noMove="1" noResize="1" noEditPoints="1" noAdjustHandles="1" noChangeArrowheads="1" noChangeShapeType="1" noTextEdit="1"/>
              </p:cNvSpPr>
              <p:nvPr/>
            </p:nvSpPr>
            <p:spPr>
              <a:xfrm>
                <a:off x="1005837" y="3776126"/>
                <a:ext cx="1663340" cy="532646"/>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C66CAC-DBA2-40FD-C504-EC3CF7FE8C24}"/>
                  </a:ext>
                </a:extLst>
              </p:cNvPr>
              <p:cNvSpPr txBox="1"/>
              <p:nvPr/>
            </p:nvSpPr>
            <p:spPr>
              <a:xfrm>
                <a:off x="3012354" y="3903949"/>
                <a:ext cx="2265044" cy="276999"/>
              </a:xfrm>
              <a:prstGeom prst="rect">
                <a:avLst/>
              </a:prstGeom>
              <a:noFill/>
            </p:spPr>
            <p:txBody>
              <a:bodyPr wrap="none" lIns="0" tIns="0" rIns="0" bIns="0" rtlCol="0">
                <a:spAutoFit/>
              </a:bodyPr>
              <a:lstStyle/>
              <a:p>
                <a14:m>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Φ</m:t>
                    </m:r>
                  </m:oMath>
                </a14:m>
                <a:r>
                  <a:rPr lang="en-US" altLang="ko-KR" dirty="0"/>
                  <a:t>(t) = Phase Function</a:t>
                </a:r>
                <a:endParaRPr lang="ko-KR" altLang="en-US" dirty="0"/>
              </a:p>
            </p:txBody>
          </p:sp>
        </mc:Choice>
        <mc:Fallback xmlns="">
          <p:sp>
            <p:nvSpPr>
              <p:cNvPr id="7" name="TextBox 6">
                <a:extLst>
                  <a:ext uri="{FF2B5EF4-FFF2-40B4-BE49-F238E27FC236}">
                    <a16:creationId xmlns:a16="http://schemas.microsoft.com/office/drawing/2014/main" id="{3CC66CAC-DBA2-40FD-C504-EC3CF7FE8C24}"/>
                  </a:ext>
                </a:extLst>
              </p:cNvPr>
              <p:cNvSpPr txBox="1">
                <a:spLocks noRot="1" noChangeAspect="1" noMove="1" noResize="1" noEditPoints="1" noAdjustHandles="1" noChangeArrowheads="1" noChangeShapeType="1" noTextEdit="1"/>
              </p:cNvSpPr>
              <p:nvPr/>
            </p:nvSpPr>
            <p:spPr>
              <a:xfrm>
                <a:off x="3012354" y="3903949"/>
                <a:ext cx="2265044" cy="276999"/>
              </a:xfrm>
              <a:prstGeom prst="rect">
                <a:avLst/>
              </a:prstGeom>
              <a:blipFill>
                <a:blip r:embed="rId5"/>
                <a:stretch>
                  <a:fillRect l="-3495" t="-28261" r="-5914" b="-50000"/>
                </a:stretch>
              </a:blipFill>
            </p:spPr>
            <p:txBody>
              <a:bodyPr/>
              <a:lstStyle/>
              <a:p>
                <a:r>
                  <a:rPr lang="ko-KR" altLang="en-US">
                    <a:noFill/>
                  </a:rPr>
                  <a:t> </a:t>
                </a:r>
              </a:p>
            </p:txBody>
          </p:sp>
        </mc:Fallback>
      </mc:AlternateContent>
      <p:pic>
        <p:nvPicPr>
          <p:cNvPr id="11" name="Picture 10">
            <a:extLst>
              <a:ext uri="{FF2B5EF4-FFF2-40B4-BE49-F238E27FC236}">
                <a16:creationId xmlns:a16="http://schemas.microsoft.com/office/drawing/2014/main" id="{DA7D16B4-FD5D-EA1B-010B-AB8AC8402E3A}"/>
              </a:ext>
            </a:extLst>
          </p:cNvPr>
          <p:cNvPicPr>
            <a:picLocks noChangeAspect="1"/>
          </p:cNvPicPr>
          <p:nvPr/>
        </p:nvPicPr>
        <p:blipFill>
          <a:blip r:embed="rId6"/>
          <a:stretch>
            <a:fillRect/>
          </a:stretch>
        </p:blipFill>
        <p:spPr>
          <a:xfrm>
            <a:off x="5936321" y="2845793"/>
            <a:ext cx="6096851" cy="3153215"/>
          </a:xfrm>
          <a:prstGeom prst="rect">
            <a:avLst/>
          </a:prstGeom>
        </p:spPr>
      </p:pic>
      <p:sp>
        <p:nvSpPr>
          <p:cNvPr id="12" name="TextBox 11">
            <a:extLst>
              <a:ext uri="{FF2B5EF4-FFF2-40B4-BE49-F238E27FC236}">
                <a16:creationId xmlns:a16="http://schemas.microsoft.com/office/drawing/2014/main" id="{A7944063-0064-CC62-41A0-1FE67D01DE34}"/>
              </a:ext>
            </a:extLst>
          </p:cNvPr>
          <p:cNvSpPr txBox="1"/>
          <p:nvPr/>
        </p:nvSpPr>
        <p:spPr>
          <a:xfrm>
            <a:off x="8013064" y="6025853"/>
            <a:ext cx="3516633" cy="369332"/>
          </a:xfrm>
          <a:prstGeom prst="rect">
            <a:avLst/>
          </a:prstGeom>
          <a:noFill/>
        </p:spPr>
        <p:txBody>
          <a:bodyPr wrap="square" rtlCol="0">
            <a:spAutoFit/>
          </a:bodyPr>
          <a:lstStyle/>
          <a:p>
            <a:r>
              <a:rPr lang="en-US" altLang="ko-KR" b="1" dirty="0"/>
              <a:t>Trolley Probe Phase Function </a:t>
            </a:r>
            <a:endParaRPr lang="ko-KR" altLang="en-US" b="1" dirty="0"/>
          </a:p>
        </p:txBody>
      </p:sp>
    </p:spTree>
    <p:extLst>
      <p:ext uri="{BB962C8B-B14F-4D97-AF65-F5344CB8AC3E}">
        <p14:creationId xmlns:p14="http://schemas.microsoft.com/office/powerpoint/2010/main" val="888968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18</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3</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 and Field Measurement</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Frequency vs Azimuth</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417FD97-5E4E-90C5-39B0-CE5846C5A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 y="1862252"/>
            <a:ext cx="7387280" cy="4228732"/>
          </a:xfrm>
          <a:prstGeom prst="rect">
            <a:avLst/>
          </a:prstGeom>
        </p:spPr>
      </p:pic>
      <p:pic>
        <p:nvPicPr>
          <p:cNvPr id="7" name="Picture 6" descr="Diagram&#10;&#10;Description automatically generated">
            <a:extLst>
              <a:ext uri="{FF2B5EF4-FFF2-40B4-BE49-F238E27FC236}">
                <a16:creationId xmlns:a16="http://schemas.microsoft.com/office/drawing/2014/main" id="{1E97990A-B3CA-1E41-A161-07D6B0A730E6}"/>
              </a:ext>
            </a:extLst>
          </p:cNvPr>
          <p:cNvPicPr>
            <a:picLocks noChangeAspect="1"/>
          </p:cNvPicPr>
          <p:nvPr/>
        </p:nvPicPr>
        <p:blipFill>
          <a:blip r:embed="rId3"/>
          <a:stretch>
            <a:fillRect/>
          </a:stretch>
        </p:blipFill>
        <p:spPr>
          <a:xfrm>
            <a:off x="7393536" y="1862252"/>
            <a:ext cx="4694866" cy="38828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5934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19</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4</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698601"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Calibration</a:t>
            </a:r>
          </a:p>
        </p:txBody>
      </p:sp>
      <p:cxnSp>
        <p:nvCxnSpPr>
          <p:cNvPr id="26" name="직선 연결선 21">
            <a:extLst>
              <a:ext uri="{FF2B5EF4-FFF2-40B4-BE49-F238E27FC236}">
                <a16:creationId xmlns:a16="http://schemas.microsoft.com/office/drawing/2014/main" id="{2B8425F1-8ADB-24BE-0718-54547A466D74}"/>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75F15CB-7F88-C0D5-2890-45D380FD6822}"/>
              </a:ext>
            </a:extLst>
          </p:cNvPr>
          <p:cNvSpPr txBox="1"/>
          <p:nvPr/>
        </p:nvSpPr>
        <p:spPr>
          <a:xfrm>
            <a:off x="271778" y="1656599"/>
            <a:ext cx="11319858" cy="64633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Because 17 trolley probes are in an aluminum shell, the materials perturb the magnetic field.</a:t>
            </a:r>
          </a:p>
          <a:p>
            <a:pPr marL="285750" indent="-285750">
              <a:buFont typeface="Arial" panose="020B0604020202020204" pitchFamily="34" charset="0"/>
              <a:buChar char="•"/>
            </a:pPr>
            <a:r>
              <a:rPr lang="en-US" altLang="ko-KR" dirty="0"/>
              <a:t>The correction (calibration) is needed to measure the true field.</a:t>
            </a:r>
          </a:p>
        </p:txBody>
      </p:sp>
      <p:sp>
        <p:nvSpPr>
          <p:cNvPr id="8" name="TextBox 7">
            <a:extLst>
              <a:ext uri="{FF2B5EF4-FFF2-40B4-BE49-F238E27FC236}">
                <a16:creationId xmlns:a16="http://schemas.microsoft.com/office/drawing/2014/main" id="{949F216C-4527-81D4-CCFE-79F8F11CADE3}"/>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Motivation</a:t>
            </a:r>
            <a:endParaRPr lang="ko-KR" altLang="en-US" sz="2400" b="1" dirty="0">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198003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0B23D-185D-42D8-BFB9-39DF1138B812}"/>
              </a:ext>
            </a:extLst>
          </p:cNvPr>
          <p:cNvSpPr>
            <a:spLocks noGrp="1"/>
          </p:cNvSpPr>
          <p:nvPr>
            <p:ph type="sldNum" sz="quarter" idx="12"/>
          </p:nvPr>
        </p:nvSpPr>
        <p:spPr/>
        <p:txBody>
          <a:bodyPr/>
          <a:lstStyle/>
          <a:p>
            <a:fld id="{E887A479-1FB4-4076-82AD-4520E3445CF4}" type="slidenum">
              <a:rPr lang="ko-KR" altLang="en-US" smtClean="0"/>
              <a:t>2</a:t>
            </a:fld>
            <a:endParaRPr lang="ko-KR" altLang="en-US"/>
          </a:p>
        </p:txBody>
      </p:sp>
      <p:sp>
        <p:nvSpPr>
          <p:cNvPr id="3" name="직사각형 1">
            <a:extLst>
              <a:ext uri="{FF2B5EF4-FFF2-40B4-BE49-F238E27FC236}">
                <a16:creationId xmlns:a16="http://schemas.microsoft.com/office/drawing/2014/main" id="{8EA07ADF-35F3-4E78-87FE-F43F7FD71FB4}"/>
              </a:ext>
            </a:extLst>
          </p:cNvPr>
          <p:cNvSpPr/>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57B5102F-E92C-4B00-96FE-519D3F6C99A3}"/>
              </a:ext>
            </a:extLst>
          </p:cNvPr>
          <p:cNvSpPr txBox="1"/>
          <p:nvPr/>
        </p:nvSpPr>
        <p:spPr>
          <a:xfrm flipH="1">
            <a:off x="1" y="64888"/>
            <a:ext cx="5151119" cy="646331"/>
          </a:xfrm>
          <a:prstGeom prst="rect">
            <a:avLst/>
          </a:prstGeom>
          <a:noFill/>
        </p:spPr>
        <p:txBody>
          <a:bodyPr wrap="square" rtlCol="0">
            <a:spAutoFit/>
          </a:bodyPr>
          <a:lstStyle/>
          <a:p>
            <a:r>
              <a:rPr lang="en-US" altLang="ko-KR" sz="3600" b="1" dirty="0">
                <a:solidFill>
                  <a:schemeClr val="bg1"/>
                </a:solidFill>
                <a:latin typeface="나눔스퀘어 ExtraBold" panose="020B0600000101010101" pitchFamily="50" charset="-127"/>
                <a:ea typeface="나눔스퀘어 ExtraBold" panose="020B0600000101010101" pitchFamily="50" charset="-127"/>
              </a:rPr>
              <a:t>Table of Contents</a:t>
            </a:r>
            <a:endParaRPr lang="ko-KR" altLang="en-US" sz="3600" b="1" dirty="0">
              <a:solidFill>
                <a:schemeClr val="bg1"/>
              </a:solidFill>
              <a:latin typeface="나눔스퀘어 ExtraBold" panose="020B0600000101010101" pitchFamily="50" charset="-127"/>
              <a:ea typeface="나눔스퀘어 ExtraBold" panose="020B0600000101010101" pitchFamily="50" charset="-127"/>
            </a:endParaRPr>
          </a:p>
        </p:txBody>
      </p:sp>
      <p:pic>
        <p:nvPicPr>
          <p:cNvPr id="5" name="Picture 2" descr="Muon g-2">
            <a:extLst>
              <a:ext uri="{FF2B5EF4-FFF2-40B4-BE49-F238E27FC236}">
                <a16:creationId xmlns:a16="http://schemas.microsoft.com/office/drawing/2014/main" id="{026C9BBE-722E-4D4F-8D08-715AF060D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204" y="500595"/>
            <a:ext cx="6737795" cy="56322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그룹 7">
            <a:extLst>
              <a:ext uri="{FF2B5EF4-FFF2-40B4-BE49-F238E27FC236}">
                <a16:creationId xmlns:a16="http://schemas.microsoft.com/office/drawing/2014/main" id="{DFD9B681-E3CE-4F3D-9566-AC2AC0D5A65D}"/>
              </a:ext>
            </a:extLst>
          </p:cNvPr>
          <p:cNvGrpSpPr/>
          <p:nvPr/>
        </p:nvGrpSpPr>
        <p:grpSpPr>
          <a:xfrm>
            <a:off x="412252" y="1211814"/>
            <a:ext cx="3984937" cy="523220"/>
            <a:chOff x="1191929" y="2733040"/>
            <a:chExt cx="3984937" cy="523220"/>
          </a:xfrm>
        </p:grpSpPr>
        <p:sp>
          <p:nvSpPr>
            <p:cNvPr id="7" name="TextBox 6">
              <a:extLst>
                <a:ext uri="{FF2B5EF4-FFF2-40B4-BE49-F238E27FC236}">
                  <a16:creationId xmlns:a16="http://schemas.microsoft.com/office/drawing/2014/main" id="{3240CA88-A20C-4327-B6DB-B263808F46C1}"/>
                </a:ext>
              </a:extLst>
            </p:cNvPr>
            <p:cNvSpPr txBox="1"/>
            <p:nvPr/>
          </p:nvSpPr>
          <p:spPr>
            <a:xfrm>
              <a:off x="1191929" y="2733040"/>
              <a:ext cx="784189" cy="523220"/>
            </a:xfrm>
            <a:prstGeom prst="rect">
              <a:avLst/>
            </a:prstGeom>
            <a:noFill/>
          </p:spPr>
          <p:txBody>
            <a:bodyPr wrap="none" rtlCol="0">
              <a:spAutoFit/>
            </a:bodyPr>
            <a:lstStyle/>
            <a:p>
              <a:r>
                <a:rPr lang="en-US" altLang="ko-KR" sz="2800" b="1" dirty="0">
                  <a:solidFill>
                    <a:schemeClr val="bg1"/>
                  </a:solidFill>
                </a:rPr>
                <a:t>#1, </a:t>
              </a:r>
              <a:endParaRPr lang="ko-KR" altLang="en-US" sz="2800" b="1" dirty="0">
                <a:solidFill>
                  <a:schemeClr val="bg1"/>
                </a:solidFill>
              </a:endParaRPr>
            </a:p>
          </p:txBody>
        </p:sp>
        <p:sp>
          <p:nvSpPr>
            <p:cNvPr id="8" name="TextBox 7">
              <a:extLst>
                <a:ext uri="{FF2B5EF4-FFF2-40B4-BE49-F238E27FC236}">
                  <a16:creationId xmlns:a16="http://schemas.microsoft.com/office/drawing/2014/main" id="{7FE5BE6C-EC27-40E3-A0FD-640AFF338CDF}"/>
                </a:ext>
              </a:extLst>
            </p:cNvPr>
            <p:cNvSpPr txBox="1"/>
            <p:nvPr/>
          </p:nvSpPr>
          <p:spPr>
            <a:xfrm>
              <a:off x="1976118" y="2733040"/>
              <a:ext cx="3200748" cy="523220"/>
            </a:xfrm>
            <a:prstGeom prst="rect">
              <a:avLst/>
            </a:prstGeom>
            <a:noFill/>
          </p:spPr>
          <p:txBody>
            <a:bodyPr wrap="none" rtlCol="0">
              <a:spAutoFit/>
            </a:bodyPr>
            <a:lstStyle/>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Overview of E989</a:t>
              </a:r>
              <a:endParaRPr lang="ko-KR" altLang="en-US" sz="2800" b="1" dirty="0">
                <a:solidFill>
                  <a:schemeClr val="bg1"/>
                </a:solidFill>
                <a:latin typeface="나눔스퀘어 ExtraBold" panose="020B0600000101010101" pitchFamily="50" charset="-127"/>
                <a:ea typeface="나눔스퀘어 ExtraBold" panose="020B0600000101010101" pitchFamily="50" charset="-127"/>
              </a:endParaRPr>
            </a:p>
          </p:txBody>
        </p:sp>
      </p:grpSp>
      <p:grpSp>
        <p:nvGrpSpPr>
          <p:cNvPr id="9" name="그룹 8">
            <a:extLst>
              <a:ext uri="{FF2B5EF4-FFF2-40B4-BE49-F238E27FC236}">
                <a16:creationId xmlns:a16="http://schemas.microsoft.com/office/drawing/2014/main" id="{BB6672F5-4709-4CA5-B5DD-A5BD6E38257F}"/>
              </a:ext>
            </a:extLst>
          </p:cNvPr>
          <p:cNvGrpSpPr/>
          <p:nvPr/>
        </p:nvGrpSpPr>
        <p:grpSpPr>
          <a:xfrm>
            <a:off x="412252" y="2202434"/>
            <a:ext cx="3180614" cy="523220"/>
            <a:chOff x="1191929" y="2733040"/>
            <a:chExt cx="3180614" cy="523220"/>
          </a:xfrm>
        </p:grpSpPr>
        <p:sp>
          <p:nvSpPr>
            <p:cNvPr id="10" name="TextBox 9">
              <a:extLst>
                <a:ext uri="{FF2B5EF4-FFF2-40B4-BE49-F238E27FC236}">
                  <a16:creationId xmlns:a16="http://schemas.microsoft.com/office/drawing/2014/main" id="{4B149795-C0E6-4F50-9659-2DDB1C9D6E59}"/>
                </a:ext>
              </a:extLst>
            </p:cNvPr>
            <p:cNvSpPr txBox="1"/>
            <p:nvPr/>
          </p:nvSpPr>
          <p:spPr>
            <a:xfrm>
              <a:off x="1191929" y="2733040"/>
              <a:ext cx="784189" cy="523220"/>
            </a:xfrm>
            <a:prstGeom prst="rect">
              <a:avLst/>
            </a:prstGeom>
            <a:noFill/>
          </p:spPr>
          <p:txBody>
            <a:bodyPr wrap="none" rtlCol="0">
              <a:spAutoFit/>
            </a:bodyPr>
            <a:lstStyle/>
            <a:p>
              <a:r>
                <a:rPr lang="en-US" altLang="ko-KR" sz="2800" b="1" dirty="0">
                  <a:solidFill>
                    <a:schemeClr val="bg1"/>
                  </a:solidFill>
                </a:rPr>
                <a:t>#2, </a:t>
              </a:r>
              <a:endParaRPr lang="ko-KR" altLang="en-US" sz="2800" b="1" dirty="0">
                <a:solidFill>
                  <a:schemeClr val="bg1"/>
                </a:solidFill>
              </a:endParaRPr>
            </a:p>
          </p:txBody>
        </p:sp>
        <p:sp>
          <p:nvSpPr>
            <p:cNvPr id="11" name="TextBox 10">
              <a:extLst>
                <a:ext uri="{FF2B5EF4-FFF2-40B4-BE49-F238E27FC236}">
                  <a16:creationId xmlns:a16="http://schemas.microsoft.com/office/drawing/2014/main" id="{B90A31F2-B703-4EC0-B508-39CFA27A4599}"/>
                </a:ext>
              </a:extLst>
            </p:cNvPr>
            <p:cNvSpPr txBox="1"/>
            <p:nvPr/>
          </p:nvSpPr>
          <p:spPr>
            <a:xfrm>
              <a:off x="1976118" y="2733040"/>
              <a:ext cx="2396425" cy="523220"/>
            </a:xfrm>
            <a:prstGeom prst="rect">
              <a:avLst/>
            </a:prstGeom>
            <a:noFill/>
          </p:spPr>
          <p:txBody>
            <a:bodyPr wrap="none" rtlCol="0">
              <a:spAutoFit/>
            </a:bodyPr>
            <a:lstStyle/>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Storage Ring</a:t>
              </a:r>
              <a:endParaRPr lang="ko-KR" altLang="en-US" sz="2800" b="1" dirty="0">
                <a:solidFill>
                  <a:schemeClr val="bg1"/>
                </a:solidFill>
                <a:latin typeface="나눔스퀘어 ExtraBold" panose="020B0600000101010101" pitchFamily="50" charset="-127"/>
                <a:ea typeface="나눔스퀘어 ExtraBold" panose="020B0600000101010101" pitchFamily="50" charset="-127"/>
              </a:endParaRPr>
            </a:p>
          </p:txBody>
        </p:sp>
      </p:grpSp>
      <p:grpSp>
        <p:nvGrpSpPr>
          <p:cNvPr id="12" name="그룹 11">
            <a:extLst>
              <a:ext uri="{FF2B5EF4-FFF2-40B4-BE49-F238E27FC236}">
                <a16:creationId xmlns:a16="http://schemas.microsoft.com/office/drawing/2014/main" id="{FCCDBB6C-E1E9-4C1B-A304-FBB0968127A6}"/>
              </a:ext>
            </a:extLst>
          </p:cNvPr>
          <p:cNvGrpSpPr/>
          <p:nvPr/>
        </p:nvGrpSpPr>
        <p:grpSpPr>
          <a:xfrm>
            <a:off x="412252" y="3193054"/>
            <a:ext cx="4572277" cy="954107"/>
            <a:chOff x="1191929" y="2733040"/>
            <a:chExt cx="4572277" cy="954107"/>
          </a:xfrm>
        </p:grpSpPr>
        <p:sp>
          <p:nvSpPr>
            <p:cNvPr id="13" name="TextBox 12">
              <a:extLst>
                <a:ext uri="{FF2B5EF4-FFF2-40B4-BE49-F238E27FC236}">
                  <a16:creationId xmlns:a16="http://schemas.microsoft.com/office/drawing/2014/main" id="{CC9AC4D6-B908-473D-AE6E-FE17A6E1A35B}"/>
                </a:ext>
              </a:extLst>
            </p:cNvPr>
            <p:cNvSpPr txBox="1"/>
            <p:nvPr/>
          </p:nvSpPr>
          <p:spPr>
            <a:xfrm>
              <a:off x="1191929" y="2733040"/>
              <a:ext cx="784189" cy="523220"/>
            </a:xfrm>
            <a:prstGeom prst="rect">
              <a:avLst/>
            </a:prstGeom>
            <a:noFill/>
          </p:spPr>
          <p:txBody>
            <a:bodyPr wrap="none" rtlCol="0">
              <a:spAutoFit/>
            </a:bodyPr>
            <a:lstStyle/>
            <a:p>
              <a:r>
                <a:rPr lang="en-US" altLang="ko-KR" sz="2800" b="1" dirty="0">
                  <a:solidFill>
                    <a:schemeClr val="bg1"/>
                  </a:solidFill>
                </a:rPr>
                <a:t>#3, </a:t>
              </a:r>
              <a:endParaRPr lang="ko-KR" altLang="en-US" sz="2800" b="1" dirty="0">
                <a:solidFill>
                  <a:schemeClr val="bg1"/>
                </a:solidFill>
              </a:endParaRPr>
            </a:p>
          </p:txBody>
        </p:sp>
        <p:sp>
          <p:nvSpPr>
            <p:cNvPr id="14" name="TextBox 13">
              <a:extLst>
                <a:ext uri="{FF2B5EF4-FFF2-40B4-BE49-F238E27FC236}">
                  <a16:creationId xmlns:a16="http://schemas.microsoft.com/office/drawing/2014/main" id="{DB241D33-15FC-4E1E-AAFE-B696B17A8860}"/>
                </a:ext>
              </a:extLst>
            </p:cNvPr>
            <p:cNvSpPr txBox="1"/>
            <p:nvPr/>
          </p:nvSpPr>
          <p:spPr>
            <a:xfrm>
              <a:off x="1976118" y="2733040"/>
              <a:ext cx="3788088" cy="954107"/>
            </a:xfrm>
            <a:prstGeom prst="rect">
              <a:avLst/>
            </a:prstGeom>
            <a:noFill/>
          </p:spPr>
          <p:txBody>
            <a:bodyPr wrap="none" rtlCol="0">
              <a:spAutoFit/>
            </a:bodyPr>
            <a:lstStyle/>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NMR Technique and </a:t>
              </a:r>
            </a:p>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Field Measurement</a:t>
              </a:r>
              <a:endParaRPr lang="ko-KR" altLang="en-US" sz="2800" b="1" dirty="0">
                <a:solidFill>
                  <a:schemeClr val="bg1"/>
                </a:solidFill>
                <a:latin typeface="나눔스퀘어 ExtraBold" panose="020B0600000101010101" pitchFamily="50" charset="-127"/>
                <a:ea typeface="나눔스퀘어 ExtraBold" panose="020B0600000101010101" pitchFamily="50" charset="-127"/>
              </a:endParaRPr>
            </a:p>
          </p:txBody>
        </p:sp>
      </p:grpSp>
      <p:grpSp>
        <p:nvGrpSpPr>
          <p:cNvPr id="15" name="그룹 14">
            <a:extLst>
              <a:ext uri="{FF2B5EF4-FFF2-40B4-BE49-F238E27FC236}">
                <a16:creationId xmlns:a16="http://schemas.microsoft.com/office/drawing/2014/main" id="{2100F7C8-7487-4B4E-824C-620CF17D610B}"/>
              </a:ext>
            </a:extLst>
          </p:cNvPr>
          <p:cNvGrpSpPr/>
          <p:nvPr/>
        </p:nvGrpSpPr>
        <p:grpSpPr>
          <a:xfrm>
            <a:off x="412252" y="4183674"/>
            <a:ext cx="2826736" cy="523220"/>
            <a:chOff x="1191929" y="2733040"/>
            <a:chExt cx="2826736" cy="523220"/>
          </a:xfrm>
        </p:grpSpPr>
        <p:sp>
          <p:nvSpPr>
            <p:cNvPr id="16" name="TextBox 15">
              <a:extLst>
                <a:ext uri="{FF2B5EF4-FFF2-40B4-BE49-F238E27FC236}">
                  <a16:creationId xmlns:a16="http://schemas.microsoft.com/office/drawing/2014/main" id="{37C37A97-50A4-4C50-B696-A584E7B65517}"/>
                </a:ext>
              </a:extLst>
            </p:cNvPr>
            <p:cNvSpPr txBox="1"/>
            <p:nvPr/>
          </p:nvSpPr>
          <p:spPr>
            <a:xfrm>
              <a:off x="1191929" y="2733040"/>
              <a:ext cx="784189" cy="523220"/>
            </a:xfrm>
            <a:prstGeom prst="rect">
              <a:avLst/>
            </a:prstGeom>
            <a:noFill/>
          </p:spPr>
          <p:txBody>
            <a:bodyPr wrap="none" rtlCol="0">
              <a:spAutoFit/>
            </a:bodyPr>
            <a:lstStyle/>
            <a:p>
              <a:r>
                <a:rPr lang="en-US" altLang="ko-KR" sz="2800" b="1" dirty="0">
                  <a:solidFill>
                    <a:schemeClr val="bg1"/>
                  </a:solidFill>
                </a:rPr>
                <a:t>#4, </a:t>
              </a:r>
              <a:endParaRPr lang="ko-KR" altLang="en-US" sz="2800" b="1" dirty="0">
                <a:solidFill>
                  <a:schemeClr val="bg1"/>
                </a:solidFill>
              </a:endParaRPr>
            </a:p>
          </p:txBody>
        </p:sp>
        <p:sp>
          <p:nvSpPr>
            <p:cNvPr id="17" name="TextBox 16">
              <a:extLst>
                <a:ext uri="{FF2B5EF4-FFF2-40B4-BE49-F238E27FC236}">
                  <a16:creationId xmlns:a16="http://schemas.microsoft.com/office/drawing/2014/main" id="{6E0ED8C2-E6A1-4C8A-A8E4-28F0E7CB932B}"/>
                </a:ext>
              </a:extLst>
            </p:cNvPr>
            <p:cNvSpPr txBox="1"/>
            <p:nvPr/>
          </p:nvSpPr>
          <p:spPr>
            <a:xfrm>
              <a:off x="1976118" y="2733040"/>
              <a:ext cx="2042547" cy="523220"/>
            </a:xfrm>
            <a:prstGeom prst="rect">
              <a:avLst/>
            </a:prstGeom>
            <a:noFill/>
          </p:spPr>
          <p:txBody>
            <a:bodyPr wrap="none" rtlCol="0">
              <a:spAutoFit/>
            </a:bodyPr>
            <a:lstStyle/>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Calibration</a:t>
              </a:r>
              <a:endParaRPr lang="ko-KR" altLang="en-US" sz="2800" b="1" dirty="0">
                <a:solidFill>
                  <a:schemeClr val="bg1"/>
                </a:solidFill>
                <a:latin typeface="나눔스퀘어 ExtraBold" panose="020B0600000101010101" pitchFamily="50" charset="-127"/>
                <a:ea typeface="나눔스퀘어 ExtraBold" panose="020B0600000101010101" pitchFamily="50" charset="-127"/>
              </a:endParaRPr>
            </a:p>
          </p:txBody>
        </p:sp>
      </p:grpSp>
      <p:grpSp>
        <p:nvGrpSpPr>
          <p:cNvPr id="18" name="그룹 14">
            <a:extLst>
              <a:ext uri="{FF2B5EF4-FFF2-40B4-BE49-F238E27FC236}">
                <a16:creationId xmlns:a16="http://schemas.microsoft.com/office/drawing/2014/main" id="{E5CD49B8-A593-41DD-A7B5-8C1F99888A5E}"/>
              </a:ext>
            </a:extLst>
          </p:cNvPr>
          <p:cNvGrpSpPr/>
          <p:nvPr/>
        </p:nvGrpSpPr>
        <p:grpSpPr>
          <a:xfrm>
            <a:off x="412252" y="5087654"/>
            <a:ext cx="2956579" cy="523220"/>
            <a:chOff x="1191929" y="2733040"/>
            <a:chExt cx="2956579" cy="523220"/>
          </a:xfrm>
        </p:grpSpPr>
        <p:sp>
          <p:nvSpPr>
            <p:cNvPr id="19" name="TextBox 18">
              <a:extLst>
                <a:ext uri="{FF2B5EF4-FFF2-40B4-BE49-F238E27FC236}">
                  <a16:creationId xmlns:a16="http://schemas.microsoft.com/office/drawing/2014/main" id="{A10020B9-1926-4FD3-897D-8188BA907C8A}"/>
                </a:ext>
              </a:extLst>
            </p:cNvPr>
            <p:cNvSpPr txBox="1"/>
            <p:nvPr/>
          </p:nvSpPr>
          <p:spPr>
            <a:xfrm>
              <a:off x="1191929" y="2733040"/>
              <a:ext cx="784189" cy="523220"/>
            </a:xfrm>
            <a:prstGeom prst="rect">
              <a:avLst/>
            </a:prstGeom>
            <a:noFill/>
          </p:spPr>
          <p:txBody>
            <a:bodyPr wrap="none" rtlCol="0">
              <a:spAutoFit/>
            </a:bodyPr>
            <a:lstStyle/>
            <a:p>
              <a:r>
                <a:rPr lang="en-US" altLang="ko-KR" sz="2800" b="1" dirty="0">
                  <a:solidFill>
                    <a:schemeClr val="bg1"/>
                  </a:solidFill>
                </a:rPr>
                <a:t>#5, </a:t>
              </a:r>
              <a:endParaRPr lang="ko-KR" altLang="en-US" sz="2800" b="1" dirty="0">
                <a:solidFill>
                  <a:schemeClr val="bg1"/>
                </a:solidFill>
              </a:endParaRPr>
            </a:p>
          </p:txBody>
        </p:sp>
        <p:sp>
          <p:nvSpPr>
            <p:cNvPr id="20" name="TextBox 19">
              <a:extLst>
                <a:ext uri="{FF2B5EF4-FFF2-40B4-BE49-F238E27FC236}">
                  <a16:creationId xmlns:a16="http://schemas.microsoft.com/office/drawing/2014/main" id="{2907CDE7-4F0D-4026-B838-8F862B54C20E}"/>
                </a:ext>
              </a:extLst>
            </p:cNvPr>
            <p:cNvSpPr txBox="1"/>
            <p:nvPr/>
          </p:nvSpPr>
          <p:spPr>
            <a:xfrm>
              <a:off x="1976118" y="2733040"/>
              <a:ext cx="2172390" cy="523220"/>
            </a:xfrm>
            <a:prstGeom prst="rect">
              <a:avLst/>
            </a:prstGeom>
            <a:noFill/>
          </p:spPr>
          <p:txBody>
            <a:bodyPr wrap="none" rtlCol="0">
              <a:spAutoFit/>
            </a:bodyPr>
            <a:lstStyle/>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Systematics</a:t>
              </a:r>
              <a:endParaRPr lang="ko-KR" altLang="en-US" sz="2800" b="1" dirty="0">
                <a:solidFill>
                  <a:schemeClr val="bg1"/>
                </a:solidFill>
                <a:latin typeface="나눔스퀘어 ExtraBold" panose="020B0600000101010101" pitchFamily="50" charset="-127"/>
                <a:ea typeface="나눔스퀘어 ExtraBold" panose="020B0600000101010101" pitchFamily="50" charset="-127"/>
              </a:endParaRPr>
            </a:p>
          </p:txBody>
        </p:sp>
      </p:grpSp>
      <p:grpSp>
        <p:nvGrpSpPr>
          <p:cNvPr id="21" name="그룹 14">
            <a:extLst>
              <a:ext uri="{FF2B5EF4-FFF2-40B4-BE49-F238E27FC236}">
                <a16:creationId xmlns:a16="http://schemas.microsoft.com/office/drawing/2014/main" id="{9543FF82-22C1-49C8-BCAA-1FE3F855EE49}"/>
              </a:ext>
            </a:extLst>
          </p:cNvPr>
          <p:cNvGrpSpPr/>
          <p:nvPr/>
        </p:nvGrpSpPr>
        <p:grpSpPr>
          <a:xfrm>
            <a:off x="441362" y="5899933"/>
            <a:ext cx="2833148" cy="523220"/>
            <a:chOff x="1191929" y="2733040"/>
            <a:chExt cx="2833148" cy="523220"/>
          </a:xfrm>
        </p:grpSpPr>
        <p:sp>
          <p:nvSpPr>
            <p:cNvPr id="22" name="TextBox 21">
              <a:extLst>
                <a:ext uri="{FF2B5EF4-FFF2-40B4-BE49-F238E27FC236}">
                  <a16:creationId xmlns:a16="http://schemas.microsoft.com/office/drawing/2014/main" id="{395A0DC4-1C3A-4B81-96A8-F3213968480A}"/>
                </a:ext>
              </a:extLst>
            </p:cNvPr>
            <p:cNvSpPr txBox="1"/>
            <p:nvPr/>
          </p:nvSpPr>
          <p:spPr>
            <a:xfrm>
              <a:off x="1191929" y="2733040"/>
              <a:ext cx="784189" cy="523220"/>
            </a:xfrm>
            <a:prstGeom prst="rect">
              <a:avLst/>
            </a:prstGeom>
            <a:noFill/>
          </p:spPr>
          <p:txBody>
            <a:bodyPr wrap="none" rtlCol="0">
              <a:spAutoFit/>
            </a:bodyPr>
            <a:lstStyle/>
            <a:p>
              <a:r>
                <a:rPr lang="en-US" altLang="ko-KR" sz="2800" b="1" dirty="0">
                  <a:solidFill>
                    <a:schemeClr val="bg1"/>
                  </a:solidFill>
                </a:rPr>
                <a:t>#6, </a:t>
              </a:r>
              <a:endParaRPr lang="ko-KR" altLang="en-US" sz="2800" b="1" dirty="0">
                <a:solidFill>
                  <a:schemeClr val="bg1"/>
                </a:solidFill>
              </a:endParaRPr>
            </a:p>
          </p:txBody>
        </p:sp>
        <p:sp>
          <p:nvSpPr>
            <p:cNvPr id="23" name="TextBox 22">
              <a:extLst>
                <a:ext uri="{FF2B5EF4-FFF2-40B4-BE49-F238E27FC236}">
                  <a16:creationId xmlns:a16="http://schemas.microsoft.com/office/drawing/2014/main" id="{82A02404-D3D6-470D-82AF-972DC0C34EAA}"/>
                </a:ext>
              </a:extLst>
            </p:cNvPr>
            <p:cNvSpPr txBox="1"/>
            <p:nvPr/>
          </p:nvSpPr>
          <p:spPr>
            <a:xfrm>
              <a:off x="1976118" y="2733040"/>
              <a:ext cx="2048959" cy="523220"/>
            </a:xfrm>
            <a:prstGeom prst="rect">
              <a:avLst/>
            </a:prstGeom>
            <a:noFill/>
          </p:spPr>
          <p:txBody>
            <a:bodyPr wrap="none" rtlCol="0">
              <a:spAutoFit/>
            </a:bodyPr>
            <a:lstStyle/>
            <a:p>
              <a:r>
                <a:rPr lang="en-US" altLang="ko-KR" sz="2800" b="1" dirty="0">
                  <a:solidFill>
                    <a:schemeClr val="bg1"/>
                  </a:solidFill>
                  <a:latin typeface="나눔스퀘어 ExtraBold" panose="020B0600000101010101" pitchFamily="50" charset="-127"/>
                  <a:ea typeface="나눔스퀘어 ExtraBold" panose="020B0600000101010101" pitchFamily="50" charset="-127"/>
                </a:rPr>
                <a:t>Conclusion</a:t>
              </a:r>
              <a:endParaRPr lang="ko-KR" altLang="en-US" sz="2800" b="1" dirty="0">
                <a:solidFill>
                  <a:schemeClr val="bg1"/>
                </a:solidFill>
                <a:latin typeface="나눔스퀘어 ExtraBold" panose="020B0600000101010101" pitchFamily="50" charset="-127"/>
                <a:ea typeface="나눔스퀘어 ExtraBold" panose="020B0600000101010101" pitchFamily="50" charset="-127"/>
              </a:endParaRPr>
            </a:p>
          </p:txBody>
        </p:sp>
      </p:grpSp>
    </p:spTree>
    <p:extLst>
      <p:ext uri="{BB962C8B-B14F-4D97-AF65-F5344CB8AC3E}">
        <p14:creationId xmlns:p14="http://schemas.microsoft.com/office/powerpoint/2010/main" val="609817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20</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4</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Calibration</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3342920"/>
            <a:ext cx="54418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Plunging Probe</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3804585"/>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8D8421-FF9B-892C-E30E-0A25F3255A8A}"/>
              </a:ext>
            </a:extLst>
          </p:cNvPr>
          <p:cNvSpPr txBox="1"/>
          <p:nvPr/>
        </p:nvSpPr>
        <p:spPr>
          <a:xfrm>
            <a:off x="162559" y="4131362"/>
            <a:ext cx="6438262"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Only one special probe made at UMASS</a:t>
            </a:r>
          </a:p>
          <a:p>
            <a:pPr marL="285750" indent="-285750">
              <a:buFont typeface="Arial" panose="020B0604020202020204" pitchFamily="34" charset="0"/>
              <a:buChar char="•"/>
            </a:pPr>
            <a:r>
              <a:rPr lang="en-US" altLang="ko-KR" dirty="0"/>
              <a:t>Used as the calibration probe.</a:t>
            </a:r>
          </a:p>
          <a:p>
            <a:pPr marL="285750" indent="-285750">
              <a:buFont typeface="Arial" panose="020B0604020202020204" pitchFamily="34" charset="0"/>
              <a:buChar char="•"/>
            </a:pPr>
            <a:r>
              <a:rPr lang="en-US" altLang="ko-KR" dirty="0"/>
              <a:t>Built with well-known geometry and well-measured perturbation for absolute calibration</a:t>
            </a:r>
          </a:p>
        </p:txBody>
      </p:sp>
      <p:pic>
        <p:nvPicPr>
          <p:cNvPr id="11" name="Picture 10">
            <a:extLst>
              <a:ext uri="{FF2B5EF4-FFF2-40B4-BE49-F238E27FC236}">
                <a16:creationId xmlns:a16="http://schemas.microsoft.com/office/drawing/2014/main" id="{733F33C2-8C71-B1C7-6B62-CB3B9D895017}"/>
              </a:ext>
            </a:extLst>
          </p:cNvPr>
          <p:cNvPicPr>
            <a:picLocks noChangeAspect="1"/>
          </p:cNvPicPr>
          <p:nvPr/>
        </p:nvPicPr>
        <p:blipFill>
          <a:blip r:embed="rId2"/>
          <a:stretch>
            <a:fillRect/>
          </a:stretch>
        </p:blipFill>
        <p:spPr>
          <a:xfrm>
            <a:off x="6845918" y="3516401"/>
            <a:ext cx="4097010" cy="2035599"/>
          </a:xfrm>
          <a:prstGeom prst="rect">
            <a:avLst/>
          </a:prstGeom>
        </p:spPr>
      </p:pic>
      <p:cxnSp>
        <p:nvCxnSpPr>
          <p:cNvPr id="13" name="직선 연결선 21">
            <a:extLst>
              <a:ext uri="{FF2B5EF4-FFF2-40B4-BE49-F238E27FC236}">
                <a16:creationId xmlns:a16="http://schemas.microsoft.com/office/drawing/2014/main" id="{5AFFC43C-8B39-B77A-2FBD-EA4BBBCE818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D20DA9-4B51-4E7F-C70D-9B119B661BA6}"/>
              </a:ext>
            </a:extLst>
          </p:cNvPr>
          <p:cNvSpPr txBox="1"/>
          <p:nvPr/>
        </p:nvSpPr>
        <p:spPr>
          <a:xfrm>
            <a:off x="271778" y="1656599"/>
            <a:ext cx="11319858" cy="64633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Because 17 trolley probes are in an aluminum shell, the materials perturb the magnetic field.</a:t>
            </a:r>
          </a:p>
          <a:p>
            <a:pPr marL="285750" indent="-285750">
              <a:buFont typeface="Arial" panose="020B0604020202020204" pitchFamily="34" charset="0"/>
              <a:buChar char="•"/>
            </a:pPr>
            <a:r>
              <a:rPr lang="en-US" altLang="ko-KR" dirty="0"/>
              <a:t>The correction (calibration) is needed to measure the true field.</a:t>
            </a:r>
          </a:p>
        </p:txBody>
      </p:sp>
      <p:sp>
        <p:nvSpPr>
          <p:cNvPr id="18" name="TextBox 17">
            <a:extLst>
              <a:ext uri="{FF2B5EF4-FFF2-40B4-BE49-F238E27FC236}">
                <a16:creationId xmlns:a16="http://schemas.microsoft.com/office/drawing/2014/main" id="{880427AA-E833-AC98-4072-916428AFBACB}"/>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Motivation</a:t>
            </a:r>
            <a:endParaRPr lang="ko-KR" altLang="en-US" sz="2400" b="1" dirty="0">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384172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21</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4</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698601"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Calibration</a:t>
            </a:r>
          </a:p>
        </p:txBody>
      </p:sp>
      <p:cxnSp>
        <p:nvCxnSpPr>
          <p:cNvPr id="26" name="직선 연결선 21">
            <a:extLst>
              <a:ext uri="{FF2B5EF4-FFF2-40B4-BE49-F238E27FC236}">
                <a16:creationId xmlns:a16="http://schemas.microsoft.com/office/drawing/2014/main" id="{2B8425F1-8ADB-24BE-0718-54547A466D74}"/>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75F15CB-7F88-C0D5-2890-45D380FD6822}"/>
              </a:ext>
            </a:extLst>
          </p:cNvPr>
          <p:cNvSpPr txBox="1"/>
          <p:nvPr/>
        </p:nvSpPr>
        <p:spPr>
          <a:xfrm>
            <a:off x="271778" y="1656599"/>
            <a:ext cx="11319858" cy="923330"/>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Swap the trolley and plunging probe in the calibration region inside of the ring</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Find the difference between trolley probe and plunging probe field measurement </a:t>
            </a:r>
          </a:p>
        </p:txBody>
      </p:sp>
      <p:sp>
        <p:nvSpPr>
          <p:cNvPr id="8" name="TextBox 7">
            <a:extLst>
              <a:ext uri="{FF2B5EF4-FFF2-40B4-BE49-F238E27FC236}">
                <a16:creationId xmlns:a16="http://schemas.microsoft.com/office/drawing/2014/main" id="{949F216C-4527-81D4-CCFE-79F8F11CADE3}"/>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Procedure</a:t>
            </a:r>
            <a:endParaRPr lang="ko-KR" altLang="en-US" sz="2400" b="1" dirty="0">
              <a:latin typeface="나눔스퀘어 ExtraBold" panose="020B0600000101010101" pitchFamily="50" charset="-127"/>
              <a:ea typeface="나눔스퀘어 ExtraBold" panose="020B0600000101010101" pitchFamily="50" charset="-127"/>
            </a:endParaRPr>
          </a:p>
        </p:txBody>
      </p:sp>
      <p:sp>
        <p:nvSpPr>
          <p:cNvPr id="10" name="TextBox 9">
            <a:extLst>
              <a:ext uri="{FF2B5EF4-FFF2-40B4-BE49-F238E27FC236}">
                <a16:creationId xmlns:a16="http://schemas.microsoft.com/office/drawing/2014/main" id="{543503B9-C873-241B-EFB5-7884535CA171}"/>
              </a:ext>
            </a:extLst>
          </p:cNvPr>
          <p:cNvSpPr txBox="1"/>
          <p:nvPr/>
        </p:nvSpPr>
        <p:spPr>
          <a:xfrm>
            <a:off x="7506972" y="2963844"/>
            <a:ext cx="4522469" cy="2585323"/>
          </a:xfrm>
          <a:prstGeom prst="rect">
            <a:avLst/>
          </a:prstGeom>
          <a:noFill/>
          <a:ln>
            <a:solidFill>
              <a:srgbClr val="FF0000"/>
            </a:solidFill>
          </a:ln>
        </p:spPr>
        <p:txBody>
          <a:bodyPr wrap="square" rtlCol="0">
            <a:spAutoFit/>
          </a:bodyPr>
          <a:lstStyle/>
          <a:p>
            <a:r>
              <a:rPr lang="en-US" altLang="ko-KR" b="1" dirty="0"/>
              <a:t>Few things to consider:</a:t>
            </a:r>
          </a:p>
          <a:p>
            <a:endParaRPr lang="en-US" altLang="ko-KR" dirty="0"/>
          </a:p>
          <a:p>
            <a:pPr marL="285750" indent="-285750">
              <a:buFont typeface="Arial" panose="020B0604020202020204" pitchFamily="34" charset="0"/>
              <a:buChar char="•"/>
            </a:pPr>
            <a:r>
              <a:rPr lang="en-US" altLang="ko-KR" dirty="0"/>
              <a:t>Need to shim the calibration region to make the local field uniform</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Make sure the trolley and plunging probe position is aligned</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Dependence on temperature</a:t>
            </a:r>
            <a:endParaRPr lang="ko-KR" altLang="en-US" dirty="0"/>
          </a:p>
        </p:txBody>
      </p:sp>
      <p:sp>
        <p:nvSpPr>
          <p:cNvPr id="6" name="Rectangle 5">
            <a:extLst>
              <a:ext uri="{FF2B5EF4-FFF2-40B4-BE49-F238E27FC236}">
                <a16:creationId xmlns:a16="http://schemas.microsoft.com/office/drawing/2014/main" id="{6527E285-502F-1977-CCC1-D0A8C76F6C0A}"/>
              </a:ext>
            </a:extLst>
          </p:cNvPr>
          <p:cNvSpPr/>
          <p:nvPr/>
        </p:nvSpPr>
        <p:spPr>
          <a:xfrm>
            <a:off x="162559" y="2963844"/>
            <a:ext cx="7177355" cy="16550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2BA815E6-6B61-96C6-0D97-DF51991AF32F}"/>
              </a:ext>
            </a:extLst>
          </p:cNvPr>
          <p:cNvSpPr txBox="1"/>
          <p:nvPr/>
        </p:nvSpPr>
        <p:spPr>
          <a:xfrm>
            <a:off x="4930621" y="4278072"/>
            <a:ext cx="3138617" cy="307777"/>
          </a:xfrm>
          <a:prstGeom prst="rect">
            <a:avLst/>
          </a:prstGeom>
          <a:noFill/>
        </p:spPr>
        <p:txBody>
          <a:bodyPr wrap="square" rtlCol="0">
            <a:spAutoFit/>
          </a:bodyPr>
          <a:lstStyle/>
          <a:p>
            <a:r>
              <a:rPr lang="en-US" altLang="ko-KR" sz="1400" dirty="0"/>
              <a:t>Inside the muon storage ring</a:t>
            </a:r>
            <a:endParaRPr lang="ko-KR" altLang="en-US" sz="1400" dirty="0"/>
          </a:p>
        </p:txBody>
      </p:sp>
      <p:pic>
        <p:nvPicPr>
          <p:cNvPr id="11" name="Picture 10">
            <a:extLst>
              <a:ext uri="{FF2B5EF4-FFF2-40B4-BE49-F238E27FC236}">
                <a16:creationId xmlns:a16="http://schemas.microsoft.com/office/drawing/2014/main" id="{EB91C330-5F51-4E1E-3CD1-DC2C618D066C}"/>
              </a:ext>
            </a:extLst>
          </p:cNvPr>
          <p:cNvPicPr>
            <a:picLocks noChangeAspect="1"/>
          </p:cNvPicPr>
          <p:nvPr/>
        </p:nvPicPr>
        <p:blipFill>
          <a:blip r:embed="rId3"/>
          <a:stretch>
            <a:fillRect/>
          </a:stretch>
        </p:blipFill>
        <p:spPr>
          <a:xfrm>
            <a:off x="5073240" y="5341855"/>
            <a:ext cx="2409293" cy="1197057"/>
          </a:xfrm>
          <a:prstGeom prst="rect">
            <a:avLst/>
          </a:prstGeom>
        </p:spPr>
      </p:pic>
      <p:sp>
        <p:nvSpPr>
          <p:cNvPr id="12" name="Rectangle 11">
            <a:extLst>
              <a:ext uri="{FF2B5EF4-FFF2-40B4-BE49-F238E27FC236}">
                <a16:creationId xmlns:a16="http://schemas.microsoft.com/office/drawing/2014/main" id="{EE487169-5035-6C88-01F9-A21CA0F3741E}"/>
              </a:ext>
            </a:extLst>
          </p:cNvPr>
          <p:cNvSpPr/>
          <p:nvPr/>
        </p:nvSpPr>
        <p:spPr>
          <a:xfrm>
            <a:off x="4269360" y="2963844"/>
            <a:ext cx="661261" cy="1686304"/>
          </a:xfrm>
          <a:prstGeom prst="rect">
            <a:avLst/>
          </a:prstGeom>
          <a:solidFill>
            <a:schemeClr val="bg2">
              <a:lumMod val="50000"/>
            </a:schemeClr>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a:extLst>
              <a:ext uri="{FF2B5EF4-FFF2-40B4-BE49-F238E27FC236}">
                <a16:creationId xmlns:a16="http://schemas.microsoft.com/office/drawing/2014/main" id="{9BA91356-497C-8F4B-A789-3493781CBBBF}"/>
              </a:ext>
            </a:extLst>
          </p:cNvPr>
          <p:cNvSpPr/>
          <p:nvPr/>
        </p:nvSpPr>
        <p:spPr>
          <a:xfrm>
            <a:off x="4244921" y="4656835"/>
            <a:ext cx="685700" cy="20646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B5209D3A-FD32-0F27-C257-7561297D36EF}"/>
              </a:ext>
            </a:extLst>
          </p:cNvPr>
          <p:cNvSpPr txBox="1"/>
          <p:nvPr/>
        </p:nvSpPr>
        <p:spPr>
          <a:xfrm>
            <a:off x="3793987" y="2633651"/>
            <a:ext cx="2137720" cy="307777"/>
          </a:xfrm>
          <a:prstGeom prst="rect">
            <a:avLst/>
          </a:prstGeom>
          <a:noFill/>
        </p:spPr>
        <p:txBody>
          <a:bodyPr wrap="square" rtlCol="0">
            <a:spAutoFit/>
          </a:bodyPr>
          <a:lstStyle/>
          <a:p>
            <a:r>
              <a:rPr lang="en-US" altLang="ko-KR" sz="1400" dirty="0"/>
              <a:t>Calibration Region</a:t>
            </a:r>
            <a:endParaRPr lang="ko-KR" altLang="en-US" sz="1400" dirty="0"/>
          </a:p>
        </p:txBody>
      </p:sp>
      <p:sp>
        <p:nvSpPr>
          <p:cNvPr id="15" name="Rectangle: Rounded Corners 14">
            <a:extLst>
              <a:ext uri="{FF2B5EF4-FFF2-40B4-BE49-F238E27FC236}">
                <a16:creationId xmlns:a16="http://schemas.microsoft.com/office/drawing/2014/main" id="{BD1CBCF4-FF62-2B5C-458C-11F9522FFB09}"/>
              </a:ext>
            </a:extLst>
          </p:cNvPr>
          <p:cNvSpPr/>
          <p:nvPr/>
        </p:nvSpPr>
        <p:spPr>
          <a:xfrm>
            <a:off x="162559" y="3126259"/>
            <a:ext cx="3111982" cy="1320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Trolley</a:t>
            </a:r>
            <a:endParaRPr lang="ko-KR" altLang="en-US" dirty="0"/>
          </a:p>
        </p:txBody>
      </p:sp>
      <p:sp>
        <p:nvSpPr>
          <p:cNvPr id="18" name="Arrow: Left-Right 17">
            <a:extLst>
              <a:ext uri="{FF2B5EF4-FFF2-40B4-BE49-F238E27FC236}">
                <a16:creationId xmlns:a16="http://schemas.microsoft.com/office/drawing/2014/main" id="{83E127DA-5A07-C589-3FB0-AFE2761032B3}"/>
              </a:ext>
            </a:extLst>
          </p:cNvPr>
          <p:cNvSpPr/>
          <p:nvPr/>
        </p:nvSpPr>
        <p:spPr>
          <a:xfrm>
            <a:off x="3397796" y="3305432"/>
            <a:ext cx="847125" cy="247135"/>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Arrow: Left-Right 18">
            <a:extLst>
              <a:ext uri="{FF2B5EF4-FFF2-40B4-BE49-F238E27FC236}">
                <a16:creationId xmlns:a16="http://schemas.microsoft.com/office/drawing/2014/main" id="{BD1BF3A2-D5C3-E8D1-BFAB-09BA27EDADB6}"/>
              </a:ext>
            </a:extLst>
          </p:cNvPr>
          <p:cNvSpPr/>
          <p:nvPr/>
        </p:nvSpPr>
        <p:spPr>
          <a:xfrm>
            <a:off x="3401334" y="3662833"/>
            <a:ext cx="847125" cy="247135"/>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Arrow: Left-Right 19">
            <a:extLst>
              <a:ext uri="{FF2B5EF4-FFF2-40B4-BE49-F238E27FC236}">
                <a16:creationId xmlns:a16="http://schemas.microsoft.com/office/drawing/2014/main" id="{C8193237-5A58-CD2D-AF5C-BE09DEDD1EA2}"/>
              </a:ext>
            </a:extLst>
          </p:cNvPr>
          <p:cNvSpPr/>
          <p:nvPr/>
        </p:nvSpPr>
        <p:spPr>
          <a:xfrm>
            <a:off x="3397797" y="4009370"/>
            <a:ext cx="847125" cy="247135"/>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Rectangle: Rounded Corners 20">
            <a:extLst>
              <a:ext uri="{FF2B5EF4-FFF2-40B4-BE49-F238E27FC236}">
                <a16:creationId xmlns:a16="http://schemas.microsoft.com/office/drawing/2014/main" id="{2FC20A34-C279-1FDD-FE5B-E9DA2B199FC7}"/>
              </a:ext>
            </a:extLst>
          </p:cNvPr>
          <p:cNvSpPr/>
          <p:nvPr/>
        </p:nvSpPr>
        <p:spPr>
          <a:xfrm>
            <a:off x="4375253" y="5201401"/>
            <a:ext cx="462418" cy="14820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Arrow: Left-Right 21">
            <a:extLst>
              <a:ext uri="{FF2B5EF4-FFF2-40B4-BE49-F238E27FC236}">
                <a16:creationId xmlns:a16="http://schemas.microsoft.com/office/drawing/2014/main" id="{D6F7FFC3-1B45-E7A7-D778-2F348DECF780}"/>
              </a:ext>
            </a:extLst>
          </p:cNvPr>
          <p:cNvSpPr/>
          <p:nvPr/>
        </p:nvSpPr>
        <p:spPr>
          <a:xfrm rot="5400000">
            <a:off x="4276074" y="4838343"/>
            <a:ext cx="595574" cy="201433"/>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id="{AE0C6D9A-FC38-C64D-5108-1E81703E0996}"/>
              </a:ext>
            </a:extLst>
          </p:cNvPr>
          <p:cNvSpPr txBox="1"/>
          <p:nvPr/>
        </p:nvSpPr>
        <p:spPr>
          <a:xfrm>
            <a:off x="3092435" y="5745565"/>
            <a:ext cx="1980805" cy="338554"/>
          </a:xfrm>
          <a:prstGeom prst="rect">
            <a:avLst/>
          </a:prstGeom>
          <a:noFill/>
        </p:spPr>
        <p:txBody>
          <a:bodyPr wrap="square" rtlCol="0">
            <a:spAutoFit/>
          </a:bodyPr>
          <a:lstStyle/>
          <a:p>
            <a:r>
              <a:rPr lang="en-US" altLang="ko-KR" sz="1600" b="1" dirty="0"/>
              <a:t>Plunging Probe</a:t>
            </a:r>
            <a:endParaRPr lang="ko-KR" altLang="en-US" sz="1600" b="1" dirty="0"/>
          </a:p>
        </p:txBody>
      </p:sp>
      <p:sp>
        <p:nvSpPr>
          <p:cNvPr id="7" name="Arrow: Left-Right 6">
            <a:extLst>
              <a:ext uri="{FF2B5EF4-FFF2-40B4-BE49-F238E27FC236}">
                <a16:creationId xmlns:a16="http://schemas.microsoft.com/office/drawing/2014/main" id="{D25D063F-1FE9-D785-04FB-35E33F728CC7}"/>
              </a:ext>
            </a:extLst>
          </p:cNvPr>
          <p:cNvSpPr/>
          <p:nvPr/>
        </p:nvSpPr>
        <p:spPr>
          <a:xfrm rot="5400000">
            <a:off x="4478359" y="4836818"/>
            <a:ext cx="595574" cy="201433"/>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Arrow: Left-Right 15">
            <a:extLst>
              <a:ext uri="{FF2B5EF4-FFF2-40B4-BE49-F238E27FC236}">
                <a16:creationId xmlns:a16="http://schemas.microsoft.com/office/drawing/2014/main" id="{760F75C2-F723-C852-34F6-81FC4C764A6A}"/>
              </a:ext>
            </a:extLst>
          </p:cNvPr>
          <p:cNvSpPr/>
          <p:nvPr/>
        </p:nvSpPr>
        <p:spPr>
          <a:xfrm rot="5400000">
            <a:off x="4090486" y="4836818"/>
            <a:ext cx="595574" cy="201433"/>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50190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3DB40E-801F-FBA3-3AB5-BA52B02AF5EB}"/>
              </a:ext>
            </a:extLst>
          </p:cNvPr>
          <p:cNvPicPr>
            <a:picLocks noChangeAspect="1"/>
          </p:cNvPicPr>
          <p:nvPr/>
        </p:nvPicPr>
        <p:blipFill>
          <a:blip r:embed="rId3"/>
          <a:stretch>
            <a:fillRect/>
          </a:stretch>
        </p:blipFill>
        <p:spPr>
          <a:xfrm>
            <a:off x="271778" y="1354036"/>
            <a:ext cx="11236599" cy="3704911"/>
          </a:xfrm>
          <a:prstGeom prst="rect">
            <a:avLst/>
          </a:prstGeom>
        </p:spPr>
      </p:pic>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22</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4</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Calibration</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Result</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284750-36F9-5EE0-0889-0C49299F4C9B}"/>
              </a:ext>
            </a:extLst>
          </p:cNvPr>
          <p:cNvSpPr txBox="1"/>
          <p:nvPr/>
        </p:nvSpPr>
        <p:spPr>
          <a:xfrm>
            <a:off x="462278" y="4648438"/>
            <a:ext cx="11457944" cy="2031325"/>
          </a:xfrm>
          <a:prstGeom prst="rect">
            <a:avLst/>
          </a:prstGeom>
          <a:noFill/>
        </p:spPr>
        <p:txBody>
          <a:bodyPr wrap="square" rtlCol="0">
            <a:spAutoFit/>
          </a:bodyPr>
          <a:lstStyle/>
          <a:p>
            <a:r>
              <a:rPr lang="en-US" altLang="ko-KR" b="1" dirty="0">
                <a:latin typeface="Cambria Math" panose="02040503050406030204" pitchFamily="18" charset="0"/>
              </a:rPr>
              <a:t>Run 1 Calibration Result:</a:t>
            </a:r>
          </a:p>
          <a:p>
            <a:pPr marL="285750" indent="-285750">
              <a:buFont typeface="Arial" panose="020B0604020202020204" pitchFamily="34" charset="0"/>
              <a:buChar char="•"/>
            </a:pPr>
            <a:endParaRPr lang="en-US" altLang="ko-KR"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altLang="ko-KR" dirty="0">
                <a:latin typeface="Cambria Math" panose="02040503050406030204" pitchFamily="18" charset="0"/>
                <a:ea typeface="Cambria Math" panose="02040503050406030204" pitchFamily="18" charset="0"/>
              </a:rPr>
              <a:t>Avg statistical uncertainty  : 11.3 ppb (0.7 Hz) </a:t>
            </a:r>
          </a:p>
          <a:p>
            <a:pPr marL="285750" indent="-285750">
              <a:buFont typeface="Arial" panose="020B0604020202020204" pitchFamily="34" charset="0"/>
              <a:buChar char="•"/>
            </a:pPr>
            <a:r>
              <a:rPr lang="en-US" altLang="ko-KR" dirty="0">
                <a:latin typeface="Cambria Math" panose="02040503050406030204" pitchFamily="18" charset="0"/>
                <a:ea typeface="Cambria Math" panose="02040503050406030204" pitchFamily="18" charset="0"/>
              </a:rPr>
              <a:t>Avg systematic uncertainty: 19.4 ppb (1.2 Hz)</a:t>
            </a:r>
          </a:p>
          <a:p>
            <a:pPr marL="285750" indent="-285750">
              <a:buFont typeface="Arial" panose="020B0604020202020204" pitchFamily="34" charset="0"/>
              <a:buChar char="•"/>
            </a:pPr>
            <a:endParaRPr lang="en-US" altLang="ko-KR"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altLang="ko-KR" dirty="0">
                <a:latin typeface="Cambria Math" panose="02040503050406030204" pitchFamily="18" charset="0"/>
                <a:ea typeface="Cambria Math" panose="02040503050406030204" pitchFamily="18" charset="0"/>
              </a:rPr>
              <a:t>Blinded studies from 3 analyzers with 3 different analysis methods </a:t>
            </a:r>
          </a:p>
          <a:p>
            <a:pPr marL="285750" indent="-285750">
              <a:buFont typeface="Arial" panose="020B0604020202020204" pitchFamily="34" charset="0"/>
              <a:buChar char="•"/>
            </a:pPr>
            <a:r>
              <a:rPr lang="en-US" altLang="ko-KR" dirty="0">
                <a:latin typeface="Cambria Math" panose="02040503050406030204" pitchFamily="18" charset="0"/>
                <a:ea typeface="Cambria Math" panose="02040503050406030204" pitchFamily="18" charset="0"/>
              </a:rPr>
              <a:t>The mean difference about 3 ppb (0.185 Hz) and standard deviations about 8 ppb (0.494 Hz)</a:t>
            </a:r>
            <a:endParaRPr lang="ko-KR" altLang="en-US" dirty="0">
              <a:latin typeface="Cambria Math" panose="02040503050406030204" pitchFamily="18" charset="0"/>
            </a:endParaRPr>
          </a:p>
        </p:txBody>
      </p:sp>
    </p:spTree>
    <p:extLst>
      <p:ext uri="{BB962C8B-B14F-4D97-AF65-F5344CB8AC3E}">
        <p14:creationId xmlns:p14="http://schemas.microsoft.com/office/powerpoint/2010/main" val="1611825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23</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Systematics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Systematics</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B3EF67-7EC3-4E4E-B6EF-90EDD5B5C057}"/>
              </a:ext>
            </a:extLst>
          </p:cNvPr>
          <p:cNvPicPr>
            <a:picLocks noChangeAspect="1"/>
          </p:cNvPicPr>
          <p:nvPr/>
        </p:nvPicPr>
        <p:blipFill>
          <a:blip r:embed="rId2"/>
          <a:stretch>
            <a:fillRect/>
          </a:stretch>
        </p:blipFill>
        <p:spPr>
          <a:xfrm>
            <a:off x="393434" y="1874798"/>
            <a:ext cx="8073995" cy="4481549"/>
          </a:xfrm>
          <a:prstGeom prst="rect">
            <a:avLst/>
          </a:prstGeom>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9232807-64AA-F627-E2D7-E1675CF986BB}"/>
                  </a:ext>
                </a:extLst>
              </p:cNvPr>
              <p:cNvSpPr txBox="1"/>
              <p:nvPr/>
            </p:nvSpPr>
            <p:spPr>
              <a:xfrm>
                <a:off x="5517370" y="1124703"/>
                <a:ext cx="6266780" cy="6380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𝑐𝑎𝑙𝑖𝑏</m:t>
                              </m:r>
                            </m:sub>
                          </m:sSub>
                          <m:d>
                            <m:dPr>
                              <m:begChr m:val="⟨"/>
                              <m:endChr m:val="⟩"/>
                              <m:ctrlPr>
                                <a:rPr lang="en-US" altLang="ko-KR" b="0" i="1" smtClean="0">
                                  <a:solidFill>
                                    <a:schemeClr val="tx1"/>
                                  </a:solidFill>
                                  <a:latin typeface="Cambria Math" panose="02040503050406030204" pitchFamily="18" charset="0"/>
                                  <a:ea typeface="Cambria Math" panose="02040503050406030204" pitchFamily="18" charset="0"/>
                                </a:rPr>
                              </m:ctrlPr>
                            </m:dPr>
                            <m:e>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𝑀</m:t>
                              </m:r>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𝑘</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𝑞</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9" name="TextBox 8">
                <a:extLst>
                  <a:ext uri="{FF2B5EF4-FFF2-40B4-BE49-F238E27FC236}">
                    <a16:creationId xmlns:a16="http://schemas.microsoft.com/office/drawing/2014/main" id="{F9232807-64AA-F627-E2D7-E1675CF986BB}"/>
                  </a:ext>
                </a:extLst>
              </p:cNvPr>
              <p:cNvSpPr txBox="1">
                <a:spLocks noRot="1" noChangeAspect="1" noMove="1" noResize="1" noEditPoints="1" noAdjustHandles="1" noChangeArrowheads="1" noChangeShapeType="1" noTextEdit="1"/>
              </p:cNvSpPr>
              <p:nvPr/>
            </p:nvSpPr>
            <p:spPr>
              <a:xfrm>
                <a:off x="5517370" y="1124703"/>
                <a:ext cx="6266780" cy="638060"/>
              </a:xfrm>
              <a:prstGeom prst="rect">
                <a:avLst/>
              </a:prstGeom>
              <a:blipFill>
                <a:blip r:embed="rId3"/>
                <a:stretch>
                  <a:fillRect/>
                </a:stretch>
              </a:blipFill>
            </p:spPr>
            <p:txBody>
              <a:bodyPr/>
              <a:lstStyle/>
              <a:p>
                <a:r>
                  <a:rPr lang="ko-KR" altLang="en-US">
                    <a:noFill/>
                  </a:rPr>
                  <a:t> </a:t>
                </a:r>
              </a:p>
            </p:txBody>
          </p:sp>
        </mc:Fallback>
      </mc:AlternateContent>
      <p:sp>
        <p:nvSpPr>
          <p:cNvPr id="10" name="Rectangle 9">
            <a:extLst>
              <a:ext uri="{FF2B5EF4-FFF2-40B4-BE49-F238E27FC236}">
                <a16:creationId xmlns:a16="http://schemas.microsoft.com/office/drawing/2014/main" id="{E26487B3-3A61-12F9-6880-E972E1EE7113}"/>
              </a:ext>
            </a:extLst>
          </p:cNvPr>
          <p:cNvSpPr/>
          <p:nvPr/>
        </p:nvSpPr>
        <p:spPr>
          <a:xfrm>
            <a:off x="8650760" y="2150076"/>
            <a:ext cx="2990335" cy="840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The goal is 70 ppb</a:t>
            </a:r>
            <a:endParaRPr lang="ko-KR" altLang="en-US" b="1" dirty="0"/>
          </a:p>
        </p:txBody>
      </p:sp>
    </p:spTree>
    <p:extLst>
      <p:ext uri="{BB962C8B-B14F-4D97-AF65-F5344CB8AC3E}">
        <p14:creationId xmlns:p14="http://schemas.microsoft.com/office/powerpoint/2010/main" val="1446287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24</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Systematics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Systematics</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B3EF67-7EC3-4E4E-B6EF-90EDD5B5C057}"/>
              </a:ext>
            </a:extLst>
          </p:cNvPr>
          <p:cNvPicPr>
            <a:picLocks noChangeAspect="1"/>
          </p:cNvPicPr>
          <p:nvPr/>
        </p:nvPicPr>
        <p:blipFill>
          <a:blip r:embed="rId2"/>
          <a:stretch>
            <a:fillRect/>
          </a:stretch>
        </p:blipFill>
        <p:spPr>
          <a:xfrm>
            <a:off x="393434" y="1874798"/>
            <a:ext cx="8073995" cy="4481549"/>
          </a:xfrm>
          <a:prstGeom prst="rect">
            <a:avLst/>
          </a:prstGeom>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9232807-64AA-F627-E2D7-E1675CF986BB}"/>
                  </a:ext>
                </a:extLst>
              </p:cNvPr>
              <p:cNvSpPr txBox="1"/>
              <p:nvPr/>
            </p:nvSpPr>
            <p:spPr>
              <a:xfrm>
                <a:off x="5517370" y="1124703"/>
                <a:ext cx="6380080" cy="641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1" i="1" smtClean="0">
                                  <a:solidFill>
                                    <a:srgbClr val="FF0000"/>
                                  </a:solidFill>
                                  <a:latin typeface="Cambria Math" panose="02040503050406030204" pitchFamily="18" charset="0"/>
                                  <a:ea typeface="Cambria Math" panose="02040503050406030204" pitchFamily="18" charset="0"/>
                                </a:rPr>
                              </m:ctrlPr>
                            </m:sSubPr>
                            <m:e>
                              <m:r>
                                <a:rPr lang="en-US" altLang="ko-KR" b="1" i="1" smtClean="0">
                                  <a:solidFill>
                                    <a:srgbClr val="FF0000"/>
                                  </a:solidFill>
                                  <a:latin typeface="Cambria Math" panose="02040503050406030204" pitchFamily="18" charset="0"/>
                                  <a:ea typeface="Cambria Math" panose="02040503050406030204" pitchFamily="18" charset="0"/>
                                </a:rPr>
                                <m:t>𝒇</m:t>
                              </m:r>
                            </m:e>
                            <m:sub>
                              <m:r>
                                <a:rPr lang="en-US" altLang="ko-KR" b="1" i="1" smtClean="0">
                                  <a:solidFill>
                                    <a:srgbClr val="FF0000"/>
                                  </a:solidFill>
                                  <a:latin typeface="Cambria Math" panose="02040503050406030204" pitchFamily="18" charset="0"/>
                                  <a:ea typeface="Cambria Math" panose="02040503050406030204" pitchFamily="18" charset="0"/>
                                </a:rPr>
                                <m:t>𝒄𝒂𝒍𝒊𝒃</m:t>
                              </m:r>
                            </m:sub>
                          </m:sSub>
                          <m:d>
                            <m:dPr>
                              <m:begChr m:val="⟨"/>
                              <m:endChr m:val="⟩"/>
                              <m:ctrlPr>
                                <a:rPr lang="en-US" altLang="ko-KR" b="1" i="1" smtClean="0">
                                  <a:solidFill>
                                    <a:srgbClr val="FF0000"/>
                                  </a:solidFill>
                                  <a:latin typeface="Cambria Math" panose="02040503050406030204" pitchFamily="18" charset="0"/>
                                  <a:ea typeface="Cambria Math" panose="02040503050406030204" pitchFamily="18" charset="0"/>
                                </a:rPr>
                              </m:ctrlPr>
                            </m:dPr>
                            <m:e>
                              <m:sSub>
                                <m:sSubPr>
                                  <m:ctrlPr>
                                    <a:rPr lang="en-US" altLang="ko-KR" b="1" i="1" smtClean="0">
                                      <a:solidFill>
                                        <a:srgbClr val="FF0000"/>
                                      </a:solidFill>
                                      <a:latin typeface="Cambria Math" panose="02040503050406030204" pitchFamily="18" charset="0"/>
                                      <a:ea typeface="Cambria Math" panose="02040503050406030204" pitchFamily="18" charset="0"/>
                                    </a:rPr>
                                  </m:ctrlPr>
                                </m:sSubPr>
                                <m:e>
                                  <m:r>
                                    <a:rPr lang="ko-KR" altLang="en-US" b="1" i="1" smtClean="0">
                                      <a:solidFill>
                                        <a:srgbClr val="FF0000"/>
                                      </a:solidFill>
                                      <a:latin typeface="Cambria Math" panose="02040503050406030204" pitchFamily="18" charset="0"/>
                                      <a:ea typeface="Cambria Math" panose="02040503050406030204" pitchFamily="18" charset="0"/>
                                    </a:rPr>
                                    <m:t>𝝎</m:t>
                                  </m:r>
                                </m:e>
                                <m:sub>
                                  <m:r>
                                    <a:rPr lang="en-US" altLang="ko-KR" b="1" i="1" smtClean="0">
                                      <a:solidFill>
                                        <a:srgbClr val="FF0000"/>
                                      </a:solidFill>
                                      <a:latin typeface="Cambria Math" panose="02040503050406030204" pitchFamily="18" charset="0"/>
                                      <a:ea typeface="Cambria Math" panose="02040503050406030204" pitchFamily="18" charset="0"/>
                                    </a:rPr>
                                    <m:t>𝒑</m:t>
                                  </m:r>
                                </m:sub>
                              </m:sSub>
                              <m:d>
                                <m:dPr>
                                  <m:ctrlPr>
                                    <a:rPr lang="en-US" altLang="ko-KR" b="1" i="1" smtClean="0">
                                      <a:solidFill>
                                        <a:srgbClr val="FF0000"/>
                                      </a:solidFill>
                                      <a:latin typeface="Cambria Math" panose="02040503050406030204" pitchFamily="18" charset="0"/>
                                      <a:ea typeface="Cambria Math" panose="02040503050406030204" pitchFamily="18" charset="0"/>
                                    </a:rPr>
                                  </m:ctrlPr>
                                </m:dPr>
                                <m:e>
                                  <m:r>
                                    <a:rPr lang="en-US" altLang="ko-KR" b="1" i="1" smtClean="0">
                                      <a:solidFill>
                                        <a:srgbClr val="FF0000"/>
                                      </a:solidFill>
                                      <a:latin typeface="Cambria Math" panose="02040503050406030204" pitchFamily="18" charset="0"/>
                                      <a:ea typeface="Cambria Math" panose="02040503050406030204" pitchFamily="18" charset="0"/>
                                    </a:rPr>
                                    <m:t>𝒙</m:t>
                                  </m:r>
                                  <m:r>
                                    <a:rPr lang="en-US" altLang="ko-KR" b="1" i="1" smtClean="0">
                                      <a:solidFill>
                                        <a:srgbClr val="FF0000"/>
                                      </a:solidFill>
                                      <a:latin typeface="Cambria Math" panose="02040503050406030204" pitchFamily="18" charset="0"/>
                                      <a:ea typeface="Cambria Math" panose="02040503050406030204" pitchFamily="18" charset="0"/>
                                    </a:rPr>
                                    <m:t>, </m:t>
                                  </m:r>
                                  <m:r>
                                    <a:rPr lang="en-US" altLang="ko-KR" b="1" i="1" smtClean="0">
                                      <a:solidFill>
                                        <a:srgbClr val="FF0000"/>
                                      </a:solidFill>
                                      <a:latin typeface="Cambria Math" panose="02040503050406030204" pitchFamily="18" charset="0"/>
                                      <a:ea typeface="Cambria Math" panose="02040503050406030204" pitchFamily="18" charset="0"/>
                                    </a:rPr>
                                    <m:t>𝒚</m:t>
                                  </m:r>
                                  <m:r>
                                    <a:rPr lang="en-US" altLang="ko-KR" b="1" i="1" smtClean="0">
                                      <a:solidFill>
                                        <a:srgbClr val="FF0000"/>
                                      </a:solidFill>
                                      <a:latin typeface="Cambria Math" panose="02040503050406030204" pitchFamily="18" charset="0"/>
                                      <a:ea typeface="Cambria Math" panose="02040503050406030204" pitchFamily="18" charset="0"/>
                                    </a:rPr>
                                    <m:t>, </m:t>
                                  </m:r>
                                  <m:r>
                                    <a:rPr lang="ko-KR" altLang="en-US" b="1" i="1" smtClean="0">
                                      <a:solidFill>
                                        <a:srgbClr val="FF0000"/>
                                      </a:solidFill>
                                      <a:latin typeface="Cambria Math" panose="02040503050406030204" pitchFamily="18" charset="0"/>
                                      <a:ea typeface="Cambria Math" panose="02040503050406030204" pitchFamily="18" charset="0"/>
                                    </a:rPr>
                                    <m:t>𝝓</m:t>
                                  </m:r>
                                </m:e>
                              </m:d>
                              <m:r>
                                <a:rPr lang="en-US" altLang="ko-KR" b="1" i="1" smtClean="0">
                                  <a:solidFill>
                                    <a:srgbClr val="FF0000"/>
                                  </a:solidFill>
                                  <a:latin typeface="Cambria Math" panose="02040503050406030204" pitchFamily="18" charset="0"/>
                                  <a:ea typeface="Cambria Math" panose="02040503050406030204" pitchFamily="18" charset="0"/>
                                </a:rPr>
                                <m:t> ×</m:t>
                              </m:r>
                              <m:r>
                                <a:rPr lang="en-US" altLang="ko-KR" b="1" i="1" smtClean="0">
                                  <a:solidFill>
                                    <a:srgbClr val="FF0000"/>
                                  </a:solidFill>
                                  <a:latin typeface="Cambria Math" panose="02040503050406030204" pitchFamily="18" charset="0"/>
                                  <a:ea typeface="Cambria Math" panose="02040503050406030204" pitchFamily="18" charset="0"/>
                                </a:rPr>
                                <m:t>𝑴</m:t>
                              </m:r>
                              <m:d>
                                <m:dPr>
                                  <m:ctrlPr>
                                    <a:rPr lang="en-US" altLang="ko-KR" b="1" i="1" smtClean="0">
                                      <a:solidFill>
                                        <a:srgbClr val="FF0000"/>
                                      </a:solidFill>
                                      <a:latin typeface="Cambria Math" panose="02040503050406030204" pitchFamily="18" charset="0"/>
                                      <a:ea typeface="Cambria Math" panose="02040503050406030204" pitchFamily="18" charset="0"/>
                                    </a:rPr>
                                  </m:ctrlPr>
                                </m:dPr>
                                <m:e>
                                  <m:r>
                                    <a:rPr lang="en-US" altLang="ko-KR" b="1" i="1" smtClean="0">
                                      <a:solidFill>
                                        <a:srgbClr val="FF0000"/>
                                      </a:solidFill>
                                      <a:latin typeface="Cambria Math" panose="02040503050406030204" pitchFamily="18" charset="0"/>
                                      <a:ea typeface="Cambria Math" panose="02040503050406030204" pitchFamily="18" charset="0"/>
                                    </a:rPr>
                                    <m:t>𝒙</m:t>
                                  </m:r>
                                  <m:r>
                                    <a:rPr lang="en-US" altLang="ko-KR" b="1" i="1" smtClean="0">
                                      <a:solidFill>
                                        <a:srgbClr val="FF0000"/>
                                      </a:solidFill>
                                      <a:latin typeface="Cambria Math" panose="02040503050406030204" pitchFamily="18" charset="0"/>
                                      <a:ea typeface="Cambria Math" panose="02040503050406030204" pitchFamily="18" charset="0"/>
                                    </a:rPr>
                                    <m:t>,</m:t>
                                  </m:r>
                                  <m:r>
                                    <a:rPr lang="en-US" altLang="ko-KR" b="1" i="1" smtClean="0">
                                      <a:solidFill>
                                        <a:srgbClr val="FF0000"/>
                                      </a:solidFill>
                                      <a:latin typeface="Cambria Math" panose="02040503050406030204" pitchFamily="18" charset="0"/>
                                      <a:ea typeface="Cambria Math" panose="02040503050406030204" pitchFamily="18" charset="0"/>
                                    </a:rPr>
                                    <m:t>𝒚</m:t>
                                  </m:r>
                                  <m:r>
                                    <a:rPr lang="en-US" altLang="ko-KR" b="1" i="1" smtClean="0">
                                      <a:solidFill>
                                        <a:srgbClr val="FF0000"/>
                                      </a:solidFill>
                                      <a:latin typeface="Cambria Math" panose="02040503050406030204" pitchFamily="18" charset="0"/>
                                      <a:ea typeface="Cambria Math" panose="02040503050406030204" pitchFamily="18" charset="0"/>
                                    </a:rPr>
                                    <m:t>, </m:t>
                                  </m:r>
                                  <m:r>
                                    <a:rPr lang="ko-KR" altLang="en-US" b="1" i="1" smtClean="0">
                                      <a:solidFill>
                                        <a:srgbClr val="FF0000"/>
                                      </a:solidFill>
                                      <a:latin typeface="Cambria Math" panose="02040503050406030204" pitchFamily="18" charset="0"/>
                                      <a:ea typeface="Cambria Math" panose="02040503050406030204" pitchFamily="18" charset="0"/>
                                    </a:rPr>
                                    <m:t>𝝓</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𝑘</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𝑞</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9" name="TextBox 8">
                <a:extLst>
                  <a:ext uri="{FF2B5EF4-FFF2-40B4-BE49-F238E27FC236}">
                    <a16:creationId xmlns:a16="http://schemas.microsoft.com/office/drawing/2014/main" id="{F9232807-64AA-F627-E2D7-E1675CF986BB}"/>
                  </a:ext>
                </a:extLst>
              </p:cNvPr>
              <p:cNvSpPr txBox="1">
                <a:spLocks noRot="1" noChangeAspect="1" noMove="1" noResize="1" noEditPoints="1" noAdjustHandles="1" noChangeArrowheads="1" noChangeShapeType="1" noTextEdit="1"/>
              </p:cNvSpPr>
              <p:nvPr/>
            </p:nvSpPr>
            <p:spPr>
              <a:xfrm>
                <a:off x="5517370" y="1124703"/>
                <a:ext cx="6380080" cy="641522"/>
              </a:xfrm>
              <a:prstGeom prst="rect">
                <a:avLst/>
              </a:prstGeom>
              <a:blipFill>
                <a:blip r:embed="rId3"/>
                <a:stretch>
                  <a:fillRect/>
                </a:stretch>
              </a:blipFill>
            </p:spPr>
            <p:txBody>
              <a:bodyPr/>
              <a:lstStyle/>
              <a:p>
                <a:r>
                  <a:rPr lang="ko-KR" altLang="en-US">
                    <a:noFill/>
                  </a:rPr>
                  <a:t> </a:t>
                </a:r>
              </a:p>
            </p:txBody>
          </p:sp>
        </mc:Fallback>
      </mc:AlternateContent>
      <p:sp>
        <p:nvSpPr>
          <p:cNvPr id="10" name="Rectangle 9">
            <a:extLst>
              <a:ext uri="{FF2B5EF4-FFF2-40B4-BE49-F238E27FC236}">
                <a16:creationId xmlns:a16="http://schemas.microsoft.com/office/drawing/2014/main" id="{E26487B3-3A61-12F9-6880-E972E1EE7113}"/>
              </a:ext>
            </a:extLst>
          </p:cNvPr>
          <p:cNvSpPr/>
          <p:nvPr/>
        </p:nvSpPr>
        <p:spPr>
          <a:xfrm>
            <a:off x="8650760" y="2150076"/>
            <a:ext cx="2990335" cy="840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The goal is 70 ppb</a:t>
            </a:r>
            <a:endParaRPr lang="ko-KR" altLang="en-US" b="1" dirty="0"/>
          </a:p>
        </p:txBody>
      </p:sp>
      <p:sp>
        <p:nvSpPr>
          <p:cNvPr id="6" name="Rectangle 5">
            <a:extLst>
              <a:ext uri="{FF2B5EF4-FFF2-40B4-BE49-F238E27FC236}">
                <a16:creationId xmlns:a16="http://schemas.microsoft.com/office/drawing/2014/main" id="{DF4C6961-1829-3567-7C0B-EEBE918B8DBF}"/>
              </a:ext>
            </a:extLst>
          </p:cNvPr>
          <p:cNvSpPr/>
          <p:nvPr/>
        </p:nvSpPr>
        <p:spPr>
          <a:xfrm>
            <a:off x="1346886" y="4633784"/>
            <a:ext cx="6240163" cy="3583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Straight Arrow Connector 10">
            <a:extLst>
              <a:ext uri="{FF2B5EF4-FFF2-40B4-BE49-F238E27FC236}">
                <a16:creationId xmlns:a16="http://schemas.microsoft.com/office/drawing/2014/main" id="{281A00FF-F5FD-458D-3A06-EBAC74741ED0}"/>
              </a:ext>
            </a:extLst>
          </p:cNvPr>
          <p:cNvCxnSpPr/>
          <p:nvPr/>
        </p:nvCxnSpPr>
        <p:spPr>
          <a:xfrm>
            <a:off x="7587049" y="4831492"/>
            <a:ext cx="13345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945572-BC6E-402E-3AFE-57A3A144ADDA}"/>
              </a:ext>
            </a:extLst>
          </p:cNvPr>
          <p:cNvSpPr txBox="1"/>
          <p:nvPr/>
        </p:nvSpPr>
        <p:spPr>
          <a:xfrm>
            <a:off x="9040950" y="4092828"/>
            <a:ext cx="2743200" cy="1477328"/>
          </a:xfrm>
          <a:prstGeom prst="rect">
            <a:avLst/>
          </a:prstGeom>
          <a:noFill/>
          <a:ln>
            <a:solidFill>
              <a:srgbClr val="FF0000"/>
            </a:solidFill>
          </a:ln>
        </p:spPr>
        <p:txBody>
          <a:bodyPr wrap="square" rtlCol="0">
            <a:spAutoFit/>
          </a:bodyPr>
          <a:lstStyle/>
          <a:p>
            <a:pPr algn="ctr"/>
            <a:r>
              <a:rPr lang="en-US" altLang="ko-KR" b="1" dirty="0"/>
              <a:t>Calibration </a:t>
            </a:r>
          </a:p>
          <a:p>
            <a:pPr algn="ctr"/>
            <a:endParaRPr lang="en-US" altLang="ko-KR" b="1" dirty="0"/>
          </a:p>
          <a:p>
            <a:pPr algn="ctr"/>
            <a:r>
              <a:rPr lang="en-US" altLang="ko-KR" b="1" dirty="0"/>
              <a:t>Field Tracking</a:t>
            </a:r>
          </a:p>
          <a:p>
            <a:pPr algn="ctr"/>
            <a:endParaRPr lang="en-US" altLang="ko-KR" b="1" dirty="0"/>
          </a:p>
          <a:p>
            <a:pPr algn="ctr"/>
            <a:r>
              <a:rPr lang="en-US" altLang="ko-KR" b="1" dirty="0"/>
              <a:t>Muon </a:t>
            </a:r>
            <a:r>
              <a:rPr lang="en-US" altLang="ko-KR" b="1" dirty="0" err="1"/>
              <a:t>weightening</a:t>
            </a:r>
            <a:endParaRPr lang="ko-KR" altLang="en-US" b="1" dirty="0"/>
          </a:p>
        </p:txBody>
      </p:sp>
    </p:spTree>
    <p:extLst>
      <p:ext uri="{BB962C8B-B14F-4D97-AF65-F5344CB8AC3E}">
        <p14:creationId xmlns:p14="http://schemas.microsoft.com/office/powerpoint/2010/main" val="2041179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1C77D1-1950-CA44-1DFE-A755C90301DB}"/>
              </a:ext>
            </a:extLst>
          </p:cNvPr>
          <p:cNvPicPr>
            <a:picLocks noChangeAspect="1"/>
          </p:cNvPicPr>
          <p:nvPr/>
        </p:nvPicPr>
        <p:blipFill>
          <a:blip r:embed="rId2"/>
          <a:stretch>
            <a:fillRect/>
          </a:stretch>
        </p:blipFill>
        <p:spPr>
          <a:xfrm>
            <a:off x="-9066" y="1907029"/>
            <a:ext cx="7131692" cy="3941485"/>
          </a:xfrm>
          <a:prstGeom prst="rect">
            <a:avLst/>
          </a:prstGeom>
        </p:spPr>
      </p:pic>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25</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Systematics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8" y="1036915"/>
            <a:ext cx="10326915"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Field Measurement: Statistical  Uncertainty of Frequency Extraction</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284750-36F9-5EE0-0889-0C49299F4C9B}"/>
              </a:ext>
            </a:extLst>
          </p:cNvPr>
          <p:cNvSpPr txBox="1"/>
          <p:nvPr/>
        </p:nvSpPr>
        <p:spPr>
          <a:xfrm>
            <a:off x="7122626" y="2005545"/>
            <a:ext cx="5069374" cy="369331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Depends on predominantly the length of the fit range</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Use </a:t>
            </a:r>
            <a:r>
              <a:rPr lang="en-US" altLang="ko-KR" b="1" i="1" dirty="0"/>
              <a:t>stepper run</a:t>
            </a:r>
          </a:p>
          <a:p>
            <a:pPr marL="742950" lvl="1" indent="-285750">
              <a:buFont typeface="Arial" panose="020B0604020202020204" pitchFamily="34" charset="0"/>
              <a:buChar char="•"/>
            </a:pPr>
            <a:endParaRPr lang="en-US" altLang="ko-KR" dirty="0"/>
          </a:p>
          <a:p>
            <a:pPr marL="742950" lvl="1" indent="-285750">
              <a:buFont typeface="Arial" panose="020B0604020202020204" pitchFamily="34" charset="0"/>
              <a:buChar char="•"/>
            </a:pPr>
            <a:r>
              <a:rPr lang="en-US" altLang="ko-KR" dirty="0"/>
              <a:t>Move</a:t>
            </a:r>
            <a:r>
              <a:rPr lang="ko-KR" altLang="en-US" dirty="0"/>
              <a:t> </a:t>
            </a:r>
            <a:r>
              <a:rPr lang="en-US" altLang="ko-KR" dirty="0"/>
              <a:t>trolley 0.05 degree and stop for a moment and measure the field</a:t>
            </a:r>
          </a:p>
          <a:p>
            <a:pPr marL="742950" lvl="1" indent="-285750">
              <a:buFont typeface="Arial" panose="020B0604020202020204" pitchFamily="34" charset="0"/>
              <a:buChar char="•"/>
            </a:pPr>
            <a:r>
              <a:rPr lang="en-US" altLang="ko-KR" dirty="0"/>
              <a:t>Get rid of any motion effect</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Beside the inflector region, dipole resolution are &lt; 50 ppb around the ring and average resolution about 10 ppb level </a:t>
            </a:r>
          </a:p>
          <a:p>
            <a:endParaRPr lang="ko-KR" altLang="en-US" dirty="0">
              <a:latin typeface="Cambria Math" panose="02040503050406030204" pitchFamily="18" charset="0"/>
            </a:endParaRPr>
          </a:p>
        </p:txBody>
      </p:sp>
    </p:spTree>
    <p:extLst>
      <p:ext uri="{BB962C8B-B14F-4D97-AF65-F5344CB8AC3E}">
        <p14:creationId xmlns:p14="http://schemas.microsoft.com/office/powerpoint/2010/main" val="97401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26</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Systematics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Systematics</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B3EF67-7EC3-4E4E-B6EF-90EDD5B5C057}"/>
              </a:ext>
            </a:extLst>
          </p:cNvPr>
          <p:cNvPicPr>
            <a:picLocks noChangeAspect="1"/>
          </p:cNvPicPr>
          <p:nvPr/>
        </p:nvPicPr>
        <p:blipFill>
          <a:blip r:embed="rId2"/>
          <a:stretch>
            <a:fillRect/>
          </a:stretch>
        </p:blipFill>
        <p:spPr>
          <a:xfrm>
            <a:off x="393434" y="1874798"/>
            <a:ext cx="8073995" cy="4481549"/>
          </a:xfrm>
          <a:prstGeom prst="rect">
            <a:avLst/>
          </a:prstGeom>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9232807-64AA-F627-E2D7-E1675CF986BB}"/>
                  </a:ext>
                </a:extLst>
              </p:cNvPr>
              <p:cNvSpPr txBox="1"/>
              <p:nvPr/>
            </p:nvSpPr>
            <p:spPr>
              <a:xfrm>
                <a:off x="5517370" y="1124703"/>
                <a:ext cx="6266780" cy="6380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𝑐𝑎𝑙𝑖𝑏</m:t>
                              </m:r>
                            </m:sub>
                          </m:sSub>
                          <m:d>
                            <m:dPr>
                              <m:begChr m:val="⟨"/>
                              <m:endChr m:val="⟩"/>
                              <m:ctrlPr>
                                <a:rPr lang="en-US" altLang="ko-KR" b="0" i="1" smtClean="0">
                                  <a:solidFill>
                                    <a:schemeClr val="tx1"/>
                                  </a:solidFill>
                                  <a:latin typeface="Cambria Math" panose="02040503050406030204" pitchFamily="18" charset="0"/>
                                  <a:ea typeface="Cambria Math" panose="02040503050406030204" pitchFamily="18" charset="0"/>
                                </a:rPr>
                              </m:ctrlPr>
                            </m:dPr>
                            <m:e>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𝑀</m:t>
                              </m:r>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𝑘</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1" i="1" smtClean="0">
                                  <a:solidFill>
                                    <a:srgbClr val="FF0000"/>
                                  </a:solidFill>
                                  <a:latin typeface="Cambria Math" panose="02040503050406030204" pitchFamily="18" charset="0"/>
                                  <a:ea typeface="Cambria Math" panose="02040503050406030204" pitchFamily="18" charset="0"/>
                                </a:rPr>
                              </m:ctrlPr>
                            </m:sSubPr>
                            <m:e>
                              <m:r>
                                <a:rPr lang="en-US" altLang="ko-KR" b="1" i="1" smtClean="0">
                                  <a:solidFill>
                                    <a:srgbClr val="FF0000"/>
                                  </a:solidFill>
                                  <a:latin typeface="Cambria Math" panose="02040503050406030204" pitchFamily="18" charset="0"/>
                                  <a:ea typeface="Cambria Math" panose="02040503050406030204" pitchFamily="18" charset="0"/>
                                </a:rPr>
                                <m:t>𝑩</m:t>
                              </m:r>
                            </m:e>
                            <m:sub>
                              <m:r>
                                <a:rPr lang="en-US" altLang="ko-KR" b="1" i="1" smtClean="0">
                                  <a:solidFill>
                                    <a:srgbClr val="FF0000"/>
                                  </a:solidFill>
                                  <a:latin typeface="Cambria Math" panose="02040503050406030204" pitchFamily="18" charset="0"/>
                                  <a:ea typeface="Cambria Math" panose="02040503050406030204" pitchFamily="18" charset="0"/>
                                </a:rPr>
                                <m:t>𝒒</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9" name="TextBox 8">
                <a:extLst>
                  <a:ext uri="{FF2B5EF4-FFF2-40B4-BE49-F238E27FC236}">
                    <a16:creationId xmlns:a16="http://schemas.microsoft.com/office/drawing/2014/main" id="{F9232807-64AA-F627-E2D7-E1675CF986BB}"/>
                  </a:ext>
                </a:extLst>
              </p:cNvPr>
              <p:cNvSpPr txBox="1">
                <a:spLocks noRot="1" noChangeAspect="1" noMove="1" noResize="1" noEditPoints="1" noAdjustHandles="1" noChangeArrowheads="1" noChangeShapeType="1" noTextEdit="1"/>
              </p:cNvSpPr>
              <p:nvPr/>
            </p:nvSpPr>
            <p:spPr>
              <a:xfrm>
                <a:off x="5517370" y="1124703"/>
                <a:ext cx="6266780" cy="638060"/>
              </a:xfrm>
              <a:prstGeom prst="rect">
                <a:avLst/>
              </a:prstGeom>
              <a:blipFill>
                <a:blip r:embed="rId3"/>
                <a:stretch>
                  <a:fillRect/>
                </a:stretch>
              </a:blipFill>
            </p:spPr>
            <p:txBody>
              <a:bodyPr/>
              <a:lstStyle/>
              <a:p>
                <a:r>
                  <a:rPr lang="ko-KR" altLang="en-US">
                    <a:noFill/>
                  </a:rPr>
                  <a:t> </a:t>
                </a:r>
              </a:p>
            </p:txBody>
          </p:sp>
        </mc:Fallback>
      </mc:AlternateContent>
      <p:sp>
        <p:nvSpPr>
          <p:cNvPr id="10" name="Rectangle 9">
            <a:extLst>
              <a:ext uri="{FF2B5EF4-FFF2-40B4-BE49-F238E27FC236}">
                <a16:creationId xmlns:a16="http://schemas.microsoft.com/office/drawing/2014/main" id="{E26487B3-3A61-12F9-6880-E972E1EE7113}"/>
              </a:ext>
            </a:extLst>
          </p:cNvPr>
          <p:cNvSpPr/>
          <p:nvPr/>
        </p:nvSpPr>
        <p:spPr>
          <a:xfrm>
            <a:off x="8650760" y="2150076"/>
            <a:ext cx="2990335" cy="840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The goal is 70 ppb</a:t>
            </a:r>
            <a:endParaRPr lang="ko-KR" altLang="en-US" b="1" dirty="0"/>
          </a:p>
        </p:txBody>
      </p:sp>
      <p:sp>
        <p:nvSpPr>
          <p:cNvPr id="6" name="Rectangle 5">
            <a:extLst>
              <a:ext uri="{FF2B5EF4-FFF2-40B4-BE49-F238E27FC236}">
                <a16:creationId xmlns:a16="http://schemas.microsoft.com/office/drawing/2014/main" id="{DF4C6961-1829-3567-7C0B-EEBE918B8DBF}"/>
              </a:ext>
            </a:extLst>
          </p:cNvPr>
          <p:cNvSpPr/>
          <p:nvPr/>
        </p:nvSpPr>
        <p:spPr>
          <a:xfrm>
            <a:off x="1346886" y="4943528"/>
            <a:ext cx="6240163" cy="3583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Straight Arrow Connector 10">
            <a:extLst>
              <a:ext uri="{FF2B5EF4-FFF2-40B4-BE49-F238E27FC236}">
                <a16:creationId xmlns:a16="http://schemas.microsoft.com/office/drawing/2014/main" id="{281A00FF-F5FD-458D-3A06-EBAC74741ED0}"/>
              </a:ext>
            </a:extLst>
          </p:cNvPr>
          <p:cNvCxnSpPr/>
          <p:nvPr/>
        </p:nvCxnSpPr>
        <p:spPr>
          <a:xfrm>
            <a:off x="7587049" y="5081747"/>
            <a:ext cx="13345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945572-BC6E-402E-3AFE-57A3A144ADDA}"/>
              </a:ext>
            </a:extLst>
          </p:cNvPr>
          <p:cNvSpPr txBox="1"/>
          <p:nvPr/>
        </p:nvSpPr>
        <p:spPr>
          <a:xfrm>
            <a:off x="9040950" y="4092828"/>
            <a:ext cx="2743200" cy="2031325"/>
          </a:xfrm>
          <a:prstGeom prst="rect">
            <a:avLst/>
          </a:prstGeom>
          <a:noFill/>
          <a:ln>
            <a:solidFill>
              <a:srgbClr val="FF0000"/>
            </a:solidFill>
          </a:ln>
        </p:spPr>
        <p:txBody>
          <a:bodyPr wrap="square" rtlCol="0">
            <a:spAutoFit/>
          </a:bodyPr>
          <a:lstStyle/>
          <a:p>
            <a:pPr algn="ctr"/>
            <a:r>
              <a:rPr lang="en-US" altLang="ko-KR" b="1" dirty="0"/>
              <a:t>Largest uncertainty</a:t>
            </a:r>
          </a:p>
          <a:p>
            <a:pPr algn="ctr"/>
            <a:endParaRPr lang="en-US" altLang="ko-KR" b="1" dirty="0"/>
          </a:p>
          <a:p>
            <a:pPr algn="ctr"/>
            <a:r>
              <a:rPr lang="en-US" altLang="ko-KR" b="1" dirty="0"/>
              <a:t>Improvements to the determination of the ESQ transient from additional measurements</a:t>
            </a:r>
          </a:p>
        </p:txBody>
      </p:sp>
      <p:pic>
        <p:nvPicPr>
          <p:cNvPr id="13" name="Picture 12">
            <a:extLst>
              <a:ext uri="{FF2B5EF4-FFF2-40B4-BE49-F238E27FC236}">
                <a16:creationId xmlns:a16="http://schemas.microsoft.com/office/drawing/2014/main" id="{26FB323B-B40D-DDC3-06DC-F096699361DF}"/>
              </a:ext>
            </a:extLst>
          </p:cNvPr>
          <p:cNvPicPr>
            <a:picLocks noChangeAspect="1"/>
          </p:cNvPicPr>
          <p:nvPr/>
        </p:nvPicPr>
        <p:blipFill>
          <a:blip r:embed="rId4"/>
          <a:stretch>
            <a:fillRect/>
          </a:stretch>
        </p:blipFill>
        <p:spPr>
          <a:xfrm>
            <a:off x="393434" y="2371578"/>
            <a:ext cx="4191744" cy="2041332"/>
          </a:xfrm>
          <a:prstGeom prst="rect">
            <a:avLst/>
          </a:prstGeom>
        </p:spPr>
      </p:pic>
      <p:pic>
        <p:nvPicPr>
          <p:cNvPr id="17" name="Picture 16">
            <a:extLst>
              <a:ext uri="{FF2B5EF4-FFF2-40B4-BE49-F238E27FC236}">
                <a16:creationId xmlns:a16="http://schemas.microsoft.com/office/drawing/2014/main" id="{280F7F6C-7F68-E114-FD31-0898DC909F0B}"/>
              </a:ext>
            </a:extLst>
          </p:cNvPr>
          <p:cNvPicPr>
            <a:picLocks noChangeAspect="1"/>
          </p:cNvPicPr>
          <p:nvPr/>
        </p:nvPicPr>
        <p:blipFill>
          <a:blip r:embed="rId5"/>
          <a:stretch>
            <a:fillRect/>
          </a:stretch>
        </p:blipFill>
        <p:spPr>
          <a:xfrm>
            <a:off x="4650298" y="2038470"/>
            <a:ext cx="3527051" cy="2667060"/>
          </a:xfrm>
          <a:prstGeom prst="rect">
            <a:avLst/>
          </a:prstGeom>
        </p:spPr>
      </p:pic>
    </p:spTree>
    <p:extLst>
      <p:ext uri="{BB962C8B-B14F-4D97-AF65-F5344CB8AC3E}">
        <p14:creationId xmlns:p14="http://schemas.microsoft.com/office/powerpoint/2010/main" val="2119904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27</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Systematics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Systematics</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B3EF67-7EC3-4E4E-B6EF-90EDD5B5C057}"/>
              </a:ext>
            </a:extLst>
          </p:cNvPr>
          <p:cNvPicPr>
            <a:picLocks noChangeAspect="1"/>
          </p:cNvPicPr>
          <p:nvPr/>
        </p:nvPicPr>
        <p:blipFill>
          <a:blip r:embed="rId2"/>
          <a:stretch>
            <a:fillRect/>
          </a:stretch>
        </p:blipFill>
        <p:spPr>
          <a:xfrm>
            <a:off x="393434" y="1874798"/>
            <a:ext cx="8073995" cy="4481549"/>
          </a:xfrm>
          <a:prstGeom prst="rect">
            <a:avLst/>
          </a:prstGeom>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9232807-64AA-F627-E2D7-E1675CF986BB}"/>
                  </a:ext>
                </a:extLst>
              </p:cNvPr>
              <p:cNvSpPr txBox="1"/>
              <p:nvPr/>
            </p:nvSpPr>
            <p:spPr>
              <a:xfrm>
                <a:off x="5517370" y="1124703"/>
                <a:ext cx="6266780" cy="6380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𝑐𝑎𝑙𝑖𝑏</m:t>
                              </m:r>
                            </m:sub>
                          </m:sSub>
                          <m:d>
                            <m:dPr>
                              <m:begChr m:val="⟨"/>
                              <m:endChr m:val="⟩"/>
                              <m:ctrlPr>
                                <a:rPr lang="en-US" altLang="ko-KR" b="0" i="1" smtClean="0">
                                  <a:solidFill>
                                    <a:schemeClr val="tx1"/>
                                  </a:solidFill>
                                  <a:latin typeface="Cambria Math" panose="02040503050406030204" pitchFamily="18" charset="0"/>
                                  <a:ea typeface="Cambria Math" panose="02040503050406030204" pitchFamily="18" charset="0"/>
                                </a:rPr>
                              </m:ctrlPr>
                            </m:dPr>
                            <m:e>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𝑀</m:t>
                              </m:r>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1" i="1" smtClean="0">
                                  <a:solidFill>
                                    <a:srgbClr val="FF0000"/>
                                  </a:solidFill>
                                  <a:latin typeface="Cambria Math" panose="02040503050406030204" pitchFamily="18" charset="0"/>
                                  <a:ea typeface="Cambria Math" panose="02040503050406030204" pitchFamily="18" charset="0"/>
                                </a:rPr>
                              </m:ctrlPr>
                            </m:sSubPr>
                            <m:e>
                              <m:r>
                                <a:rPr lang="en-US" altLang="ko-KR" b="1" i="1" smtClean="0">
                                  <a:solidFill>
                                    <a:srgbClr val="FF0000"/>
                                  </a:solidFill>
                                  <a:latin typeface="Cambria Math" panose="02040503050406030204" pitchFamily="18" charset="0"/>
                                  <a:ea typeface="Cambria Math" panose="02040503050406030204" pitchFamily="18" charset="0"/>
                                </a:rPr>
                                <m:t>𝑩</m:t>
                              </m:r>
                            </m:e>
                            <m:sub>
                              <m:r>
                                <a:rPr lang="en-US" altLang="ko-KR" b="1" i="1" smtClean="0">
                                  <a:solidFill>
                                    <a:srgbClr val="FF0000"/>
                                  </a:solidFill>
                                  <a:latin typeface="Cambria Math" panose="02040503050406030204" pitchFamily="18" charset="0"/>
                                  <a:ea typeface="Cambria Math" panose="02040503050406030204" pitchFamily="18" charset="0"/>
                                </a:rPr>
                                <m:t>𝒌</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𝑞</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9" name="TextBox 8">
                <a:extLst>
                  <a:ext uri="{FF2B5EF4-FFF2-40B4-BE49-F238E27FC236}">
                    <a16:creationId xmlns:a16="http://schemas.microsoft.com/office/drawing/2014/main" id="{F9232807-64AA-F627-E2D7-E1675CF986BB}"/>
                  </a:ext>
                </a:extLst>
              </p:cNvPr>
              <p:cNvSpPr txBox="1">
                <a:spLocks noRot="1" noChangeAspect="1" noMove="1" noResize="1" noEditPoints="1" noAdjustHandles="1" noChangeArrowheads="1" noChangeShapeType="1" noTextEdit="1"/>
              </p:cNvSpPr>
              <p:nvPr/>
            </p:nvSpPr>
            <p:spPr>
              <a:xfrm>
                <a:off x="5517370" y="1124703"/>
                <a:ext cx="6266780" cy="638060"/>
              </a:xfrm>
              <a:prstGeom prst="rect">
                <a:avLst/>
              </a:prstGeom>
              <a:blipFill>
                <a:blip r:embed="rId3"/>
                <a:stretch>
                  <a:fillRect/>
                </a:stretch>
              </a:blipFill>
            </p:spPr>
            <p:txBody>
              <a:bodyPr/>
              <a:lstStyle/>
              <a:p>
                <a:r>
                  <a:rPr lang="ko-KR" altLang="en-US">
                    <a:noFill/>
                  </a:rPr>
                  <a:t> </a:t>
                </a:r>
              </a:p>
            </p:txBody>
          </p:sp>
        </mc:Fallback>
      </mc:AlternateContent>
      <p:sp>
        <p:nvSpPr>
          <p:cNvPr id="10" name="Rectangle 9">
            <a:extLst>
              <a:ext uri="{FF2B5EF4-FFF2-40B4-BE49-F238E27FC236}">
                <a16:creationId xmlns:a16="http://schemas.microsoft.com/office/drawing/2014/main" id="{E26487B3-3A61-12F9-6880-E972E1EE7113}"/>
              </a:ext>
            </a:extLst>
          </p:cNvPr>
          <p:cNvSpPr/>
          <p:nvPr/>
        </p:nvSpPr>
        <p:spPr>
          <a:xfrm>
            <a:off x="8650760" y="2150076"/>
            <a:ext cx="2990335" cy="840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The goal is 70 ppb</a:t>
            </a:r>
            <a:endParaRPr lang="ko-KR" altLang="en-US" b="1" dirty="0"/>
          </a:p>
        </p:txBody>
      </p:sp>
      <p:sp>
        <p:nvSpPr>
          <p:cNvPr id="6" name="Rectangle 5">
            <a:extLst>
              <a:ext uri="{FF2B5EF4-FFF2-40B4-BE49-F238E27FC236}">
                <a16:creationId xmlns:a16="http://schemas.microsoft.com/office/drawing/2014/main" id="{DF4C6961-1829-3567-7C0B-EEBE918B8DBF}"/>
              </a:ext>
            </a:extLst>
          </p:cNvPr>
          <p:cNvSpPr/>
          <p:nvPr/>
        </p:nvSpPr>
        <p:spPr>
          <a:xfrm>
            <a:off x="1346886" y="5374951"/>
            <a:ext cx="6240163" cy="3583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Straight Arrow Connector 10">
            <a:extLst>
              <a:ext uri="{FF2B5EF4-FFF2-40B4-BE49-F238E27FC236}">
                <a16:creationId xmlns:a16="http://schemas.microsoft.com/office/drawing/2014/main" id="{281A00FF-F5FD-458D-3A06-EBAC74741ED0}"/>
              </a:ext>
            </a:extLst>
          </p:cNvPr>
          <p:cNvCxnSpPr/>
          <p:nvPr/>
        </p:nvCxnSpPr>
        <p:spPr>
          <a:xfrm>
            <a:off x="7628935" y="5554124"/>
            <a:ext cx="13345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945572-BC6E-402E-3AFE-57A3A144ADDA}"/>
              </a:ext>
            </a:extLst>
          </p:cNvPr>
          <p:cNvSpPr txBox="1"/>
          <p:nvPr/>
        </p:nvSpPr>
        <p:spPr>
          <a:xfrm>
            <a:off x="8963464" y="4098173"/>
            <a:ext cx="3151050" cy="2585323"/>
          </a:xfrm>
          <a:prstGeom prst="rect">
            <a:avLst/>
          </a:prstGeom>
          <a:noFill/>
          <a:ln>
            <a:solidFill>
              <a:srgbClr val="FF0000"/>
            </a:solidFill>
          </a:ln>
        </p:spPr>
        <p:txBody>
          <a:bodyPr wrap="square" rtlCol="0">
            <a:spAutoFit/>
          </a:bodyPr>
          <a:lstStyle/>
          <a:p>
            <a:pPr algn="ctr"/>
            <a:r>
              <a:rPr lang="en-US" altLang="ko-KR" b="1" dirty="0"/>
              <a:t>After the pulse, eddy currents are induced and perturbs the magnetic field during the measurement</a:t>
            </a:r>
          </a:p>
          <a:p>
            <a:pPr algn="ctr"/>
            <a:endParaRPr lang="en-US" altLang="ko-KR" b="1" dirty="0"/>
          </a:p>
          <a:p>
            <a:pPr algn="ctr"/>
            <a:r>
              <a:rPr lang="en-US" altLang="ko-KR" b="1" dirty="0"/>
              <a:t>Correction is measured using a Faraday magnetometer designed using no metal</a:t>
            </a:r>
          </a:p>
        </p:txBody>
      </p:sp>
      <p:pic>
        <p:nvPicPr>
          <p:cNvPr id="7" name="Picture 6">
            <a:extLst>
              <a:ext uri="{FF2B5EF4-FFF2-40B4-BE49-F238E27FC236}">
                <a16:creationId xmlns:a16="http://schemas.microsoft.com/office/drawing/2014/main" id="{D6077625-9B6B-4848-B155-4CE3E665E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8149" y="1977317"/>
            <a:ext cx="3829890" cy="2872417"/>
          </a:xfrm>
          <a:prstGeom prst="rect">
            <a:avLst/>
          </a:prstGeom>
        </p:spPr>
      </p:pic>
    </p:spTree>
    <p:extLst>
      <p:ext uri="{BB962C8B-B14F-4D97-AF65-F5344CB8AC3E}">
        <p14:creationId xmlns:p14="http://schemas.microsoft.com/office/powerpoint/2010/main" val="348044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28</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Conclusion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95F6BA-82D4-E6AA-3ECA-42A8A78130B2}"/>
                  </a:ext>
                </a:extLst>
              </p:cNvPr>
              <p:cNvSpPr txBox="1"/>
              <p:nvPr/>
            </p:nvSpPr>
            <p:spPr>
              <a:xfrm>
                <a:off x="3614815" y="1767410"/>
                <a:ext cx="8332859" cy="850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sz="2400" b="1" i="1" smtClean="0">
                              <a:latin typeface="Cambria Math" panose="02040503050406030204" pitchFamily="18" charset="0"/>
                            </a:rPr>
                          </m:ctrlPr>
                        </m:sSubSupPr>
                        <m:e>
                          <m:r>
                            <a:rPr lang="en-US" altLang="ko-KR" sz="2400" b="1" i="1" smtClean="0">
                              <a:latin typeface="Cambria Math" panose="02040503050406030204" pitchFamily="18" charset="0"/>
                            </a:rPr>
                            <m:t>𝑹</m:t>
                          </m:r>
                        </m:e>
                        <m:sub>
                          <m:r>
                            <a:rPr lang="ko-KR" altLang="en-US" sz="2400" b="1" i="1" smtClean="0">
                              <a:latin typeface="Cambria Math" panose="02040503050406030204" pitchFamily="18" charset="0"/>
                            </a:rPr>
                            <m:t>𝝁</m:t>
                          </m:r>
                        </m:sub>
                        <m:sup>
                          <m:r>
                            <a:rPr lang="en-US" altLang="ko-KR" sz="2400" b="1" i="1" smtClean="0">
                              <a:latin typeface="Cambria Math" panose="02040503050406030204" pitchFamily="18" charset="0"/>
                            </a:rPr>
                            <m:t>′</m:t>
                          </m:r>
                        </m:sup>
                      </m:sSubSup>
                      <m:r>
                        <a:rPr lang="en-US" altLang="ko-KR" sz="2400" b="1" i="1">
                          <a:latin typeface="Cambria Math" panose="02040503050406030204" pitchFamily="18" charset="0"/>
                          <a:ea typeface="Cambria Math" panose="02040503050406030204" pitchFamily="18" charset="0"/>
                        </a:rPr>
                        <m:t>≡</m:t>
                      </m:r>
                      <m:r>
                        <a:rPr lang="en-US" altLang="ko-KR" sz="2400" b="1" i="1" smtClean="0">
                          <a:latin typeface="Cambria Math" panose="02040503050406030204" pitchFamily="18" charset="0"/>
                          <a:ea typeface="Cambria Math" panose="02040503050406030204" pitchFamily="18" charset="0"/>
                        </a:rPr>
                        <m:t> </m:t>
                      </m:r>
                      <m:f>
                        <m:fPr>
                          <m:ctrlPr>
                            <a:rPr lang="en-US" altLang="ko-KR" sz="2400" b="1" i="1" smtClean="0">
                              <a:latin typeface="Cambria Math" panose="02040503050406030204" pitchFamily="18" charset="0"/>
                              <a:ea typeface="Cambria Math" panose="02040503050406030204" pitchFamily="18" charset="0"/>
                            </a:rPr>
                          </m:ctrlPr>
                        </m:fPr>
                        <m:num>
                          <m:sSub>
                            <m:sSubPr>
                              <m:ctrlPr>
                                <a:rPr lang="en-US" altLang="ko-KR" sz="2400" b="1" i="1" smtClean="0">
                                  <a:latin typeface="Cambria Math" panose="02040503050406030204" pitchFamily="18" charset="0"/>
                                  <a:ea typeface="Cambria Math" panose="02040503050406030204" pitchFamily="18" charset="0"/>
                                </a:rPr>
                              </m:ctrlPr>
                            </m:sSubPr>
                            <m:e>
                              <m:r>
                                <a:rPr lang="ko-KR" altLang="en-US" sz="2400" b="1" i="1" smtClean="0">
                                  <a:latin typeface="Cambria Math" panose="02040503050406030204" pitchFamily="18" charset="0"/>
                                  <a:ea typeface="Cambria Math" panose="02040503050406030204" pitchFamily="18" charset="0"/>
                                </a:rPr>
                                <m:t>𝝎</m:t>
                              </m:r>
                            </m:e>
                            <m:sub>
                              <m:r>
                                <a:rPr lang="en-US" altLang="ko-KR" sz="2400" b="1" i="1" smtClean="0">
                                  <a:latin typeface="Cambria Math" panose="02040503050406030204" pitchFamily="18" charset="0"/>
                                  <a:ea typeface="Cambria Math" panose="02040503050406030204" pitchFamily="18" charset="0"/>
                                </a:rPr>
                                <m:t>𝒂</m:t>
                              </m:r>
                            </m:sub>
                          </m:sSub>
                        </m:num>
                        <m:den>
                          <m:sSubSup>
                            <m:sSubSupPr>
                              <m:ctrlPr>
                                <a:rPr lang="en-US" altLang="ko-KR" sz="2400" b="1" i="1" smtClean="0">
                                  <a:latin typeface="Cambria Math" panose="02040503050406030204" pitchFamily="18" charset="0"/>
                                  <a:ea typeface="Cambria Math" panose="02040503050406030204" pitchFamily="18" charset="0"/>
                                </a:rPr>
                              </m:ctrlPr>
                            </m:sSubSupPr>
                            <m:e>
                              <m:acc>
                                <m:accPr>
                                  <m:chr m:val="̅"/>
                                  <m:ctrlPr>
                                    <a:rPr lang="en-US" altLang="ko-KR" sz="2400" b="1" i="1" smtClean="0">
                                      <a:latin typeface="Cambria Math" panose="02040503050406030204" pitchFamily="18" charset="0"/>
                                      <a:ea typeface="Cambria Math" panose="02040503050406030204" pitchFamily="18" charset="0"/>
                                    </a:rPr>
                                  </m:ctrlPr>
                                </m:accPr>
                                <m:e>
                                  <m:r>
                                    <a:rPr lang="ko-KR" altLang="en-US" sz="2400" b="1" i="1" smtClean="0">
                                      <a:latin typeface="Cambria Math" panose="02040503050406030204" pitchFamily="18" charset="0"/>
                                      <a:ea typeface="Cambria Math" panose="02040503050406030204" pitchFamily="18" charset="0"/>
                                    </a:rPr>
                                    <m:t>𝝎</m:t>
                                  </m:r>
                                </m:e>
                              </m:acc>
                            </m:e>
                            <m:sub>
                              <m:r>
                                <a:rPr lang="en-US" altLang="ko-KR" sz="2400" b="1" i="1" smtClean="0">
                                  <a:latin typeface="Cambria Math" panose="02040503050406030204" pitchFamily="18" charset="0"/>
                                </a:rPr>
                                <m:t>𝒑</m:t>
                              </m:r>
                            </m:sub>
                            <m:sup>
                              <m:r>
                                <a:rPr lang="en-US" altLang="ko-KR" sz="2400" b="1" i="1" smtClean="0">
                                  <a:latin typeface="Cambria Math" panose="02040503050406030204" pitchFamily="18" charset="0"/>
                                </a:rPr>
                                <m:t>′</m:t>
                              </m:r>
                            </m:sup>
                          </m:sSubSup>
                          <m:d>
                            <m:dPr>
                              <m:ctrlPr>
                                <a:rPr lang="en-US" altLang="ko-KR" sz="2400" b="1" i="1" smtClean="0">
                                  <a:latin typeface="Cambria Math" panose="02040503050406030204" pitchFamily="18" charset="0"/>
                                </a:rPr>
                              </m:ctrlPr>
                            </m:dPr>
                            <m:e>
                              <m:sSub>
                                <m:sSubPr>
                                  <m:ctrlPr>
                                    <a:rPr lang="en-US" altLang="ko-KR" sz="2400" b="1" i="1" smtClean="0">
                                      <a:latin typeface="Cambria Math" panose="02040503050406030204" pitchFamily="18" charset="0"/>
                                    </a:rPr>
                                  </m:ctrlPr>
                                </m:sSubPr>
                                <m:e>
                                  <m:r>
                                    <a:rPr lang="en-US" altLang="ko-KR" sz="2400" b="1" i="1" smtClean="0">
                                      <a:latin typeface="Cambria Math" panose="02040503050406030204" pitchFamily="18" charset="0"/>
                                    </a:rPr>
                                    <m:t>𝑻</m:t>
                                  </m:r>
                                </m:e>
                                <m:sub>
                                  <m:r>
                                    <a:rPr lang="en-US" altLang="ko-KR" sz="2400" b="1" i="1" smtClean="0">
                                      <a:latin typeface="Cambria Math" panose="02040503050406030204" pitchFamily="18" charset="0"/>
                                    </a:rPr>
                                    <m:t>𝒓</m:t>
                                  </m:r>
                                </m:sub>
                              </m:sSub>
                            </m:e>
                          </m:d>
                        </m:den>
                      </m:f>
                      <m:r>
                        <a:rPr lang="en-US" altLang="ko-KR" sz="2400" b="0" i="1" smtClean="0">
                          <a:latin typeface="Cambria Math" panose="02040503050406030204" pitchFamily="18" charset="0"/>
                          <a:ea typeface="Cambria Math" panose="02040503050406030204" pitchFamily="18" charset="0"/>
                        </a:rPr>
                        <m:t> ≈ </m:t>
                      </m:r>
                      <m:f>
                        <m:fPr>
                          <m:ctrlPr>
                            <a:rPr lang="en-US" altLang="ko-KR" sz="2400" b="0" i="1" smtClean="0">
                              <a:latin typeface="Cambria Math" panose="02040503050406030204" pitchFamily="18" charset="0"/>
                              <a:ea typeface="Cambria Math" panose="02040503050406030204" pitchFamily="18" charset="0"/>
                            </a:rPr>
                          </m:ctrlPr>
                        </m:fPr>
                        <m:num>
                          <m:sSub>
                            <m:sSubPr>
                              <m:ctrlPr>
                                <a:rPr lang="en-US" altLang="ko-KR" sz="2400" b="0" i="1" smtClean="0">
                                  <a:solidFill>
                                    <a:schemeClr val="accent2">
                                      <a:lumMod val="50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accent2">
                                      <a:lumMod val="50000"/>
                                    </a:schemeClr>
                                  </a:solidFill>
                                  <a:latin typeface="Cambria Math" panose="02040503050406030204" pitchFamily="18" charset="0"/>
                                  <a:ea typeface="Cambria Math" panose="02040503050406030204" pitchFamily="18" charset="0"/>
                                </a:rPr>
                                <m:t>𝑓</m:t>
                              </m:r>
                            </m:e>
                            <m:sub>
                              <m:r>
                                <a:rPr lang="en-US" altLang="ko-KR" sz="2400" b="0" i="1" smtClean="0">
                                  <a:solidFill>
                                    <a:schemeClr val="accent2">
                                      <a:lumMod val="50000"/>
                                    </a:schemeClr>
                                  </a:solidFill>
                                  <a:latin typeface="Cambria Math" panose="02040503050406030204" pitchFamily="18" charset="0"/>
                                  <a:ea typeface="Cambria Math" panose="02040503050406030204" pitchFamily="18" charset="0"/>
                                </a:rPr>
                                <m:t>𝑐𝑙𝑜𝑐𝑘</m:t>
                              </m:r>
                            </m:sub>
                          </m:sSub>
                          <m:sSubSup>
                            <m:sSubSupPr>
                              <m:ctrlPr>
                                <a:rPr lang="en-US" altLang="ko-KR" sz="2400" b="0" i="1" smtClean="0">
                                  <a:solidFill>
                                    <a:schemeClr val="accent4">
                                      <a:lumMod val="75000"/>
                                    </a:schemeClr>
                                  </a:solidFill>
                                  <a:latin typeface="Cambria Math" panose="02040503050406030204" pitchFamily="18" charset="0"/>
                                  <a:ea typeface="Cambria Math" panose="02040503050406030204" pitchFamily="18" charset="0"/>
                                </a:rPr>
                              </m:ctrlPr>
                            </m:sSubSupPr>
                            <m:e>
                              <m:r>
                                <a:rPr lang="ko-KR" altLang="en-US" sz="2400" b="0" i="1" smtClean="0">
                                  <a:solidFill>
                                    <a:schemeClr val="accent4">
                                      <a:lumMod val="75000"/>
                                    </a:schemeClr>
                                  </a:solidFill>
                                  <a:latin typeface="Cambria Math" panose="02040503050406030204" pitchFamily="18" charset="0"/>
                                  <a:ea typeface="Cambria Math" panose="02040503050406030204" pitchFamily="18" charset="0"/>
                                </a:rPr>
                                <m:t>𝜔</m:t>
                              </m:r>
                            </m:e>
                            <m:sub>
                              <m:r>
                                <a:rPr lang="en-US" altLang="ko-KR" sz="2400" b="0" i="1" smtClean="0">
                                  <a:solidFill>
                                    <a:schemeClr val="accent4">
                                      <a:lumMod val="75000"/>
                                    </a:schemeClr>
                                  </a:solidFill>
                                  <a:latin typeface="Cambria Math" panose="02040503050406030204" pitchFamily="18" charset="0"/>
                                  <a:ea typeface="Cambria Math" panose="02040503050406030204" pitchFamily="18" charset="0"/>
                                </a:rPr>
                                <m:t>𝑎</m:t>
                              </m:r>
                            </m:sub>
                            <m:sup>
                              <m:r>
                                <a:rPr lang="en-US" altLang="ko-KR" sz="2400" b="0" i="1" smtClean="0">
                                  <a:solidFill>
                                    <a:schemeClr val="accent4">
                                      <a:lumMod val="75000"/>
                                    </a:schemeClr>
                                  </a:solidFill>
                                  <a:latin typeface="Cambria Math" panose="02040503050406030204" pitchFamily="18" charset="0"/>
                                  <a:ea typeface="Cambria Math" panose="02040503050406030204" pitchFamily="18" charset="0"/>
                                </a:rPr>
                                <m:t>𝑚</m:t>
                              </m:r>
                            </m:sup>
                          </m:sSubSup>
                          <m:r>
                            <a:rPr lang="en-US" altLang="ko-KR" sz="2400" b="0" i="1" smtClean="0">
                              <a:latin typeface="Cambria Math" panose="02040503050406030204" pitchFamily="18" charset="0"/>
                              <a:ea typeface="Cambria Math" panose="02040503050406030204" pitchFamily="18" charset="0"/>
                            </a:rPr>
                            <m:t>(1+</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𝑒</m:t>
                              </m:r>
                            </m:sub>
                          </m:s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𝑝</m:t>
                              </m:r>
                            </m:sub>
                          </m:s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𝑚𝑙</m:t>
                              </m:r>
                            </m:sub>
                          </m:s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𝑝𝑎</m:t>
                              </m:r>
                            </m:sub>
                          </m:sSub>
                          <m:r>
                            <a:rPr lang="en-US" altLang="ko-KR" sz="2400" b="0" i="1" smtClean="0">
                              <a:latin typeface="Cambria Math" panose="02040503050406030204" pitchFamily="18" charset="0"/>
                              <a:ea typeface="Cambria Math" panose="02040503050406030204" pitchFamily="18" charset="0"/>
                            </a:rPr>
                            <m:t>)</m:t>
                          </m:r>
                        </m:num>
                        <m:den>
                          <m:sSub>
                            <m:sSubPr>
                              <m:ctrlPr>
                                <a:rPr lang="en-US" altLang="ko-KR" sz="2400" b="0" i="1" smtClean="0">
                                  <a:solidFill>
                                    <a:srgbClr val="00B050"/>
                                  </a:solidFill>
                                  <a:latin typeface="Cambria Math" panose="02040503050406030204" pitchFamily="18" charset="0"/>
                                  <a:ea typeface="Cambria Math" panose="02040503050406030204" pitchFamily="18" charset="0"/>
                                </a:rPr>
                              </m:ctrlPr>
                            </m:sSubPr>
                            <m:e>
                              <m:r>
                                <a:rPr lang="en-US" altLang="ko-KR" sz="2400" b="0" i="1" smtClean="0">
                                  <a:solidFill>
                                    <a:srgbClr val="00B050"/>
                                  </a:solidFill>
                                  <a:latin typeface="Cambria Math" panose="02040503050406030204" pitchFamily="18" charset="0"/>
                                  <a:ea typeface="Cambria Math" panose="02040503050406030204" pitchFamily="18" charset="0"/>
                                </a:rPr>
                                <m:t>𝑓</m:t>
                              </m:r>
                            </m:e>
                            <m:sub>
                              <m:r>
                                <a:rPr lang="en-US" altLang="ko-KR" sz="2400" b="0" i="1" smtClean="0">
                                  <a:solidFill>
                                    <a:srgbClr val="00B050"/>
                                  </a:solidFill>
                                  <a:latin typeface="Cambria Math" panose="02040503050406030204" pitchFamily="18" charset="0"/>
                                  <a:ea typeface="Cambria Math" panose="02040503050406030204" pitchFamily="18" charset="0"/>
                                </a:rPr>
                                <m:t>𝑐𝑎𝑙𝑖𝑏</m:t>
                              </m:r>
                            </m:sub>
                          </m:sSub>
                          <m:d>
                            <m:dPr>
                              <m:begChr m:val="⟨"/>
                              <m:endChr m:val="⟩"/>
                              <m:ctrlPr>
                                <a:rPr lang="en-US" altLang="ko-KR" sz="2400" b="0" i="1" smtClean="0">
                                  <a:solidFill>
                                    <a:srgbClr val="00B050"/>
                                  </a:solidFill>
                                  <a:latin typeface="Cambria Math" panose="02040503050406030204" pitchFamily="18" charset="0"/>
                                  <a:ea typeface="Cambria Math" panose="02040503050406030204" pitchFamily="18" charset="0"/>
                                </a:rPr>
                              </m:ctrlPr>
                            </m:dPr>
                            <m:e>
                              <m:sSub>
                                <m:sSubPr>
                                  <m:ctrlPr>
                                    <a:rPr lang="en-US" altLang="ko-KR" sz="2400" b="0" i="1" smtClean="0">
                                      <a:solidFill>
                                        <a:srgbClr val="00B050"/>
                                      </a:solidFill>
                                      <a:latin typeface="Cambria Math" panose="02040503050406030204" pitchFamily="18" charset="0"/>
                                      <a:ea typeface="Cambria Math" panose="02040503050406030204" pitchFamily="18" charset="0"/>
                                    </a:rPr>
                                  </m:ctrlPr>
                                </m:sSubPr>
                                <m:e>
                                  <m:r>
                                    <a:rPr lang="ko-KR" altLang="en-US" sz="2400" b="0" i="1" smtClean="0">
                                      <a:solidFill>
                                        <a:srgbClr val="00B050"/>
                                      </a:solidFill>
                                      <a:latin typeface="Cambria Math" panose="02040503050406030204" pitchFamily="18" charset="0"/>
                                      <a:ea typeface="Cambria Math" panose="02040503050406030204" pitchFamily="18" charset="0"/>
                                    </a:rPr>
                                    <m:t>𝜔</m:t>
                                  </m:r>
                                </m:e>
                                <m:sub>
                                  <m:r>
                                    <a:rPr lang="en-US" altLang="ko-KR" sz="2400" b="0" i="1" smtClean="0">
                                      <a:solidFill>
                                        <a:srgbClr val="00B050"/>
                                      </a:solidFill>
                                      <a:latin typeface="Cambria Math" panose="02040503050406030204" pitchFamily="18" charset="0"/>
                                      <a:ea typeface="Cambria Math" panose="02040503050406030204" pitchFamily="18" charset="0"/>
                                    </a:rPr>
                                    <m:t>𝑝</m:t>
                                  </m:r>
                                </m:sub>
                              </m:sSub>
                              <m:d>
                                <m:dPr>
                                  <m:ctrlPr>
                                    <a:rPr lang="en-US" altLang="ko-KR" sz="2400" b="0" i="1" smtClean="0">
                                      <a:solidFill>
                                        <a:srgbClr val="00B050"/>
                                      </a:solidFill>
                                      <a:latin typeface="Cambria Math" panose="02040503050406030204" pitchFamily="18" charset="0"/>
                                      <a:ea typeface="Cambria Math" panose="02040503050406030204" pitchFamily="18" charset="0"/>
                                    </a:rPr>
                                  </m:ctrlPr>
                                </m:dPr>
                                <m:e>
                                  <m:r>
                                    <a:rPr lang="en-US" altLang="ko-KR" sz="2400" b="0" i="1" smtClean="0">
                                      <a:solidFill>
                                        <a:srgbClr val="00B050"/>
                                      </a:solidFill>
                                      <a:latin typeface="Cambria Math" panose="02040503050406030204" pitchFamily="18" charset="0"/>
                                      <a:ea typeface="Cambria Math" panose="02040503050406030204" pitchFamily="18" charset="0"/>
                                    </a:rPr>
                                    <m:t>𝑥</m:t>
                                  </m:r>
                                  <m:r>
                                    <a:rPr lang="en-US" altLang="ko-KR" sz="2400" b="0" i="1" smtClean="0">
                                      <a:solidFill>
                                        <a:srgbClr val="00B050"/>
                                      </a:solidFill>
                                      <a:latin typeface="Cambria Math" panose="02040503050406030204" pitchFamily="18" charset="0"/>
                                      <a:ea typeface="Cambria Math" panose="02040503050406030204" pitchFamily="18" charset="0"/>
                                    </a:rPr>
                                    <m:t>, </m:t>
                                  </m:r>
                                  <m:r>
                                    <a:rPr lang="en-US" altLang="ko-KR" sz="2400" b="0" i="1" smtClean="0">
                                      <a:solidFill>
                                        <a:srgbClr val="00B050"/>
                                      </a:solidFill>
                                      <a:latin typeface="Cambria Math" panose="02040503050406030204" pitchFamily="18" charset="0"/>
                                      <a:ea typeface="Cambria Math" panose="02040503050406030204" pitchFamily="18" charset="0"/>
                                    </a:rPr>
                                    <m:t>𝑦</m:t>
                                  </m:r>
                                  <m:r>
                                    <a:rPr lang="en-US" altLang="ko-KR" sz="2400" b="0" i="1" smtClean="0">
                                      <a:solidFill>
                                        <a:srgbClr val="00B050"/>
                                      </a:solidFill>
                                      <a:latin typeface="Cambria Math" panose="02040503050406030204" pitchFamily="18" charset="0"/>
                                      <a:ea typeface="Cambria Math" panose="02040503050406030204" pitchFamily="18" charset="0"/>
                                    </a:rPr>
                                    <m:t>, </m:t>
                                  </m:r>
                                  <m:r>
                                    <a:rPr lang="ko-KR" altLang="en-US" sz="2400" b="0" i="1" smtClean="0">
                                      <a:solidFill>
                                        <a:srgbClr val="00B050"/>
                                      </a:solidFill>
                                      <a:latin typeface="Cambria Math" panose="02040503050406030204" pitchFamily="18" charset="0"/>
                                      <a:ea typeface="Cambria Math" panose="02040503050406030204" pitchFamily="18" charset="0"/>
                                    </a:rPr>
                                    <m:t>𝜙</m:t>
                                  </m:r>
                                </m:e>
                              </m:d>
                              <m:r>
                                <a:rPr lang="en-US" altLang="ko-KR" sz="2400" b="0" i="1" smtClean="0">
                                  <a:solidFill>
                                    <a:srgbClr val="00B050"/>
                                  </a:solidFill>
                                  <a:latin typeface="Cambria Math" panose="02040503050406030204" pitchFamily="18" charset="0"/>
                                  <a:ea typeface="Cambria Math" panose="02040503050406030204" pitchFamily="18" charset="0"/>
                                </a:rPr>
                                <m:t> ×</m:t>
                              </m:r>
                              <m:r>
                                <a:rPr lang="en-US" altLang="ko-KR" sz="2400" b="0" i="1" smtClean="0">
                                  <a:solidFill>
                                    <a:srgbClr val="00B050"/>
                                  </a:solidFill>
                                  <a:latin typeface="Cambria Math" panose="02040503050406030204" pitchFamily="18" charset="0"/>
                                  <a:ea typeface="Cambria Math" panose="02040503050406030204" pitchFamily="18" charset="0"/>
                                </a:rPr>
                                <m:t>𝑀</m:t>
                              </m:r>
                              <m:d>
                                <m:dPr>
                                  <m:ctrlPr>
                                    <a:rPr lang="en-US" altLang="ko-KR" sz="2400" b="0" i="1" smtClean="0">
                                      <a:solidFill>
                                        <a:srgbClr val="00B050"/>
                                      </a:solidFill>
                                      <a:latin typeface="Cambria Math" panose="02040503050406030204" pitchFamily="18" charset="0"/>
                                      <a:ea typeface="Cambria Math" panose="02040503050406030204" pitchFamily="18" charset="0"/>
                                    </a:rPr>
                                  </m:ctrlPr>
                                </m:dPr>
                                <m:e>
                                  <m:r>
                                    <a:rPr lang="en-US" altLang="ko-KR" sz="2400" b="0" i="1" smtClean="0">
                                      <a:solidFill>
                                        <a:srgbClr val="00B050"/>
                                      </a:solidFill>
                                      <a:latin typeface="Cambria Math" panose="02040503050406030204" pitchFamily="18" charset="0"/>
                                      <a:ea typeface="Cambria Math" panose="02040503050406030204" pitchFamily="18" charset="0"/>
                                    </a:rPr>
                                    <m:t>𝑥</m:t>
                                  </m:r>
                                  <m:r>
                                    <a:rPr lang="en-US" altLang="ko-KR" sz="2400" b="0" i="1" smtClean="0">
                                      <a:solidFill>
                                        <a:srgbClr val="00B050"/>
                                      </a:solidFill>
                                      <a:latin typeface="Cambria Math" panose="02040503050406030204" pitchFamily="18" charset="0"/>
                                      <a:ea typeface="Cambria Math" panose="02040503050406030204" pitchFamily="18" charset="0"/>
                                    </a:rPr>
                                    <m:t>,</m:t>
                                  </m:r>
                                  <m:r>
                                    <a:rPr lang="en-US" altLang="ko-KR" sz="2400" b="0" i="1" smtClean="0">
                                      <a:solidFill>
                                        <a:srgbClr val="00B050"/>
                                      </a:solidFill>
                                      <a:latin typeface="Cambria Math" panose="02040503050406030204" pitchFamily="18" charset="0"/>
                                      <a:ea typeface="Cambria Math" panose="02040503050406030204" pitchFamily="18" charset="0"/>
                                    </a:rPr>
                                    <m:t>𝑦</m:t>
                                  </m:r>
                                  <m:r>
                                    <a:rPr lang="en-US" altLang="ko-KR" sz="2400" b="0" i="1" smtClean="0">
                                      <a:solidFill>
                                        <a:srgbClr val="00B050"/>
                                      </a:solidFill>
                                      <a:latin typeface="Cambria Math" panose="02040503050406030204" pitchFamily="18" charset="0"/>
                                      <a:ea typeface="Cambria Math" panose="02040503050406030204" pitchFamily="18" charset="0"/>
                                    </a:rPr>
                                    <m:t>, </m:t>
                                  </m:r>
                                  <m:r>
                                    <a:rPr lang="ko-KR" altLang="en-US" sz="2400" b="0" i="1" smtClean="0">
                                      <a:solidFill>
                                        <a:srgbClr val="00B050"/>
                                      </a:solidFill>
                                      <a:latin typeface="Cambria Math" panose="02040503050406030204" pitchFamily="18" charset="0"/>
                                      <a:ea typeface="Cambria Math" panose="02040503050406030204" pitchFamily="18" charset="0"/>
                                    </a:rPr>
                                    <m:t>𝜙</m:t>
                                  </m:r>
                                </m:e>
                              </m:d>
                            </m:e>
                          </m:d>
                          <m:r>
                            <a:rPr lang="en-US" altLang="ko-KR" sz="2400" b="0" i="1" smtClean="0">
                              <a:latin typeface="Cambria Math" panose="02040503050406030204" pitchFamily="18" charset="0"/>
                              <a:ea typeface="Cambria Math" panose="02040503050406030204" pitchFamily="18" charset="0"/>
                            </a:rPr>
                            <m:t>(1+</m:t>
                          </m:r>
                          <m:sSub>
                            <m:sSubPr>
                              <m:ctrlPr>
                                <a:rPr lang="en-US" altLang="ko-KR" sz="2400" b="0" i="1" smtClean="0">
                                  <a:solidFill>
                                    <a:srgbClr val="7030A0"/>
                                  </a:solidFill>
                                  <a:latin typeface="Cambria Math" panose="02040503050406030204" pitchFamily="18" charset="0"/>
                                  <a:ea typeface="Cambria Math" panose="02040503050406030204" pitchFamily="18" charset="0"/>
                                </a:rPr>
                              </m:ctrlPr>
                            </m:sSubPr>
                            <m:e>
                              <m:r>
                                <a:rPr lang="en-US" altLang="ko-KR" sz="2400" b="0" i="1" smtClean="0">
                                  <a:solidFill>
                                    <a:srgbClr val="7030A0"/>
                                  </a:solidFill>
                                  <a:latin typeface="Cambria Math" panose="02040503050406030204" pitchFamily="18" charset="0"/>
                                  <a:ea typeface="Cambria Math" panose="02040503050406030204" pitchFamily="18" charset="0"/>
                                </a:rPr>
                                <m:t>𝐵</m:t>
                              </m:r>
                            </m:e>
                            <m:sub>
                              <m:r>
                                <a:rPr lang="en-US" altLang="ko-KR" sz="2400" b="0" i="1" smtClean="0">
                                  <a:solidFill>
                                    <a:srgbClr val="7030A0"/>
                                  </a:solidFill>
                                  <a:latin typeface="Cambria Math" panose="02040503050406030204" pitchFamily="18" charset="0"/>
                                  <a:ea typeface="Cambria Math" panose="02040503050406030204" pitchFamily="18" charset="0"/>
                                </a:rPr>
                                <m:t>𝑘</m:t>
                              </m:r>
                            </m:sub>
                          </m:sSub>
                          <m:r>
                            <a:rPr lang="en-US" altLang="ko-KR" sz="2400" b="0" i="1" smtClean="0">
                              <a:solidFill>
                                <a:srgbClr val="7030A0"/>
                              </a:solidFill>
                              <a:latin typeface="Cambria Math" panose="02040503050406030204" pitchFamily="18" charset="0"/>
                              <a:ea typeface="Cambria Math" panose="02040503050406030204" pitchFamily="18" charset="0"/>
                            </a:rPr>
                            <m:t>+</m:t>
                          </m:r>
                          <m:sSub>
                            <m:sSubPr>
                              <m:ctrlPr>
                                <a:rPr lang="en-US" altLang="ko-KR" sz="2400" b="0" i="1" smtClean="0">
                                  <a:solidFill>
                                    <a:srgbClr val="7030A0"/>
                                  </a:solidFill>
                                  <a:latin typeface="Cambria Math" panose="02040503050406030204" pitchFamily="18" charset="0"/>
                                  <a:ea typeface="Cambria Math" panose="02040503050406030204" pitchFamily="18" charset="0"/>
                                </a:rPr>
                              </m:ctrlPr>
                            </m:sSubPr>
                            <m:e>
                              <m:r>
                                <a:rPr lang="en-US" altLang="ko-KR" sz="2400" b="0" i="1" smtClean="0">
                                  <a:solidFill>
                                    <a:srgbClr val="7030A0"/>
                                  </a:solidFill>
                                  <a:latin typeface="Cambria Math" panose="02040503050406030204" pitchFamily="18" charset="0"/>
                                  <a:ea typeface="Cambria Math" panose="02040503050406030204" pitchFamily="18" charset="0"/>
                                </a:rPr>
                                <m:t>𝐵</m:t>
                              </m:r>
                            </m:e>
                            <m:sub>
                              <m:r>
                                <a:rPr lang="en-US" altLang="ko-KR" sz="2400" b="0" i="1" smtClean="0">
                                  <a:solidFill>
                                    <a:srgbClr val="7030A0"/>
                                  </a:solidFill>
                                  <a:latin typeface="Cambria Math" panose="02040503050406030204" pitchFamily="18" charset="0"/>
                                  <a:ea typeface="Cambria Math" panose="02040503050406030204" pitchFamily="18" charset="0"/>
                                </a:rPr>
                                <m:t>𝑞</m:t>
                              </m:r>
                            </m:sub>
                          </m:sSub>
                          <m:r>
                            <a:rPr lang="en-US" altLang="ko-KR" sz="2400" b="0" i="1" smtClean="0">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8" name="TextBox 7">
                <a:extLst>
                  <a:ext uri="{FF2B5EF4-FFF2-40B4-BE49-F238E27FC236}">
                    <a16:creationId xmlns:a16="http://schemas.microsoft.com/office/drawing/2014/main" id="{4795F6BA-82D4-E6AA-3ECA-42A8A78130B2}"/>
                  </a:ext>
                </a:extLst>
              </p:cNvPr>
              <p:cNvSpPr txBox="1">
                <a:spLocks noRot="1" noChangeAspect="1" noMove="1" noResize="1" noEditPoints="1" noAdjustHandles="1" noChangeArrowheads="1" noChangeShapeType="1" noTextEdit="1"/>
              </p:cNvSpPr>
              <p:nvPr/>
            </p:nvSpPr>
            <p:spPr>
              <a:xfrm>
                <a:off x="3614815" y="1767410"/>
                <a:ext cx="8332859" cy="850810"/>
              </a:xfrm>
              <a:prstGeom prst="rect">
                <a:avLst/>
              </a:prstGeom>
              <a:blipFill>
                <a:blip r:embed="rId2"/>
                <a:stretch>
                  <a:fillRect/>
                </a:stretch>
              </a:blipFill>
            </p:spPr>
            <p:txBody>
              <a:bodyPr/>
              <a:lstStyle/>
              <a:p>
                <a:r>
                  <a:rPr lang="ko-KR" altLang="en-US">
                    <a:noFill/>
                  </a:rPr>
                  <a:t> </a:t>
                </a:r>
              </a:p>
            </p:txBody>
          </p:sp>
        </mc:Fallback>
      </mc:AlternateContent>
      <p:sp>
        <p:nvSpPr>
          <p:cNvPr id="10" name="TextBox 9">
            <a:extLst>
              <a:ext uri="{FF2B5EF4-FFF2-40B4-BE49-F238E27FC236}">
                <a16:creationId xmlns:a16="http://schemas.microsoft.com/office/drawing/2014/main" id="{6980E34C-A601-9BC1-5455-B5644D865FFC}"/>
              </a:ext>
            </a:extLst>
          </p:cNvPr>
          <p:cNvSpPr txBox="1"/>
          <p:nvPr/>
        </p:nvSpPr>
        <p:spPr>
          <a:xfrm>
            <a:off x="162560" y="2008149"/>
            <a:ext cx="3493138" cy="369332"/>
          </a:xfrm>
          <a:prstGeom prst="rect">
            <a:avLst/>
          </a:prstGeom>
          <a:noFill/>
        </p:spPr>
        <p:txBody>
          <a:bodyPr wrap="square" rtlCol="0">
            <a:spAutoFit/>
          </a:bodyPr>
          <a:lstStyle/>
          <a:p>
            <a:r>
              <a:rPr lang="en-US" altLang="ko-KR" b="1" dirty="0"/>
              <a:t>Collaborator measurement:</a:t>
            </a:r>
            <a:endParaRPr lang="ko-KR" altLang="en-US" b="1"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C9F07C2-EC19-26FA-34D5-5E7EFAB1246D}"/>
                  </a:ext>
                </a:extLst>
              </p:cNvPr>
              <p:cNvSpPr txBox="1"/>
              <p:nvPr/>
            </p:nvSpPr>
            <p:spPr>
              <a:xfrm>
                <a:off x="283582" y="2903194"/>
                <a:ext cx="11664092" cy="2352054"/>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Precise Field Measurement is needed to calculate anomalous muon dipole moment,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𝑎</m:t>
                        </m:r>
                      </m:e>
                      <m:sub>
                        <m:r>
                          <a:rPr lang="ko-KR" altLang="en-US" b="0" i="1" smtClean="0">
                            <a:latin typeface="Cambria Math" panose="02040503050406030204" pitchFamily="18" charset="0"/>
                          </a:rPr>
                          <m:t>𝜇</m:t>
                        </m:r>
                      </m:sub>
                    </m:sSub>
                  </m:oMath>
                </a14:m>
                <a:endParaRPr lang="en-US" altLang="ko-KR" dirty="0"/>
              </a:p>
              <a:p>
                <a:pPr marL="285750" indent="-285750">
                  <a:buFont typeface="Arial" panose="020B0604020202020204" pitchFamily="34" charset="0"/>
                  <a:buChar char="•"/>
                </a:pPr>
                <a:endParaRPr lang="en-US" altLang="ko-KR"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𝜔</m:t>
                        </m:r>
                      </m:e>
                      <m:sub>
                        <m:r>
                          <a:rPr lang="en-US" altLang="ko-KR" b="0" i="1" smtClean="0">
                            <a:latin typeface="Cambria Math" panose="02040503050406030204" pitchFamily="18" charset="0"/>
                          </a:rPr>
                          <m:t>𝑝</m:t>
                        </m:r>
                      </m:sub>
                    </m:sSub>
                  </m:oMath>
                </a14:m>
                <a:r>
                  <a:rPr lang="ko-KR" altLang="en-US" dirty="0"/>
                  <a:t> </a:t>
                </a:r>
                <a:r>
                  <a:rPr lang="en-US" altLang="ko-KR" dirty="0"/>
                  <a:t>is measured by trolley, running around the ring every 3-5 days, and by fixed probe, tracking the field drift</a:t>
                </a:r>
              </a:p>
              <a:p>
                <a:pPr marL="285750" indent="-285750">
                  <a:buFont typeface="Arial" panose="020B0604020202020204" pitchFamily="34" charset="0"/>
                  <a:buChar char="•"/>
                </a:pPr>
                <a:endParaRPr lang="en-US" altLang="ko-KR"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𝑓</m:t>
                        </m:r>
                      </m:e>
                      <m:sub>
                        <m:r>
                          <a:rPr lang="en-US" altLang="ko-KR" b="0" i="1" smtClean="0">
                            <a:latin typeface="Cambria Math" panose="02040503050406030204" pitchFamily="18" charset="0"/>
                          </a:rPr>
                          <m:t>𝑐𝑎𝑙𝑖𝑏</m:t>
                        </m:r>
                      </m:sub>
                    </m:sSub>
                  </m:oMath>
                </a14:m>
                <a:r>
                  <a:rPr lang="ko-KR" altLang="en-US" dirty="0"/>
                  <a:t> </a:t>
                </a:r>
                <a:r>
                  <a:rPr lang="en-US" altLang="ko-KR" dirty="0"/>
                  <a:t>is from the calibration of trolley probes to plunging probe, well-known geometry and well-known perturbation</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Systematic studies for field measurement and ESQ and Kicker Transients</a:t>
                </a:r>
                <a:endParaRPr lang="ko-KR" altLang="en-US" dirty="0"/>
              </a:p>
            </p:txBody>
          </p:sp>
        </mc:Choice>
        <mc:Fallback xmlns="">
          <p:sp>
            <p:nvSpPr>
              <p:cNvPr id="12" name="TextBox 11">
                <a:extLst>
                  <a:ext uri="{FF2B5EF4-FFF2-40B4-BE49-F238E27FC236}">
                    <a16:creationId xmlns:a16="http://schemas.microsoft.com/office/drawing/2014/main" id="{EC9F07C2-EC19-26FA-34D5-5E7EFAB1246D}"/>
                  </a:ext>
                </a:extLst>
              </p:cNvPr>
              <p:cNvSpPr txBox="1">
                <a:spLocks noRot="1" noChangeAspect="1" noMove="1" noResize="1" noEditPoints="1" noAdjustHandles="1" noChangeArrowheads="1" noChangeShapeType="1" noTextEdit="1"/>
              </p:cNvSpPr>
              <p:nvPr/>
            </p:nvSpPr>
            <p:spPr>
              <a:xfrm>
                <a:off x="283582" y="2903194"/>
                <a:ext cx="11664092" cy="2352054"/>
              </a:xfrm>
              <a:prstGeom prst="rect">
                <a:avLst/>
              </a:prstGeom>
              <a:blipFill>
                <a:blip r:embed="rId3"/>
                <a:stretch>
                  <a:fillRect l="-366" t="-1295" b="-3368"/>
                </a:stretch>
              </a:blipFill>
            </p:spPr>
            <p:txBody>
              <a:bodyPr/>
              <a:lstStyle/>
              <a:p>
                <a:r>
                  <a:rPr lang="ko-KR" altLang="en-US">
                    <a:noFill/>
                  </a:rPr>
                  <a:t> </a:t>
                </a:r>
              </a:p>
            </p:txBody>
          </p:sp>
        </mc:Fallback>
      </mc:AlternateContent>
      <p:sp>
        <p:nvSpPr>
          <p:cNvPr id="13" name="TextBox 12">
            <a:extLst>
              <a:ext uri="{FF2B5EF4-FFF2-40B4-BE49-F238E27FC236}">
                <a16:creationId xmlns:a16="http://schemas.microsoft.com/office/drawing/2014/main" id="{78D424E2-CA44-0744-DA8E-C3B5FBAD32C0}"/>
              </a:ext>
            </a:extLst>
          </p:cNvPr>
          <p:cNvSpPr txBox="1"/>
          <p:nvPr/>
        </p:nvSpPr>
        <p:spPr>
          <a:xfrm flipH="1">
            <a:off x="162557" y="1036915"/>
            <a:ext cx="56040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Summary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6" name="직선 연결선 21">
            <a:extLst>
              <a:ext uri="{FF2B5EF4-FFF2-40B4-BE49-F238E27FC236}">
                <a16:creationId xmlns:a16="http://schemas.microsoft.com/office/drawing/2014/main" id="{BDEABF19-39B4-5A39-E546-538EC2A955A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712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29</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669104"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Conclusion</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88001B99-D2C0-FC97-8A3B-97C26883A6C6}"/>
              </a:ext>
            </a:extLst>
          </p:cNvPr>
          <p:cNvSpPr txBox="1"/>
          <p:nvPr/>
        </p:nvSpPr>
        <p:spPr>
          <a:xfrm flipH="1">
            <a:off x="162555" y="1036915"/>
            <a:ext cx="8667935"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What we improved beyond Run 1: NMR Technique</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A647DDCF-4DFF-D8D2-D5CC-DCE3E1121982}"/>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F8D46D5-6FAB-54FC-D282-CA5EC0E4194C}"/>
              </a:ext>
            </a:extLst>
          </p:cNvPr>
          <p:cNvSpPr txBox="1"/>
          <p:nvPr/>
        </p:nvSpPr>
        <p:spPr>
          <a:xfrm>
            <a:off x="271778" y="1739702"/>
            <a:ext cx="11541680" cy="4832092"/>
          </a:xfrm>
          <a:prstGeom prst="rect">
            <a:avLst/>
          </a:prstGeom>
          <a:noFill/>
        </p:spPr>
        <p:txBody>
          <a:bodyPr wrap="square" rtlCol="0">
            <a:spAutoFit/>
          </a:bodyPr>
          <a:lstStyle/>
          <a:p>
            <a:r>
              <a:rPr lang="en-US" altLang="ko-KR" sz="2400" b="1" dirty="0"/>
              <a:t>Calibration</a:t>
            </a:r>
            <a:endParaRPr lang="en-US" altLang="ko-KR" sz="2000" dirty="0"/>
          </a:p>
          <a:p>
            <a:pPr marL="285750" indent="-285750">
              <a:buFont typeface="Arial" panose="020B0604020202020204" pitchFamily="34" charset="0"/>
              <a:buChar char="•"/>
            </a:pPr>
            <a:r>
              <a:rPr lang="en-US" altLang="ko-KR" sz="2000" dirty="0"/>
              <a:t>Automatic script implemented </a:t>
            </a:r>
          </a:p>
          <a:p>
            <a:pPr marL="285750" indent="-285750">
              <a:buFont typeface="Arial" panose="020B0604020202020204" pitchFamily="34" charset="0"/>
              <a:buChar char="•"/>
            </a:pPr>
            <a:r>
              <a:rPr lang="en-US" altLang="ko-KR" sz="2000" dirty="0"/>
              <a:t>Better shimming measurements.</a:t>
            </a:r>
          </a:p>
          <a:p>
            <a:pPr marL="285750" indent="-285750">
              <a:buFont typeface="Arial" panose="020B0604020202020204" pitchFamily="34" charset="0"/>
              <a:buChar char="•"/>
            </a:pPr>
            <a:r>
              <a:rPr lang="en-US" altLang="ko-KR" sz="2000" dirty="0"/>
              <a:t>Better temperature controls</a:t>
            </a:r>
          </a:p>
          <a:p>
            <a:pPr marL="285750" indent="-285750">
              <a:buFont typeface="Arial" panose="020B0604020202020204" pitchFamily="34" charset="0"/>
              <a:buChar char="•"/>
            </a:pPr>
            <a:r>
              <a:rPr lang="en-US" altLang="ko-KR" sz="2000" dirty="0"/>
              <a:t>Better alignment </a:t>
            </a:r>
          </a:p>
          <a:p>
            <a:endParaRPr lang="en-US" altLang="ko-KR" sz="2000" b="1" dirty="0"/>
          </a:p>
          <a:p>
            <a:r>
              <a:rPr lang="en-US" altLang="ko-KR" sz="2000" b="1" dirty="0"/>
              <a:t>NMR Technique </a:t>
            </a:r>
            <a:endParaRPr lang="en-US" altLang="ko-KR" dirty="0"/>
          </a:p>
          <a:p>
            <a:pPr marL="285750" indent="-285750">
              <a:buFont typeface="Arial" panose="020B0604020202020204" pitchFamily="34" charset="0"/>
              <a:buChar char="•"/>
            </a:pPr>
            <a:r>
              <a:rPr lang="en-US" altLang="ko-KR" dirty="0"/>
              <a:t>New Fit Window Optimization method </a:t>
            </a:r>
          </a:p>
          <a:p>
            <a:pPr marL="742950" lvl="1" indent="-285750">
              <a:buFont typeface="Arial" panose="020B0604020202020204" pitchFamily="34" charset="0"/>
              <a:buChar char="•"/>
            </a:pPr>
            <a:r>
              <a:rPr lang="en-US" altLang="ko-KR" dirty="0"/>
              <a:t>implemented to the production</a:t>
            </a:r>
          </a:p>
          <a:p>
            <a:pPr marL="742950" lvl="1" indent="-285750">
              <a:buFont typeface="Arial" panose="020B0604020202020204" pitchFamily="34" charset="0"/>
              <a:buChar char="•"/>
            </a:pPr>
            <a:r>
              <a:rPr lang="en-US" altLang="ko-KR" dirty="0"/>
              <a:t>Improved bad probes (short FID probes) resolutions</a:t>
            </a:r>
          </a:p>
          <a:p>
            <a:pPr marL="285750" indent="-285750">
              <a:buFont typeface="Arial" panose="020B0604020202020204" pitchFamily="34" charset="0"/>
              <a:buChar char="•"/>
            </a:pPr>
            <a:r>
              <a:rPr lang="en-US" altLang="ko-KR" dirty="0"/>
              <a:t>Upgrade Data Quality Cut (DQC) / Production campaign</a:t>
            </a:r>
          </a:p>
          <a:p>
            <a:endParaRPr lang="en-US" altLang="ko-KR" dirty="0"/>
          </a:p>
          <a:p>
            <a:endParaRPr lang="en-US" altLang="ko-KR" dirty="0"/>
          </a:p>
          <a:p>
            <a:r>
              <a:rPr lang="en-US" altLang="ko-KR" sz="2000" b="1" dirty="0"/>
              <a:t>Interpolation</a:t>
            </a:r>
            <a:endParaRPr lang="en-US" altLang="ko-KR" dirty="0"/>
          </a:p>
          <a:p>
            <a:pPr marL="285750" indent="-285750">
              <a:buFont typeface="Arial" panose="020B0604020202020204" pitchFamily="34" charset="0"/>
              <a:buChar char="•"/>
            </a:pPr>
            <a:r>
              <a:rPr lang="en-US" altLang="ko-KR" dirty="0"/>
              <a:t>Two separate interpolation team (blinded study) </a:t>
            </a:r>
          </a:p>
          <a:p>
            <a:pPr marL="285750" indent="-285750">
              <a:buFont typeface="Arial" panose="020B0604020202020204" pitchFamily="34" charset="0"/>
              <a:buChar char="•"/>
            </a:pPr>
            <a:r>
              <a:rPr lang="en-US" altLang="ko-KR" dirty="0"/>
              <a:t>Improve and upgrade their framework for better precision</a:t>
            </a:r>
          </a:p>
        </p:txBody>
      </p:sp>
      <p:pic>
        <p:nvPicPr>
          <p:cNvPr id="7" name="Picture 6">
            <a:extLst>
              <a:ext uri="{FF2B5EF4-FFF2-40B4-BE49-F238E27FC236}">
                <a16:creationId xmlns:a16="http://schemas.microsoft.com/office/drawing/2014/main" id="{981415DA-3892-CE25-EA68-B3A4E5040C62}"/>
              </a:ext>
            </a:extLst>
          </p:cNvPr>
          <p:cNvPicPr>
            <a:picLocks noChangeAspect="1"/>
          </p:cNvPicPr>
          <p:nvPr/>
        </p:nvPicPr>
        <p:blipFill>
          <a:blip r:embed="rId2"/>
          <a:stretch>
            <a:fillRect/>
          </a:stretch>
        </p:blipFill>
        <p:spPr>
          <a:xfrm>
            <a:off x="4480013" y="1585175"/>
            <a:ext cx="7542397" cy="2503499"/>
          </a:xfrm>
          <a:prstGeom prst="rect">
            <a:avLst/>
          </a:prstGeom>
        </p:spPr>
      </p:pic>
      <p:sp>
        <p:nvSpPr>
          <p:cNvPr id="9" name="TextBox 8">
            <a:extLst>
              <a:ext uri="{FF2B5EF4-FFF2-40B4-BE49-F238E27FC236}">
                <a16:creationId xmlns:a16="http://schemas.microsoft.com/office/drawing/2014/main" id="{C1514759-CF90-5BA3-A0D5-1AA091766DD6}"/>
              </a:ext>
            </a:extLst>
          </p:cNvPr>
          <p:cNvSpPr txBox="1"/>
          <p:nvPr/>
        </p:nvSpPr>
        <p:spPr>
          <a:xfrm>
            <a:off x="8096429" y="4088674"/>
            <a:ext cx="4095571" cy="307777"/>
          </a:xfrm>
          <a:prstGeom prst="rect">
            <a:avLst/>
          </a:prstGeom>
          <a:noFill/>
        </p:spPr>
        <p:txBody>
          <a:bodyPr wrap="square" rtlCol="0">
            <a:spAutoFit/>
          </a:bodyPr>
          <a:lstStyle/>
          <a:p>
            <a:r>
              <a:rPr lang="en-US" altLang="ko-KR" sz="1400" dirty="0"/>
              <a:t>Systematic correction and uncertainty from Run 1</a:t>
            </a:r>
            <a:endParaRPr lang="ko-KR" altLang="en-US" sz="1400" dirty="0"/>
          </a:p>
        </p:txBody>
      </p:sp>
    </p:spTree>
    <p:extLst>
      <p:ext uri="{BB962C8B-B14F-4D97-AF65-F5344CB8AC3E}">
        <p14:creationId xmlns:p14="http://schemas.microsoft.com/office/powerpoint/2010/main" val="251672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1</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10347962"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Overview of E989</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8" name="TextBox 7">
            <a:extLst>
              <a:ext uri="{FF2B5EF4-FFF2-40B4-BE49-F238E27FC236}">
                <a16:creationId xmlns:a16="http://schemas.microsoft.com/office/drawing/2014/main" id="{7C211FE1-5A32-82E1-FBC6-81A1A4F9574F}"/>
              </a:ext>
            </a:extLst>
          </p:cNvPr>
          <p:cNvSpPr txBox="1"/>
          <p:nvPr/>
        </p:nvSpPr>
        <p:spPr>
          <a:xfrm flipH="1">
            <a:off x="162559" y="1036915"/>
            <a:ext cx="5933440" cy="461665"/>
          </a:xfrm>
          <a:prstGeom prst="rect">
            <a:avLst/>
          </a:prstGeom>
          <a:noFill/>
        </p:spPr>
        <p:txBody>
          <a:bodyPr wrap="square" rtlCol="0">
            <a:spAutoFit/>
          </a:bodyPr>
          <a:lstStyle/>
          <a:p>
            <a:r>
              <a:rPr lang="en-US" altLang="ko" sz="2400" b="1" dirty="0"/>
              <a:t>Anomalous Magnetic Dipole of Muon</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9" name="직선 연결선 21">
            <a:extLst>
              <a:ext uri="{FF2B5EF4-FFF2-40B4-BE49-F238E27FC236}">
                <a16:creationId xmlns:a16="http://schemas.microsoft.com/office/drawing/2014/main" id="{F21A9ABF-59DE-E58F-A2C8-050811F8D80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23C681-90C1-27F3-9EAB-F6B45999E4D4}"/>
                  </a:ext>
                </a:extLst>
              </p:cNvPr>
              <p:cNvSpPr txBox="1"/>
              <p:nvPr/>
            </p:nvSpPr>
            <p:spPr>
              <a:xfrm>
                <a:off x="3406877" y="1909916"/>
                <a:ext cx="1657440"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400" b="1" i="1" smtClean="0">
                              <a:latin typeface="Cambria Math" panose="02040503050406030204" pitchFamily="18" charset="0"/>
                            </a:rPr>
                          </m:ctrlPr>
                        </m:sSubPr>
                        <m:e>
                          <m:r>
                            <a:rPr lang="en-US" altLang="ko-KR" sz="2400" b="1" i="1" smtClean="0">
                              <a:latin typeface="Cambria Math" panose="02040503050406030204" pitchFamily="18" charset="0"/>
                            </a:rPr>
                            <m:t>𝒂</m:t>
                          </m:r>
                        </m:e>
                        <m:sub>
                          <m:r>
                            <a:rPr lang="ko-KR" altLang="en-US" sz="2400" b="1" i="1" smtClean="0">
                              <a:latin typeface="Cambria Math" panose="02040503050406030204" pitchFamily="18" charset="0"/>
                            </a:rPr>
                            <m:t>𝝁</m:t>
                          </m:r>
                        </m:sub>
                      </m:sSub>
                      <m:r>
                        <a:rPr lang="en-US" altLang="ko-KR" sz="2400" b="1" i="1" smtClean="0">
                          <a:latin typeface="Cambria Math" panose="02040503050406030204" pitchFamily="18" charset="0"/>
                        </a:rPr>
                        <m:t>= </m:t>
                      </m:r>
                      <m:f>
                        <m:fPr>
                          <m:ctrlPr>
                            <a:rPr lang="en-US" altLang="ko-KR" sz="2400" b="1" i="1" smtClean="0">
                              <a:latin typeface="Cambria Math" panose="02040503050406030204" pitchFamily="18" charset="0"/>
                            </a:rPr>
                          </m:ctrlPr>
                        </m:fPr>
                        <m:num>
                          <m:r>
                            <a:rPr lang="en-US" altLang="ko-KR" sz="2400" b="1" i="1" smtClean="0">
                              <a:latin typeface="Cambria Math" panose="02040503050406030204" pitchFamily="18" charset="0"/>
                            </a:rPr>
                            <m:t>𝒈</m:t>
                          </m:r>
                          <m:r>
                            <a:rPr lang="en-US" altLang="ko-KR" sz="2400" b="1" i="1" smtClean="0">
                              <a:latin typeface="Cambria Math" panose="02040503050406030204" pitchFamily="18" charset="0"/>
                            </a:rPr>
                            <m:t>−</m:t>
                          </m:r>
                          <m:r>
                            <a:rPr lang="en-US" altLang="ko-KR" sz="2400" b="1" i="1" smtClean="0">
                              <a:latin typeface="Cambria Math" panose="02040503050406030204" pitchFamily="18" charset="0"/>
                            </a:rPr>
                            <m:t>𝟐</m:t>
                          </m:r>
                        </m:num>
                        <m:den>
                          <m:r>
                            <a:rPr lang="en-US" altLang="ko-KR" sz="2400" b="1" i="1" smtClean="0">
                              <a:latin typeface="Cambria Math" panose="02040503050406030204" pitchFamily="18" charset="0"/>
                            </a:rPr>
                            <m:t>𝟐</m:t>
                          </m:r>
                        </m:den>
                      </m:f>
                    </m:oMath>
                  </m:oMathPara>
                </a14:m>
                <a:endParaRPr lang="ko-KR" altLang="en-US" sz="2400" b="1" dirty="0"/>
              </a:p>
            </p:txBody>
          </p:sp>
        </mc:Choice>
        <mc:Fallback xmlns="">
          <p:sp>
            <p:nvSpPr>
              <p:cNvPr id="10" name="TextBox 9">
                <a:extLst>
                  <a:ext uri="{FF2B5EF4-FFF2-40B4-BE49-F238E27FC236}">
                    <a16:creationId xmlns:a16="http://schemas.microsoft.com/office/drawing/2014/main" id="{0D23C681-90C1-27F3-9EAB-F6B45999E4D4}"/>
                  </a:ext>
                </a:extLst>
              </p:cNvPr>
              <p:cNvSpPr txBox="1">
                <a:spLocks noRot="1" noChangeAspect="1" noMove="1" noResize="1" noEditPoints="1" noAdjustHandles="1" noChangeArrowheads="1" noChangeShapeType="1" noTextEdit="1"/>
              </p:cNvSpPr>
              <p:nvPr/>
            </p:nvSpPr>
            <p:spPr>
              <a:xfrm>
                <a:off x="3406877" y="1909916"/>
                <a:ext cx="1657440" cy="691471"/>
              </a:xfrm>
              <a:prstGeom prst="rect">
                <a:avLst/>
              </a:prstGeom>
              <a:blipFill>
                <a:blip r:embed="rId2"/>
                <a:stretch>
                  <a:fillRect/>
                </a:stretch>
              </a:blipFill>
            </p:spPr>
            <p:txBody>
              <a:bodyPr/>
              <a:lstStyle/>
              <a:p>
                <a:r>
                  <a:rPr lang="ko-KR" altLang="en-US">
                    <a:noFill/>
                  </a:rPr>
                  <a:t> </a:t>
                </a:r>
              </a:p>
            </p:txBody>
          </p:sp>
        </mc:Fallback>
      </mc:AlternateContent>
      <p:sp>
        <p:nvSpPr>
          <p:cNvPr id="11" name="TextBox 10">
            <a:extLst>
              <a:ext uri="{FF2B5EF4-FFF2-40B4-BE49-F238E27FC236}">
                <a16:creationId xmlns:a16="http://schemas.microsoft.com/office/drawing/2014/main" id="{48E6D265-ACF8-053A-3B0E-381717446850}"/>
              </a:ext>
            </a:extLst>
          </p:cNvPr>
          <p:cNvSpPr txBox="1"/>
          <p:nvPr/>
        </p:nvSpPr>
        <p:spPr>
          <a:xfrm>
            <a:off x="5545394" y="2070985"/>
            <a:ext cx="4734232" cy="369332"/>
          </a:xfrm>
          <a:prstGeom prst="rect">
            <a:avLst/>
          </a:prstGeom>
          <a:noFill/>
        </p:spPr>
        <p:txBody>
          <a:bodyPr wrap="square" rtlCol="0">
            <a:spAutoFit/>
          </a:bodyPr>
          <a:lstStyle/>
          <a:p>
            <a:r>
              <a:rPr lang="en-US" altLang="ko-KR" b="1" dirty="0"/>
              <a:t>g = 2 in Dirac Equation for spin ½ particle</a:t>
            </a:r>
            <a:endParaRPr lang="ko-KR" altLang="en-US" b="1" dirty="0"/>
          </a:p>
        </p:txBody>
      </p:sp>
      <p:sp>
        <p:nvSpPr>
          <p:cNvPr id="12" name="TextBox 11">
            <a:extLst>
              <a:ext uri="{FF2B5EF4-FFF2-40B4-BE49-F238E27FC236}">
                <a16:creationId xmlns:a16="http://schemas.microsoft.com/office/drawing/2014/main" id="{64117EA2-9C76-5853-4655-C59F5C46DF33}"/>
              </a:ext>
            </a:extLst>
          </p:cNvPr>
          <p:cNvSpPr txBox="1"/>
          <p:nvPr/>
        </p:nvSpPr>
        <p:spPr>
          <a:xfrm>
            <a:off x="1005837" y="3176304"/>
            <a:ext cx="10733880" cy="400110"/>
          </a:xfrm>
          <a:prstGeom prst="rect">
            <a:avLst/>
          </a:prstGeom>
          <a:solidFill>
            <a:schemeClr val="accent6">
              <a:lumMod val="40000"/>
              <a:lumOff val="60000"/>
            </a:schemeClr>
          </a:solidFill>
        </p:spPr>
        <p:txBody>
          <a:bodyPr wrap="square" rtlCol="0">
            <a:spAutoFit/>
          </a:bodyPr>
          <a:lstStyle/>
          <a:p>
            <a:r>
              <a:rPr lang="en-US" altLang="ko-KR" sz="2000" b="1" i="0" dirty="0">
                <a:effectLst/>
                <a:latin typeface="Arial" panose="020B0604020202020204" pitchFamily="34" charset="0"/>
              </a:rPr>
              <a:t>Anomalous magnetic moment </a:t>
            </a:r>
            <a:r>
              <a:rPr lang="en-US" altLang="ko-KR" sz="2000" b="0" i="0" dirty="0">
                <a:effectLst/>
                <a:latin typeface="Arial" panose="020B0604020202020204" pitchFamily="34" charset="0"/>
              </a:rPr>
              <a:t>is the value deviating from g-factor in Dirac equation</a:t>
            </a:r>
            <a:endParaRPr lang="ko-KR" altLang="en-US" sz="2000" dirty="0"/>
          </a:p>
        </p:txBody>
      </p:sp>
    </p:spTree>
    <p:extLst>
      <p:ext uri="{BB962C8B-B14F-4D97-AF65-F5344CB8AC3E}">
        <p14:creationId xmlns:p14="http://schemas.microsoft.com/office/powerpoint/2010/main" val="125995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DAA1DEDE-A980-C4F0-5D18-1DD09B8EE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84" y="1802674"/>
            <a:ext cx="6583681" cy="4918796"/>
          </a:xfrm>
          <a:prstGeom prst="rect">
            <a:avLst/>
          </a:prstGeom>
        </p:spPr>
      </p:pic>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30</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669104"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Conclusion</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88001B99-D2C0-FC97-8A3B-97C26883A6C6}"/>
              </a:ext>
            </a:extLst>
          </p:cNvPr>
          <p:cNvSpPr txBox="1"/>
          <p:nvPr/>
        </p:nvSpPr>
        <p:spPr>
          <a:xfrm flipH="1">
            <a:off x="162555" y="1036915"/>
            <a:ext cx="890306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What we improved beyond Run 1: Field Measurement</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A647DDCF-4DFF-D8D2-D5CC-DCE3E1121982}"/>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F8D46D5-6FAB-54FC-D282-CA5EC0E4194C}"/>
              </a:ext>
            </a:extLst>
          </p:cNvPr>
          <p:cNvSpPr txBox="1"/>
          <p:nvPr/>
        </p:nvSpPr>
        <p:spPr>
          <a:xfrm>
            <a:off x="5773781" y="2047479"/>
            <a:ext cx="6583681" cy="3785652"/>
          </a:xfrm>
          <a:prstGeom prst="rect">
            <a:avLst/>
          </a:prstGeom>
          <a:noFill/>
        </p:spPr>
        <p:txBody>
          <a:bodyPr wrap="square" rtlCol="0">
            <a:spAutoFit/>
          </a:bodyPr>
          <a:lstStyle/>
          <a:p>
            <a:pPr marL="342900" indent="-342900">
              <a:buFont typeface="Arial" panose="020B0604020202020204" pitchFamily="34" charset="0"/>
              <a:buChar char="•"/>
            </a:pPr>
            <a:r>
              <a:rPr lang="en-US" altLang="ko-KR" sz="2000" dirty="0"/>
              <a:t>Replaced the damaged resistors after Run 1</a:t>
            </a:r>
          </a:p>
          <a:p>
            <a:pPr marL="342900" indent="-342900">
              <a:buFont typeface="Arial" panose="020B0604020202020204" pitchFamily="34" charset="0"/>
              <a:buChar char="•"/>
            </a:pPr>
            <a:endParaRPr lang="en-US" altLang="ko-KR" sz="2000" dirty="0"/>
          </a:p>
          <a:p>
            <a:pPr marL="342900" indent="-342900">
              <a:buFont typeface="Arial" panose="020B0604020202020204" pitchFamily="34" charset="0"/>
              <a:buChar char="•"/>
            </a:pPr>
            <a:r>
              <a:rPr lang="en-US" altLang="ko-KR" sz="2000" dirty="0"/>
              <a:t>Upgraded the experimental hall cooling system (Beyond Run 2) - </a:t>
            </a:r>
            <a:r>
              <a:rPr lang="en-US" altLang="ko-KR" sz="2000" i="1" dirty="0">
                <a:solidFill>
                  <a:srgbClr val="0070C0"/>
                </a:solidFill>
              </a:rPr>
              <a:t>Temperature</a:t>
            </a:r>
          </a:p>
          <a:p>
            <a:r>
              <a:rPr lang="en-US" altLang="ko-KR" sz="2000" dirty="0"/>
              <a:t> </a:t>
            </a:r>
          </a:p>
          <a:p>
            <a:pPr marL="342900" indent="-342900">
              <a:buFont typeface="Arial" panose="020B0604020202020204" pitchFamily="34" charset="0"/>
              <a:buChar char="•"/>
            </a:pPr>
            <a:r>
              <a:rPr lang="en-US" altLang="ko-KR" sz="2000" dirty="0"/>
              <a:t>Upgraded the kickers to deflect beam on the ideal orbit (Beyond Run 2) - </a:t>
            </a:r>
            <a:r>
              <a:rPr lang="en-US" altLang="ko-KR" sz="2000" i="1" dirty="0">
                <a:solidFill>
                  <a:srgbClr val="0070C0"/>
                </a:solidFill>
              </a:rPr>
              <a:t>Kicker</a:t>
            </a:r>
          </a:p>
          <a:p>
            <a:pPr marL="342900" indent="-342900">
              <a:buFont typeface="Arial" panose="020B0604020202020204" pitchFamily="34" charset="0"/>
              <a:buChar char="•"/>
            </a:pPr>
            <a:endParaRPr lang="en-US" altLang="ko-KR" sz="2000" dirty="0"/>
          </a:p>
          <a:p>
            <a:pPr marL="342900" indent="-342900">
              <a:buFont typeface="Arial" panose="020B0604020202020204" pitchFamily="34" charset="0"/>
              <a:buChar char="•"/>
            </a:pPr>
            <a:r>
              <a:rPr lang="en-US" altLang="ko-KR" sz="2000" dirty="0"/>
              <a:t>Improved mapping the perturbed magnetic field resulting from quad transient field - </a:t>
            </a:r>
            <a:r>
              <a:rPr lang="en-US" altLang="ko-KR" sz="2000" i="1" dirty="0">
                <a:solidFill>
                  <a:srgbClr val="0070C0"/>
                </a:solidFill>
              </a:rPr>
              <a:t>ESQ</a:t>
            </a:r>
          </a:p>
          <a:p>
            <a:pPr marL="342900" indent="-342900">
              <a:buFont typeface="Arial" panose="020B0604020202020204" pitchFamily="34" charset="0"/>
              <a:buChar char="•"/>
            </a:pPr>
            <a:endParaRPr lang="en-US" altLang="ko-KR" sz="2000" dirty="0"/>
          </a:p>
          <a:p>
            <a:endParaRPr lang="en-US" altLang="ko-KR" sz="2000" b="1" dirty="0"/>
          </a:p>
        </p:txBody>
      </p:sp>
      <p:sp>
        <p:nvSpPr>
          <p:cNvPr id="6" name="Rectangle 5">
            <a:extLst>
              <a:ext uri="{FF2B5EF4-FFF2-40B4-BE49-F238E27FC236}">
                <a16:creationId xmlns:a16="http://schemas.microsoft.com/office/drawing/2014/main" id="{7D205430-694D-0A97-A0E4-9C428703C0B0}"/>
              </a:ext>
            </a:extLst>
          </p:cNvPr>
          <p:cNvSpPr/>
          <p:nvPr/>
        </p:nvSpPr>
        <p:spPr>
          <a:xfrm>
            <a:off x="8807514" y="5437042"/>
            <a:ext cx="2990335" cy="840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The goal is 70 ppb</a:t>
            </a:r>
            <a:endParaRPr lang="ko-KR" altLang="en-US" b="1" dirty="0"/>
          </a:p>
        </p:txBody>
      </p:sp>
    </p:spTree>
    <p:extLst>
      <p:ext uri="{BB962C8B-B14F-4D97-AF65-F5344CB8AC3E}">
        <p14:creationId xmlns:p14="http://schemas.microsoft.com/office/powerpoint/2010/main" val="2905842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31</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7" y="174504"/>
            <a:ext cx="11023602"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957949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32</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4</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4418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FID (Free Induction Decay)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E32BDE6-59EC-F819-6BDA-9EF080678BB2}"/>
              </a:ext>
            </a:extLst>
          </p:cNvPr>
          <p:cNvSpPr txBox="1"/>
          <p:nvPr/>
        </p:nvSpPr>
        <p:spPr>
          <a:xfrm>
            <a:off x="727079" y="5656570"/>
            <a:ext cx="4312785" cy="369332"/>
          </a:xfrm>
          <a:prstGeom prst="rect">
            <a:avLst/>
          </a:prstGeom>
          <a:noFill/>
        </p:spPr>
        <p:txBody>
          <a:bodyPr wrap="square" rtlCol="0">
            <a:spAutoFit/>
          </a:bodyPr>
          <a:lstStyle/>
          <a:p>
            <a:r>
              <a:rPr lang="en-US" altLang="ko-KR" b="1" dirty="0"/>
              <a:t>Typical FID from a trolley probe</a:t>
            </a:r>
            <a:endParaRPr lang="ko-KR" altLang="en-US" b="1" dirty="0"/>
          </a:p>
        </p:txBody>
      </p:sp>
      <p:pic>
        <p:nvPicPr>
          <p:cNvPr id="8" name="Picture 7">
            <a:extLst>
              <a:ext uri="{FF2B5EF4-FFF2-40B4-BE49-F238E27FC236}">
                <a16:creationId xmlns:a16="http://schemas.microsoft.com/office/drawing/2014/main" id="{B388DADD-2D20-6904-3D40-6D12A0FC4169}"/>
              </a:ext>
            </a:extLst>
          </p:cNvPr>
          <p:cNvPicPr>
            <a:picLocks noChangeAspect="1"/>
          </p:cNvPicPr>
          <p:nvPr/>
        </p:nvPicPr>
        <p:blipFill>
          <a:blip r:embed="rId2"/>
          <a:stretch>
            <a:fillRect/>
          </a:stretch>
        </p:blipFill>
        <p:spPr>
          <a:xfrm>
            <a:off x="0" y="1960245"/>
            <a:ext cx="5292069" cy="360399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8D8421-FF9B-892C-E30E-0A25F3255A8A}"/>
                  </a:ext>
                </a:extLst>
              </p:cNvPr>
              <p:cNvSpPr txBox="1"/>
              <p:nvPr/>
            </p:nvSpPr>
            <p:spPr>
              <a:xfrm>
                <a:off x="5604386" y="1560134"/>
                <a:ext cx="6438262" cy="203132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ko-KR" altLang="en-US" i="1" smtClean="0">
                        <a:latin typeface="Cambria Math" panose="02040503050406030204" pitchFamily="18" charset="0"/>
                      </a:rPr>
                      <m:t>𝜋</m:t>
                    </m:r>
                  </m:oMath>
                </a14:m>
                <a:r>
                  <a:rPr lang="en-US" altLang="ko-KR" dirty="0"/>
                  <a:t>/2 pulse : proton spins from </a:t>
                </a:r>
                <a14:m>
                  <m:oMath xmlns:m="http://schemas.openxmlformats.org/officeDocument/2006/math">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𝑧</m:t>
                        </m:r>
                      </m:e>
                    </m:acc>
                  </m:oMath>
                </a14:m>
                <a:r>
                  <a:rPr lang="ko-KR" altLang="en-US" dirty="0"/>
                  <a:t> </a:t>
                </a:r>
                <a:r>
                  <a:rPr lang="en-US" altLang="ko-KR" dirty="0"/>
                  <a:t>- direction to x-y plane</a:t>
                </a:r>
              </a:p>
              <a:p>
                <a:pPr marL="285750" indent="-285750">
                  <a:buFont typeface="Arial" panose="020B0604020202020204" pitchFamily="34" charset="0"/>
                  <a:buChar char="•"/>
                </a:pPr>
                <a:r>
                  <a:rPr lang="en-US" altLang="ko-KR" dirty="0"/>
                  <a:t>FID signal: Proton spins </a:t>
                </a:r>
                <a:r>
                  <a:rPr lang="en-US" altLang="ko-KR" dirty="0" err="1"/>
                  <a:t>precessing</a:t>
                </a:r>
                <a:r>
                  <a:rPr lang="en-US" altLang="ko-KR" dirty="0"/>
                  <a:t> at angular frequency </a:t>
                </a:r>
                <a14:m>
                  <m:oMath xmlns:m="http://schemas.openxmlformats.org/officeDocument/2006/math">
                    <m:r>
                      <a:rPr lang="ko-KR" altLang="en-US" i="1" smtClean="0">
                        <a:latin typeface="Cambria Math" panose="02040503050406030204" pitchFamily="18" charset="0"/>
                      </a:rPr>
                      <m:t>𝜔</m:t>
                    </m:r>
                  </m:oMath>
                </a14:m>
                <a:r>
                  <a:rPr lang="en-US" altLang="ko-KR" dirty="0"/>
                  <a:t> and rotating magnetic field induced EMF in the pick-up coils. Signal read out by electronics</a:t>
                </a:r>
              </a:p>
              <a:p>
                <a:pPr marL="285750" indent="-285750">
                  <a:buFont typeface="Arial" panose="020B0604020202020204" pitchFamily="34" charset="0"/>
                  <a:buChar char="•"/>
                </a:pPr>
                <a:r>
                  <a:rPr lang="en-US" altLang="ko-KR" dirty="0"/>
                  <a:t>Amplitude decays due to energy loss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1</m:t>
                        </m:r>
                      </m:sub>
                    </m:sSub>
                    <m:r>
                      <a:rPr lang="en-US" altLang="ko-KR" b="0" i="1" smtClean="0">
                        <a:latin typeface="Cambria Math" panose="02040503050406030204" pitchFamily="18" charset="0"/>
                      </a:rPr>
                      <m:t>)</m:t>
                    </m:r>
                  </m:oMath>
                </a14:m>
                <a:r>
                  <a:rPr lang="en-US" altLang="ko-KR" dirty="0"/>
                  <a:t> and decoherence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2</m:t>
                        </m:r>
                      </m:sub>
                    </m:sSub>
                    <m:r>
                      <a:rPr lang="en-US" altLang="ko-KR" b="0" i="1" smtClean="0">
                        <a:latin typeface="Cambria Math" panose="02040503050406030204" pitchFamily="18" charset="0"/>
                      </a:rPr>
                      <m:t>)</m:t>
                    </m:r>
                  </m:oMath>
                </a14:m>
                <a:r>
                  <a:rPr lang="en-US" altLang="ko-KR" dirty="0"/>
                  <a:t>.</a:t>
                </a:r>
              </a:p>
              <a:p>
                <a:pPr marL="285750" indent="-285750">
                  <a:buFont typeface="Arial" panose="020B0604020202020204" pitchFamily="34" charset="0"/>
                  <a:buChar char="•"/>
                </a:pPr>
                <a:endParaRPr lang="ko-KR" altLang="en-US" dirty="0"/>
              </a:p>
            </p:txBody>
          </p:sp>
        </mc:Choice>
        <mc:Fallback xmlns="">
          <p:sp>
            <p:nvSpPr>
              <p:cNvPr id="9" name="TextBox 8">
                <a:extLst>
                  <a:ext uri="{FF2B5EF4-FFF2-40B4-BE49-F238E27FC236}">
                    <a16:creationId xmlns:a16="http://schemas.microsoft.com/office/drawing/2014/main" id="{948D8421-FF9B-892C-E30E-0A25F3255A8A}"/>
                  </a:ext>
                </a:extLst>
              </p:cNvPr>
              <p:cNvSpPr txBox="1">
                <a:spLocks noRot="1" noChangeAspect="1" noMove="1" noResize="1" noEditPoints="1" noAdjustHandles="1" noChangeArrowheads="1" noChangeShapeType="1" noTextEdit="1"/>
              </p:cNvSpPr>
              <p:nvPr/>
            </p:nvSpPr>
            <p:spPr>
              <a:xfrm>
                <a:off x="5604386" y="1560134"/>
                <a:ext cx="6438262" cy="2031325"/>
              </a:xfrm>
              <a:prstGeom prst="rect">
                <a:avLst/>
              </a:prstGeom>
              <a:blipFill>
                <a:blip r:embed="rId3"/>
                <a:stretch>
                  <a:fillRect l="-568" t="-180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74454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33</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4</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NMR Technique</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4418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FID (Free Induction Decay)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E32BDE6-59EC-F819-6BDA-9EF080678BB2}"/>
              </a:ext>
            </a:extLst>
          </p:cNvPr>
          <p:cNvSpPr txBox="1"/>
          <p:nvPr/>
        </p:nvSpPr>
        <p:spPr>
          <a:xfrm>
            <a:off x="727079" y="5656570"/>
            <a:ext cx="4312785" cy="369332"/>
          </a:xfrm>
          <a:prstGeom prst="rect">
            <a:avLst/>
          </a:prstGeom>
          <a:noFill/>
        </p:spPr>
        <p:txBody>
          <a:bodyPr wrap="square" rtlCol="0">
            <a:spAutoFit/>
          </a:bodyPr>
          <a:lstStyle/>
          <a:p>
            <a:r>
              <a:rPr lang="en-US" altLang="ko-KR" b="1" dirty="0"/>
              <a:t>Typical FID from a trolley probe</a:t>
            </a:r>
            <a:endParaRPr lang="ko-KR" altLang="en-US" b="1" dirty="0"/>
          </a:p>
        </p:txBody>
      </p:sp>
      <p:pic>
        <p:nvPicPr>
          <p:cNvPr id="8" name="Picture 7">
            <a:extLst>
              <a:ext uri="{FF2B5EF4-FFF2-40B4-BE49-F238E27FC236}">
                <a16:creationId xmlns:a16="http://schemas.microsoft.com/office/drawing/2014/main" id="{B388DADD-2D20-6904-3D40-6D12A0FC4169}"/>
              </a:ext>
            </a:extLst>
          </p:cNvPr>
          <p:cNvPicPr>
            <a:picLocks noChangeAspect="1"/>
          </p:cNvPicPr>
          <p:nvPr/>
        </p:nvPicPr>
        <p:blipFill>
          <a:blip r:embed="rId2"/>
          <a:stretch>
            <a:fillRect/>
          </a:stretch>
        </p:blipFill>
        <p:spPr>
          <a:xfrm>
            <a:off x="0" y="1960245"/>
            <a:ext cx="5292069" cy="360399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8D8421-FF9B-892C-E30E-0A25F3255A8A}"/>
                  </a:ext>
                </a:extLst>
              </p:cNvPr>
              <p:cNvSpPr txBox="1"/>
              <p:nvPr/>
            </p:nvSpPr>
            <p:spPr>
              <a:xfrm>
                <a:off x="5604386" y="1560134"/>
                <a:ext cx="6438262" cy="203132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ko-KR" altLang="en-US" i="1" smtClean="0">
                        <a:latin typeface="Cambria Math" panose="02040503050406030204" pitchFamily="18" charset="0"/>
                      </a:rPr>
                      <m:t>𝜋</m:t>
                    </m:r>
                  </m:oMath>
                </a14:m>
                <a:r>
                  <a:rPr lang="en-US" altLang="ko-KR" dirty="0"/>
                  <a:t>/2 pulse : proton spins flip from </a:t>
                </a:r>
                <a14:m>
                  <m:oMath xmlns:m="http://schemas.openxmlformats.org/officeDocument/2006/math">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𝑧</m:t>
                        </m:r>
                      </m:e>
                    </m:acc>
                  </m:oMath>
                </a14:m>
                <a:r>
                  <a:rPr lang="ko-KR" altLang="en-US" dirty="0"/>
                  <a:t> </a:t>
                </a:r>
                <a:r>
                  <a:rPr lang="en-US" altLang="ko-KR" dirty="0"/>
                  <a:t>- direction to x-y plane</a:t>
                </a:r>
              </a:p>
              <a:p>
                <a:pPr marL="285750" indent="-285750">
                  <a:buFont typeface="Arial" panose="020B0604020202020204" pitchFamily="34" charset="0"/>
                  <a:buChar char="•"/>
                </a:pPr>
                <a:r>
                  <a:rPr lang="en-US" altLang="ko-KR" dirty="0"/>
                  <a:t>FID signal: Proton spins </a:t>
                </a:r>
                <a:r>
                  <a:rPr lang="en-US" altLang="ko-KR" dirty="0" err="1"/>
                  <a:t>precessing</a:t>
                </a:r>
                <a:r>
                  <a:rPr lang="en-US" altLang="ko-KR" dirty="0"/>
                  <a:t> at angular frequency </a:t>
                </a:r>
                <a14:m>
                  <m:oMath xmlns:m="http://schemas.openxmlformats.org/officeDocument/2006/math">
                    <m:r>
                      <a:rPr lang="ko-KR" altLang="en-US" i="1" smtClean="0">
                        <a:latin typeface="Cambria Math" panose="02040503050406030204" pitchFamily="18" charset="0"/>
                      </a:rPr>
                      <m:t>𝜔</m:t>
                    </m:r>
                  </m:oMath>
                </a14:m>
                <a:r>
                  <a:rPr lang="en-US" altLang="ko-KR" dirty="0"/>
                  <a:t> and rotating magnetic field induced EMF in the pick-up coils. Signal read out by electronics</a:t>
                </a:r>
              </a:p>
              <a:p>
                <a:pPr marL="285750" indent="-285750">
                  <a:buFont typeface="Arial" panose="020B0604020202020204" pitchFamily="34" charset="0"/>
                  <a:buChar char="•"/>
                </a:pPr>
                <a:r>
                  <a:rPr lang="en-US" altLang="ko-KR" dirty="0"/>
                  <a:t>Amplitude decays due to energy loss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1</m:t>
                        </m:r>
                      </m:sub>
                    </m:sSub>
                    <m:r>
                      <a:rPr lang="en-US" altLang="ko-KR" b="0" i="1" smtClean="0">
                        <a:latin typeface="Cambria Math" panose="02040503050406030204" pitchFamily="18" charset="0"/>
                      </a:rPr>
                      <m:t>)</m:t>
                    </m:r>
                  </m:oMath>
                </a14:m>
                <a:r>
                  <a:rPr lang="en-US" altLang="ko-KR" dirty="0"/>
                  <a:t> and decoherence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2</m:t>
                        </m:r>
                      </m:sub>
                    </m:sSub>
                    <m:r>
                      <a:rPr lang="en-US" altLang="ko-KR" b="0" i="1" smtClean="0">
                        <a:latin typeface="Cambria Math" panose="02040503050406030204" pitchFamily="18" charset="0"/>
                      </a:rPr>
                      <m:t>)</m:t>
                    </m:r>
                  </m:oMath>
                </a14:m>
                <a:r>
                  <a:rPr lang="en-US" altLang="ko-KR" dirty="0"/>
                  <a:t>.</a:t>
                </a:r>
              </a:p>
              <a:p>
                <a:pPr marL="285750" indent="-285750">
                  <a:buFont typeface="Arial" panose="020B0604020202020204" pitchFamily="34" charset="0"/>
                  <a:buChar char="•"/>
                </a:pPr>
                <a:endParaRPr lang="ko-KR" altLang="en-US" dirty="0"/>
              </a:p>
            </p:txBody>
          </p:sp>
        </mc:Choice>
        <mc:Fallback xmlns="">
          <p:sp>
            <p:nvSpPr>
              <p:cNvPr id="9" name="TextBox 8">
                <a:extLst>
                  <a:ext uri="{FF2B5EF4-FFF2-40B4-BE49-F238E27FC236}">
                    <a16:creationId xmlns:a16="http://schemas.microsoft.com/office/drawing/2014/main" id="{948D8421-FF9B-892C-E30E-0A25F3255A8A}"/>
                  </a:ext>
                </a:extLst>
              </p:cNvPr>
              <p:cNvSpPr txBox="1">
                <a:spLocks noRot="1" noChangeAspect="1" noMove="1" noResize="1" noEditPoints="1" noAdjustHandles="1" noChangeArrowheads="1" noChangeShapeType="1" noTextEdit="1"/>
              </p:cNvSpPr>
              <p:nvPr/>
            </p:nvSpPr>
            <p:spPr>
              <a:xfrm>
                <a:off x="5604386" y="1560134"/>
                <a:ext cx="6438262" cy="2031325"/>
              </a:xfrm>
              <a:prstGeom prst="rect">
                <a:avLst/>
              </a:prstGeom>
              <a:blipFill>
                <a:blip r:embed="rId3"/>
                <a:stretch>
                  <a:fillRect l="-568" t="-1802"/>
                </a:stretch>
              </a:blipFill>
            </p:spPr>
            <p:txBody>
              <a:bodyPr/>
              <a:lstStyle/>
              <a:p>
                <a:r>
                  <a:rPr lang="ko-KR" altLang="en-US">
                    <a:noFill/>
                  </a:rPr>
                  <a:t> </a:t>
                </a:r>
              </a:p>
            </p:txBody>
          </p:sp>
        </mc:Fallback>
      </mc:AlternateContent>
      <p:sp>
        <p:nvSpPr>
          <p:cNvPr id="7" name="TextBox 6">
            <a:extLst>
              <a:ext uri="{FF2B5EF4-FFF2-40B4-BE49-F238E27FC236}">
                <a16:creationId xmlns:a16="http://schemas.microsoft.com/office/drawing/2014/main" id="{B1B4303C-C816-13EA-1D1E-681EBEDD4EBE}"/>
              </a:ext>
            </a:extLst>
          </p:cNvPr>
          <p:cNvSpPr txBox="1"/>
          <p:nvPr/>
        </p:nvSpPr>
        <p:spPr>
          <a:xfrm>
            <a:off x="5429230" y="3577575"/>
            <a:ext cx="2505096" cy="369332"/>
          </a:xfrm>
          <a:prstGeom prst="rect">
            <a:avLst/>
          </a:prstGeom>
          <a:solidFill>
            <a:schemeClr val="bg2"/>
          </a:solidFill>
        </p:spPr>
        <p:txBody>
          <a:bodyPr wrap="square" rtlCol="0">
            <a:spAutoFit/>
          </a:bodyPr>
          <a:lstStyle/>
          <a:p>
            <a:r>
              <a:rPr lang="en-US" altLang="ko-KR" b="1" dirty="0">
                <a:solidFill>
                  <a:srgbClr val="002060"/>
                </a:solidFill>
              </a:rPr>
              <a:t>Uniform Field Model</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B70D3E-8ADA-9E91-5705-8BB93D5F1CBE}"/>
                  </a:ext>
                </a:extLst>
              </p:cNvPr>
              <p:cNvSpPr txBox="1"/>
              <p:nvPr/>
            </p:nvSpPr>
            <p:spPr>
              <a:xfrm>
                <a:off x="5657869" y="4219445"/>
                <a:ext cx="4552913" cy="1806457"/>
              </a:xfrm>
              <a:prstGeom prst="rect">
                <a:avLst/>
              </a:prstGeom>
              <a:solidFill>
                <a:schemeClr val="accent6">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𝑓</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𝑡</m:t>
                          </m:r>
                        </m:e>
                      </m:d>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𝐴</m:t>
                      </m:r>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exp</m:t>
                          </m:r>
                        </m:fName>
                        <m:e>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𝑡</m:t>
                                  </m:r>
                                </m:num>
                                <m:den>
                                  <m:r>
                                    <a:rPr lang="ko-KR" altLang="en-US" sz="2000" b="0" i="1" smtClean="0">
                                      <a:latin typeface="Cambria Math" panose="02040503050406030204" pitchFamily="18" charset="0"/>
                                    </a:rPr>
                                    <m:t>𝜏</m:t>
                                  </m:r>
                                </m:den>
                              </m:f>
                            </m:e>
                          </m:d>
                        </m:e>
                      </m:func>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exp</m:t>
                          </m:r>
                        </m:fName>
                        <m:e>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𝑖</m:t>
                              </m:r>
                              <m:d>
                                <m:dPr>
                                  <m:ctrlPr>
                                    <a:rPr lang="en-US" altLang="ko-KR" sz="2000" b="0" i="1" smtClean="0">
                                      <a:latin typeface="Cambria Math" panose="02040503050406030204" pitchFamily="18" charset="0"/>
                                    </a:rPr>
                                  </m:ctrlPr>
                                </m:dPr>
                                <m:e>
                                  <m:r>
                                    <a:rPr lang="ko-KR" altLang="en-US" sz="2000" b="0" i="1" smtClean="0">
                                      <a:latin typeface="Cambria Math" panose="02040503050406030204" pitchFamily="18" charset="0"/>
                                    </a:rPr>
                                    <m:t>𝜔</m:t>
                                  </m:r>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 </m:t>
                                  </m:r>
                                  <m:sSub>
                                    <m:sSubPr>
                                      <m:ctrlPr>
                                        <a:rPr lang="en-US" altLang="ko-KR" sz="2000" b="0" i="1" smtClean="0">
                                          <a:solidFill>
                                            <a:srgbClr val="002060"/>
                                          </a:solidFill>
                                          <a:latin typeface="Cambria Math" panose="02040503050406030204" pitchFamily="18" charset="0"/>
                                        </a:rPr>
                                      </m:ctrlPr>
                                    </m:sSubPr>
                                    <m:e>
                                      <m:r>
                                        <a:rPr lang="ko-KR" altLang="en-US" sz="2000" b="0" i="1" smtClean="0">
                                          <a:solidFill>
                                            <a:srgbClr val="002060"/>
                                          </a:solidFill>
                                          <a:latin typeface="Cambria Math" panose="02040503050406030204" pitchFamily="18" charset="0"/>
                                        </a:rPr>
                                        <m:t>𝜙</m:t>
                                      </m:r>
                                    </m:e>
                                    <m:sub>
                                      <m:r>
                                        <a:rPr lang="en-US" altLang="ko-KR" sz="2000" b="0" i="1" smtClean="0">
                                          <a:solidFill>
                                            <a:srgbClr val="002060"/>
                                          </a:solidFill>
                                          <a:latin typeface="Cambria Math" panose="02040503050406030204" pitchFamily="18" charset="0"/>
                                        </a:rPr>
                                        <m:t>0</m:t>
                                      </m:r>
                                    </m:sub>
                                  </m:sSub>
                                </m:e>
                              </m:d>
                            </m:e>
                          </m:d>
                        </m:e>
                      </m:func>
                      <m:r>
                        <a:rPr lang="en-US" altLang="ko-KR" sz="2000" b="0" i="1" smtClean="0">
                          <a:latin typeface="Cambria Math" panose="02040503050406030204" pitchFamily="18" charset="0"/>
                        </a:rPr>
                        <m:t>, </m:t>
                      </m:r>
                    </m:oMath>
                  </m:oMathPara>
                </a14:m>
                <a:endParaRPr lang="en-US" altLang="ko-KR" sz="2000" b="0" dirty="0"/>
              </a:p>
              <a:p>
                <a:endParaRPr lang="en-US" altLang="ko-KR" sz="2000" b="0" dirty="0"/>
              </a:p>
              <a:p>
                <a:pPr/>
                <a14:m>
                  <m:oMathPara xmlns:m="http://schemas.openxmlformats.org/officeDocument/2006/math">
                    <m:oMathParaPr>
                      <m:jc m:val="centerGroup"/>
                    </m:oMathParaPr>
                    <m:oMath xmlns:m="http://schemas.openxmlformats.org/officeDocument/2006/math">
                      <m:f>
                        <m:fPr>
                          <m:ctrlPr>
                            <a:rPr lang="en-US" altLang="ko-KR" sz="200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ko-KR" altLang="en-US" sz="2000" i="1" smtClean="0">
                              <a:latin typeface="Cambria Math" panose="02040503050406030204" pitchFamily="18" charset="0"/>
                            </a:rPr>
                            <m:t>𝜏</m:t>
                          </m:r>
                        </m:den>
                      </m:f>
                      <m:r>
                        <a:rPr lang="en-US" altLang="ko-KR" sz="2000" b="0" i="1" smtClean="0">
                          <a:latin typeface="Cambria Math" panose="02040503050406030204" pitchFamily="18" charset="0"/>
                        </a:rPr>
                        <m:t>= </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𝑇</m:t>
                              </m:r>
                            </m:e>
                            <m:sub>
                              <m:r>
                                <a:rPr lang="en-US" altLang="ko-KR" sz="2000" b="0" i="1" smtClean="0">
                                  <a:latin typeface="Cambria Math" panose="02040503050406030204" pitchFamily="18" charset="0"/>
                                </a:rPr>
                                <m:t>1</m:t>
                              </m:r>
                            </m:sub>
                          </m:sSub>
                        </m:den>
                      </m:f>
                      <m:r>
                        <a:rPr lang="en-US" altLang="ko-KR" sz="2000" b="0" i="1" smtClean="0">
                          <a:latin typeface="Cambria Math" panose="02040503050406030204" pitchFamily="18" charset="0"/>
                        </a:rPr>
                        <m:t>+ </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𝑇</m:t>
                              </m:r>
                            </m:e>
                            <m:sub>
                              <m:r>
                                <a:rPr lang="en-US" altLang="ko-KR" sz="2000" b="0" i="1" smtClean="0">
                                  <a:latin typeface="Cambria Math" panose="02040503050406030204" pitchFamily="18" charset="0"/>
                                </a:rPr>
                                <m:t>2</m:t>
                              </m:r>
                            </m:sub>
                          </m:sSub>
                        </m:den>
                      </m:f>
                    </m:oMath>
                  </m:oMathPara>
                </a14:m>
                <a:endParaRPr lang="en-US" altLang="ko-KR" sz="2000" dirty="0"/>
              </a:p>
              <a:p>
                <a:endParaRPr lang="ko-KR" altLang="en-US" sz="2000" dirty="0"/>
              </a:p>
            </p:txBody>
          </p:sp>
        </mc:Choice>
        <mc:Fallback xmlns="">
          <p:sp>
            <p:nvSpPr>
              <p:cNvPr id="10" name="TextBox 9">
                <a:extLst>
                  <a:ext uri="{FF2B5EF4-FFF2-40B4-BE49-F238E27FC236}">
                    <a16:creationId xmlns:a16="http://schemas.microsoft.com/office/drawing/2014/main" id="{34B70D3E-8ADA-9E91-5705-8BB93D5F1CBE}"/>
                  </a:ext>
                </a:extLst>
              </p:cNvPr>
              <p:cNvSpPr txBox="1">
                <a:spLocks noRot="1" noChangeAspect="1" noMove="1" noResize="1" noEditPoints="1" noAdjustHandles="1" noChangeArrowheads="1" noChangeShapeType="1" noTextEdit="1"/>
              </p:cNvSpPr>
              <p:nvPr/>
            </p:nvSpPr>
            <p:spPr>
              <a:xfrm>
                <a:off x="5657869" y="4219445"/>
                <a:ext cx="4552913" cy="1806457"/>
              </a:xfrm>
              <a:prstGeom prst="rect">
                <a:avLst/>
              </a:prstGeom>
              <a:blipFill>
                <a:blip r:embed="rId4"/>
                <a:stretch>
                  <a:fillRect/>
                </a:stretch>
              </a:blipFill>
            </p:spPr>
            <p:txBody>
              <a:bodyPr/>
              <a:lstStyle/>
              <a:p>
                <a:r>
                  <a:rPr lang="ko-KR" altLang="en-US">
                    <a:noFill/>
                  </a:rPr>
                  <a:t> </a:t>
                </a:r>
              </a:p>
            </p:txBody>
          </p:sp>
        </mc:Fallback>
      </mc:AlternateContent>
      <p:cxnSp>
        <p:nvCxnSpPr>
          <p:cNvPr id="12" name="Straight Arrow Connector 11">
            <a:extLst>
              <a:ext uri="{FF2B5EF4-FFF2-40B4-BE49-F238E27FC236}">
                <a16:creationId xmlns:a16="http://schemas.microsoft.com/office/drawing/2014/main" id="{2CBAE636-CD42-2136-C2D6-C6FDBF776D3F}"/>
              </a:ext>
            </a:extLst>
          </p:cNvPr>
          <p:cNvCxnSpPr>
            <a:cxnSpLocks/>
          </p:cNvCxnSpPr>
          <p:nvPr/>
        </p:nvCxnSpPr>
        <p:spPr>
          <a:xfrm flipH="1" flipV="1">
            <a:off x="9464040" y="4727448"/>
            <a:ext cx="402336" cy="347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226A4F-BAFD-68D8-0B05-AAAEFFEDD592}"/>
              </a:ext>
            </a:extLst>
          </p:cNvPr>
          <p:cNvSpPr txBox="1"/>
          <p:nvPr/>
        </p:nvSpPr>
        <p:spPr>
          <a:xfrm>
            <a:off x="9491472" y="5024329"/>
            <a:ext cx="2551176" cy="338554"/>
          </a:xfrm>
          <a:prstGeom prst="rect">
            <a:avLst/>
          </a:prstGeom>
          <a:noFill/>
        </p:spPr>
        <p:txBody>
          <a:bodyPr wrap="square" rtlCol="0">
            <a:spAutoFit/>
          </a:bodyPr>
          <a:lstStyle/>
          <a:p>
            <a:r>
              <a:rPr lang="en-US" altLang="ko-KR" sz="1600" dirty="0">
                <a:solidFill>
                  <a:srgbClr val="002060"/>
                </a:solidFill>
              </a:rPr>
              <a:t>Constant initial phase </a:t>
            </a:r>
            <a:endParaRPr lang="ko-KR" altLang="en-US" sz="1600" dirty="0">
              <a:solidFill>
                <a:srgbClr val="002060"/>
              </a:solidFill>
            </a:endParaRPr>
          </a:p>
        </p:txBody>
      </p:sp>
    </p:spTree>
    <p:extLst>
      <p:ext uri="{BB962C8B-B14F-4D97-AF65-F5344CB8AC3E}">
        <p14:creationId xmlns:p14="http://schemas.microsoft.com/office/powerpoint/2010/main" val="1763325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34</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5468111" cy="830997"/>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Non-uniform FID model</a:t>
            </a:r>
            <a:endParaRPr lang="ko-KR" altLang="en-US" sz="2400" b="1" dirty="0">
              <a:latin typeface="나눔스퀘어 ExtraBold" panose="020B0600000101010101" pitchFamily="50" charset="-127"/>
              <a:ea typeface="나눔스퀘어 ExtraBold" panose="020B0600000101010101" pitchFamily="50" charset="-127"/>
            </a:endParaRPr>
          </a:p>
          <a:p>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C40B4BD-0DFB-A26E-A675-9ECAC6301DB0}"/>
                  </a:ext>
                </a:extLst>
              </p:cNvPr>
              <p:cNvSpPr txBox="1"/>
              <p:nvPr/>
            </p:nvSpPr>
            <p:spPr>
              <a:xfrm>
                <a:off x="342899" y="1652946"/>
                <a:ext cx="11115675" cy="4560351"/>
              </a:xfrm>
              <a:prstGeom prst="rect">
                <a:avLst/>
              </a:prstGeom>
              <a:noFill/>
            </p:spPr>
            <p:txBody>
              <a:bodyPr wrap="square" rtlCol="0">
                <a:spAutoFit/>
              </a:bodyPr>
              <a:lstStyle/>
              <a:p>
                <a14:m>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Ω</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r>
                      <a:rPr lang="en-US" altLang="ko-KR" b="0" i="1" smtClean="0">
                        <a:latin typeface="Cambria Math" panose="02040503050406030204" pitchFamily="18" charset="0"/>
                        <a:ea typeface="Cambria Math" panose="02040503050406030204" pitchFamily="18" charset="0"/>
                      </a:rPr>
                      <m:t>)</m:t>
                    </m:r>
                  </m:oMath>
                </a14:m>
                <a:r>
                  <a:rPr lang="ko-KR" altLang="en-US" dirty="0"/>
                  <a:t> </a:t>
                </a:r>
                <a:r>
                  <a:rPr lang="en-US" altLang="ko-KR" dirty="0"/>
                  <a:t>: Precession angular frequencies as a function of position</a:t>
                </a:r>
              </a:p>
              <a:p>
                <a14:m>
                  <m:oMath xmlns:m="http://schemas.openxmlformats.org/officeDocument/2006/math">
                    <m:r>
                      <a:rPr lang="en-US" altLang="ko-KR" b="0" i="1" smtClean="0">
                        <a:latin typeface="Cambria Math" panose="02040503050406030204" pitchFamily="18" charset="0"/>
                      </a:rPr>
                      <m:t>𝐴</m:t>
                    </m:r>
                    <m:r>
                      <a:rPr lang="en-US" altLang="ko-KR" b="0" i="1" smtClean="0">
                        <a:latin typeface="Cambria Math" panose="02040503050406030204" pitchFamily="18" charset="0"/>
                      </a:rPr>
                      <m:t>(</m:t>
                    </m:r>
                    <m:r>
                      <a:rPr lang="en-US" altLang="ko-KR" b="0" i="1" smtClean="0">
                        <a:latin typeface="Cambria Math" panose="02040503050406030204" pitchFamily="18" charset="0"/>
                      </a:rPr>
                      <m:t>𝑥</m:t>
                    </m:r>
                    <m:r>
                      <a:rPr lang="en-US" altLang="ko-KR" b="0" i="1" smtClean="0">
                        <a:latin typeface="Cambria Math" panose="02040503050406030204" pitchFamily="18" charset="0"/>
                      </a:rPr>
                      <m:t>, </m:t>
                    </m:r>
                    <m:r>
                      <a:rPr lang="en-US" altLang="ko-KR" b="0" i="1" smtClean="0">
                        <a:latin typeface="Cambria Math" panose="02040503050406030204" pitchFamily="18" charset="0"/>
                      </a:rPr>
                      <m:t>𝑦</m:t>
                    </m:r>
                    <m:r>
                      <a:rPr lang="en-US" altLang="ko-KR" b="0" i="1" smtClean="0">
                        <a:latin typeface="Cambria Math" panose="02040503050406030204" pitchFamily="18" charset="0"/>
                      </a:rPr>
                      <m:t>, </m:t>
                    </m:r>
                    <m:r>
                      <a:rPr lang="en-US" altLang="ko-KR" b="0" i="1" smtClean="0">
                        <a:latin typeface="Cambria Math" panose="02040503050406030204" pitchFamily="18" charset="0"/>
                      </a:rPr>
                      <m:t>𝑧</m:t>
                    </m:r>
                    <m:r>
                      <a:rPr lang="en-US" altLang="ko-KR" b="0" i="1" smtClean="0">
                        <a:latin typeface="Cambria Math" panose="02040503050406030204" pitchFamily="18" charset="0"/>
                      </a:rPr>
                      <m:t>)</m:t>
                    </m:r>
                  </m:oMath>
                </a14:m>
                <a:r>
                  <a:rPr lang="ko-KR" altLang="en-US" dirty="0"/>
                  <a:t> </a:t>
                </a:r>
                <a:r>
                  <a:rPr lang="en-US" altLang="ko-KR" dirty="0"/>
                  <a:t>: Initial amplitude of the spin precession signal as a function of position</a:t>
                </a:r>
              </a:p>
              <a:p>
                <a14:m>
                  <m:oMath xmlns:m="http://schemas.openxmlformats.org/officeDocument/2006/math">
                    <m:r>
                      <a:rPr lang="ko-KR" altLang="en-US" i="1" smtClean="0">
                        <a:latin typeface="Cambria Math" panose="02040503050406030204" pitchFamily="18" charset="0"/>
                      </a:rPr>
                      <m:t>𝜂</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 </m:t>
                        </m:r>
                        <m:r>
                          <a:rPr lang="en-US" altLang="ko-KR" b="0" i="1" smtClean="0">
                            <a:latin typeface="Cambria Math" panose="02040503050406030204" pitchFamily="18" charset="0"/>
                          </a:rPr>
                          <m:t>𝑦</m:t>
                        </m:r>
                        <m:r>
                          <a:rPr lang="en-US" altLang="ko-KR" b="0" i="1" smtClean="0">
                            <a:latin typeface="Cambria Math" panose="02040503050406030204" pitchFamily="18" charset="0"/>
                          </a:rPr>
                          <m:t>, </m:t>
                        </m:r>
                        <m:r>
                          <a:rPr lang="en-US" altLang="ko-KR" b="0" i="1" smtClean="0">
                            <a:latin typeface="Cambria Math" panose="02040503050406030204" pitchFamily="18" charset="0"/>
                          </a:rPr>
                          <m:t>𝑧</m:t>
                        </m:r>
                      </m:e>
                    </m:d>
                  </m:oMath>
                </a14:m>
                <a:r>
                  <a:rPr lang="en-US" altLang="ko-KR" dirty="0"/>
                  <a:t> : Response function of the coil as a function of position</a:t>
                </a:r>
              </a:p>
              <a:p>
                <a:endParaRPr lang="en-US" altLang="ko-KR" dirty="0"/>
              </a:p>
              <a:p>
                <a:r>
                  <a:rPr lang="en-US" altLang="ko-KR" dirty="0"/>
                  <a:t>Assumption:</a:t>
                </a:r>
              </a:p>
              <a:p>
                <a:pPr marL="285750" indent="-285750">
                  <a:buFont typeface="Arial" panose="020B0604020202020204" pitchFamily="34" charset="0"/>
                  <a:buChar char="•"/>
                </a:pPr>
                <a:r>
                  <a:rPr lang="en-US" altLang="ko-KR" dirty="0"/>
                  <a:t>All spins </a:t>
                </a:r>
                <a:r>
                  <a:rPr lang="en-US" altLang="ko-KR" dirty="0" err="1"/>
                  <a:t>precess</a:t>
                </a:r>
                <a:r>
                  <a:rPr lang="en-US" altLang="ko-KR" dirty="0"/>
                  <a:t> independently with the same time constant </a:t>
                </a:r>
                <a14:m>
                  <m:oMath xmlns:m="http://schemas.openxmlformats.org/officeDocument/2006/math">
                    <m:r>
                      <a:rPr lang="ko-KR" altLang="en-US" i="1" smtClean="0">
                        <a:latin typeface="Cambria Math" panose="02040503050406030204" pitchFamily="18" charset="0"/>
                      </a:rPr>
                      <m:t>𝜏</m:t>
                    </m:r>
                  </m:oMath>
                </a14:m>
                <a:endParaRPr lang="en-US" altLang="ko-KR" dirty="0"/>
              </a:p>
              <a:p>
                <a:pPr marL="285750" indent="-285750">
                  <a:buFont typeface="Arial" panose="020B0604020202020204" pitchFamily="34" charset="0"/>
                  <a:buChar char="•"/>
                </a:pPr>
                <a:r>
                  <a:rPr lang="en-US" altLang="ko-KR" dirty="0"/>
                  <a:t>The precession phase (</a:t>
                </a: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𝜙</m:t>
                        </m:r>
                      </m:e>
                      <m:sub>
                        <m:r>
                          <a:rPr lang="en-US" altLang="ko-KR" b="0" i="1" smtClean="0">
                            <a:latin typeface="Cambria Math" panose="02040503050406030204" pitchFamily="18" charset="0"/>
                          </a:rPr>
                          <m:t>0</m:t>
                        </m:r>
                      </m:sub>
                    </m:sSub>
                  </m:oMath>
                </a14:m>
                <a:r>
                  <a:rPr lang="en-US" altLang="ko-KR" dirty="0"/>
                  <a:t>) at the end of the </a:t>
                </a:r>
                <a14:m>
                  <m:oMath xmlns:m="http://schemas.openxmlformats.org/officeDocument/2006/math">
                    <m:r>
                      <a:rPr lang="ko-KR" altLang="en-US" i="1" smtClean="0">
                        <a:latin typeface="Cambria Math" panose="02040503050406030204" pitchFamily="18" charset="0"/>
                      </a:rPr>
                      <m:t>𝜋</m:t>
                    </m:r>
                  </m:oMath>
                </a14:m>
                <a:r>
                  <a:rPr lang="en-US" altLang="ko-KR" dirty="0"/>
                  <a:t>/2 pulse is the same for all spins</a:t>
                </a:r>
              </a:p>
              <a:p>
                <a:pPr marL="285750" indent="-285750">
                  <a:buFont typeface="Arial" panose="020B0604020202020204" pitchFamily="34" charset="0"/>
                  <a:buChar char="•"/>
                </a:pPr>
                <a:endParaRPr lang="en-US" altLang="ko-KR" dirty="0"/>
              </a:p>
              <a:p>
                <a:r>
                  <a:rPr lang="en-US" altLang="ko-KR" dirty="0"/>
                  <a:t>With these two assumptions, one can integrate the contribution of each spin and obtain the total signal:</a:t>
                </a:r>
              </a:p>
              <a:p>
                <a:endParaRPr lang="en-US" altLang="ko-KR" dirty="0"/>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nary>
                        <m:naryPr>
                          <m:chr m:val="∭"/>
                          <m:limLoc m:val="undOvr"/>
                          <m:ctrlPr>
                            <a:rPr lang="en-US" altLang="ko-KR" b="0" i="1" smtClean="0">
                              <a:latin typeface="Cambria Math" panose="02040503050406030204" pitchFamily="18" charset="0"/>
                            </a:rPr>
                          </m:ctrlPr>
                        </m:naryPr>
                        <m:sub>
                          <m:r>
                            <m:rPr>
                              <m:brk m:alnAt="24"/>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p>
                        <m:e>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m:rPr>
                                      <m:sty m:val="p"/>
                                    </m:rPr>
                                    <a:rPr lang="el-GR" altLang="ko-KR" b="0" i="1" smtClean="0">
                                      <a:latin typeface="Cambria Math" panose="02040503050406030204" pitchFamily="18" charset="0"/>
                                      <a:ea typeface="Cambria Math" panose="02040503050406030204" pitchFamily="18" charset="0"/>
                                    </a:rPr>
                                    <m:t>Ω</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e>
                                  </m:d>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ea typeface="Cambria Math" panose="02040503050406030204" pitchFamily="18" charset="0"/>
                                        </a:rPr>
                                        <m:t>𝜙</m:t>
                                      </m:r>
                                    </m:e>
                                    <m:sub>
                                      <m:r>
                                        <a:rPr lang="en-US" altLang="ko-KR" b="0" i="1" smtClean="0">
                                          <a:latin typeface="Cambria Math" panose="02040503050406030204" pitchFamily="18" charset="0"/>
                                          <a:ea typeface="Cambria Math" panose="02040503050406030204" pitchFamily="18" charset="0"/>
                                        </a:rPr>
                                        <m:t>0</m:t>
                                      </m:r>
                                    </m:sub>
                                  </m:sSub>
                                </m:e>
                              </m:d>
                            </m:e>
                          </m:func>
                          <m:r>
                            <a:rPr lang="en-US" altLang="ko-KR" b="0" i="1" smtClean="0">
                              <a:latin typeface="Cambria Math" panose="02040503050406030204" pitchFamily="18" charset="0"/>
                              <a:ea typeface="Cambria Math" panose="02040503050406030204" pitchFamily="18" charset="0"/>
                            </a:rPr>
                            <m:t>𝐴</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e>
                          </m:d>
                          <m:r>
                            <a:rPr lang="en-US" altLang="ko-KR" b="0" i="1" smtClean="0">
                              <a:latin typeface="Cambria Math" panose="02040503050406030204" pitchFamily="18" charset="0"/>
                              <a:ea typeface="Cambria Math" panose="02040503050406030204" pitchFamily="18" charset="0"/>
                            </a:rPr>
                            <m:t> </m:t>
                          </m:r>
                          <m:r>
                            <a:rPr lang="ko-KR" altLang="en-US" b="0" i="1" smtClean="0">
                              <a:latin typeface="Cambria Math" panose="02040503050406030204" pitchFamily="18" charset="0"/>
                              <a:ea typeface="Cambria Math" panose="02040503050406030204" pitchFamily="18" charset="0"/>
                            </a:rPr>
                            <m:t>𝜂</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e>
                          </m:d>
                        </m:e>
                      </m:nary>
                      <m:r>
                        <a:rPr lang="en-US" altLang="ko-KR" b="0" i="1" smtClean="0">
                          <a:latin typeface="Cambria Math" panose="02040503050406030204" pitchFamily="18" charset="0"/>
                        </a:rPr>
                        <m:t>𝑑𝑥𝑑𝑦𝑑𝑧</m:t>
                      </m:r>
                    </m:oMath>
                  </m:oMathPara>
                </a14:m>
                <a:endParaRPr lang="en-US" altLang="ko-KR" dirty="0"/>
              </a:p>
              <a:p>
                <a:endParaRPr lang="en-US" altLang="ko-KR" dirty="0"/>
              </a:p>
              <a:p>
                <a:r>
                  <a:rPr lang="en-US" altLang="ko-KR" dirty="0"/>
                  <a:t>where the precession angular frequency </a:t>
                </a:r>
                <a14:m>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Ω</m:t>
                    </m:r>
                  </m:oMath>
                </a14:m>
                <a:r>
                  <a:rPr lang="ko-KR" altLang="en-US" dirty="0"/>
                  <a:t> </a:t>
                </a:r>
                <a:r>
                  <a:rPr lang="en-US" altLang="ko-KR" dirty="0"/>
                  <a:t>becomes space-dependent. Insert the identity operator </a:t>
                </a:r>
                <a14:m>
                  <m:oMath xmlns:m="http://schemas.openxmlformats.org/officeDocument/2006/math">
                    <m:nary>
                      <m:naryPr>
                        <m:limLoc m:val="undOvr"/>
                        <m:subHide m:val="on"/>
                        <m:supHide m:val="on"/>
                        <m:ctrlPr>
                          <a:rPr lang="en-US" altLang="ko-KR" i="1" smtClean="0">
                            <a:latin typeface="Cambria Math" panose="02040503050406030204" pitchFamily="18" charset="0"/>
                          </a:rPr>
                        </m:ctrlPr>
                      </m:naryPr>
                      <m:sub/>
                      <m:sup/>
                      <m:e>
                        <m:r>
                          <a:rPr lang="ko-KR" altLang="en-US" i="1" smtClean="0">
                            <a:latin typeface="Cambria Math" panose="02040503050406030204" pitchFamily="18" charset="0"/>
                          </a:rPr>
                          <m:t>𝛿</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m:t>
                            </m:r>
                            <m:r>
                              <m:rPr>
                                <m:sty m:val="p"/>
                              </m:rPr>
                              <a:rPr lang="el-GR" altLang="ko-KR" b="0" i="1" smtClean="0">
                                <a:latin typeface="Cambria Math" panose="02040503050406030204" pitchFamily="18" charset="0"/>
                                <a:ea typeface="Cambria Math" panose="02040503050406030204" pitchFamily="18" charset="0"/>
                              </a:rPr>
                              <m:t>Ω</m:t>
                            </m:r>
                          </m:e>
                        </m:d>
                      </m:e>
                    </m:nary>
                    <m:r>
                      <a:rPr lang="en-US" altLang="ko-KR" b="0" i="1" smtClean="0">
                        <a:latin typeface="Cambria Math" panose="02040503050406030204" pitchFamily="18" charset="0"/>
                      </a:rPr>
                      <m:t>𝑑</m:t>
                    </m:r>
                    <m:r>
                      <a:rPr lang="ko-KR" altLang="en-US" b="0" i="1" smtClean="0">
                        <a:latin typeface="Cambria Math" panose="02040503050406030204" pitchFamily="18" charset="0"/>
                      </a:rPr>
                      <m:t>𝜔</m:t>
                    </m:r>
                  </m:oMath>
                </a14:m>
                <a:r>
                  <a:rPr lang="ko-KR" altLang="en-US" dirty="0"/>
                  <a:t> </a:t>
                </a:r>
                <a:r>
                  <a:rPr lang="en-US" altLang="ko-KR" dirty="0"/>
                  <a:t>for rewrite the equation above for final equation on slide </a:t>
                </a:r>
                <a:r>
                  <a:rPr lang="en-US" altLang="ko-KR" dirty="0">
                    <a:hlinkClick r:id="rId2" action="ppaction://hlinksldjump"/>
                  </a:rPr>
                  <a:t>17</a:t>
                </a:r>
                <a:endParaRPr lang="ko-KR" altLang="en-US" dirty="0"/>
              </a:p>
            </p:txBody>
          </p:sp>
        </mc:Choice>
        <mc:Fallback xmlns="">
          <p:sp>
            <p:nvSpPr>
              <p:cNvPr id="8" name="TextBox 7">
                <a:extLst>
                  <a:ext uri="{FF2B5EF4-FFF2-40B4-BE49-F238E27FC236}">
                    <a16:creationId xmlns:a16="http://schemas.microsoft.com/office/drawing/2014/main" id="{3C40B4BD-0DFB-A26E-A675-9ECAC6301DB0}"/>
                  </a:ext>
                </a:extLst>
              </p:cNvPr>
              <p:cNvSpPr txBox="1">
                <a:spLocks noRot="1" noChangeAspect="1" noMove="1" noResize="1" noEditPoints="1" noAdjustHandles="1" noChangeArrowheads="1" noChangeShapeType="1" noTextEdit="1"/>
              </p:cNvSpPr>
              <p:nvPr/>
            </p:nvSpPr>
            <p:spPr>
              <a:xfrm>
                <a:off x="342899" y="1652946"/>
                <a:ext cx="11115675" cy="4560351"/>
              </a:xfrm>
              <a:prstGeom prst="rect">
                <a:avLst/>
              </a:prstGeom>
              <a:blipFill>
                <a:blip r:embed="rId3"/>
                <a:stretch>
                  <a:fillRect l="-3673" t="-668" b="-1657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643690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35</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698601"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cxnSp>
        <p:nvCxnSpPr>
          <p:cNvPr id="26" name="직선 연결선 21">
            <a:extLst>
              <a:ext uri="{FF2B5EF4-FFF2-40B4-BE49-F238E27FC236}">
                <a16:creationId xmlns:a16="http://schemas.microsoft.com/office/drawing/2014/main" id="{2B8425F1-8ADB-24BE-0718-54547A466D74}"/>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75F15CB-7F88-C0D5-2890-45D380FD6822}"/>
                  </a:ext>
                </a:extLst>
              </p:cNvPr>
              <p:cNvSpPr txBox="1"/>
              <p:nvPr/>
            </p:nvSpPr>
            <p:spPr>
              <a:xfrm>
                <a:off x="271778" y="1656599"/>
                <a:ext cx="11319858"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In a </a:t>
                </a:r>
                <a:r>
                  <a:rPr lang="en-US" altLang="ko-KR" b="1" i="1" dirty="0">
                    <a:solidFill>
                      <a:srgbClr val="002060"/>
                    </a:solidFill>
                  </a:rPr>
                  <a:t>non-uniform field</a:t>
                </a:r>
                <a:r>
                  <a:rPr lang="en-US" altLang="ko-KR" dirty="0"/>
                  <a:t>…</a:t>
                </a:r>
              </a:p>
              <a:p>
                <a:pPr marL="742950" lvl="1" indent="-285750">
                  <a:buFont typeface="Arial" panose="020B0604020202020204" pitchFamily="34" charset="0"/>
                  <a:buChar char="•"/>
                </a:pPr>
                <a:r>
                  <a:rPr lang="en-US" altLang="ko-KR" dirty="0"/>
                  <a:t>Protons at different positions </a:t>
                </a:r>
                <a:r>
                  <a:rPr lang="en-US" altLang="ko-KR" dirty="0" err="1"/>
                  <a:t>precess</a:t>
                </a:r>
                <a:r>
                  <a:rPr lang="en-US" altLang="ko-KR" dirty="0"/>
                  <a:t> at different angular frequency, </a:t>
                </a:r>
                <a14:m>
                  <m:oMath xmlns:m="http://schemas.openxmlformats.org/officeDocument/2006/math">
                    <m:r>
                      <a:rPr lang="el-GR" altLang="ko-KR" b="1" i="1" smtClean="0">
                        <a:latin typeface="Cambria Math" panose="02040503050406030204" pitchFamily="18" charset="0"/>
                        <a:ea typeface="Cambria Math" panose="02040503050406030204" pitchFamily="18" charset="0"/>
                      </a:rPr>
                      <m:t>𝜴</m:t>
                    </m:r>
                    <m:r>
                      <a:rPr lang="en-US" altLang="ko-KR" b="1" i="1" smtClean="0">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𝒙</m:t>
                    </m:r>
                    <m:r>
                      <a:rPr lang="en-US" altLang="ko-KR" b="1" i="1" smtClean="0">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𝒚</m:t>
                    </m:r>
                    <m:r>
                      <a:rPr lang="en-US" altLang="ko-KR" b="1" i="1" smtClean="0">
                        <a:latin typeface="Cambria Math" panose="02040503050406030204" pitchFamily="18" charset="0"/>
                        <a:ea typeface="Cambria Math" panose="02040503050406030204" pitchFamily="18" charset="0"/>
                      </a:rPr>
                      <m:t>, </m:t>
                    </m:r>
                    <m:r>
                      <a:rPr lang="en-US" altLang="ko-KR" b="1" i="1" smtClean="0">
                        <a:latin typeface="Cambria Math" panose="02040503050406030204" pitchFamily="18" charset="0"/>
                        <a:ea typeface="Cambria Math" panose="02040503050406030204" pitchFamily="18" charset="0"/>
                      </a:rPr>
                      <m:t>𝒛</m:t>
                    </m:r>
                    <m:r>
                      <a:rPr lang="en-US" altLang="ko-KR" b="1" i="1" smtClean="0">
                        <a:latin typeface="Cambria Math" panose="02040503050406030204" pitchFamily="18" charset="0"/>
                        <a:ea typeface="Cambria Math" panose="02040503050406030204" pitchFamily="18" charset="0"/>
                      </a:rPr>
                      <m:t>)</m:t>
                    </m:r>
                  </m:oMath>
                </a14:m>
                <a:r>
                  <a:rPr lang="en-US" altLang="ko-KR" b="1" dirty="0"/>
                  <a:t> </a:t>
                </a:r>
              </a:p>
              <a:p>
                <a:pPr marL="742950" lvl="1" indent="-285750">
                  <a:buFont typeface="Arial" panose="020B0604020202020204" pitchFamily="34" charset="0"/>
                  <a:buChar char="•"/>
                </a:pPr>
                <a:r>
                  <a:rPr lang="en-US" altLang="ko-KR" dirty="0"/>
                  <a:t>Initial amplitude of spin precession signal, </a:t>
                </a:r>
                <a14:m>
                  <m:oMath xmlns:m="http://schemas.openxmlformats.org/officeDocument/2006/math">
                    <m:r>
                      <a:rPr lang="en-US" altLang="ko-KR" b="1" i="1" smtClean="0">
                        <a:latin typeface="Cambria Math" panose="02040503050406030204" pitchFamily="18" charset="0"/>
                      </a:rPr>
                      <m:t>𝑨</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a:p>
                <a:pPr marL="742950" lvl="1" indent="-285750">
                  <a:buFont typeface="Arial" panose="020B0604020202020204" pitchFamily="34" charset="0"/>
                  <a:buChar char="•"/>
                </a:pPr>
                <a:r>
                  <a:rPr lang="en-US" altLang="ko-KR" dirty="0"/>
                  <a:t>The response function of the coil, </a:t>
                </a:r>
                <a14:m>
                  <m:oMath xmlns:m="http://schemas.openxmlformats.org/officeDocument/2006/math">
                    <m:r>
                      <a:rPr lang="ko-KR" altLang="en-US" b="1" i="1" smtClean="0">
                        <a:latin typeface="Cambria Math" panose="02040503050406030204" pitchFamily="18" charset="0"/>
                      </a:rPr>
                      <m:t>𝜼</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p:txBody>
          </p:sp>
        </mc:Choice>
        <mc:Fallback xmlns="">
          <p:sp>
            <p:nvSpPr>
              <p:cNvPr id="28" name="TextBox 27">
                <a:extLst>
                  <a:ext uri="{FF2B5EF4-FFF2-40B4-BE49-F238E27FC236}">
                    <a16:creationId xmlns:a16="http://schemas.microsoft.com/office/drawing/2014/main" id="{475F15CB-7F88-C0D5-2890-45D380FD6822}"/>
                  </a:ext>
                </a:extLst>
              </p:cNvPr>
              <p:cNvSpPr txBox="1">
                <a:spLocks noRot="1" noChangeAspect="1" noMove="1" noResize="1" noEditPoints="1" noAdjustHandles="1" noChangeArrowheads="1" noChangeShapeType="1" noTextEdit="1"/>
              </p:cNvSpPr>
              <p:nvPr/>
            </p:nvSpPr>
            <p:spPr>
              <a:xfrm>
                <a:off x="271778" y="1656599"/>
                <a:ext cx="11319858" cy="1200329"/>
              </a:xfrm>
              <a:prstGeom prst="rect">
                <a:avLst/>
              </a:prstGeom>
              <a:blipFill>
                <a:blip r:embed="rId3"/>
                <a:stretch>
                  <a:fillRect l="-377" t="-3046" b="-7107"/>
                </a:stretch>
              </a:blipFill>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949F216C-4527-81D4-CCFE-79F8F11CADE3}"/>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Non-uniform Field</a:t>
            </a:r>
            <a:endParaRPr lang="ko-KR" altLang="en-US" sz="2400" b="1" dirty="0">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03286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36</a:t>
            </a:fld>
            <a:endParaRPr lang="ko-KR" altLang="en-US" dirty="0"/>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8698601"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cxnSp>
        <p:nvCxnSpPr>
          <p:cNvPr id="26" name="직선 연결선 21">
            <a:extLst>
              <a:ext uri="{FF2B5EF4-FFF2-40B4-BE49-F238E27FC236}">
                <a16:creationId xmlns:a16="http://schemas.microsoft.com/office/drawing/2014/main" id="{2B8425F1-8ADB-24BE-0718-54547A466D74}"/>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75F15CB-7F88-C0D5-2890-45D380FD6822}"/>
                  </a:ext>
                </a:extLst>
              </p:cNvPr>
              <p:cNvSpPr txBox="1"/>
              <p:nvPr/>
            </p:nvSpPr>
            <p:spPr>
              <a:xfrm>
                <a:off x="271778" y="1656599"/>
                <a:ext cx="11319858"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In a </a:t>
                </a:r>
                <a:r>
                  <a:rPr lang="en-US" altLang="ko-KR" b="1" i="1" dirty="0">
                    <a:solidFill>
                      <a:srgbClr val="002060"/>
                    </a:solidFill>
                  </a:rPr>
                  <a:t>non-uniform field</a:t>
                </a:r>
                <a:r>
                  <a:rPr lang="en-US" altLang="ko-KR" dirty="0"/>
                  <a:t>…</a:t>
                </a:r>
              </a:p>
              <a:p>
                <a:pPr marL="742950" lvl="1" indent="-285750">
                  <a:buFont typeface="Arial" panose="020B0604020202020204" pitchFamily="34" charset="0"/>
                  <a:buChar char="•"/>
                </a:pPr>
                <a:r>
                  <a:rPr lang="en-US" altLang="ko-KR" dirty="0"/>
                  <a:t>Protons at different positions </a:t>
                </a:r>
                <a:r>
                  <a:rPr lang="en-US" altLang="ko-KR" dirty="0" err="1"/>
                  <a:t>precess</a:t>
                </a:r>
                <a:r>
                  <a:rPr lang="en-US" altLang="ko-KR" dirty="0"/>
                  <a:t> at different angular frequency, </a:t>
                </a:r>
                <a14:m>
                  <m:oMath xmlns:m="http://schemas.openxmlformats.org/officeDocument/2006/math">
                    <m:r>
                      <a:rPr lang="el-GR" altLang="ko-KR" b="1" i="1" smtClean="0">
                        <a:latin typeface="Cambria Math" panose="02040503050406030204" pitchFamily="18" charset="0"/>
                        <a:ea typeface="Cambria Math" panose="02040503050406030204" pitchFamily="18" charset="0"/>
                      </a:rPr>
                      <m:t>𝜴</m:t>
                    </m:r>
                    <m:r>
                      <a:rPr lang="en-US" altLang="ko-KR" b="1" i="1" smtClean="0">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𝒙</m:t>
                    </m:r>
                    <m:r>
                      <a:rPr lang="en-US" altLang="ko-KR" b="1" i="1" smtClean="0">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𝒚</m:t>
                    </m:r>
                    <m:r>
                      <a:rPr lang="en-US" altLang="ko-KR" b="1" i="1" smtClean="0">
                        <a:latin typeface="Cambria Math" panose="02040503050406030204" pitchFamily="18" charset="0"/>
                        <a:ea typeface="Cambria Math" panose="02040503050406030204" pitchFamily="18" charset="0"/>
                      </a:rPr>
                      <m:t>, </m:t>
                    </m:r>
                    <m:r>
                      <a:rPr lang="en-US" altLang="ko-KR" b="1" i="1" smtClean="0">
                        <a:latin typeface="Cambria Math" panose="02040503050406030204" pitchFamily="18" charset="0"/>
                        <a:ea typeface="Cambria Math" panose="02040503050406030204" pitchFamily="18" charset="0"/>
                      </a:rPr>
                      <m:t>𝒛</m:t>
                    </m:r>
                    <m:r>
                      <a:rPr lang="en-US" altLang="ko-KR" b="1" i="1" smtClean="0">
                        <a:latin typeface="Cambria Math" panose="02040503050406030204" pitchFamily="18" charset="0"/>
                        <a:ea typeface="Cambria Math" panose="02040503050406030204" pitchFamily="18" charset="0"/>
                      </a:rPr>
                      <m:t>)</m:t>
                    </m:r>
                  </m:oMath>
                </a14:m>
                <a:r>
                  <a:rPr lang="en-US" altLang="ko-KR" b="1" dirty="0"/>
                  <a:t> </a:t>
                </a:r>
              </a:p>
              <a:p>
                <a:pPr marL="742950" lvl="1" indent="-285750">
                  <a:buFont typeface="Arial" panose="020B0604020202020204" pitchFamily="34" charset="0"/>
                  <a:buChar char="•"/>
                </a:pPr>
                <a:r>
                  <a:rPr lang="en-US" altLang="ko-KR" dirty="0"/>
                  <a:t>Initial amplitude of spin precession signal, </a:t>
                </a:r>
                <a14:m>
                  <m:oMath xmlns:m="http://schemas.openxmlformats.org/officeDocument/2006/math">
                    <m:r>
                      <a:rPr lang="en-US" altLang="ko-KR" b="1" i="1" smtClean="0">
                        <a:latin typeface="Cambria Math" panose="02040503050406030204" pitchFamily="18" charset="0"/>
                      </a:rPr>
                      <m:t>𝑨</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a:p>
                <a:pPr marL="742950" lvl="1" indent="-285750">
                  <a:buFont typeface="Arial" panose="020B0604020202020204" pitchFamily="34" charset="0"/>
                  <a:buChar char="•"/>
                </a:pPr>
                <a:r>
                  <a:rPr lang="en-US" altLang="ko-KR" dirty="0"/>
                  <a:t>The response function of the coil, </a:t>
                </a:r>
                <a14:m>
                  <m:oMath xmlns:m="http://schemas.openxmlformats.org/officeDocument/2006/math">
                    <m:r>
                      <a:rPr lang="ko-KR" altLang="en-US" b="1" i="1" smtClean="0">
                        <a:latin typeface="Cambria Math" panose="02040503050406030204" pitchFamily="18" charset="0"/>
                      </a:rPr>
                      <m:t>𝜼</m:t>
                    </m:r>
                    <m:r>
                      <a:rPr lang="en-US" altLang="ko-KR" b="1" i="1" smtClean="0">
                        <a:latin typeface="Cambria Math" panose="02040503050406030204" pitchFamily="18" charset="0"/>
                      </a:rPr>
                      <m:t>(</m:t>
                    </m:r>
                    <m:r>
                      <a:rPr lang="en-US" altLang="ko-KR" b="1" i="1" smtClean="0">
                        <a:latin typeface="Cambria Math" panose="02040503050406030204" pitchFamily="18" charset="0"/>
                      </a:rPr>
                      <m:t>𝒙</m:t>
                    </m:r>
                    <m:r>
                      <a:rPr lang="en-US" altLang="ko-KR" b="1" i="1" smtClean="0">
                        <a:latin typeface="Cambria Math" panose="02040503050406030204" pitchFamily="18" charset="0"/>
                      </a:rPr>
                      <m:t>,</m:t>
                    </m:r>
                    <m:r>
                      <a:rPr lang="en-US" altLang="ko-KR" b="1" i="1" smtClean="0">
                        <a:latin typeface="Cambria Math" panose="02040503050406030204" pitchFamily="18" charset="0"/>
                      </a:rPr>
                      <m:t>𝒚</m:t>
                    </m:r>
                    <m:r>
                      <a:rPr lang="en-US" altLang="ko-KR" b="1" i="1" smtClean="0">
                        <a:latin typeface="Cambria Math" panose="02040503050406030204" pitchFamily="18" charset="0"/>
                      </a:rPr>
                      <m:t>,</m:t>
                    </m:r>
                    <m:r>
                      <a:rPr lang="en-US" altLang="ko-KR" b="1" i="1" smtClean="0">
                        <a:latin typeface="Cambria Math" panose="02040503050406030204" pitchFamily="18" charset="0"/>
                      </a:rPr>
                      <m:t>𝒛</m:t>
                    </m:r>
                    <m:r>
                      <a:rPr lang="en-US" altLang="ko-KR" b="1" i="1" smtClean="0">
                        <a:latin typeface="Cambria Math" panose="02040503050406030204" pitchFamily="18" charset="0"/>
                      </a:rPr>
                      <m:t>)</m:t>
                    </m:r>
                  </m:oMath>
                </a14:m>
                <a:endParaRPr lang="en-US" altLang="ko-KR" b="1" dirty="0"/>
              </a:p>
            </p:txBody>
          </p:sp>
        </mc:Choice>
        <mc:Fallback xmlns="">
          <p:sp>
            <p:nvSpPr>
              <p:cNvPr id="28" name="TextBox 27">
                <a:extLst>
                  <a:ext uri="{FF2B5EF4-FFF2-40B4-BE49-F238E27FC236}">
                    <a16:creationId xmlns:a16="http://schemas.microsoft.com/office/drawing/2014/main" id="{475F15CB-7F88-C0D5-2890-45D380FD6822}"/>
                  </a:ext>
                </a:extLst>
              </p:cNvPr>
              <p:cNvSpPr txBox="1">
                <a:spLocks noRot="1" noChangeAspect="1" noMove="1" noResize="1" noEditPoints="1" noAdjustHandles="1" noChangeArrowheads="1" noChangeShapeType="1" noTextEdit="1"/>
              </p:cNvSpPr>
              <p:nvPr/>
            </p:nvSpPr>
            <p:spPr>
              <a:xfrm>
                <a:off x="271778" y="1656599"/>
                <a:ext cx="11319858" cy="1200329"/>
              </a:xfrm>
              <a:prstGeom prst="rect">
                <a:avLst/>
              </a:prstGeom>
              <a:blipFill>
                <a:blip r:embed="rId3"/>
                <a:stretch>
                  <a:fillRect l="-377" t="-3046" b="-7107"/>
                </a:stretch>
              </a:blipFill>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949F216C-4527-81D4-CCFE-79F8F11CADE3}"/>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Non-uniform Field</a:t>
            </a:r>
            <a:endParaRPr lang="ko-KR" altLang="en-US" sz="2400" b="1" dirty="0">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1085DF6F-D0B0-DE64-8C19-2AB0DA081991}"/>
              </a:ext>
            </a:extLst>
          </p:cNvPr>
          <p:cNvSpPr txBox="1"/>
          <p:nvPr/>
        </p:nvSpPr>
        <p:spPr>
          <a:xfrm>
            <a:off x="271778" y="3014946"/>
            <a:ext cx="3042922" cy="369332"/>
          </a:xfrm>
          <a:prstGeom prst="rect">
            <a:avLst/>
          </a:prstGeom>
          <a:solidFill>
            <a:schemeClr val="bg2"/>
          </a:solidFill>
        </p:spPr>
        <p:txBody>
          <a:bodyPr wrap="square" rtlCol="0">
            <a:spAutoFit/>
          </a:bodyPr>
          <a:lstStyle/>
          <a:p>
            <a:r>
              <a:rPr lang="en-US" altLang="ko-KR" b="1" dirty="0">
                <a:solidFill>
                  <a:srgbClr val="002060"/>
                </a:solidFill>
              </a:rPr>
              <a:t>Non-uniform Field Model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D3C2489-FB17-3EA5-FD22-8C7C6F28B946}"/>
                  </a:ext>
                </a:extLst>
              </p:cNvPr>
              <p:cNvSpPr txBox="1"/>
              <p:nvPr/>
            </p:nvSpPr>
            <p:spPr>
              <a:xfrm>
                <a:off x="1127290" y="3825437"/>
                <a:ext cx="9160669" cy="2345129"/>
              </a:xfrm>
              <a:prstGeom prst="rect">
                <a:avLst/>
              </a:prstGeom>
              <a:solidFill>
                <a:schemeClr val="accent6">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𝜙</m:t>
                                          </m:r>
                                        </m:e>
                                        <m:sub>
                                          <m:r>
                                            <a:rPr lang="en-US" altLang="ko-KR" b="0" i="1" smtClean="0">
                                              <a:latin typeface="Cambria Math" panose="02040503050406030204" pitchFamily="18" charset="0"/>
                                            </a:rPr>
                                            <m:t>0</m:t>
                                          </m:r>
                                        </m:sub>
                                      </m:sSub>
                                    </m:e>
                                  </m:d>
                                </m:e>
                              </m:d>
                            </m:e>
                          </m:func>
                          <m:r>
                            <a:rPr lang="en-US" altLang="ko-KR" b="0" i="1" smtClean="0">
                              <a:latin typeface="Cambria Math" panose="02040503050406030204" pitchFamily="18" charset="0"/>
                            </a:rPr>
                            <m:t>𝑑</m:t>
                          </m:r>
                          <m:r>
                            <a:rPr lang="ko-KR" altLang="en-US" b="0" i="1" smtClean="0">
                              <a:latin typeface="Cambria Math" panose="02040503050406030204" pitchFamily="18" charset="0"/>
                            </a:rPr>
                            <m:t>𝜔</m:t>
                          </m:r>
                        </m:e>
                      </m:nary>
                    </m:oMath>
                  </m:oMathPara>
                </a14:m>
                <a:endParaRPr lang="en-US" altLang="ko-KR" b="0" dirty="0"/>
              </a:p>
              <a:p>
                <a:endParaRPr lang="en-US" altLang="ko-KR" dirty="0"/>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e>
                      </m:d>
                      <m:r>
                        <a:rPr lang="en-US" altLang="ko-KR" b="0" i="1" smtClean="0">
                          <a:latin typeface="Cambria Math" panose="02040503050406030204" pitchFamily="18" charset="0"/>
                        </a:rPr>
                        <m:t>= </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𝑁</m:t>
                          </m:r>
                        </m:den>
                      </m:f>
                      <m:nary>
                        <m:naryPr>
                          <m:chr m:val="∭"/>
                          <m:limLoc m:val="undOvr"/>
                          <m:ctrlPr>
                            <a:rPr lang="en-US" altLang="ko-KR" b="0" i="1" smtClean="0">
                              <a:latin typeface="Cambria Math" panose="02040503050406030204" pitchFamily="18" charset="0"/>
                            </a:rPr>
                          </m:ctrlPr>
                        </m:naryPr>
                        <m:sub>
                          <m:r>
                            <m:rPr>
                              <m:brk m:alnAt="24"/>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p>
                        <m:e>
                          <m:r>
                            <a:rPr lang="ko-KR" altLang="en-US" b="0" i="1" smtClean="0">
                              <a:latin typeface="Cambria Math" panose="02040503050406030204" pitchFamily="18" charset="0"/>
                            </a:rPr>
                            <m:t>𝛿</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m:t>
                              </m:r>
                              <m:r>
                                <m:rPr>
                                  <m:sty m:val="p"/>
                                </m:rPr>
                                <a:rPr lang="el-GR" altLang="ko-KR" b="0" i="1" smtClean="0">
                                  <a:latin typeface="Cambria Math" panose="02040503050406030204" pitchFamily="18" charset="0"/>
                                  <a:ea typeface="Cambria Math" panose="02040503050406030204" pitchFamily="18" charset="0"/>
                                </a:rPr>
                                <m:t>Ω</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e>
                              </m:d>
                            </m:e>
                          </m:d>
                          <m:r>
                            <a:rPr lang="en-US" altLang="ko-KR" b="0" i="1" smtClean="0">
                              <a:latin typeface="Cambria Math" panose="02040503050406030204" pitchFamily="18" charset="0"/>
                              <a:ea typeface="Cambria Math" panose="02040503050406030204" pitchFamily="18" charset="0"/>
                            </a:rPr>
                            <m:t> </m:t>
                          </m:r>
                          <m:r>
                            <a:rPr lang="en-US" altLang="ko-KR" b="0" i="1" smtClean="0">
                              <a:latin typeface="Cambria Math" panose="02040503050406030204" pitchFamily="18" charset="0"/>
                              <a:ea typeface="Cambria Math" panose="02040503050406030204" pitchFamily="18" charset="0"/>
                            </a:rPr>
                            <m:t>𝐴</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e>
                          </m:d>
                          <m:r>
                            <a:rPr lang="en-US" altLang="ko-KR" b="0" i="1" smtClean="0">
                              <a:latin typeface="Cambria Math" panose="02040503050406030204" pitchFamily="18" charset="0"/>
                              <a:ea typeface="Cambria Math" panose="02040503050406030204" pitchFamily="18" charset="0"/>
                            </a:rPr>
                            <m:t> </m:t>
                          </m:r>
                          <m:r>
                            <a:rPr lang="ko-KR" altLang="en-US" b="0" i="1" smtClean="0">
                              <a:latin typeface="Cambria Math" panose="02040503050406030204" pitchFamily="18" charset="0"/>
                              <a:ea typeface="Cambria Math" panose="02040503050406030204" pitchFamily="18" charset="0"/>
                            </a:rPr>
                            <m:t>𝜂</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𝑥</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𝑦</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𝑧</m:t>
                          </m:r>
                          <m:r>
                            <a:rPr lang="en-US" altLang="ko-KR" b="0" i="1" smtClean="0">
                              <a:latin typeface="Cambria Math" panose="02040503050406030204" pitchFamily="18" charset="0"/>
                              <a:ea typeface="Cambria Math" panose="02040503050406030204" pitchFamily="18" charset="0"/>
                            </a:rPr>
                            <m:t>) </m:t>
                          </m:r>
                        </m:e>
                      </m:nary>
                      <m:r>
                        <a:rPr lang="en-US" altLang="ko-KR" b="0" i="1" smtClean="0">
                          <a:latin typeface="Cambria Math" panose="02040503050406030204" pitchFamily="18" charset="0"/>
                        </a:rPr>
                        <m:t>𝑑𝑥𝑑𝑦𝑑𝑧</m:t>
                      </m:r>
                    </m:oMath>
                  </m:oMathPara>
                </a14:m>
                <a:endParaRPr lang="en-US" altLang="ko-KR" b="0" dirty="0"/>
              </a:p>
              <a:p>
                <a:pPr algn="ctr"/>
                <a:endParaRPr lang="en-US" altLang="ko-KR" b="0" i="1" dirty="0">
                  <a:latin typeface="Cambria Math" panose="02040503050406030204" pitchFamily="18" charset="0"/>
                  <a:ea typeface="Cambria Math" panose="02040503050406030204" pitchFamily="18" charset="0"/>
                </a:endParaRPr>
              </a:p>
              <a:p>
                <a:pPr algn="ctr"/>
                <a14:m>
                  <m:oMath xmlns:m="http://schemas.openxmlformats.org/officeDocument/2006/math">
                    <m:r>
                      <a:rPr lang="en-US" altLang="ko-KR" b="0" i="1" smtClean="0">
                        <a:latin typeface="Cambria Math" panose="02040503050406030204" pitchFamily="18" charset="0"/>
                        <a:ea typeface="Cambria Math" panose="02040503050406030204" pitchFamily="18" charset="0"/>
                      </a:rPr>
                      <m:t>𝑔</m:t>
                    </m:r>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m:t>
                    </m:r>
                  </m:oMath>
                </a14:m>
                <a:r>
                  <a:rPr lang="en-US" altLang="ko-KR" dirty="0">
                    <a:latin typeface="Cambria Math" panose="02040503050406030204" pitchFamily="18" charset="0"/>
                    <a:ea typeface="Cambria Math" panose="02040503050406030204" pitchFamily="18" charset="0"/>
                  </a:rPr>
                  <a:t>: signal distribution function.  Usually Peak at </a:t>
                </a:r>
                <a14:m>
                  <m:oMath xmlns:m="http://schemas.openxmlformats.org/officeDocument/2006/math">
                    <m:sSub>
                      <m:sSubPr>
                        <m:ctrlPr>
                          <a:rPr lang="en-US" altLang="ko-KR" b="0" i="1" smtClean="0">
                            <a:latin typeface="Cambria Math" panose="02040503050406030204" pitchFamily="18" charset="0"/>
                            <a:ea typeface="Cambria Math" panose="02040503050406030204" pitchFamily="18" charset="0"/>
                          </a:rPr>
                        </m:ctrlPr>
                      </m:sSubPr>
                      <m:e>
                        <m:r>
                          <a:rPr lang="ko-KR" altLang="en-US" i="1" smtClean="0">
                            <a:latin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oMath>
                </a14:m>
                <a:r>
                  <a:rPr lang="en-US" altLang="ko-KR" dirty="0">
                    <a:latin typeface="Cambria Math" panose="02040503050406030204" pitchFamily="18" charset="0"/>
                    <a:ea typeface="Cambria Math" panose="02040503050406030204" pitchFamily="18" charset="0"/>
                  </a:rPr>
                  <a:t>, the frequency at the probe center. </a:t>
                </a:r>
              </a:p>
            </p:txBody>
          </p:sp>
        </mc:Choice>
        <mc:Fallback xmlns="">
          <p:sp>
            <p:nvSpPr>
              <p:cNvPr id="9" name="TextBox 8">
                <a:extLst>
                  <a:ext uri="{FF2B5EF4-FFF2-40B4-BE49-F238E27FC236}">
                    <a16:creationId xmlns:a16="http://schemas.microsoft.com/office/drawing/2014/main" id="{7D3C2489-FB17-3EA5-FD22-8C7C6F28B946}"/>
                  </a:ext>
                </a:extLst>
              </p:cNvPr>
              <p:cNvSpPr txBox="1">
                <a:spLocks noRot="1" noChangeAspect="1" noMove="1" noResize="1" noEditPoints="1" noAdjustHandles="1" noChangeArrowheads="1" noChangeShapeType="1" noTextEdit="1"/>
              </p:cNvSpPr>
              <p:nvPr/>
            </p:nvSpPr>
            <p:spPr>
              <a:xfrm>
                <a:off x="1127290" y="3825437"/>
                <a:ext cx="9160669" cy="2345129"/>
              </a:xfrm>
              <a:prstGeom prst="rect">
                <a:avLst/>
              </a:prstGeom>
              <a:blipFill>
                <a:blip r:embed="rId4"/>
                <a:stretch>
                  <a:fillRect b="-3125"/>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397919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37</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526222"/>
                <a:ext cx="10819009" cy="1520929"/>
              </a:xfrm>
              <a:prstGeom prst="rect">
                <a:avLst/>
              </a:prstGeom>
              <a:noFill/>
            </p:spPr>
            <p:txBody>
              <a:bodyPr wrap="square" rtlCol="0">
                <a:spAutoFit/>
              </a:bodyPr>
              <a:lstStyle/>
              <a:p>
                <a:r>
                  <a:rPr lang="en-US" altLang="ko-KR" dirty="0">
                    <a:latin typeface="Cambria Math" panose="02040503050406030204" pitchFamily="18" charset="0"/>
                  </a:rPr>
                  <a:t>FID model in a non-uniform field:</a:t>
                </a:r>
                <a:endParaRPr lang="en-US" altLang="ko-KR"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𝜙</m:t>
                                          </m:r>
                                        </m:e>
                                        <m:sub>
                                          <m:r>
                                            <a:rPr lang="en-US" altLang="ko-KR" b="0" i="1" smtClean="0">
                                              <a:latin typeface="Cambria Math" panose="02040503050406030204" pitchFamily="18" charset="0"/>
                                            </a:rPr>
                                            <m:t>0</m:t>
                                          </m:r>
                                        </m:sub>
                                      </m:sSub>
                                    </m:e>
                                  </m:d>
                                </m:e>
                              </m:d>
                            </m:e>
                          </m:func>
                          <m:r>
                            <a:rPr lang="en-US" altLang="ko-KR" b="0" i="1" smtClean="0">
                              <a:latin typeface="Cambria Math" panose="02040503050406030204" pitchFamily="18" charset="0"/>
                            </a:rPr>
                            <m:t>𝑑</m:t>
                          </m:r>
                          <m:r>
                            <a:rPr lang="ko-KR" altLang="en-US" b="0" i="1" smtClean="0">
                              <a:latin typeface="Cambria Math" panose="02040503050406030204" pitchFamily="18" charset="0"/>
                            </a:rPr>
                            <m:t>𝜔</m:t>
                          </m:r>
                        </m:e>
                      </m:nary>
                    </m:oMath>
                  </m:oMathPara>
                </a14:m>
                <a:endParaRPr lang="en-US" altLang="ko-KR" b="0" dirty="0"/>
              </a:p>
              <a:p>
                <a:endParaRPr lang="en-US" altLang="ko-KR" dirty="0">
                  <a:latin typeface="Cambria Math" panose="02040503050406030204" pitchFamily="18" charset="0"/>
                  <a:ea typeface="Cambria Math" panose="02040503050406030204" pitchFamily="18" charset="0"/>
                </a:endParaRPr>
              </a:p>
              <a:p>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526222"/>
                <a:ext cx="10819009" cy="1520929"/>
              </a:xfrm>
              <a:prstGeom prst="rect">
                <a:avLst/>
              </a:prstGeom>
              <a:blipFill>
                <a:blip r:embed="rId2"/>
                <a:stretch>
                  <a:fillRect l="-507" t="-240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664990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38</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526222"/>
                <a:ext cx="10819009" cy="2672526"/>
              </a:xfrm>
              <a:prstGeom prst="rect">
                <a:avLst/>
              </a:prstGeom>
              <a:noFill/>
            </p:spPr>
            <p:txBody>
              <a:bodyPr wrap="square" rtlCol="0">
                <a:spAutoFit/>
              </a:bodyPr>
              <a:lstStyle/>
              <a:p>
                <a:r>
                  <a:rPr lang="en-US" altLang="ko-KR" dirty="0">
                    <a:latin typeface="Cambria Math" panose="02040503050406030204" pitchFamily="18" charset="0"/>
                  </a:rPr>
                  <a:t>FID model in a non-uniform field:</a:t>
                </a:r>
                <a:endParaRPr lang="en-US" altLang="ko-KR"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𝜙</m:t>
                                          </m:r>
                                        </m:e>
                                        <m:sub>
                                          <m:r>
                                            <a:rPr lang="en-US" altLang="ko-KR" b="0" i="1" smtClean="0">
                                              <a:latin typeface="Cambria Math" panose="02040503050406030204" pitchFamily="18" charset="0"/>
                                            </a:rPr>
                                            <m:t>0</m:t>
                                          </m:r>
                                        </m:sub>
                                      </m:sSub>
                                    </m:e>
                                  </m:d>
                                </m:e>
                              </m:d>
                            </m:e>
                          </m:func>
                          <m:r>
                            <a:rPr lang="en-US" altLang="ko-KR" b="0" i="1" smtClean="0">
                              <a:latin typeface="Cambria Math" panose="02040503050406030204" pitchFamily="18" charset="0"/>
                            </a:rPr>
                            <m:t>𝑑</m:t>
                          </m:r>
                          <m:r>
                            <a:rPr lang="ko-KR" altLang="en-US" b="0" i="1" smtClean="0">
                              <a:latin typeface="Cambria Math" panose="02040503050406030204" pitchFamily="18" charset="0"/>
                            </a:rPr>
                            <m:t>𝜔</m:t>
                          </m:r>
                        </m:e>
                      </m:nary>
                    </m:oMath>
                  </m:oMathPara>
                </a14:m>
                <a:endParaRPr lang="en-US" altLang="ko-KR" b="0" dirty="0"/>
              </a:p>
              <a:p>
                <a:endParaRPr lang="en-US" altLang="ko-KR" dirty="0">
                  <a:latin typeface="Cambria Math" panose="02040503050406030204" pitchFamily="18" charset="0"/>
                  <a:ea typeface="Cambria Math" panose="02040503050406030204" pitchFamily="18" charset="0"/>
                </a:endParaRPr>
              </a:p>
              <a:p>
                <a:r>
                  <a:rPr lang="en-US" altLang="ko-KR" dirty="0">
                    <a:latin typeface="Cambria Math" panose="02040503050406030204" pitchFamily="18" charset="0"/>
                    <a:ea typeface="Cambria Math" panose="02040503050406030204" pitchFamily="18" charset="0"/>
                  </a:rPr>
                  <a:t>Let </a:t>
                </a:r>
                <a14:m>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r>
                      <a:rPr lang="en-US" altLang="ko-KR" b="0" i="1" smtClean="0">
                        <a:latin typeface="Cambria Math" panose="02040503050406030204" pitchFamily="18" charset="0"/>
                        <a:ea typeface="Cambria Math" panose="02040503050406030204" pitchFamily="18" charset="0"/>
                      </a:rPr>
                      <m:t>+ </m:t>
                    </m:r>
                    <m:r>
                      <m:rPr>
                        <m:sty m:val="p"/>
                      </m:rPr>
                      <a:rPr lang="el-GR" altLang="ko-KR" b="0" i="1" smtClean="0">
                        <a:latin typeface="Cambria Math" panose="02040503050406030204" pitchFamily="18" charset="0"/>
                        <a:ea typeface="Cambria Math" panose="02040503050406030204" pitchFamily="18" charset="0"/>
                      </a:rPr>
                      <m:t>Δ</m:t>
                    </m:r>
                    <m:r>
                      <a:rPr lang="ko-KR" altLang="el-GR" b="0" i="1" smtClean="0">
                        <a:latin typeface="Cambria Math" panose="02040503050406030204" pitchFamily="18" charset="0"/>
                        <a:ea typeface="Cambria Math" panose="02040503050406030204" pitchFamily="18" charset="0"/>
                      </a:rPr>
                      <m:t>𝜔</m:t>
                    </m:r>
                  </m:oMath>
                </a14:m>
                <a:r>
                  <a:rPr lang="en-US" altLang="ko-KR" dirty="0">
                    <a:latin typeface="Cambria Math" panose="02040503050406030204" pitchFamily="18" charset="0"/>
                    <a:ea typeface="Cambria Math" panose="02040503050406030204" pitchFamily="18" charset="0"/>
                  </a:rPr>
                  <a:t>, the FID function:</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r>
                        <m:rPr>
                          <m:sty m:val="p"/>
                        </m:rPr>
                        <a:rPr lang="en-US" altLang="ko-KR" b="0" i="0" smtClean="0">
                          <a:latin typeface="Cambria Math" panose="02040503050406030204" pitchFamily="18" charset="0"/>
                        </a:rPr>
                        <m:t>exp</m:t>
                      </m:r>
                      <m:r>
                        <a:rPr lang="en-US" altLang="ko-KR" i="1">
                          <a:latin typeface="Cambria Math" panose="02040503050406030204" pitchFamily="18" charset="0"/>
                        </a:rPr>
                        <m:t>⁡(</m:t>
                      </m:r>
                      <m:r>
                        <a:rPr lang="en-US" altLang="ko-KR" i="1">
                          <a:latin typeface="Cambria Math" panose="02040503050406030204" pitchFamily="18" charset="0"/>
                        </a:rPr>
                        <m:t>𝑖</m:t>
                      </m:r>
                      <m:r>
                        <a:rPr lang="en-US" altLang="ko-KR" i="1">
                          <a:latin typeface="Cambria Math" panose="02040503050406030204" pitchFamily="18" charset="0"/>
                        </a:rPr>
                        <m:t> </m:t>
                      </m:r>
                      <m:d>
                        <m:dPr>
                          <m:ctrlPr>
                            <a:rPr lang="en-US" altLang="ko-KR" i="1">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i="1">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i="1">
                              <a:latin typeface="Cambria Math" panose="02040503050406030204" pitchFamily="18" charset="0"/>
                            </a:rPr>
                            <m:t>𝑡</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ko-KR" altLang="en-US" i="1">
                                  <a:latin typeface="Cambria Math" panose="02040503050406030204" pitchFamily="18" charset="0"/>
                                </a:rPr>
                                <m:t>𝜙</m:t>
                              </m:r>
                            </m:e>
                            <m:sub>
                              <m:r>
                                <a:rPr lang="en-US" altLang="ko-KR" i="1">
                                  <a:latin typeface="Cambria Math" panose="02040503050406030204" pitchFamily="18" charset="0"/>
                                </a:rPr>
                                <m:t>0</m:t>
                              </m:r>
                            </m:sub>
                          </m:sSub>
                        </m:e>
                      </m:d>
                      <m:r>
                        <a:rPr lang="en-US" altLang="ko-KR" b="0" i="1" smtClean="0">
                          <a:latin typeface="Cambria Math" panose="02040503050406030204" pitchFamily="18" charset="0"/>
                        </a:rPr>
                        <m:t>)</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e>
                                  </m:d>
                                </m:e>
                              </m:d>
                            </m:e>
                          </m:func>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nary>
                    </m:oMath>
                  </m:oMathPara>
                </a14:m>
                <a:endParaRPr lang="en-US" altLang="ko-KR" dirty="0"/>
              </a:p>
              <a:p>
                <a:endParaRPr lang="en-US" altLang="ko-KR" dirty="0"/>
              </a:p>
              <a:p>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526222"/>
                <a:ext cx="10819009" cy="2672526"/>
              </a:xfrm>
              <a:prstGeom prst="rect">
                <a:avLst/>
              </a:prstGeom>
              <a:blipFill>
                <a:blip r:embed="rId2"/>
                <a:stretch>
                  <a:fillRect l="-507" t="-1367"/>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284919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39</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526222"/>
                <a:ext cx="10819009" cy="2672526"/>
              </a:xfrm>
              <a:prstGeom prst="rect">
                <a:avLst/>
              </a:prstGeom>
              <a:noFill/>
            </p:spPr>
            <p:txBody>
              <a:bodyPr wrap="square" rtlCol="0">
                <a:spAutoFit/>
              </a:bodyPr>
              <a:lstStyle/>
              <a:p>
                <a:r>
                  <a:rPr lang="en-US" altLang="ko-KR" dirty="0">
                    <a:latin typeface="Cambria Math" panose="02040503050406030204" pitchFamily="18" charset="0"/>
                  </a:rPr>
                  <a:t>FID model in a non-uniform field:</a:t>
                </a:r>
                <a:endParaRPr lang="en-US" altLang="ko-KR"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𝜙</m:t>
                                          </m:r>
                                        </m:e>
                                        <m:sub>
                                          <m:r>
                                            <a:rPr lang="en-US" altLang="ko-KR" b="0" i="1" smtClean="0">
                                              <a:latin typeface="Cambria Math" panose="02040503050406030204" pitchFamily="18" charset="0"/>
                                            </a:rPr>
                                            <m:t>0</m:t>
                                          </m:r>
                                        </m:sub>
                                      </m:sSub>
                                    </m:e>
                                  </m:d>
                                </m:e>
                              </m:d>
                            </m:e>
                          </m:func>
                          <m:r>
                            <a:rPr lang="en-US" altLang="ko-KR" b="0" i="1" smtClean="0">
                              <a:latin typeface="Cambria Math" panose="02040503050406030204" pitchFamily="18" charset="0"/>
                            </a:rPr>
                            <m:t>𝑑</m:t>
                          </m:r>
                          <m:r>
                            <a:rPr lang="ko-KR" altLang="en-US" b="0" i="1" smtClean="0">
                              <a:latin typeface="Cambria Math" panose="02040503050406030204" pitchFamily="18" charset="0"/>
                            </a:rPr>
                            <m:t>𝜔</m:t>
                          </m:r>
                        </m:e>
                      </m:nary>
                    </m:oMath>
                  </m:oMathPara>
                </a14:m>
                <a:endParaRPr lang="en-US" altLang="ko-KR" b="0" dirty="0"/>
              </a:p>
              <a:p>
                <a:endParaRPr lang="en-US" altLang="ko-KR" dirty="0">
                  <a:latin typeface="Cambria Math" panose="02040503050406030204" pitchFamily="18" charset="0"/>
                  <a:ea typeface="Cambria Math" panose="02040503050406030204" pitchFamily="18" charset="0"/>
                </a:endParaRPr>
              </a:p>
              <a:p>
                <a:r>
                  <a:rPr lang="en-US" altLang="ko-KR" dirty="0">
                    <a:latin typeface="Cambria Math" panose="02040503050406030204" pitchFamily="18" charset="0"/>
                    <a:ea typeface="Cambria Math" panose="02040503050406030204" pitchFamily="18" charset="0"/>
                  </a:rPr>
                  <a:t>Let </a:t>
                </a:r>
                <a14:m>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r>
                      <a:rPr lang="en-US" altLang="ko-KR" b="0" i="1" smtClean="0">
                        <a:latin typeface="Cambria Math" panose="02040503050406030204" pitchFamily="18" charset="0"/>
                        <a:ea typeface="Cambria Math" panose="02040503050406030204" pitchFamily="18" charset="0"/>
                      </a:rPr>
                      <m:t>+ </m:t>
                    </m:r>
                    <m:r>
                      <m:rPr>
                        <m:sty m:val="p"/>
                      </m:rPr>
                      <a:rPr lang="el-GR" altLang="ko-KR" b="0" i="1" smtClean="0">
                        <a:latin typeface="Cambria Math" panose="02040503050406030204" pitchFamily="18" charset="0"/>
                        <a:ea typeface="Cambria Math" panose="02040503050406030204" pitchFamily="18" charset="0"/>
                      </a:rPr>
                      <m:t>Δ</m:t>
                    </m:r>
                    <m:r>
                      <a:rPr lang="ko-KR" altLang="el-GR" b="0" i="1" smtClean="0">
                        <a:latin typeface="Cambria Math" panose="02040503050406030204" pitchFamily="18" charset="0"/>
                        <a:ea typeface="Cambria Math" panose="02040503050406030204" pitchFamily="18" charset="0"/>
                      </a:rPr>
                      <m:t>𝜔</m:t>
                    </m:r>
                  </m:oMath>
                </a14:m>
                <a:r>
                  <a:rPr lang="en-US" altLang="ko-KR" dirty="0">
                    <a:latin typeface="Cambria Math" panose="02040503050406030204" pitchFamily="18" charset="0"/>
                    <a:ea typeface="Cambria Math" panose="02040503050406030204" pitchFamily="18" charset="0"/>
                  </a:rPr>
                  <a:t>, the FID function:</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r>
                        <m:rPr>
                          <m:sty m:val="p"/>
                        </m:rPr>
                        <a:rPr lang="en-US" altLang="ko-KR" b="0" i="0" smtClean="0">
                          <a:latin typeface="Cambria Math" panose="02040503050406030204" pitchFamily="18" charset="0"/>
                        </a:rPr>
                        <m:t>exp</m:t>
                      </m:r>
                      <m:r>
                        <a:rPr lang="en-US" altLang="ko-KR" i="1">
                          <a:latin typeface="Cambria Math" panose="02040503050406030204" pitchFamily="18" charset="0"/>
                        </a:rPr>
                        <m:t>⁡(</m:t>
                      </m:r>
                      <m:r>
                        <a:rPr lang="en-US" altLang="ko-KR" i="1">
                          <a:latin typeface="Cambria Math" panose="02040503050406030204" pitchFamily="18" charset="0"/>
                        </a:rPr>
                        <m:t>𝑖</m:t>
                      </m:r>
                      <m:r>
                        <a:rPr lang="en-US" altLang="ko-KR" i="1">
                          <a:latin typeface="Cambria Math" panose="02040503050406030204" pitchFamily="18" charset="0"/>
                        </a:rPr>
                        <m:t> </m:t>
                      </m:r>
                      <m:d>
                        <m:dPr>
                          <m:ctrlPr>
                            <a:rPr lang="en-US" altLang="ko-KR" i="1">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i="1">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i="1">
                              <a:latin typeface="Cambria Math" panose="02040503050406030204" pitchFamily="18" charset="0"/>
                            </a:rPr>
                            <m:t>𝑡</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ko-KR" altLang="en-US" i="1">
                                  <a:latin typeface="Cambria Math" panose="02040503050406030204" pitchFamily="18" charset="0"/>
                                </a:rPr>
                                <m:t>𝜙</m:t>
                              </m:r>
                            </m:e>
                            <m:sub>
                              <m:r>
                                <a:rPr lang="en-US" altLang="ko-KR" i="1">
                                  <a:latin typeface="Cambria Math" panose="02040503050406030204" pitchFamily="18" charset="0"/>
                                </a:rPr>
                                <m:t>0</m:t>
                              </m:r>
                            </m:sub>
                          </m:sSub>
                        </m:e>
                      </m:d>
                      <m:r>
                        <a:rPr lang="en-US" altLang="ko-KR" b="0" i="1" smtClean="0">
                          <a:latin typeface="Cambria Math" panose="02040503050406030204" pitchFamily="18" charset="0"/>
                        </a:rPr>
                        <m:t>)</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e>
                                  </m:d>
                                </m:e>
                              </m:d>
                            </m:e>
                          </m:func>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nary>
                    </m:oMath>
                  </m:oMathPara>
                </a14:m>
                <a:endParaRPr lang="en-US" altLang="ko-KR" dirty="0"/>
              </a:p>
              <a:p>
                <a:endParaRPr lang="en-US" altLang="ko-KR" dirty="0"/>
              </a:p>
              <a:p>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526222"/>
                <a:ext cx="10819009" cy="2672526"/>
              </a:xfrm>
              <a:prstGeom prst="rect">
                <a:avLst/>
              </a:prstGeom>
              <a:blipFill>
                <a:blip r:embed="rId2"/>
                <a:stretch>
                  <a:fillRect l="-507" t="-13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23192D-038E-143D-A451-7B6FCB289776}"/>
                  </a:ext>
                </a:extLst>
              </p:cNvPr>
              <p:cNvSpPr txBox="1"/>
              <p:nvPr/>
            </p:nvSpPr>
            <p:spPr>
              <a:xfrm>
                <a:off x="1247794" y="4746898"/>
                <a:ext cx="4552913" cy="783228"/>
              </a:xfrm>
              <a:prstGeom prst="rect">
                <a:avLst/>
              </a:prstGeom>
              <a:solidFill>
                <a:schemeClr val="accent6">
                  <a:lumMod val="20000"/>
                  <a:lumOff val="80000"/>
                </a:schemeClr>
              </a:solidFill>
            </p:spPr>
            <p:txBody>
              <a:bodyPr wrap="square" lIns="0" tIns="0" rIns="0" bIns="0" rtlCol="0">
                <a:spAutoFit/>
              </a:bodyPr>
              <a:lstStyle/>
              <a:p>
                <a:r>
                  <a:rPr lang="en-US" altLang="ko-KR" b="0" i="1" dirty="0">
                    <a:latin typeface="Cambria Math" panose="02040503050406030204" pitchFamily="18" charset="0"/>
                  </a:rPr>
                  <a:t>Uniform Field FID Model at </a:t>
                </a:r>
                <a14:m>
                  <m:oMath xmlns:m="http://schemas.openxmlformats.org/officeDocument/2006/math">
                    <m:r>
                      <a:rPr lang="ko-KR" altLang="en-US" b="0" i="1" smtClean="0">
                        <a:latin typeface="Cambria Math" panose="02040503050406030204" pitchFamily="18" charset="0"/>
                      </a:rPr>
                      <m:t>𝜔</m:t>
                    </m:r>
                    <m:r>
                      <a:rPr lang="en-US" altLang="ko-KR" b="0" i="1" smtClean="0">
                        <a:latin typeface="Cambria Math" panose="02040503050406030204" pitchFamily="18" charset="0"/>
                      </a:rPr>
                      <m:t>= </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rPr>
                          <m:t>0</m:t>
                        </m:r>
                      </m:sub>
                    </m:sSub>
                  </m:oMath>
                </a14:m>
                <a:r>
                  <a:rPr lang="en-US" altLang="ko-KR" b="0" i="1" dirty="0">
                    <a:latin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𝐴</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d>
                                <m:dPr>
                                  <m:ctrlPr>
                                    <a:rPr lang="en-US" altLang="ko-KR" b="0" i="1" smtClean="0">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b="0" i="1" smtClean="0">
                                      <a:latin typeface="Cambria Math" panose="02040503050406030204" pitchFamily="18" charset="0"/>
                                    </a:rPr>
                                    <m:t>𝑡</m:t>
                                  </m:r>
                                  <m:r>
                                    <a:rPr lang="en-US" altLang="ko-KR" b="0" i="1" smtClean="0">
                                      <a:latin typeface="Cambria Math" panose="02040503050406030204" pitchFamily="18" charset="0"/>
                                    </a:rPr>
                                    <m:t>+ </m:t>
                                  </m:r>
                                  <m:sSub>
                                    <m:sSubPr>
                                      <m:ctrlPr>
                                        <a:rPr lang="en-US" altLang="ko-KR" b="0" i="1" smtClean="0">
                                          <a:solidFill>
                                            <a:srgbClr val="002060"/>
                                          </a:solidFill>
                                          <a:latin typeface="Cambria Math" panose="02040503050406030204" pitchFamily="18" charset="0"/>
                                        </a:rPr>
                                      </m:ctrlPr>
                                    </m:sSubPr>
                                    <m:e>
                                      <m:r>
                                        <a:rPr lang="ko-KR" altLang="en-US" b="0" i="1" smtClean="0">
                                          <a:solidFill>
                                            <a:srgbClr val="002060"/>
                                          </a:solidFill>
                                          <a:latin typeface="Cambria Math" panose="02040503050406030204" pitchFamily="18" charset="0"/>
                                        </a:rPr>
                                        <m:t>𝜙</m:t>
                                      </m:r>
                                    </m:e>
                                    <m:sub>
                                      <m:r>
                                        <a:rPr lang="en-US" altLang="ko-KR" b="0" i="1" smtClean="0">
                                          <a:solidFill>
                                            <a:srgbClr val="002060"/>
                                          </a:solidFill>
                                          <a:latin typeface="Cambria Math" panose="02040503050406030204" pitchFamily="18" charset="0"/>
                                        </a:rPr>
                                        <m:t>0</m:t>
                                      </m:r>
                                    </m:sub>
                                  </m:sSub>
                                </m:e>
                              </m:d>
                            </m:e>
                          </m:d>
                        </m:e>
                      </m:func>
                    </m:oMath>
                  </m:oMathPara>
                </a14:m>
                <a:endParaRPr lang="en-US" altLang="ko-KR" b="0" dirty="0"/>
              </a:p>
            </p:txBody>
          </p:sp>
        </mc:Choice>
        <mc:Fallback xmlns="">
          <p:sp>
            <p:nvSpPr>
              <p:cNvPr id="8" name="TextBox 7">
                <a:extLst>
                  <a:ext uri="{FF2B5EF4-FFF2-40B4-BE49-F238E27FC236}">
                    <a16:creationId xmlns:a16="http://schemas.microsoft.com/office/drawing/2014/main" id="{6E23192D-038E-143D-A451-7B6FCB289776}"/>
                  </a:ext>
                </a:extLst>
              </p:cNvPr>
              <p:cNvSpPr txBox="1">
                <a:spLocks noRot="1" noChangeAspect="1" noMove="1" noResize="1" noEditPoints="1" noAdjustHandles="1" noChangeArrowheads="1" noChangeShapeType="1" noTextEdit="1"/>
              </p:cNvSpPr>
              <p:nvPr/>
            </p:nvSpPr>
            <p:spPr>
              <a:xfrm>
                <a:off x="1247794" y="4746898"/>
                <a:ext cx="4552913" cy="783228"/>
              </a:xfrm>
              <a:prstGeom prst="rect">
                <a:avLst/>
              </a:prstGeom>
              <a:blipFill>
                <a:blip r:embed="rId3"/>
                <a:stretch>
                  <a:fillRect l="-3213" t="-10938"/>
                </a:stretch>
              </a:blipFill>
            </p:spPr>
            <p:txBody>
              <a:bodyPr/>
              <a:lstStyle/>
              <a:p>
                <a:r>
                  <a:rPr lang="ko-KR" altLang="en-US">
                    <a:noFill/>
                  </a:rPr>
                  <a:t> </a:t>
                </a:r>
              </a:p>
            </p:txBody>
          </p:sp>
        </mc:Fallback>
      </mc:AlternateContent>
      <p:cxnSp>
        <p:nvCxnSpPr>
          <p:cNvPr id="9" name="Straight Connector 8">
            <a:extLst>
              <a:ext uri="{FF2B5EF4-FFF2-40B4-BE49-F238E27FC236}">
                <a16:creationId xmlns:a16="http://schemas.microsoft.com/office/drawing/2014/main" id="{023CD307-265C-4AC1-5A1B-700D1DAFAC7E}"/>
              </a:ext>
            </a:extLst>
          </p:cNvPr>
          <p:cNvCxnSpPr/>
          <p:nvPr/>
        </p:nvCxnSpPr>
        <p:spPr>
          <a:xfrm>
            <a:off x="6096000" y="3705840"/>
            <a:ext cx="306274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782925-7707-1820-396B-4110F179C200}"/>
              </a:ext>
            </a:extLst>
          </p:cNvPr>
          <p:cNvSpPr txBox="1"/>
          <p:nvPr/>
        </p:nvSpPr>
        <p:spPr>
          <a:xfrm>
            <a:off x="7327491" y="3821776"/>
            <a:ext cx="3662514" cy="338554"/>
          </a:xfrm>
          <a:prstGeom prst="rect">
            <a:avLst/>
          </a:prstGeom>
          <a:noFill/>
        </p:spPr>
        <p:txBody>
          <a:bodyPr wrap="square" rtlCol="0">
            <a:spAutoFit/>
          </a:bodyPr>
          <a:lstStyle/>
          <a:p>
            <a:r>
              <a:rPr lang="en-US" altLang="ko-KR" sz="1600" dirty="0">
                <a:solidFill>
                  <a:srgbClr val="002060"/>
                </a:solidFill>
                <a:latin typeface="Cambria Math" panose="02040503050406030204" pitchFamily="18" charset="0"/>
                <a:ea typeface="Cambria Math" panose="02040503050406030204" pitchFamily="18" charset="0"/>
              </a:rPr>
              <a:t>Additional factor for non-uniform field</a:t>
            </a:r>
            <a:endParaRPr lang="ko-KR" altLang="en-US" sz="1600" dirty="0">
              <a:solidFill>
                <a:srgbClr val="002060"/>
              </a:solidFill>
              <a:latin typeface="Cambria Math" panose="02040503050406030204" pitchFamily="18" charset="0"/>
            </a:endParaRPr>
          </a:p>
        </p:txBody>
      </p:sp>
      <p:sp>
        <p:nvSpPr>
          <p:cNvPr id="11" name="Arrow: Up-Down 10">
            <a:extLst>
              <a:ext uri="{FF2B5EF4-FFF2-40B4-BE49-F238E27FC236}">
                <a16:creationId xmlns:a16="http://schemas.microsoft.com/office/drawing/2014/main" id="{A0B096E2-7189-ABD6-86B7-6DC15C37105E}"/>
              </a:ext>
            </a:extLst>
          </p:cNvPr>
          <p:cNvSpPr/>
          <p:nvPr/>
        </p:nvSpPr>
        <p:spPr>
          <a:xfrm>
            <a:off x="4762500" y="3705840"/>
            <a:ext cx="361950" cy="875685"/>
          </a:xfrm>
          <a:prstGeom prst="upDownArrow">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8667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4</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1</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10347962"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Overview of E989</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pic>
        <p:nvPicPr>
          <p:cNvPr id="6" name="Google Shape;101;p15">
            <a:extLst>
              <a:ext uri="{FF2B5EF4-FFF2-40B4-BE49-F238E27FC236}">
                <a16:creationId xmlns:a16="http://schemas.microsoft.com/office/drawing/2014/main" id="{48F6E7A0-347B-4076-6CD5-4D992E559F44}"/>
              </a:ext>
            </a:extLst>
          </p:cNvPr>
          <p:cNvPicPr preferRelativeResize="0"/>
          <p:nvPr/>
        </p:nvPicPr>
        <p:blipFill>
          <a:blip r:embed="rId2">
            <a:alphaModFix/>
          </a:blip>
          <a:stretch>
            <a:fillRect/>
          </a:stretch>
        </p:blipFill>
        <p:spPr>
          <a:xfrm>
            <a:off x="162560" y="3900137"/>
            <a:ext cx="4217711" cy="2638775"/>
          </a:xfrm>
          <a:prstGeom prst="rect">
            <a:avLst/>
          </a:prstGeom>
          <a:noFill/>
          <a:ln>
            <a:noFill/>
          </a:ln>
        </p:spPr>
      </p:pic>
      <mc:AlternateContent xmlns:mc="http://schemas.openxmlformats.org/markup-compatibility/2006" xmlns:a14="http://schemas.microsoft.com/office/drawing/2010/main">
        <mc:Choice Requires="a14">
          <p:sp>
            <p:nvSpPr>
              <p:cNvPr id="7" name="Google Shape;100;p15">
                <a:extLst>
                  <a:ext uri="{FF2B5EF4-FFF2-40B4-BE49-F238E27FC236}">
                    <a16:creationId xmlns:a16="http://schemas.microsoft.com/office/drawing/2014/main" id="{855EF8D7-8290-52EA-7DC2-2CCC40F3FA14}"/>
                  </a:ext>
                </a:extLst>
              </p:cNvPr>
              <p:cNvSpPr txBox="1">
                <a:spLocks/>
              </p:cNvSpPr>
              <p:nvPr/>
            </p:nvSpPr>
            <p:spPr>
              <a:xfrm>
                <a:off x="4572000" y="4039928"/>
                <a:ext cx="7457440" cy="2359191"/>
              </a:xfrm>
              <a:prstGeom prst="rect">
                <a:avLst/>
              </a:prstGeom>
              <a:solidFill>
                <a:schemeClr val="accent4">
                  <a:lumMod val="20000"/>
                  <a:lumOff val="80000"/>
                </a:schemeClr>
              </a:solidFill>
            </p:spPr>
            <p:txBody>
              <a:bodyPr spcFirstLastPara="1" wrap="square" lIns="91425" tIns="91425" rIns="91425" bIns="91425" anchor="t" anchorCtr="0">
                <a:normAutofit fontScale="925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30200">
                  <a:spcBef>
                    <a:spcPts val="0"/>
                  </a:spcBef>
                  <a:buSzPts val="1600"/>
                  <a:buFont typeface="Arial" panose="020B0604020202020204" pitchFamily="34" charset="0"/>
                  <a:buChar char="●"/>
                </a:pPr>
                <a:r>
                  <a:rPr lang="en-US" altLang="ko" sz="2000" dirty="0"/>
                  <a:t>Fermilab E989, the Muon g-2 experiments, goal is to measure </a:t>
                </a:r>
              </a:p>
              <a:p>
                <a:pPr marL="127000" indent="0">
                  <a:spcBef>
                    <a:spcPts val="0"/>
                  </a:spcBef>
                  <a:buSzPts val="1600"/>
                  <a:buNone/>
                </a:pPr>
                <a:r>
                  <a:rPr lang="en-US" altLang="ko" sz="2000" dirty="0"/>
                  <a:t>the anomalous magnetic dipole of the muon, </a:t>
                </a:r>
                <a14:m>
                  <m:oMath xmlns:m="http://schemas.openxmlformats.org/officeDocument/2006/math">
                    <m:sSub>
                      <m:sSubPr>
                        <m:ctrlPr>
                          <a:rPr lang="en-US" altLang="ko" sz="2000" b="0" i="1" smtClean="0">
                            <a:latin typeface="Cambria Math" panose="02040503050406030204" pitchFamily="18" charset="0"/>
                          </a:rPr>
                        </m:ctrlPr>
                      </m:sSubPr>
                      <m:e>
                        <m:r>
                          <a:rPr lang="en-US" altLang="ko" sz="2000" b="0" i="1" smtClean="0">
                            <a:latin typeface="Cambria Math" panose="02040503050406030204" pitchFamily="18" charset="0"/>
                          </a:rPr>
                          <m:t>𝑎</m:t>
                        </m:r>
                      </m:e>
                      <m:sub>
                        <m:r>
                          <a:rPr lang="ko" altLang="en-US" sz="2000" b="0" i="1" smtClean="0">
                            <a:latin typeface="Cambria Math" panose="02040503050406030204" pitchFamily="18" charset="0"/>
                          </a:rPr>
                          <m:t>𝜇</m:t>
                        </m:r>
                      </m:sub>
                    </m:sSub>
                  </m:oMath>
                </a14:m>
                <a:r>
                  <a:rPr lang="en-US" altLang="ko" sz="2000" dirty="0"/>
                  <a:t> to a precision of </a:t>
                </a:r>
              </a:p>
              <a:p>
                <a:pPr marL="127000" indent="0">
                  <a:spcBef>
                    <a:spcPts val="0"/>
                  </a:spcBef>
                  <a:buSzPts val="1600"/>
                  <a:buNone/>
                </a:pPr>
                <a:r>
                  <a:rPr lang="en-US" altLang="ko" sz="2000" b="1" dirty="0"/>
                  <a:t>0.14 ppm. </a:t>
                </a:r>
                <a:endParaRPr lang="en-US" sz="2000" b="1" dirty="0"/>
              </a:p>
              <a:p>
                <a:pPr marL="457200" indent="-330200">
                  <a:spcBef>
                    <a:spcPts val="0"/>
                  </a:spcBef>
                  <a:buSzPts val="1600"/>
                  <a:buFont typeface="Arial" panose="020B0604020202020204" pitchFamily="34" charset="0"/>
                  <a:buChar char="●"/>
                </a:pPr>
                <a:endParaRPr lang="en-US" altLang="ko" sz="2000" dirty="0"/>
              </a:p>
              <a:p>
                <a:pPr marL="457200" indent="-330200">
                  <a:spcBef>
                    <a:spcPts val="0"/>
                  </a:spcBef>
                  <a:buSzPts val="1600"/>
                  <a:buFont typeface="Arial" panose="020B0604020202020204" pitchFamily="34" charset="0"/>
                  <a:buChar char="●"/>
                </a:pPr>
                <a:r>
                  <a:rPr lang="en-US" altLang="ko" sz="2000" dirty="0"/>
                  <a:t>The main goal is to test the Standard Model’s predictions </a:t>
                </a:r>
              </a:p>
              <a:p>
                <a:pPr marL="127000" indent="0">
                  <a:spcBef>
                    <a:spcPts val="0"/>
                  </a:spcBef>
                  <a:buSzPts val="1600"/>
                  <a:buNone/>
                </a:pPr>
                <a:r>
                  <a:rPr lang="en-US" altLang="ko" sz="2000" dirty="0"/>
                  <a:t>and to search the evidence of </a:t>
                </a:r>
                <a:r>
                  <a:rPr lang="en-US" altLang="ko" sz="2000" b="1" dirty="0"/>
                  <a:t>Beyond Standard Model (BSM) </a:t>
                </a:r>
                <a:br>
                  <a:rPr lang="en-US" altLang="ko" sz="2000" b="1" dirty="0"/>
                </a:br>
                <a:r>
                  <a:rPr lang="en-US" altLang="ko" sz="2000" b="1" dirty="0"/>
                  <a:t>and New Physics (NP). </a:t>
                </a:r>
                <a:endParaRPr lang="en-US" sz="2000" b="1" dirty="0"/>
              </a:p>
            </p:txBody>
          </p:sp>
        </mc:Choice>
        <mc:Fallback xmlns="">
          <p:sp>
            <p:nvSpPr>
              <p:cNvPr id="7" name="Google Shape;100;p15">
                <a:extLst>
                  <a:ext uri="{FF2B5EF4-FFF2-40B4-BE49-F238E27FC236}">
                    <a16:creationId xmlns:a16="http://schemas.microsoft.com/office/drawing/2014/main" id="{855EF8D7-8290-52EA-7DC2-2CCC40F3FA14}"/>
                  </a:ext>
                </a:extLst>
              </p:cNvPr>
              <p:cNvSpPr txBox="1">
                <a:spLocks noRot="1" noChangeAspect="1" noMove="1" noResize="1" noEditPoints="1" noAdjustHandles="1" noChangeArrowheads="1" noChangeShapeType="1" noTextEdit="1"/>
              </p:cNvSpPr>
              <p:nvPr/>
            </p:nvSpPr>
            <p:spPr>
              <a:xfrm>
                <a:off x="4572000" y="4039928"/>
                <a:ext cx="7457440" cy="2359191"/>
              </a:xfrm>
              <a:prstGeom prst="rect">
                <a:avLst/>
              </a:prstGeom>
              <a:blipFill>
                <a:blip r:embed="rId3"/>
                <a:stretch>
                  <a:fillRect t="-775"/>
                </a:stretch>
              </a:blipFill>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C126CC6A-B101-4FB6-F640-1937A0ACA4C9}"/>
              </a:ext>
            </a:extLst>
          </p:cNvPr>
          <p:cNvSpPr txBox="1"/>
          <p:nvPr/>
        </p:nvSpPr>
        <p:spPr>
          <a:xfrm flipH="1">
            <a:off x="162559" y="1036915"/>
            <a:ext cx="5933440" cy="461665"/>
          </a:xfrm>
          <a:prstGeom prst="rect">
            <a:avLst/>
          </a:prstGeom>
          <a:noFill/>
        </p:spPr>
        <p:txBody>
          <a:bodyPr wrap="square" rtlCol="0">
            <a:spAutoFit/>
          </a:bodyPr>
          <a:lstStyle/>
          <a:p>
            <a:r>
              <a:rPr lang="en-US" altLang="ko" sz="2400" b="1" dirty="0"/>
              <a:t>Anomalous Magnetic Dipole of Muon</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9" name="직선 연결선 21">
            <a:extLst>
              <a:ext uri="{FF2B5EF4-FFF2-40B4-BE49-F238E27FC236}">
                <a16:creationId xmlns:a16="http://schemas.microsoft.com/office/drawing/2014/main" id="{0915996F-A76C-0465-79BA-76CCF02E5812}"/>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2805D0A-B57A-8EC8-7990-18F13B90D3CA}"/>
                  </a:ext>
                </a:extLst>
              </p:cNvPr>
              <p:cNvSpPr txBox="1"/>
              <p:nvPr/>
            </p:nvSpPr>
            <p:spPr>
              <a:xfrm>
                <a:off x="3406877" y="1909916"/>
                <a:ext cx="1657440"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400" b="1" i="1" smtClean="0">
                              <a:latin typeface="Cambria Math" panose="02040503050406030204" pitchFamily="18" charset="0"/>
                            </a:rPr>
                          </m:ctrlPr>
                        </m:sSubPr>
                        <m:e>
                          <m:r>
                            <a:rPr lang="en-US" altLang="ko-KR" sz="2400" b="1" i="1" smtClean="0">
                              <a:latin typeface="Cambria Math" panose="02040503050406030204" pitchFamily="18" charset="0"/>
                            </a:rPr>
                            <m:t>𝒂</m:t>
                          </m:r>
                        </m:e>
                        <m:sub>
                          <m:r>
                            <a:rPr lang="ko-KR" altLang="en-US" sz="2400" b="1" i="1" smtClean="0">
                              <a:latin typeface="Cambria Math" panose="02040503050406030204" pitchFamily="18" charset="0"/>
                            </a:rPr>
                            <m:t>𝝁</m:t>
                          </m:r>
                        </m:sub>
                      </m:sSub>
                      <m:r>
                        <a:rPr lang="en-US" altLang="ko-KR" sz="2400" b="1" i="1" smtClean="0">
                          <a:latin typeface="Cambria Math" panose="02040503050406030204" pitchFamily="18" charset="0"/>
                        </a:rPr>
                        <m:t>= </m:t>
                      </m:r>
                      <m:f>
                        <m:fPr>
                          <m:ctrlPr>
                            <a:rPr lang="en-US" altLang="ko-KR" sz="2400" b="1" i="1" smtClean="0">
                              <a:latin typeface="Cambria Math" panose="02040503050406030204" pitchFamily="18" charset="0"/>
                            </a:rPr>
                          </m:ctrlPr>
                        </m:fPr>
                        <m:num>
                          <m:r>
                            <a:rPr lang="en-US" altLang="ko-KR" sz="2400" b="1" i="1" smtClean="0">
                              <a:latin typeface="Cambria Math" panose="02040503050406030204" pitchFamily="18" charset="0"/>
                            </a:rPr>
                            <m:t>𝒈</m:t>
                          </m:r>
                          <m:r>
                            <a:rPr lang="en-US" altLang="ko-KR" sz="2400" b="1" i="1" smtClean="0">
                              <a:latin typeface="Cambria Math" panose="02040503050406030204" pitchFamily="18" charset="0"/>
                            </a:rPr>
                            <m:t>−</m:t>
                          </m:r>
                          <m:r>
                            <a:rPr lang="en-US" altLang="ko-KR" sz="2400" b="1" i="1" smtClean="0">
                              <a:latin typeface="Cambria Math" panose="02040503050406030204" pitchFamily="18" charset="0"/>
                            </a:rPr>
                            <m:t>𝟐</m:t>
                          </m:r>
                        </m:num>
                        <m:den>
                          <m:r>
                            <a:rPr lang="en-US" altLang="ko-KR" sz="2400" b="1" i="1" smtClean="0">
                              <a:latin typeface="Cambria Math" panose="02040503050406030204" pitchFamily="18" charset="0"/>
                            </a:rPr>
                            <m:t>𝟐</m:t>
                          </m:r>
                        </m:den>
                      </m:f>
                    </m:oMath>
                  </m:oMathPara>
                </a14:m>
                <a:endParaRPr lang="ko-KR" altLang="en-US" sz="2400" b="1" dirty="0"/>
              </a:p>
            </p:txBody>
          </p:sp>
        </mc:Choice>
        <mc:Fallback xmlns="">
          <p:sp>
            <p:nvSpPr>
              <p:cNvPr id="10" name="TextBox 9">
                <a:extLst>
                  <a:ext uri="{FF2B5EF4-FFF2-40B4-BE49-F238E27FC236}">
                    <a16:creationId xmlns:a16="http://schemas.microsoft.com/office/drawing/2014/main" id="{E2805D0A-B57A-8EC8-7990-18F13B90D3CA}"/>
                  </a:ext>
                </a:extLst>
              </p:cNvPr>
              <p:cNvSpPr txBox="1">
                <a:spLocks noRot="1" noChangeAspect="1" noMove="1" noResize="1" noEditPoints="1" noAdjustHandles="1" noChangeArrowheads="1" noChangeShapeType="1" noTextEdit="1"/>
              </p:cNvSpPr>
              <p:nvPr/>
            </p:nvSpPr>
            <p:spPr>
              <a:xfrm>
                <a:off x="3406877" y="1909916"/>
                <a:ext cx="1657440" cy="691471"/>
              </a:xfrm>
              <a:prstGeom prst="rect">
                <a:avLst/>
              </a:prstGeom>
              <a:blipFill>
                <a:blip r:embed="rId4"/>
                <a:stretch>
                  <a:fillRect/>
                </a:stretch>
              </a:blipFill>
            </p:spPr>
            <p:txBody>
              <a:bodyPr/>
              <a:lstStyle/>
              <a:p>
                <a:r>
                  <a:rPr lang="ko-KR" altLang="en-US">
                    <a:noFill/>
                  </a:rPr>
                  <a:t> </a:t>
                </a:r>
              </a:p>
            </p:txBody>
          </p:sp>
        </mc:Fallback>
      </mc:AlternateContent>
      <p:sp>
        <p:nvSpPr>
          <p:cNvPr id="11" name="TextBox 10">
            <a:extLst>
              <a:ext uri="{FF2B5EF4-FFF2-40B4-BE49-F238E27FC236}">
                <a16:creationId xmlns:a16="http://schemas.microsoft.com/office/drawing/2014/main" id="{7D83682D-B865-413D-AD07-9ED923AC6694}"/>
              </a:ext>
            </a:extLst>
          </p:cNvPr>
          <p:cNvSpPr txBox="1"/>
          <p:nvPr/>
        </p:nvSpPr>
        <p:spPr>
          <a:xfrm>
            <a:off x="5545394" y="2070985"/>
            <a:ext cx="4734232" cy="369332"/>
          </a:xfrm>
          <a:prstGeom prst="rect">
            <a:avLst/>
          </a:prstGeom>
          <a:noFill/>
        </p:spPr>
        <p:txBody>
          <a:bodyPr wrap="square" rtlCol="0">
            <a:spAutoFit/>
          </a:bodyPr>
          <a:lstStyle/>
          <a:p>
            <a:r>
              <a:rPr lang="en-US" altLang="ko-KR" b="1" dirty="0"/>
              <a:t>g = 2 in Dirac Equation for spin ½ particle</a:t>
            </a:r>
            <a:endParaRPr lang="ko-KR" altLang="en-US" b="1" dirty="0"/>
          </a:p>
        </p:txBody>
      </p:sp>
      <p:sp>
        <p:nvSpPr>
          <p:cNvPr id="12" name="TextBox 11">
            <a:extLst>
              <a:ext uri="{FF2B5EF4-FFF2-40B4-BE49-F238E27FC236}">
                <a16:creationId xmlns:a16="http://schemas.microsoft.com/office/drawing/2014/main" id="{11CC3699-2B26-B5D8-48BE-A2A1EC473E22}"/>
              </a:ext>
            </a:extLst>
          </p:cNvPr>
          <p:cNvSpPr txBox="1"/>
          <p:nvPr/>
        </p:nvSpPr>
        <p:spPr>
          <a:xfrm>
            <a:off x="1005837" y="3176304"/>
            <a:ext cx="10733880" cy="400110"/>
          </a:xfrm>
          <a:prstGeom prst="rect">
            <a:avLst/>
          </a:prstGeom>
          <a:solidFill>
            <a:schemeClr val="accent6">
              <a:lumMod val="40000"/>
              <a:lumOff val="60000"/>
            </a:schemeClr>
          </a:solidFill>
        </p:spPr>
        <p:txBody>
          <a:bodyPr wrap="square" rtlCol="0">
            <a:spAutoFit/>
          </a:bodyPr>
          <a:lstStyle/>
          <a:p>
            <a:r>
              <a:rPr lang="en-US" altLang="ko-KR" sz="2000" b="1" i="0" dirty="0">
                <a:effectLst/>
                <a:latin typeface="Arial" panose="020B0604020202020204" pitchFamily="34" charset="0"/>
              </a:rPr>
              <a:t>Anomalous magnetic moment </a:t>
            </a:r>
            <a:r>
              <a:rPr lang="en-US" altLang="ko-KR" sz="2000" b="0" i="0" dirty="0">
                <a:effectLst/>
                <a:latin typeface="Arial" panose="020B0604020202020204" pitchFamily="34" charset="0"/>
              </a:rPr>
              <a:t>is the value deviating from g-factor in Dirac equation</a:t>
            </a:r>
            <a:endParaRPr lang="ko-KR" altLang="en-US" sz="2000" dirty="0"/>
          </a:p>
        </p:txBody>
      </p:sp>
    </p:spTree>
    <p:extLst>
      <p:ext uri="{BB962C8B-B14F-4D97-AF65-F5344CB8AC3E}">
        <p14:creationId xmlns:p14="http://schemas.microsoft.com/office/powerpoint/2010/main" val="2378342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40</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526222"/>
                <a:ext cx="10819009" cy="2672526"/>
              </a:xfrm>
              <a:prstGeom prst="rect">
                <a:avLst/>
              </a:prstGeom>
              <a:noFill/>
            </p:spPr>
            <p:txBody>
              <a:bodyPr wrap="square" rtlCol="0">
                <a:spAutoFit/>
              </a:bodyPr>
              <a:lstStyle/>
              <a:p>
                <a:r>
                  <a:rPr lang="en-US" altLang="ko-KR" dirty="0">
                    <a:latin typeface="Cambria Math" panose="02040503050406030204" pitchFamily="18" charset="0"/>
                  </a:rPr>
                  <a:t>FID model in a non-uniform field:</a:t>
                </a:r>
                <a:endParaRPr lang="en-US" altLang="ko-KR"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𝜙</m:t>
                                          </m:r>
                                        </m:e>
                                        <m:sub>
                                          <m:r>
                                            <a:rPr lang="en-US" altLang="ko-KR" b="0" i="1" smtClean="0">
                                              <a:latin typeface="Cambria Math" panose="02040503050406030204" pitchFamily="18" charset="0"/>
                                            </a:rPr>
                                            <m:t>0</m:t>
                                          </m:r>
                                        </m:sub>
                                      </m:sSub>
                                    </m:e>
                                  </m:d>
                                </m:e>
                              </m:d>
                            </m:e>
                          </m:func>
                          <m:r>
                            <a:rPr lang="en-US" altLang="ko-KR" b="0" i="1" smtClean="0">
                              <a:latin typeface="Cambria Math" panose="02040503050406030204" pitchFamily="18" charset="0"/>
                            </a:rPr>
                            <m:t>𝑑</m:t>
                          </m:r>
                          <m:r>
                            <a:rPr lang="ko-KR" altLang="en-US" b="0" i="1" smtClean="0">
                              <a:latin typeface="Cambria Math" panose="02040503050406030204" pitchFamily="18" charset="0"/>
                            </a:rPr>
                            <m:t>𝜔</m:t>
                          </m:r>
                        </m:e>
                      </m:nary>
                    </m:oMath>
                  </m:oMathPara>
                </a14:m>
                <a:endParaRPr lang="en-US" altLang="ko-KR" b="0" dirty="0"/>
              </a:p>
              <a:p>
                <a:endParaRPr lang="en-US" altLang="ko-KR" dirty="0">
                  <a:latin typeface="Cambria Math" panose="02040503050406030204" pitchFamily="18" charset="0"/>
                  <a:ea typeface="Cambria Math" panose="02040503050406030204" pitchFamily="18" charset="0"/>
                </a:endParaRPr>
              </a:p>
              <a:p>
                <a:r>
                  <a:rPr lang="en-US" altLang="ko-KR" dirty="0">
                    <a:latin typeface="Cambria Math" panose="02040503050406030204" pitchFamily="18" charset="0"/>
                    <a:ea typeface="Cambria Math" panose="02040503050406030204" pitchFamily="18" charset="0"/>
                  </a:rPr>
                  <a:t>Let </a:t>
                </a:r>
                <a14:m>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r>
                      <a:rPr lang="en-US" altLang="ko-KR" b="0" i="1" smtClean="0">
                        <a:latin typeface="Cambria Math" panose="02040503050406030204" pitchFamily="18" charset="0"/>
                        <a:ea typeface="Cambria Math" panose="02040503050406030204" pitchFamily="18" charset="0"/>
                      </a:rPr>
                      <m:t>+ </m:t>
                    </m:r>
                    <m:r>
                      <m:rPr>
                        <m:sty m:val="p"/>
                      </m:rPr>
                      <a:rPr lang="el-GR" altLang="ko-KR" b="0" i="1" smtClean="0">
                        <a:latin typeface="Cambria Math" panose="02040503050406030204" pitchFamily="18" charset="0"/>
                        <a:ea typeface="Cambria Math" panose="02040503050406030204" pitchFamily="18" charset="0"/>
                      </a:rPr>
                      <m:t>Δ</m:t>
                    </m:r>
                    <m:r>
                      <a:rPr lang="ko-KR" altLang="el-GR" b="0" i="1" smtClean="0">
                        <a:latin typeface="Cambria Math" panose="02040503050406030204" pitchFamily="18" charset="0"/>
                        <a:ea typeface="Cambria Math" panose="02040503050406030204" pitchFamily="18" charset="0"/>
                      </a:rPr>
                      <m:t>𝜔</m:t>
                    </m:r>
                  </m:oMath>
                </a14:m>
                <a:r>
                  <a:rPr lang="en-US" altLang="ko-KR" dirty="0">
                    <a:latin typeface="Cambria Math" panose="02040503050406030204" pitchFamily="18" charset="0"/>
                    <a:ea typeface="Cambria Math" panose="02040503050406030204" pitchFamily="18" charset="0"/>
                  </a:rPr>
                  <a:t>, the FID function:</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r>
                        <m:rPr>
                          <m:sty m:val="p"/>
                        </m:rPr>
                        <a:rPr lang="en-US" altLang="ko-KR" b="0" i="0" smtClean="0">
                          <a:latin typeface="Cambria Math" panose="02040503050406030204" pitchFamily="18" charset="0"/>
                        </a:rPr>
                        <m:t>exp</m:t>
                      </m:r>
                      <m:r>
                        <a:rPr lang="en-US" altLang="ko-KR" i="1">
                          <a:latin typeface="Cambria Math" panose="02040503050406030204" pitchFamily="18" charset="0"/>
                        </a:rPr>
                        <m:t>⁡(</m:t>
                      </m:r>
                      <m:r>
                        <a:rPr lang="en-US" altLang="ko-KR" i="1">
                          <a:latin typeface="Cambria Math" panose="02040503050406030204" pitchFamily="18" charset="0"/>
                        </a:rPr>
                        <m:t>𝑖</m:t>
                      </m:r>
                      <m:r>
                        <a:rPr lang="en-US" altLang="ko-KR" i="1">
                          <a:latin typeface="Cambria Math" panose="02040503050406030204" pitchFamily="18" charset="0"/>
                        </a:rPr>
                        <m:t> </m:t>
                      </m:r>
                      <m:d>
                        <m:dPr>
                          <m:ctrlPr>
                            <a:rPr lang="en-US" altLang="ko-KR" i="1">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i="1">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i="1">
                              <a:latin typeface="Cambria Math" panose="02040503050406030204" pitchFamily="18" charset="0"/>
                            </a:rPr>
                            <m:t>𝑡</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ko-KR" altLang="en-US" i="1">
                                  <a:latin typeface="Cambria Math" panose="02040503050406030204" pitchFamily="18" charset="0"/>
                                </a:rPr>
                                <m:t>𝜙</m:t>
                              </m:r>
                            </m:e>
                            <m:sub>
                              <m:r>
                                <a:rPr lang="en-US" altLang="ko-KR" i="1">
                                  <a:latin typeface="Cambria Math" panose="02040503050406030204" pitchFamily="18" charset="0"/>
                                </a:rPr>
                                <m:t>0</m:t>
                              </m:r>
                            </m:sub>
                          </m:sSub>
                        </m:e>
                      </m:d>
                      <m:r>
                        <a:rPr lang="en-US" altLang="ko-KR" b="0" i="1" smtClean="0">
                          <a:latin typeface="Cambria Math" panose="02040503050406030204" pitchFamily="18" charset="0"/>
                        </a:rPr>
                        <m:t>)</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e>
                                  </m:d>
                                </m:e>
                              </m:d>
                            </m:e>
                          </m:func>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nary>
                    </m:oMath>
                  </m:oMathPara>
                </a14:m>
                <a:endParaRPr lang="en-US" altLang="ko-KR" dirty="0"/>
              </a:p>
              <a:p>
                <a:endParaRPr lang="en-US" altLang="ko-KR" dirty="0"/>
              </a:p>
              <a:p>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526222"/>
                <a:ext cx="10819009" cy="2672526"/>
              </a:xfrm>
              <a:prstGeom prst="rect">
                <a:avLst/>
              </a:prstGeom>
              <a:blipFill>
                <a:blip r:embed="rId2"/>
                <a:stretch>
                  <a:fillRect l="-507" t="-13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23192D-038E-143D-A451-7B6FCB289776}"/>
                  </a:ext>
                </a:extLst>
              </p:cNvPr>
              <p:cNvSpPr txBox="1"/>
              <p:nvPr/>
            </p:nvSpPr>
            <p:spPr>
              <a:xfrm>
                <a:off x="1247794" y="4746898"/>
                <a:ext cx="4552913" cy="783228"/>
              </a:xfrm>
              <a:prstGeom prst="rect">
                <a:avLst/>
              </a:prstGeom>
              <a:solidFill>
                <a:schemeClr val="accent6">
                  <a:lumMod val="20000"/>
                  <a:lumOff val="80000"/>
                </a:schemeClr>
              </a:solidFill>
            </p:spPr>
            <p:txBody>
              <a:bodyPr wrap="square" lIns="0" tIns="0" rIns="0" bIns="0" rtlCol="0">
                <a:spAutoFit/>
              </a:bodyPr>
              <a:lstStyle/>
              <a:p>
                <a:r>
                  <a:rPr lang="en-US" altLang="ko-KR" b="0" i="1" dirty="0">
                    <a:latin typeface="Cambria Math" panose="02040503050406030204" pitchFamily="18" charset="0"/>
                  </a:rPr>
                  <a:t>Uniform Field FID Model at </a:t>
                </a:r>
                <a14:m>
                  <m:oMath xmlns:m="http://schemas.openxmlformats.org/officeDocument/2006/math">
                    <m:r>
                      <a:rPr lang="ko-KR" altLang="en-US" b="0" i="1" smtClean="0">
                        <a:latin typeface="Cambria Math" panose="02040503050406030204" pitchFamily="18" charset="0"/>
                      </a:rPr>
                      <m:t>𝜔</m:t>
                    </m:r>
                    <m:r>
                      <a:rPr lang="en-US" altLang="ko-KR" b="0" i="1" smtClean="0">
                        <a:latin typeface="Cambria Math" panose="02040503050406030204" pitchFamily="18" charset="0"/>
                      </a:rPr>
                      <m:t>= </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rPr>
                          <m:t>0</m:t>
                        </m:r>
                      </m:sub>
                    </m:sSub>
                  </m:oMath>
                </a14:m>
                <a:r>
                  <a:rPr lang="en-US" altLang="ko-KR" b="0" i="1" dirty="0">
                    <a:latin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𝐴</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d>
                                <m:dPr>
                                  <m:ctrlPr>
                                    <a:rPr lang="en-US" altLang="ko-KR" b="0" i="1" smtClean="0">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b="0" i="1" smtClean="0">
                                      <a:latin typeface="Cambria Math" panose="02040503050406030204" pitchFamily="18" charset="0"/>
                                    </a:rPr>
                                    <m:t>𝑡</m:t>
                                  </m:r>
                                  <m:r>
                                    <a:rPr lang="en-US" altLang="ko-KR" b="0" i="1" smtClean="0">
                                      <a:latin typeface="Cambria Math" panose="02040503050406030204" pitchFamily="18" charset="0"/>
                                    </a:rPr>
                                    <m:t>+ </m:t>
                                  </m:r>
                                  <m:sSub>
                                    <m:sSubPr>
                                      <m:ctrlPr>
                                        <a:rPr lang="en-US" altLang="ko-KR" b="0" i="1" smtClean="0">
                                          <a:solidFill>
                                            <a:srgbClr val="002060"/>
                                          </a:solidFill>
                                          <a:latin typeface="Cambria Math" panose="02040503050406030204" pitchFamily="18" charset="0"/>
                                        </a:rPr>
                                      </m:ctrlPr>
                                    </m:sSubPr>
                                    <m:e>
                                      <m:r>
                                        <a:rPr lang="ko-KR" altLang="en-US" b="0" i="1" smtClean="0">
                                          <a:solidFill>
                                            <a:srgbClr val="002060"/>
                                          </a:solidFill>
                                          <a:latin typeface="Cambria Math" panose="02040503050406030204" pitchFamily="18" charset="0"/>
                                        </a:rPr>
                                        <m:t>𝜙</m:t>
                                      </m:r>
                                    </m:e>
                                    <m:sub>
                                      <m:r>
                                        <a:rPr lang="en-US" altLang="ko-KR" b="0" i="1" smtClean="0">
                                          <a:solidFill>
                                            <a:srgbClr val="002060"/>
                                          </a:solidFill>
                                          <a:latin typeface="Cambria Math" panose="02040503050406030204" pitchFamily="18" charset="0"/>
                                        </a:rPr>
                                        <m:t>0</m:t>
                                      </m:r>
                                    </m:sub>
                                  </m:sSub>
                                </m:e>
                              </m:d>
                            </m:e>
                          </m:d>
                        </m:e>
                      </m:func>
                    </m:oMath>
                  </m:oMathPara>
                </a14:m>
                <a:endParaRPr lang="en-US" altLang="ko-KR" b="0" dirty="0"/>
              </a:p>
            </p:txBody>
          </p:sp>
        </mc:Choice>
        <mc:Fallback xmlns="">
          <p:sp>
            <p:nvSpPr>
              <p:cNvPr id="8" name="TextBox 7">
                <a:extLst>
                  <a:ext uri="{FF2B5EF4-FFF2-40B4-BE49-F238E27FC236}">
                    <a16:creationId xmlns:a16="http://schemas.microsoft.com/office/drawing/2014/main" id="{6E23192D-038E-143D-A451-7B6FCB289776}"/>
                  </a:ext>
                </a:extLst>
              </p:cNvPr>
              <p:cNvSpPr txBox="1">
                <a:spLocks noRot="1" noChangeAspect="1" noMove="1" noResize="1" noEditPoints="1" noAdjustHandles="1" noChangeArrowheads="1" noChangeShapeType="1" noTextEdit="1"/>
              </p:cNvSpPr>
              <p:nvPr/>
            </p:nvSpPr>
            <p:spPr>
              <a:xfrm>
                <a:off x="1247794" y="4746898"/>
                <a:ext cx="4552913" cy="783228"/>
              </a:xfrm>
              <a:prstGeom prst="rect">
                <a:avLst/>
              </a:prstGeom>
              <a:blipFill>
                <a:blip r:embed="rId3"/>
                <a:stretch>
                  <a:fillRect l="-3213" t="-10938"/>
                </a:stretch>
              </a:blipFill>
            </p:spPr>
            <p:txBody>
              <a:bodyPr/>
              <a:lstStyle/>
              <a:p>
                <a:r>
                  <a:rPr lang="ko-KR" altLang="en-US">
                    <a:noFill/>
                  </a:rPr>
                  <a:t> </a:t>
                </a:r>
              </a:p>
            </p:txBody>
          </p:sp>
        </mc:Fallback>
      </mc:AlternateContent>
      <p:cxnSp>
        <p:nvCxnSpPr>
          <p:cNvPr id="9" name="Straight Connector 8">
            <a:extLst>
              <a:ext uri="{FF2B5EF4-FFF2-40B4-BE49-F238E27FC236}">
                <a16:creationId xmlns:a16="http://schemas.microsoft.com/office/drawing/2014/main" id="{023CD307-265C-4AC1-5A1B-700D1DAFAC7E}"/>
              </a:ext>
            </a:extLst>
          </p:cNvPr>
          <p:cNvCxnSpPr/>
          <p:nvPr/>
        </p:nvCxnSpPr>
        <p:spPr>
          <a:xfrm>
            <a:off x="6096000" y="3705840"/>
            <a:ext cx="306274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782925-7707-1820-396B-4110F179C200}"/>
              </a:ext>
            </a:extLst>
          </p:cNvPr>
          <p:cNvSpPr txBox="1"/>
          <p:nvPr/>
        </p:nvSpPr>
        <p:spPr>
          <a:xfrm>
            <a:off x="7327491" y="3821776"/>
            <a:ext cx="3662514" cy="338554"/>
          </a:xfrm>
          <a:prstGeom prst="rect">
            <a:avLst/>
          </a:prstGeom>
          <a:noFill/>
        </p:spPr>
        <p:txBody>
          <a:bodyPr wrap="square" rtlCol="0">
            <a:spAutoFit/>
          </a:bodyPr>
          <a:lstStyle/>
          <a:p>
            <a:r>
              <a:rPr lang="en-US" altLang="ko-KR" sz="1600" dirty="0">
                <a:solidFill>
                  <a:srgbClr val="002060"/>
                </a:solidFill>
                <a:latin typeface="Cambria Math" panose="02040503050406030204" pitchFamily="18" charset="0"/>
                <a:ea typeface="Cambria Math" panose="02040503050406030204" pitchFamily="18" charset="0"/>
              </a:rPr>
              <a:t>Additional factor for non-uniform field</a:t>
            </a:r>
            <a:endParaRPr lang="ko-KR" altLang="en-US" sz="1600" dirty="0">
              <a:solidFill>
                <a:srgbClr val="002060"/>
              </a:solidFill>
              <a:latin typeface="Cambria Math" panose="02040503050406030204" pitchFamily="18" charset="0"/>
            </a:endParaRPr>
          </a:p>
        </p:txBody>
      </p:sp>
      <p:sp>
        <p:nvSpPr>
          <p:cNvPr id="11" name="Arrow: Up-Down 10">
            <a:extLst>
              <a:ext uri="{FF2B5EF4-FFF2-40B4-BE49-F238E27FC236}">
                <a16:creationId xmlns:a16="http://schemas.microsoft.com/office/drawing/2014/main" id="{A0B096E2-7189-ABD6-86B7-6DC15C37105E}"/>
              </a:ext>
            </a:extLst>
          </p:cNvPr>
          <p:cNvSpPr/>
          <p:nvPr/>
        </p:nvSpPr>
        <p:spPr>
          <a:xfrm>
            <a:off x="4762500" y="3705840"/>
            <a:ext cx="361950" cy="875685"/>
          </a:xfrm>
          <a:prstGeom prst="upDownArrow">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Arrow: Up-Down 11">
            <a:extLst>
              <a:ext uri="{FF2B5EF4-FFF2-40B4-BE49-F238E27FC236}">
                <a16:creationId xmlns:a16="http://schemas.microsoft.com/office/drawing/2014/main" id="{46279278-4207-6532-2C6E-91E0C4937B5D}"/>
              </a:ext>
            </a:extLst>
          </p:cNvPr>
          <p:cNvSpPr/>
          <p:nvPr/>
        </p:nvSpPr>
        <p:spPr>
          <a:xfrm>
            <a:off x="9158748" y="4226389"/>
            <a:ext cx="361950" cy="875685"/>
          </a:xfrm>
          <a:prstGeom prst="upDownArrow">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23CF2E6-B218-E212-8C2A-338D59F111CD}"/>
                  </a:ext>
                </a:extLst>
              </p:cNvPr>
              <p:cNvSpPr txBox="1"/>
              <p:nvPr/>
            </p:nvSpPr>
            <p:spPr>
              <a:xfrm>
                <a:off x="6905358" y="5217112"/>
                <a:ext cx="4373429" cy="646331"/>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r>
                  <a:rPr lang="en-US" altLang="ko-KR" dirty="0">
                    <a:latin typeface="Cambria Math" panose="02040503050406030204" pitchFamily="18" charset="0"/>
                    <a:ea typeface="Cambria Math" panose="02040503050406030204" pitchFamily="18" charset="0"/>
                  </a:rPr>
                  <a:t>Exactly same as the inverse Fourier Transform of </a:t>
                </a:r>
                <a14:m>
                  <m:oMath xmlns:m="http://schemas.openxmlformats.org/officeDocument/2006/math">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d>
                  </m:oMath>
                </a14:m>
                <a:r>
                  <a:rPr lang="en-US" altLang="ko-KR" dirty="0">
                    <a:latin typeface="Cambria Math" panose="02040503050406030204" pitchFamily="18" charset="0"/>
                  </a:rPr>
                  <a:t>.</a:t>
                </a:r>
              </a:p>
            </p:txBody>
          </p:sp>
        </mc:Choice>
        <mc:Fallback xmlns="">
          <p:sp>
            <p:nvSpPr>
              <p:cNvPr id="16" name="TextBox 15">
                <a:extLst>
                  <a:ext uri="{FF2B5EF4-FFF2-40B4-BE49-F238E27FC236}">
                    <a16:creationId xmlns:a16="http://schemas.microsoft.com/office/drawing/2014/main" id="{B23CF2E6-B218-E212-8C2A-338D59F111CD}"/>
                  </a:ext>
                </a:extLst>
              </p:cNvPr>
              <p:cNvSpPr txBox="1">
                <a:spLocks noRot="1" noChangeAspect="1" noMove="1" noResize="1" noEditPoints="1" noAdjustHandles="1" noChangeArrowheads="1" noChangeShapeType="1" noTextEdit="1"/>
              </p:cNvSpPr>
              <p:nvPr/>
            </p:nvSpPr>
            <p:spPr>
              <a:xfrm>
                <a:off x="6905358" y="5217112"/>
                <a:ext cx="4373429" cy="646331"/>
              </a:xfrm>
              <a:prstGeom prst="rect">
                <a:avLst/>
              </a:prstGeom>
              <a:blipFill>
                <a:blip r:embed="rId4"/>
                <a:stretch>
                  <a:fillRect l="-1113" t="-5556" b="-12037"/>
                </a:stretch>
              </a:blipFill>
              <a:ln>
                <a:solidFill>
                  <a:schemeClr val="accent6">
                    <a:lumMod val="40000"/>
                    <a:lumOff val="60000"/>
                  </a:schemeClr>
                </a:solidFill>
              </a:ln>
            </p:spPr>
            <p:txBody>
              <a:bodyPr/>
              <a:lstStyle/>
              <a:p>
                <a:r>
                  <a:rPr lang="ko-KR" altLang="en-US">
                    <a:noFill/>
                  </a:rPr>
                  <a:t> </a:t>
                </a:r>
              </a:p>
            </p:txBody>
          </p:sp>
        </mc:Fallback>
      </mc:AlternateContent>
    </p:spTree>
    <p:extLst>
      <p:ext uri="{BB962C8B-B14F-4D97-AF65-F5344CB8AC3E}">
        <p14:creationId xmlns:p14="http://schemas.microsoft.com/office/powerpoint/2010/main" val="814357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41</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10094E-F3B0-1A3A-005B-B31BEDA41EAD}"/>
              </a:ext>
            </a:extLst>
          </p:cNvPr>
          <p:cNvSpPr txBox="1"/>
          <p:nvPr/>
        </p:nvSpPr>
        <p:spPr>
          <a:xfrm>
            <a:off x="8529486" y="497669"/>
            <a:ext cx="3642851" cy="369332"/>
          </a:xfrm>
          <a:prstGeom prst="rect">
            <a:avLst/>
          </a:prstGeom>
          <a:solidFill>
            <a:schemeClr val="bg2"/>
          </a:solidFill>
        </p:spPr>
        <p:txBody>
          <a:bodyPr wrap="square" rtlCol="0">
            <a:spAutoFit/>
          </a:bodyPr>
          <a:lstStyle/>
          <a:p>
            <a:r>
              <a:rPr lang="en-US" altLang="ko-KR" dirty="0"/>
              <a:t>Ran Hong’s</a:t>
            </a:r>
            <a:r>
              <a:rPr lang="ko-KR" altLang="en-US" dirty="0"/>
              <a:t> </a:t>
            </a:r>
            <a:r>
              <a:rPr lang="en-US" altLang="ko-KR" dirty="0"/>
              <a:t>Note:</a:t>
            </a:r>
            <a:r>
              <a:rPr lang="ko-KR" altLang="en-US" dirty="0"/>
              <a:t> </a:t>
            </a:r>
            <a:r>
              <a:rPr lang="en-US" altLang="ko-KR" dirty="0" err="1"/>
              <a:t>DocDB</a:t>
            </a:r>
            <a:r>
              <a:rPr lang="en-US" altLang="ko-KR" dirty="0"/>
              <a:t> </a:t>
            </a:r>
            <a:r>
              <a:rPr lang="en-US" altLang="ko-KR" dirty="0">
                <a:hlinkClick r:id="rId2"/>
              </a:rPr>
              <a:t>[18347]</a:t>
            </a:r>
            <a:endParaRPr lang="en-US" altLang="ko-KR"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526222"/>
                <a:ext cx="10819009" cy="4713342"/>
              </a:xfrm>
              <a:prstGeom prst="rect">
                <a:avLst/>
              </a:prstGeom>
              <a:noFill/>
            </p:spPr>
            <p:txBody>
              <a:bodyPr wrap="square" rtlCol="0">
                <a:spAutoFit/>
              </a:bodyPr>
              <a:lstStyle/>
              <a:p>
                <a:r>
                  <a:rPr lang="en-US" altLang="ko-KR" dirty="0">
                    <a:latin typeface="Cambria Math" panose="02040503050406030204" pitchFamily="18" charset="0"/>
                  </a:rPr>
                  <a:t>FID model in a non-uniform field at </a:t>
                </a:r>
                <a14:m>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r>
                      <a:rPr lang="en-US" altLang="ko-KR" b="0" i="1" smtClean="0">
                        <a:latin typeface="Cambria Math" panose="02040503050406030204" pitchFamily="18" charset="0"/>
                        <a:ea typeface="Cambria Math" panose="02040503050406030204" pitchFamily="18" charset="0"/>
                      </a:rPr>
                      <m:t>+ </m:t>
                    </m:r>
                    <m:r>
                      <m:rPr>
                        <m:sty m:val="p"/>
                      </m:rPr>
                      <a:rPr lang="el-GR" altLang="ko-KR" b="0" i="1" smtClean="0">
                        <a:latin typeface="Cambria Math" panose="02040503050406030204" pitchFamily="18" charset="0"/>
                        <a:ea typeface="Cambria Math" panose="02040503050406030204" pitchFamily="18" charset="0"/>
                      </a:rPr>
                      <m:t>Δ</m:t>
                    </m:r>
                    <m:r>
                      <a:rPr lang="ko-KR" altLang="el-GR" b="0" i="1" smtClean="0">
                        <a:latin typeface="Cambria Math" panose="02040503050406030204" pitchFamily="18" charset="0"/>
                        <a:ea typeface="Cambria Math" panose="02040503050406030204" pitchFamily="18" charset="0"/>
                      </a:rPr>
                      <m:t>𝜔</m:t>
                    </m:r>
                  </m:oMath>
                </a14:m>
                <a:r>
                  <a:rPr lang="en-US" altLang="ko-KR" dirty="0">
                    <a:latin typeface="Cambria Math" panose="02040503050406030204" pitchFamily="18" charset="0"/>
                  </a:rPr>
                  <a:t>:</a:t>
                </a:r>
                <a:endParaRPr lang="en-US" altLang="ko-KR"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r>
                        <m:rPr>
                          <m:sty m:val="p"/>
                        </m:rPr>
                        <a:rPr lang="en-US" altLang="ko-KR" b="0" i="0" smtClean="0">
                          <a:latin typeface="Cambria Math" panose="02040503050406030204" pitchFamily="18" charset="0"/>
                        </a:rPr>
                        <m:t>exp</m:t>
                      </m:r>
                      <m:r>
                        <a:rPr lang="en-US" altLang="ko-KR" i="1">
                          <a:latin typeface="Cambria Math" panose="02040503050406030204" pitchFamily="18" charset="0"/>
                        </a:rPr>
                        <m:t>⁡(</m:t>
                      </m:r>
                      <m:r>
                        <a:rPr lang="en-US" altLang="ko-KR" i="1">
                          <a:latin typeface="Cambria Math" panose="02040503050406030204" pitchFamily="18" charset="0"/>
                        </a:rPr>
                        <m:t>𝑖</m:t>
                      </m:r>
                      <m:r>
                        <a:rPr lang="en-US" altLang="ko-KR" i="1">
                          <a:latin typeface="Cambria Math" panose="02040503050406030204" pitchFamily="18" charset="0"/>
                        </a:rPr>
                        <m:t> </m:t>
                      </m:r>
                      <m:d>
                        <m:dPr>
                          <m:ctrlPr>
                            <a:rPr lang="en-US" altLang="ko-KR" i="1">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i="1">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i="1">
                              <a:latin typeface="Cambria Math" panose="02040503050406030204" pitchFamily="18" charset="0"/>
                            </a:rPr>
                            <m:t>𝑡</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ko-KR" altLang="en-US" i="1">
                                  <a:latin typeface="Cambria Math" panose="02040503050406030204" pitchFamily="18" charset="0"/>
                                </a:rPr>
                                <m:t>𝜙</m:t>
                              </m:r>
                            </m:e>
                            <m:sub>
                              <m:r>
                                <a:rPr lang="en-US" altLang="ko-KR" i="1">
                                  <a:latin typeface="Cambria Math" panose="02040503050406030204" pitchFamily="18" charset="0"/>
                                </a:rPr>
                                <m:t>0</m:t>
                              </m:r>
                            </m:sub>
                          </m:sSub>
                        </m:e>
                      </m:d>
                      <m:r>
                        <a:rPr lang="en-US" altLang="ko-KR" b="0" i="1" smtClean="0">
                          <a:latin typeface="Cambria Math" panose="02040503050406030204" pitchFamily="18" charset="0"/>
                        </a:rPr>
                        <m:t>)</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e>
                                  </m:d>
                                </m:e>
                              </m:d>
                            </m:e>
                          </m:func>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nary>
                    </m:oMath>
                  </m:oMathPara>
                </a14:m>
                <a:endParaRPr lang="en-US" altLang="ko-KR" dirty="0"/>
              </a:p>
              <a:p>
                <a:endParaRPr lang="en-US" altLang="ko-KR" dirty="0"/>
              </a:p>
              <a:p>
                <a:endParaRPr lang="en-US" altLang="ko-KR" dirty="0">
                  <a:latin typeface="Cambria Math" panose="02040503050406030204" pitchFamily="18" charset="0"/>
                </a:endParaRPr>
              </a:p>
              <a:p>
                <a:r>
                  <a:rPr lang="en-US" altLang="ko-KR" dirty="0">
                    <a:latin typeface="Cambria Math" panose="02040503050406030204" pitchFamily="18" charset="0"/>
                  </a:rPr>
                  <a:t>Therefore, we can write it as combination of sine and cosine:</a:t>
                </a:r>
              </a:p>
              <a:p>
                <a:endParaRPr lang="en-US" altLang="ko-KR"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trlPr>
                            <a:rPr lang="en-US" altLang="ko-KR"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𝜔</m:t>
                              </m:r>
                            </m:e>
                          </m:d>
                          <m:func>
                            <m:funcPr>
                              <m:ctrlPr>
                                <a:rPr lang="en-US" altLang="ko-KR" b="0" i="1" smtClean="0">
                                  <a:latin typeface="Cambria Math" panose="02040503050406030204" pitchFamily="18" charset="0"/>
                                  <a:ea typeface="Cambria Math" panose="02040503050406030204" pitchFamily="18" charset="0"/>
                                </a:rPr>
                              </m:ctrlPr>
                            </m:funcPr>
                            <m:fName>
                              <m:r>
                                <m:rPr>
                                  <m:sty m:val="p"/>
                                </m:rPr>
                                <a:rPr lang="en-US" altLang="ko-KR" b="0" i="0" smtClean="0">
                                  <a:latin typeface="Cambria Math" panose="02040503050406030204" pitchFamily="18" charset="0"/>
                                  <a:ea typeface="Cambria Math" panose="02040503050406030204" pitchFamily="18" charset="0"/>
                                </a:rPr>
                                <m:t>exp</m:t>
                              </m:r>
                            </m:fName>
                            <m:e>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𝑖</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𝑡</m:t>
                                      </m:r>
                                    </m:e>
                                  </m:d>
                                </m:e>
                              </m:d>
                            </m:e>
                          </m:func>
                        </m:e>
                      </m:nary>
                      <m:r>
                        <a:rPr lang="en-US" altLang="ko-KR" b="0" i="1" smtClean="0">
                          <a:latin typeface="Cambria Math" panose="02040503050406030204" pitchFamily="18" charset="0"/>
                        </a:rPr>
                        <m:t>𝑑</m:t>
                      </m:r>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𝐶</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𝑖</m:t>
                      </m:r>
                      <m:r>
                        <a:rPr lang="en-US" altLang="ko-KR" b="0" i="1" smtClean="0">
                          <a:latin typeface="Cambria Math" panose="02040503050406030204" pitchFamily="18" charset="0"/>
                          <a:ea typeface="Cambria Math" panose="02040503050406030204" pitchFamily="18" charset="0"/>
                        </a:rPr>
                        <m:t> </m:t>
                      </m:r>
                      <m:r>
                        <a:rPr lang="en-US" altLang="ko-KR" b="0" i="1" smtClean="0">
                          <a:latin typeface="Cambria Math" panose="02040503050406030204" pitchFamily="18" charset="0"/>
                          <a:ea typeface="Cambria Math" panose="02040503050406030204" pitchFamily="18" charset="0"/>
                        </a:rPr>
                        <m:t>𝑆</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 </m:t>
                      </m:r>
                      <m:rad>
                        <m:radPr>
                          <m:degHide m:val="on"/>
                          <m:ctrlPr>
                            <a:rPr lang="en-US" altLang="ko-KR" b="0" i="1" smtClean="0">
                              <a:latin typeface="Cambria Math" panose="02040503050406030204" pitchFamily="18" charset="0"/>
                              <a:ea typeface="Cambria Math" panose="02040503050406030204" pitchFamily="18" charset="0"/>
                            </a:rPr>
                          </m:ctrlPr>
                        </m:radPr>
                        <m:deg/>
                        <m:e>
                          <m:sSup>
                            <m:sSupPr>
                              <m:ctrlPr>
                                <a:rPr lang="en-US" altLang="ko-KR" b="0" i="1" smtClean="0">
                                  <a:latin typeface="Cambria Math" panose="02040503050406030204" pitchFamily="18" charset="0"/>
                                  <a:ea typeface="Cambria Math" panose="02040503050406030204" pitchFamily="18" charset="0"/>
                                </a:rPr>
                              </m:ctrlPr>
                            </m:sSupPr>
                            <m:e>
                              <m:r>
                                <a:rPr lang="en-US" altLang="ko-KR" b="0" i="1" smtClean="0">
                                  <a:latin typeface="Cambria Math" panose="02040503050406030204" pitchFamily="18" charset="0"/>
                                  <a:ea typeface="Cambria Math" panose="02040503050406030204" pitchFamily="18" charset="0"/>
                                </a:rPr>
                                <m:t>𝐶</m:t>
                              </m:r>
                            </m:e>
                            <m:sup>
                              <m:r>
                                <a:rPr lang="en-US" altLang="ko-KR" b="0" i="1" smtClean="0">
                                  <a:latin typeface="Cambria Math" panose="02040503050406030204" pitchFamily="18" charset="0"/>
                                  <a:ea typeface="Cambria Math" panose="02040503050406030204" pitchFamily="18" charset="0"/>
                                </a:rPr>
                                <m:t>2</m:t>
                              </m:r>
                            </m:sup>
                          </m:sSup>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m:t>
                          </m:r>
                          <m:sSup>
                            <m:sSupPr>
                              <m:ctrlPr>
                                <a:rPr lang="en-US" altLang="ko-KR" b="0" i="1" smtClean="0">
                                  <a:latin typeface="Cambria Math" panose="02040503050406030204" pitchFamily="18" charset="0"/>
                                  <a:ea typeface="Cambria Math" panose="02040503050406030204" pitchFamily="18" charset="0"/>
                                </a:rPr>
                              </m:ctrlPr>
                            </m:sSupPr>
                            <m:e>
                              <m:r>
                                <a:rPr lang="en-US" altLang="ko-KR" b="0" i="1" smtClean="0">
                                  <a:latin typeface="Cambria Math" panose="02040503050406030204" pitchFamily="18" charset="0"/>
                                  <a:ea typeface="Cambria Math" panose="02040503050406030204" pitchFamily="18" charset="0"/>
                                </a:rPr>
                                <m:t>𝑆</m:t>
                              </m:r>
                            </m:e>
                            <m:sup>
                              <m:r>
                                <a:rPr lang="en-US" altLang="ko-KR" b="0" i="1" smtClean="0">
                                  <a:latin typeface="Cambria Math" panose="02040503050406030204" pitchFamily="18" charset="0"/>
                                  <a:ea typeface="Cambria Math" panose="02040503050406030204" pitchFamily="18" charset="0"/>
                                </a:rPr>
                                <m:t>2</m:t>
                              </m:r>
                            </m:sup>
                          </m:sSup>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e>
                      </m:rad>
                      <m:r>
                        <a:rPr lang="en-US" altLang="ko-KR" b="0" i="1" smtClean="0">
                          <a:latin typeface="Cambria Math" panose="02040503050406030204" pitchFamily="18" charset="0"/>
                          <a:ea typeface="Cambria Math" panose="02040503050406030204" pitchFamily="18" charset="0"/>
                        </a:rPr>
                        <m:t>∙</m:t>
                      </m:r>
                      <m:r>
                        <m:rPr>
                          <m:sty m:val="p"/>
                        </m:rPr>
                        <a:rPr lang="en-US" altLang="ko-KR" b="0" i="0" smtClean="0">
                          <a:latin typeface="Cambria Math" panose="02040503050406030204" pitchFamily="18" charset="0"/>
                          <a:ea typeface="Cambria Math" panose="02040503050406030204" pitchFamily="18" charset="0"/>
                        </a:rPr>
                        <m:t>exp</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𝑖</m:t>
                      </m:r>
                      <m:func>
                        <m:funcPr>
                          <m:ctrlPr>
                            <a:rPr lang="en-US" altLang="ko-KR" b="0" i="1" smtClean="0">
                              <a:latin typeface="Cambria Math" panose="02040503050406030204" pitchFamily="18" charset="0"/>
                              <a:ea typeface="Cambria Math" panose="02040503050406030204" pitchFamily="18" charset="0"/>
                            </a:rPr>
                          </m:ctrlPr>
                        </m:funcPr>
                        <m:fName>
                          <m:sSup>
                            <m:sSupPr>
                              <m:ctrlPr>
                                <a:rPr lang="en-US" altLang="ko-KR" b="0" i="1" smtClean="0">
                                  <a:latin typeface="Cambria Math" panose="02040503050406030204" pitchFamily="18" charset="0"/>
                                  <a:ea typeface="Cambria Math" panose="02040503050406030204" pitchFamily="18" charset="0"/>
                                </a:rPr>
                              </m:ctrlPr>
                            </m:sSupPr>
                            <m:e>
                              <m:r>
                                <m:rPr>
                                  <m:sty m:val="p"/>
                                </m:rPr>
                                <a:rPr lang="en-US" altLang="ko-KR" b="0" i="0" smtClean="0">
                                  <a:latin typeface="Cambria Math" panose="02040503050406030204" pitchFamily="18" charset="0"/>
                                  <a:ea typeface="Cambria Math" panose="02040503050406030204" pitchFamily="18" charset="0"/>
                                </a:rPr>
                                <m:t>tan</m:t>
                              </m:r>
                            </m:e>
                            <m:sup>
                              <m:r>
                                <a:rPr lang="en-US" altLang="ko-KR" b="0" i="1" smtClean="0">
                                  <a:latin typeface="Cambria Math" panose="02040503050406030204" pitchFamily="18" charset="0"/>
                                  <a:ea typeface="Cambria Math" panose="02040503050406030204" pitchFamily="18" charset="0"/>
                                </a:rPr>
                                <m:t>−1</m:t>
                              </m:r>
                            </m:sup>
                          </m:sSup>
                        </m:fName>
                        <m:e>
                          <m:d>
                            <m:dPr>
                              <m:ctrlPr>
                                <a:rPr lang="en-US" altLang="ko-KR" b="0" i="1" smtClean="0">
                                  <a:latin typeface="Cambria Math" panose="02040503050406030204" pitchFamily="18" charset="0"/>
                                  <a:ea typeface="Cambria Math" panose="02040503050406030204" pitchFamily="18" charset="0"/>
                                </a:rPr>
                              </m:ctrlPr>
                            </m:dPr>
                            <m:e>
                              <m:f>
                                <m:fPr>
                                  <m:type m:val="lin"/>
                                  <m:ctrlPr>
                                    <a:rPr lang="en-US" altLang="ko-KR" b="0" i="1" smtClean="0">
                                      <a:latin typeface="Cambria Math" panose="02040503050406030204" pitchFamily="18" charset="0"/>
                                      <a:ea typeface="Cambria Math" panose="02040503050406030204" pitchFamily="18" charset="0"/>
                                    </a:rPr>
                                  </m:ctrlPr>
                                </m:fPr>
                                <m:num>
                                  <m:r>
                                    <a:rPr lang="en-US" altLang="ko-KR" b="0" i="1" smtClean="0">
                                      <a:latin typeface="Cambria Math" panose="02040503050406030204" pitchFamily="18" charset="0"/>
                                      <a:ea typeface="Cambria Math" panose="02040503050406030204" pitchFamily="18" charset="0"/>
                                    </a:rPr>
                                    <m:t>𝑆</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num>
                                <m:den>
                                  <m:r>
                                    <a:rPr lang="en-US" altLang="ko-KR" b="0" i="1" smtClean="0">
                                      <a:latin typeface="Cambria Math" panose="02040503050406030204" pitchFamily="18" charset="0"/>
                                      <a:ea typeface="Cambria Math" panose="02040503050406030204" pitchFamily="18" charset="0"/>
                                    </a:rPr>
                                    <m:t>𝐶</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den>
                              </m:f>
                            </m:e>
                          </m:d>
                        </m:e>
                      </m:func>
                      <m:r>
                        <a:rPr lang="en-US" altLang="ko-KR" b="0" i="1" smtClean="0">
                          <a:latin typeface="Cambria Math" panose="02040503050406030204" pitchFamily="18" charset="0"/>
                          <a:ea typeface="Cambria Math" panose="02040503050406030204" pitchFamily="18" charset="0"/>
                        </a:rPr>
                        <m:t>)</m:t>
                      </m:r>
                    </m:oMath>
                  </m:oMathPara>
                </a14:m>
                <a:br>
                  <a:rPr lang="en-US" altLang="ko-KR" b="0" dirty="0">
                    <a:latin typeface="Cambria Math" panose="02040503050406030204" pitchFamily="18" charset="0"/>
                    <a:ea typeface="Cambria Math" panose="02040503050406030204" pitchFamily="18" charset="0"/>
                  </a:rPr>
                </a:br>
                <a:endParaRPr lang="en-US" altLang="ko-KR" dirty="0">
                  <a:latin typeface="Cambria Math" panose="02040503050406030204" pitchFamily="18" charset="0"/>
                </a:endParaRPr>
              </a:p>
              <a:p>
                <a:endParaRPr lang="en-US" altLang="ko-KR" dirty="0">
                  <a:latin typeface="Cambria Math" panose="02040503050406030204" pitchFamily="18" charset="0"/>
                </a:endParaRPr>
              </a:p>
              <a:p>
                <a:r>
                  <a:rPr lang="en-US" altLang="ko-KR" b="0" dirty="0"/>
                  <a:t> where, </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𝑆</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 </m:t>
                      </m:r>
                      <m:nary>
                        <m:naryPr>
                          <m:ctrlPr>
                            <a:rPr lang="en-US" altLang="ko-KR" i="1">
                              <a:latin typeface="Cambria Math" panose="02040503050406030204" pitchFamily="18" charset="0"/>
                            </a:rPr>
                          </m:ctrlPr>
                        </m:naryPr>
                        <m:sub>
                          <m:r>
                            <m:rPr>
                              <m:brk m:alnAt="23"/>
                            </m:rPr>
                            <a:rPr lang="en-US" altLang="ko-KR" i="1">
                              <a:latin typeface="Cambria Math" panose="02040503050406030204" pitchFamily="18" charset="0"/>
                            </a:rPr>
                            <m:t>−</m:t>
                          </m:r>
                          <m:r>
                            <a:rPr lang="en-US" altLang="ko-KR" i="1">
                              <a:latin typeface="Cambria Math" panose="02040503050406030204" pitchFamily="18" charset="0"/>
                              <a:ea typeface="Cambria Math" panose="02040503050406030204" pitchFamily="18" charset="0"/>
                            </a:rPr>
                            <m:t>∞</m:t>
                          </m:r>
                        </m:sub>
                        <m:sup>
                          <m:r>
                            <a:rPr lang="en-US" altLang="ko-KR" i="1">
                              <a:latin typeface="Cambria Math" panose="02040503050406030204" pitchFamily="18" charset="0"/>
                              <a:ea typeface="Cambria Math" panose="02040503050406030204" pitchFamily="18" charset="0"/>
                            </a:rPr>
                            <m:t>∞</m:t>
                          </m:r>
                        </m:sup>
                        <m:e>
                          <m:r>
                            <a:rPr lang="en-US" altLang="ko-KR" i="1">
                              <a:latin typeface="Cambria Math" panose="02040503050406030204" pitchFamily="18" charset="0"/>
                            </a:rPr>
                            <m:t>𝑔</m:t>
                          </m:r>
                          <m:d>
                            <m:dPr>
                              <m:ctrlPr>
                                <a:rPr lang="en-US" altLang="ko-KR" i="1">
                                  <a:latin typeface="Cambria Math" panose="02040503050406030204" pitchFamily="18" charset="0"/>
                                </a:rPr>
                              </m:ctrlPr>
                            </m:dPr>
                            <m:e>
                              <m:r>
                                <m:rPr>
                                  <m:sty m:val="p"/>
                                </m:rPr>
                                <a:rPr lang="el-GR" altLang="ko-KR" i="1">
                                  <a:latin typeface="Cambria Math" panose="02040503050406030204" pitchFamily="18" charset="0"/>
                                  <a:ea typeface="Cambria Math" panose="02040503050406030204" pitchFamily="18" charset="0"/>
                                </a:rPr>
                                <m:t>Δ</m:t>
                              </m:r>
                              <m:r>
                                <a:rPr lang="ko-KR" altLang="en-US" i="1">
                                  <a:latin typeface="Cambria Math" panose="02040503050406030204" pitchFamily="18" charset="0"/>
                                </a:rPr>
                                <m:t>𝜔</m:t>
                              </m:r>
                            </m:e>
                          </m:d>
                          <m:r>
                            <m:rPr>
                              <m:sty m:val="p"/>
                            </m:rPr>
                            <a:rPr lang="en-US" altLang="ko-KR" b="0" i="0" smtClean="0">
                              <a:latin typeface="Cambria Math" panose="02040503050406030204" pitchFamily="18" charset="0"/>
                            </a:rPr>
                            <m:t>sin</m:t>
                          </m:r>
                          <m:r>
                            <a:rPr lang="en-US" altLang="ko-KR" b="0" i="1" smtClean="0">
                              <a:latin typeface="Cambria Math" panose="02040503050406030204" pitchFamily="18" charset="0"/>
                            </a:rPr>
                            <m:t>⁡(</m:t>
                          </m:r>
                          <m:r>
                            <m:rPr>
                              <m:sty m:val="p"/>
                            </m:rPr>
                            <a:rPr lang="el-GR" altLang="ko-KR" b="0" i="1" smtClean="0">
                              <a:latin typeface="Cambria Math" panose="02040503050406030204" pitchFamily="18" charset="0"/>
                              <a:ea typeface="Cambria Math" panose="02040503050406030204" pitchFamily="18" charset="0"/>
                            </a:rPr>
                            <m:t>Δ</m:t>
                          </m:r>
                          <m:r>
                            <a:rPr lang="ko-KR" altLang="el-GR" b="0" i="1" smtClean="0">
                              <a:latin typeface="Cambria Math" panose="02040503050406030204" pitchFamily="18" charset="0"/>
                              <a:ea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r>
                            <a:rPr lang="en-US" altLang="ko-KR" i="1">
                              <a:latin typeface="Cambria Math" panose="02040503050406030204" pitchFamily="18" charset="0"/>
                            </a:rPr>
                            <m:t>𝑑</m:t>
                          </m:r>
                          <m:r>
                            <m:rPr>
                              <m:sty m:val="p"/>
                            </m:rPr>
                            <a:rPr lang="el-GR" altLang="ko-KR" i="1">
                              <a:latin typeface="Cambria Math" panose="02040503050406030204" pitchFamily="18" charset="0"/>
                              <a:ea typeface="Cambria Math" panose="02040503050406030204" pitchFamily="18" charset="0"/>
                            </a:rPr>
                            <m:t>Δ</m:t>
                          </m:r>
                          <m:r>
                            <a:rPr lang="ko-KR" altLang="en-US" i="1">
                              <a:latin typeface="Cambria Math" panose="02040503050406030204" pitchFamily="18" charset="0"/>
                            </a:rPr>
                            <m:t>𝜔</m:t>
                          </m:r>
                        </m:e>
                      </m:nary>
                    </m:oMath>
                  </m:oMathPara>
                </a14:m>
                <a:endParaRPr lang="en-US" altLang="ko-KR"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𝐶</m:t>
                      </m:r>
                      <m:d>
                        <m:dPr>
                          <m:ctrlPr>
                            <a:rPr lang="en-US" altLang="ko-KR" i="1">
                              <a:latin typeface="Cambria Math" panose="02040503050406030204" pitchFamily="18" charset="0"/>
                            </a:rPr>
                          </m:ctrlPr>
                        </m:dPr>
                        <m:e>
                          <m:r>
                            <a:rPr lang="en-US" altLang="ko-KR" i="1">
                              <a:latin typeface="Cambria Math" panose="02040503050406030204" pitchFamily="18" charset="0"/>
                            </a:rPr>
                            <m:t>𝑡</m:t>
                          </m:r>
                        </m:e>
                      </m:d>
                      <m:r>
                        <a:rPr lang="en-US" altLang="ko-KR" i="1">
                          <a:latin typeface="Cambria Math" panose="02040503050406030204" pitchFamily="18" charset="0"/>
                        </a:rPr>
                        <m:t>= </m:t>
                      </m:r>
                      <m:nary>
                        <m:naryPr>
                          <m:ctrlPr>
                            <a:rPr lang="en-US" altLang="ko-KR" i="1">
                              <a:latin typeface="Cambria Math" panose="02040503050406030204" pitchFamily="18" charset="0"/>
                            </a:rPr>
                          </m:ctrlPr>
                        </m:naryPr>
                        <m:sub>
                          <m:r>
                            <m:rPr>
                              <m:brk m:alnAt="23"/>
                            </m:rPr>
                            <a:rPr lang="en-US" altLang="ko-KR" i="1">
                              <a:latin typeface="Cambria Math" panose="02040503050406030204" pitchFamily="18" charset="0"/>
                            </a:rPr>
                            <m:t>−</m:t>
                          </m:r>
                          <m:r>
                            <a:rPr lang="en-US" altLang="ko-KR" i="1">
                              <a:latin typeface="Cambria Math" panose="02040503050406030204" pitchFamily="18" charset="0"/>
                              <a:ea typeface="Cambria Math" panose="02040503050406030204" pitchFamily="18" charset="0"/>
                            </a:rPr>
                            <m:t>∞</m:t>
                          </m:r>
                        </m:sub>
                        <m:sup>
                          <m:r>
                            <a:rPr lang="en-US" altLang="ko-KR" i="1">
                              <a:latin typeface="Cambria Math" panose="02040503050406030204" pitchFamily="18" charset="0"/>
                              <a:ea typeface="Cambria Math" panose="02040503050406030204" pitchFamily="18" charset="0"/>
                            </a:rPr>
                            <m:t>∞</m:t>
                          </m:r>
                        </m:sup>
                        <m:e>
                          <m:r>
                            <a:rPr lang="en-US" altLang="ko-KR" i="1">
                              <a:latin typeface="Cambria Math" panose="02040503050406030204" pitchFamily="18" charset="0"/>
                            </a:rPr>
                            <m:t>𝑔</m:t>
                          </m:r>
                          <m:d>
                            <m:dPr>
                              <m:ctrlPr>
                                <a:rPr lang="en-US" altLang="ko-KR" i="1">
                                  <a:latin typeface="Cambria Math" panose="02040503050406030204" pitchFamily="18" charset="0"/>
                                </a:rPr>
                              </m:ctrlPr>
                            </m:dPr>
                            <m:e>
                              <m:r>
                                <m:rPr>
                                  <m:sty m:val="p"/>
                                </m:rPr>
                                <a:rPr lang="el-GR" altLang="ko-KR" i="1">
                                  <a:latin typeface="Cambria Math" panose="02040503050406030204" pitchFamily="18" charset="0"/>
                                  <a:ea typeface="Cambria Math" panose="02040503050406030204" pitchFamily="18" charset="0"/>
                                </a:rPr>
                                <m:t>Δ</m:t>
                              </m:r>
                              <m:r>
                                <a:rPr lang="ko-KR" altLang="en-US" i="1">
                                  <a:latin typeface="Cambria Math" panose="02040503050406030204" pitchFamily="18" charset="0"/>
                                </a:rPr>
                                <m:t>𝜔</m:t>
                              </m:r>
                            </m:e>
                          </m:d>
                          <m:r>
                            <m:rPr>
                              <m:sty m:val="p"/>
                            </m:rPr>
                            <a:rPr lang="en-US" altLang="ko-KR" b="0" i="0" smtClean="0">
                              <a:latin typeface="Cambria Math" panose="02040503050406030204" pitchFamily="18" charset="0"/>
                            </a:rPr>
                            <m:t>cos</m:t>
                          </m:r>
                          <m:r>
                            <a:rPr lang="en-US" altLang="ko-KR" i="1">
                              <a:latin typeface="Cambria Math" panose="02040503050406030204" pitchFamily="18" charset="0"/>
                            </a:rPr>
                            <m:t>⁡(</m:t>
                          </m:r>
                          <m:r>
                            <m:rPr>
                              <m:sty m:val="p"/>
                            </m:rPr>
                            <a:rPr lang="el-GR" altLang="ko-KR" i="1">
                              <a:latin typeface="Cambria Math" panose="02040503050406030204" pitchFamily="18" charset="0"/>
                              <a:ea typeface="Cambria Math" panose="02040503050406030204" pitchFamily="18" charset="0"/>
                            </a:rPr>
                            <m:t>Δ</m:t>
                          </m:r>
                          <m:r>
                            <a:rPr lang="ko-KR" altLang="el-GR" i="1">
                              <a:latin typeface="Cambria Math" panose="02040503050406030204" pitchFamily="18" charset="0"/>
                              <a:ea typeface="Cambria Math" panose="02040503050406030204" pitchFamily="18" charset="0"/>
                            </a:rPr>
                            <m:t>𝜔</m:t>
                          </m:r>
                          <m:r>
                            <a:rPr lang="en-US" altLang="ko-KR" i="1">
                              <a:latin typeface="Cambria Math" panose="02040503050406030204" pitchFamily="18" charset="0"/>
                              <a:ea typeface="Cambria Math" panose="02040503050406030204" pitchFamily="18" charset="0"/>
                            </a:rPr>
                            <m:t>𝑡</m:t>
                          </m:r>
                          <m:r>
                            <a:rPr lang="en-US" altLang="ko-KR" i="1">
                              <a:latin typeface="Cambria Math" panose="02040503050406030204" pitchFamily="18" charset="0"/>
                              <a:ea typeface="Cambria Math" panose="02040503050406030204" pitchFamily="18" charset="0"/>
                            </a:rPr>
                            <m:t>)</m:t>
                          </m:r>
                          <m:r>
                            <a:rPr lang="en-US" altLang="ko-KR" i="1">
                              <a:latin typeface="Cambria Math" panose="02040503050406030204" pitchFamily="18" charset="0"/>
                            </a:rPr>
                            <m:t>𝑑</m:t>
                          </m:r>
                          <m:r>
                            <m:rPr>
                              <m:sty m:val="p"/>
                            </m:rPr>
                            <a:rPr lang="el-GR" altLang="ko-KR" i="1">
                              <a:latin typeface="Cambria Math" panose="02040503050406030204" pitchFamily="18" charset="0"/>
                              <a:ea typeface="Cambria Math" panose="02040503050406030204" pitchFamily="18" charset="0"/>
                            </a:rPr>
                            <m:t>Δ</m:t>
                          </m:r>
                          <m:r>
                            <a:rPr lang="ko-KR" altLang="en-US" i="1">
                              <a:latin typeface="Cambria Math" panose="02040503050406030204" pitchFamily="18" charset="0"/>
                            </a:rPr>
                            <m:t>𝜔</m:t>
                          </m:r>
                        </m:e>
                      </m:nary>
                    </m:oMath>
                  </m:oMathPara>
                </a14:m>
                <a:endParaRPr lang="en-US" altLang="ko-KR" dirty="0"/>
              </a:p>
              <a:p>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526222"/>
                <a:ext cx="10819009" cy="4713342"/>
              </a:xfrm>
              <a:prstGeom prst="rect">
                <a:avLst/>
              </a:prstGeom>
              <a:blipFill>
                <a:blip r:embed="rId3"/>
                <a:stretch>
                  <a:fillRect l="-507" t="-775"/>
                </a:stretch>
              </a:blipFill>
            </p:spPr>
            <p:txBody>
              <a:bodyPr/>
              <a:lstStyle/>
              <a:p>
                <a:r>
                  <a:rPr lang="ko-KR" altLang="en-US">
                    <a:noFill/>
                  </a:rPr>
                  <a:t> </a:t>
                </a:r>
              </a:p>
            </p:txBody>
          </p:sp>
        </mc:Fallback>
      </mc:AlternateContent>
      <p:cxnSp>
        <p:nvCxnSpPr>
          <p:cNvPr id="9" name="Straight Connector 8">
            <a:extLst>
              <a:ext uri="{FF2B5EF4-FFF2-40B4-BE49-F238E27FC236}">
                <a16:creationId xmlns:a16="http://schemas.microsoft.com/office/drawing/2014/main" id="{3FA85842-2964-C299-79F5-27AB51489484}"/>
              </a:ext>
            </a:extLst>
          </p:cNvPr>
          <p:cNvCxnSpPr/>
          <p:nvPr/>
        </p:nvCxnSpPr>
        <p:spPr>
          <a:xfrm>
            <a:off x="6096000" y="2524740"/>
            <a:ext cx="306274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BF94355-651A-EAF0-D5AE-79E3F26D252E}"/>
                  </a:ext>
                </a:extLst>
              </p:cNvPr>
              <p:cNvSpPr txBox="1"/>
              <p:nvPr/>
            </p:nvSpPr>
            <p:spPr>
              <a:xfrm>
                <a:off x="7906384" y="2552382"/>
                <a:ext cx="4245037" cy="369332"/>
              </a:xfrm>
              <a:prstGeom prst="rect">
                <a:avLst/>
              </a:prstGeom>
              <a:noFill/>
              <a:ln>
                <a:noFill/>
              </a:ln>
            </p:spPr>
            <p:txBody>
              <a:bodyPr wrap="square" rtlCol="0">
                <a:spAutoFit/>
              </a:bodyPr>
              <a:lstStyle/>
              <a:p>
                <a:r>
                  <a:rPr lang="en-US" altLang="ko-KR" i="1" dirty="0">
                    <a:solidFill>
                      <a:srgbClr val="002060"/>
                    </a:solidFill>
                    <a:latin typeface="Cambria Math" panose="02040503050406030204" pitchFamily="18" charset="0"/>
                    <a:ea typeface="Cambria Math" panose="02040503050406030204" pitchFamily="18" charset="0"/>
                  </a:rPr>
                  <a:t>The inverse Fourier Transform of </a:t>
                </a:r>
                <a14:m>
                  <m:oMath xmlns:m="http://schemas.openxmlformats.org/officeDocument/2006/math">
                    <m:r>
                      <a:rPr lang="en-US" altLang="ko-KR" b="0" i="1" smtClean="0">
                        <a:solidFill>
                          <a:srgbClr val="002060"/>
                        </a:solidFill>
                        <a:latin typeface="Cambria Math" panose="02040503050406030204" pitchFamily="18" charset="0"/>
                      </a:rPr>
                      <m:t>𝑔</m:t>
                    </m:r>
                    <m:d>
                      <m:dPr>
                        <m:ctrlPr>
                          <a:rPr lang="en-US" altLang="ko-KR" b="0" i="1" smtClean="0">
                            <a:solidFill>
                              <a:srgbClr val="002060"/>
                            </a:solidFill>
                            <a:latin typeface="Cambria Math" panose="02040503050406030204" pitchFamily="18" charset="0"/>
                          </a:rPr>
                        </m:ctrlPr>
                      </m:dPr>
                      <m:e>
                        <m:r>
                          <a:rPr lang="el-GR" altLang="ko-KR" b="0" i="1" smtClean="0">
                            <a:solidFill>
                              <a:srgbClr val="002060"/>
                            </a:solidFill>
                            <a:latin typeface="Cambria Math" panose="02040503050406030204" pitchFamily="18" charset="0"/>
                            <a:ea typeface="Cambria Math" panose="02040503050406030204" pitchFamily="18" charset="0"/>
                          </a:rPr>
                          <m:t>𝛥</m:t>
                        </m:r>
                        <m:r>
                          <a:rPr lang="ko-KR" altLang="en-US" b="0" i="1" smtClean="0">
                            <a:solidFill>
                              <a:srgbClr val="002060"/>
                            </a:solidFill>
                            <a:latin typeface="Cambria Math" panose="02040503050406030204" pitchFamily="18" charset="0"/>
                          </a:rPr>
                          <m:t>𝜔</m:t>
                        </m:r>
                      </m:e>
                    </m:d>
                  </m:oMath>
                </a14:m>
                <a:r>
                  <a:rPr lang="en-US" altLang="ko-KR" i="1" dirty="0">
                    <a:solidFill>
                      <a:srgbClr val="002060"/>
                    </a:solidFill>
                    <a:latin typeface="Cambria Math" panose="02040503050406030204" pitchFamily="18" charset="0"/>
                  </a:rPr>
                  <a:t>.</a:t>
                </a:r>
              </a:p>
            </p:txBody>
          </p:sp>
        </mc:Choice>
        <mc:Fallback xmlns="">
          <p:sp>
            <p:nvSpPr>
              <p:cNvPr id="8" name="TextBox 7">
                <a:extLst>
                  <a:ext uri="{FF2B5EF4-FFF2-40B4-BE49-F238E27FC236}">
                    <a16:creationId xmlns:a16="http://schemas.microsoft.com/office/drawing/2014/main" id="{0BF94355-651A-EAF0-D5AE-79E3F26D252E}"/>
                  </a:ext>
                </a:extLst>
              </p:cNvPr>
              <p:cNvSpPr txBox="1">
                <a:spLocks noRot="1" noChangeAspect="1" noMove="1" noResize="1" noEditPoints="1" noAdjustHandles="1" noChangeArrowheads="1" noChangeShapeType="1" noTextEdit="1"/>
              </p:cNvSpPr>
              <p:nvPr/>
            </p:nvSpPr>
            <p:spPr>
              <a:xfrm>
                <a:off x="7906384" y="2552382"/>
                <a:ext cx="4245037" cy="369332"/>
              </a:xfrm>
              <a:prstGeom prst="rect">
                <a:avLst/>
              </a:prstGeom>
              <a:blipFill>
                <a:blip r:embed="rId4"/>
                <a:stretch>
                  <a:fillRect l="-1293" t="-11667" b="-25000"/>
                </a:stretch>
              </a:blipFill>
              <a:ln>
                <a:noFill/>
              </a:ln>
            </p:spPr>
            <p:txBody>
              <a:bodyPr/>
              <a:lstStyle/>
              <a:p>
                <a:r>
                  <a:rPr lang="ko-KR" altLang="en-US">
                    <a:noFill/>
                  </a:rPr>
                  <a:t> </a:t>
                </a:r>
              </a:p>
            </p:txBody>
          </p:sp>
        </mc:Fallback>
      </mc:AlternateContent>
    </p:spTree>
    <p:extLst>
      <p:ext uri="{BB962C8B-B14F-4D97-AF65-F5344CB8AC3E}">
        <p14:creationId xmlns:p14="http://schemas.microsoft.com/office/powerpoint/2010/main" val="484446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526222"/>
                <a:ext cx="10819009" cy="4936544"/>
              </a:xfrm>
              <a:prstGeom prst="rect">
                <a:avLst/>
              </a:prstGeom>
              <a:noFill/>
            </p:spPr>
            <p:txBody>
              <a:bodyPr wrap="square" rtlCol="0">
                <a:spAutoFit/>
              </a:bodyPr>
              <a:lstStyle/>
              <a:p>
                <a:r>
                  <a:rPr lang="en-US" altLang="ko-KR" dirty="0">
                    <a:latin typeface="Cambria Math" panose="02040503050406030204" pitchFamily="18" charset="0"/>
                  </a:rPr>
                  <a:t>FID model in a non-uniform field at </a:t>
                </a:r>
                <a14:m>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r>
                      <a:rPr lang="en-US" altLang="ko-KR" b="0" i="1" smtClean="0">
                        <a:latin typeface="Cambria Math" panose="02040503050406030204" pitchFamily="18" charset="0"/>
                        <a:ea typeface="Cambria Math" panose="02040503050406030204" pitchFamily="18" charset="0"/>
                      </a:rPr>
                      <m:t>+ </m:t>
                    </m:r>
                    <m:r>
                      <m:rPr>
                        <m:sty m:val="p"/>
                      </m:rPr>
                      <a:rPr lang="el-GR" altLang="ko-KR" b="0" i="1" smtClean="0">
                        <a:latin typeface="Cambria Math" panose="02040503050406030204" pitchFamily="18" charset="0"/>
                        <a:ea typeface="Cambria Math" panose="02040503050406030204" pitchFamily="18" charset="0"/>
                      </a:rPr>
                      <m:t>Δ</m:t>
                    </m:r>
                    <m:r>
                      <a:rPr lang="ko-KR" altLang="el-GR" b="0" i="1" smtClean="0">
                        <a:latin typeface="Cambria Math" panose="02040503050406030204" pitchFamily="18" charset="0"/>
                        <a:ea typeface="Cambria Math" panose="02040503050406030204" pitchFamily="18" charset="0"/>
                      </a:rPr>
                      <m:t>𝜔</m:t>
                    </m:r>
                  </m:oMath>
                </a14:m>
                <a:r>
                  <a:rPr lang="en-US" altLang="ko-KR" dirty="0">
                    <a:latin typeface="Cambria Math" panose="02040503050406030204" pitchFamily="18" charset="0"/>
                  </a:rPr>
                  <a:t>:</a:t>
                </a:r>
                <a:endParaRPr lang="en-US" altLang="ko-KR"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r>
                        <m:rPr>
                          <m:sty m:val="p"/>
                        </m:rPr>
                        <a:rPr lang="en-US" altLang="ko-KR" b="0" i="0" smtClean="0">
                          <a:latin typeface="Cambria Math" panose="02040503050406030204" pitchFamily="18" charset="0"/>
                        </a:rPr>
                        <m:t>exp</m:t>
                      </m:r>
                      <m:r>
                        <a:rPr lang="en-US" altLang="ko-KR" i="1">
                          <a:latin typeface="Cambria Math" panose="02040503050406030204" pitchFamily="18" charset="0"/>
                        </a:rPr>
                        <m:t>⁡(</m:t>
                      </m:r>
                      <m:r>
                        <a:rPr lang="en-US" altLang="ko-KR" i="1">
                          <a:latin typeface="Cambria Math" panose="02040503050406030204" pitchFamily="18" charset="0"/>
                        </a:rPr>
                        <m:t>𝑖</m:t>
                      </m:r>
                      <m:r>
                        <a:rPr lang="en-US" altLang="ko-KR" i="1">
                          <a:latin typeface="Cambria Math" panose="02040503050406030204" pitchFamily="18" charset="0"/>
                        </a:rPr>
                        <m:t> </m:t>
                      </m:r>
                      <m:d>
                        <m:dPr>
                          <m:ctrlPr>
                            <a:rPr lang="en-US" altLang="ko-KR" i="1">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i="1">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i="1">
                              <a:latin typeface="Cambria Math" panose="02040503050406030204" pitchFamily="18" charset="0"/>
                            </a:rPr>
                            <m:t>𝑡</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ko-KR" altLang="en-US" i="1">
                                  <a:latin typeface="Cambria Math" panose="02040503050406030204" pitchFamily="18" charset="0"/>
                                </a:rPr>
                                <m:t>𝜙</m:t>
                              </m:r>
                            </m:e>
                            <m:sub>
                              <m:r>
                                <a:rPr lang="en-US" altLang="ko-KR" i="1">
                                  <a:latin typeface="Cambria Math" panose="02040503050406030204" pitchFamily="18" charset="0"/>
                                </a:rPr>
                                <m:t>0</m:t>
                              </m:r>
                            </m:sub>
                          </m:sSub>
                        </m:e>
                      </m:d>
                      <m:r>
                        <a:rPr lang="en-US" altLang="ko-KR" b="0" i="1" smtClean="0">
                          <a:latin typeface="Cambria Math" panose="02040503050406030204" pitchFamily="18" charset="0"/>
                        </a:rPr>
                        <m:t>)</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d>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𝑖</m:t>
                                  </m:r>
                                  <m:r>
                                    <a:rPr lang="en-US" altLang="ko-KR" b="0" i="1" smtClean="0">
                                      <a:latin typeface="Cambria Math" panose="02040503050406030204" pitchFamily="18" charset="0"/>
                                    </a:rPr>
                                    <m:t> </m:t>
                                  </m:r>
                                  <m:d>
                                    <m:dPr>
                                      <m:ctrlPr>
                                        <a:rPr lang="en-US" altLang="ko-KR" b="0" i="1" smtClean="0">
                                          <a:latin typeface="Cambria Math" panose="02040503050406030204" pitchFamily="18" charset="0"/>
                                        </a:rPr>
                                      </m:ctrlPr>
                                    </m:dPr>
                                    <m:e>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r>
                                        <a:rPr lang="en-US" altLang="ko-KR" b="0" i="1" smtClean="0">
                                          <a:latin typeface="Cambria Math" panose="02040503050406030204" pitchFamily="18" charset="0"/>
                                        </a:rPr>
                                        <m:t>𝑡</m:t>
                                      </m:r>
                                    </m:e>
                                  </m:d>
                                </m:e>
                              </m:d>
                            </m:e>
                          </m:func>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Δ</m:t>
                          </m:r>
                          <m:r>
                            <a:rPr lang="ko-KR" altLang="en-US" b="0" i="1" smtClean="0">
                              <a:latin typeface="Cambria Math" panose="02040503050406030204" pitchFamily="18" charset="0"/>
                            </a:rPr>
                            <m:t>𝜔</m:t>
                          </m:r>
                        </m:e>
                      </m:nary>
                    </m:oMath>
                  </m:oMathPara>
                </a14:m>
                <a:endParaRPr lang="en-US" altLang="ko-KR"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trlPr>
                            <a:rPr lang="en-US" altLang="ko-KR" i="1" smtClean="0">
                              <a:latin typeface="Cambria Math" panose="02040503050406030204" pitchFamily="18" charset="0"/>
                            </a:rPr>
                          </m:ctrlPr>
                        </m:naryPr>
                        <m:sub>
                          <m:r>
                            <m:rPr>
                              <m:brk m:alnAt="23"/>
                            </m:rPr>
                            <a:rPr lang="en-US" altLang="ko-KR" b="0" i="1" smtClean="0">
                              <a:latin typeface="Cambria Math" panose="02040503050406030204" pitchFamily="18" charset="0"/>
                            </a:rPr>
                            <m:t>−</m:t>
                          </m:r>
                          <m:r>
                            <a:rPr lang="en-US" altLang="ko-KR" i="1" smtClean="0">
                              <a:latin typeface="Cambria Math" panose="02040503050406030204" pitchFamily="18" charset="0"/>
                              <a:ea typeface="Cambria Math" panose="02040503050406030204" pitchFamily="18" charset="0"/>
                            </a:rPr>
                            <m:t>∞</m:t>
                          </m:r>
                        </m:sub>
                        <m:sup>
                          <m:r>
                            <a:rPr lang="en-US" altLang="ko-KR" b="0" i="1" smtClean="0">
                              <a:latin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m:t>
                          </m:r>
                        </m:sup>
                        <m:e>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𝜔</m:t>
                              </m:r>
                            </m:e>
                          </m:d>
                          <m:func>
                            <m:funcPr>
                              <m:ctrlPr>
                                <a:rPr lang="en-US" altLang="ko-KR" b="0" i="1" smtClean="0">
                                  <a:latin typeface="Cambria Math" panose="02040503050406030204" pitchFamily="18" charset="0"/>
                                  <a:ea typeface="Cambria Math" panose="02040503050406030204" pitchFamily="18" charset="0"/>
                                </a:rPr>
                              </m:ctrlPr>
                            </m:funcPr>
                            <m:fName>
                              <m:r>
                                <m:rPr>
                                  <m:sty m:val="p"/>
                                </m:rPr>
                                <a:rPr lang="en-US" altLang="ko-KR" b="0" i="0" smtClean="0">
                                  <a:latin typeface="Cambria Math" panose="02040503050406030204" pitchFamily="18" charset="0"/>
                                  <a:ea typeface="Cambria Math" panose="02040503050406030204" pitchFamily="18" charset="0"/>
                                </a:rPr>
                                <m:t>exp</m:t>
                              </m:r>
                            </m:fName>
                            <m:e>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𝑖</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𝑡</m:t>
                                      </m:r>
                                    </m:e>
                                  </m:d>
                                </m:e>
                              </m:d>
                            </m:e>
                          </m:func>
                        </m:e>
                      </m:nary>
                      <m:r>
                        <a:rPr lang="en-US" altLang="ko-KR" b="0" i="1" smtClean="0">
                          <a:latin typeface="Cambria Math" panose="02040503050406030204" pitchFamily="18" charset="0"/>
                        </a:rPr>
                        <m:t>𝑑</m:t>
                      </m:r>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𝜔</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𝐶</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𝑖</m:t>
                      </m:r>
                      <m:r>
                        <a:rPr lang="en-US" altLang="ko-KR" b="0" i="1" smtClean="0">
                          <a:latin typeface="Cambria Math" panose="02040503050406030204" pitchFamily="18" charset="0"/>
                          <a:ea typeface="Cambria Math" panose="02040503050406030204" pitchFamily="18" charset="0"/>
                        </a:rPr>
                        <m:t> </m:t>
                      </m:r>
                      <m:r>
                        <a:rPr lang="en-US" altLang="ko-KR" b="0" i="1" smtClean="0">
                          <a:latin typeface="Cambria Math" panose="02040503050406030204" pitchFamily="18" charset="0"/>
                          <a:ea typeface="Cambria Math" panose="02040503050406030204" pitchFamily="18" charset="0"/>
                        </a:rPr>
                        <m:t>𝑆</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 </m:t>
                      </m:r>
                      <m:rad>
                        <m:radPr>
                          <m:degHide m:val="on"/>
                          <m:ctrlPr>
                            <a:rPr lang="en-US" altLang="ko-KR" b="0" i="1" smtClean="0">
                              <a:latin typeface="Cambria Math" panose="02040503050406030204" pitchFamily="18" charset="0"/>
                              <a:ea typeface="Cambria Math" panose="02040503050406030204" pitchFamily="18" charset="0"/>
                            </a:rPr>
                          </m:ctrlPr>
                        </m:radPr>
                        <m:deg/>
                        <m:e>
                          <m:sSup>
                            <m:sSupPr>
                              <m:ctrlPr>
                                <a:rPr lang="en-US" altLang="ko-KR" b="0" i="1" smtClean="0">
                                  <a:latin typeface="Cambria Math" panose="02040503050406030204" pitchFamily="18" charset="0"/>
                                  <a:ea typeface="Cambria Math" panose="02040503050406030204" pitchFamily="18" charset="0"/>
                                </a:rPr>
                              </m:ctrlPr>
                            </m:sSupPr>
                            <m:e>
                              <m:r>
                                <a:rPr lang="en-US" altLang="ko-KR" b="0" i="1" smtClean="0">
                                  <a:latin typeface="Cambria Math" panose="02040503050406030204" pitchFamily="18" charset="0"/>
                                  <a:ea typeface="Cambria Math" panose="02040503050406030204" pitchFamily="18" charset="0"/>
                                </a:rPr>
                                <m:t>𝐶</m:t>
                              </m:r>
                            </m:e>
                            <m:sup>
                              <m:r>
                                <a:rPr lang="en-US" altLang="ko-KR" b="0" i="1" smtClean="0">
                                  <a:latin typeface="Cambria Math" panose="02040503050406030204" pitchFamily="18" charset="0"/>
                                  <a:ea typeface="Cambria Math" panose="02040503050406030204" pitchFamily="18" charset="0"/>
                                </a:rPr>
                                <m:t>2</m:t>
                              </m:r>
                            </m:sup>
                          </m:sSup>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m:t>
                          </m:r>
                          <m:sSup>
                            <m:sSupPr>
                              <m:ctrlPr>
                                <a:rPr lang="en-US" altLang="ko-KR" b="0" i="1" smtClean="0">
                                  <a:latin typeface="Cambria Math" panose="02040503050406030204" pitchFamily="18" charset="0"/>
                                  <a:ea typeface="Cambria Math" panose="02040503050406030204" pitchFamily="18" charset="0"/>
                                </a:rPr>
                              </m:ctrlPr>
                            </m:sSupPr>
                            <m:e>
                              <m:r>
                                <a:rPr lang="en-US" altLang="ko-KR" b="0" i="1" smtClean="0">
                                  <a:latin typeface="Cambria Math" panose="02040503050406030204" pitchFamily="18" charset="0"/>
                                  <a:ea typeface="Cambria Math" panose="02040503050406030204" pitchFamily="18" charset="0"/>
                                </a:rPr>
                                <m:t>𝑆</m:t>
                              </m:r>
                            </m:e>
                            <m:sup>
                              <m:r>
                                <a:rPr lang="en-US" altLang="ko-KR" b="0" i="1" smtClean="0">
                                  <a:latin typeface="Cambria Math" panose="02040503050406030204" pitchFamily="18" charset="0"/>
                                  <a:ea typeface="Cambria Math" panose="02040503050406030204" pitchFamily="18" charset="0"/>
                                </a:rPr>
                                <m:t>2</m:t>
                              </m:r>
                            </m:sup>
                          </m:sSup>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e>
                      </m:rad>
                      <m:r>
                        <a:rPr lang="en-US" altLang="ko-KR" b="0" i="1" smtClean="0">
                          <a:latin typeface="Cambria Math" panose="02040503050406030204" pitchFamily="18" charset="0"/>
                          <a:ea typeface="Cambria Math" panose="02040503050406030204" pitchFamily="18" charset="0"/>
                        </a:rPr>
                        <m:t>∙</m:t>
                      </m:r>
                      <m:r>
                        <m:rPr>
                          <m:sty m:val="p"/>
                        </m:rPr>
                        <a:rPr lang="en-US" altLang="ko-KR" b="0" i="0" smtClean="0">
                          <a:latin typeface="Cambria Math" panose="02040503050406030204" pitchFamily="18" charset="0"/>
                          <a:ea typeface="Cambria Math" panose="02040503050406030204" pitchFamily="18" charset="0"/>
                        </a:rPr>
                        <m:t>exp</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𝑖</m:t>
                      </m:r>
                      <m:func>
                        <m:funcPr>
                          <m:ctrlPr>
                            <a:rPr lang="en-US" altLang="ko-KR" b="0" i="1" smtClean="0">
                              <a:latin typeface="Cambria Math" panose="02040503050406030204" pitchFamily="18" charset="0"/>
                              <a:ea typeface="Cambria Math" panose="02040503050406030204" pitchFamily="18" charset="0"/>
                            </a:rPr>
                          </m:ctrlPr>
                        </m:funcPr>
                        <m:fName>
                          <m:sSup>
                            <m:sSupPr>
                              <m:ctrlPr>
                                <a:rPr lang="en-US" altLang="ko-KR" b="0" i="1" smtClean="0">
                                  <a:latin typeface="Cambria Math" panose="02040503050406030204" pitchFamily="18" charset="0"/>
                                  <a:ea typeface="Cambria Math" panose="02040503050406030204" pitchFamily="18" charset="0"/>
                                </a:rPr>
                              </m:ctrlPr>
                            </m:sSupPr>
                            <m:e>
                              <m:r>
                                <m:rPr>
                                  <m:sty m:val="p"/>
                                </m:rPr>
                                <a:rPr lang="en-US" altLang="ko-KR" b="0" i="0" smtClean="0">
                                  <a:latin typeface="Cambria Math" panose="02040503050406030204" pitchFamily="18" charset="0"/>
                                  <a:ea typeface="Cambria Math" panose="02040503050406030204" pitchFamily="18" charset="0"/>
                                </a:rPr>
                                <m:t>tan</m:t>
                              </m:r>
                            </m:e>
                            <m:sup>
                              <m:r>
                                <a:rPr lang="en-US" altLang="ko-KR" b="0" i="1" smtClean="0">
                                  <a:latin typeface="Cambria Math" panose="02040503050406030204" pitchFamily="18" charset="0"/>
                                  <a:ea typeface="Cambria Math" panose="02040503050406030204" pitchFamily="18" charset="0"/>
                                </a:rPr>
                                <m:t>−1</m:t>
                              </m:r>
                            </m:sup>
                          </m:sSup>
                        </m:fName>
                        <m:e>
                          <m:d>
                            <m:dPr>
                              <m:ctrlPr>
                                <a:rPr lang="en-US" altLang="ko-KR" b="0" i="1" smtClean="0">
                                  <a:latin typeface="Cambria Math" panose="02040503050406030204" pitchFamily="18" charset="0"/>
                                  <a:ea typeface="Cambria Math" panose="02040503050406030204" pitchFamily="18" charset="0"/>
                                </a:rPr>
                              </m:ctrlPr>
                            </m:dPr>
                            <m:e>
                              <m:f>
                                <m:fPr>
                                  <m:type m:val="lin"/>
                                  <m:ctrlPr>
                                    <a:rPr lang="en-US" altLang="ko-KR" b="0" i="1" smtClean="0">
                                      <a:latin typeface="Cambria Math" panose="02040503050406030204" pitchFamily="18" charset="0"/>
                                      <a:ea typeface="Cambria Math" panose="02040503050406030204" pitchFamily="18" charset="0"/>
                                    </a:rPr>
                                  </m:ctrlPr>
                                </m:fPr>
                                <m:num>
                                  <m:r>
                                    <a:rPr lang="en-US" altLang="ko-KR" b="0" i="1" smtClean="0">
                                      <a:latin typeface="Cambria Math" panose="02040503050406030204" pitchFamily="18" charset="0"/>
                                      <a:ea typeface="Cambria Math" panose="02040503050406030204" pitchFamily="18" charset="0"/>
                                    </a:rPr>
                                    <m:t>𝑆</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num>
                                <m:den>
                                  <m:r>
                                    <a:rPr lang="en-US" altLang="ko-KR" b="0" i="1" smtClean="0">
                                      <a:latin typeface="Cambria Math" panose="02040503050406030204" pitchFamily="18" charset="0"/>
                                      <a:ea typeface="Cambria Math" panose="02040503050406030204" pitchFamily="18" charset="0"/>
                                    </a:rPr>
                                    <m:t>𝐶</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den>
                              </m:f>
                            </m:e>
                          </m:d>
                        </m:e>
                      </m:func>
                      <m:r>
                        <a:rPr lang="en-US" altLang="ko-KR" b="0" i="1" smtClean="0">
                          <a:latin typeface="Cambria Math" panose="02040503050406030204" pitchFamily="18" charset="0"/>
                          <a:ea typeface="Cambria Math" panose="02040503050406030204" pitchFamily="18" charset="0"/>
                        </a:rPr>
                        <m:t>)</m:t>
                      </m:r>
                    </m:oMath>
                  </m:oMathPara>
                </a14:m>
                <a:br>
                  <a:rPr lang="en-US" altLang="ko-KR" b="0" dirty="0">
                    <a:latin typeface="Cambria Math" panose="02040503050406030204" pitchFamily="18" charset="0"/>
                    <a:ea typeface="Cambria Math" panose="02040503050406030204" pitchFamily="18" charset="0"/>
                  </a:rPr>
                </a:br>
                <a:endParaRPr lang="en-US" altLang="ko-KR" dirty="0">
                  <a:latin typeface="Cambria Math" panose="02040503050406030204" pitchFamily="18" charset="0"/>
                </a:endParaRPr>
              </a:p>
              <a:p>
                <a:endParaRPr lang="en-US" altLang="ko-KR"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𝐸</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 </m:t>
                      </m:r>
                      <m:rad>
                        <m:radPr>
                          <m:degHide m:val="on"/>
                          <m:ctrlPr>
                            <a:rPr lang="en-US" altLang="ko-KR" b="0" i="1" smtClean="0">
                              <a:latin typeface="Cambria Math" panose="02040503050406030204" pitchFamily="18" charset="0"/>
                            </a:rPr>
                          </m:ctrlPr>
                        </m:radPr>
                        <m:deg/>
                        <m:e>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𝐶</m:t>
                              </m:r>
                            </m:e>
                            <m:sup>
                              <m:r>
                                <a:rPr lang="en-US" altLang="ko-KR" b="0" i="1" smtClean="0">
                                  <a:latin typeface="Cambria Math" panose="02040503050406030204" pitchFamily="18" charset="0"/>
                                </a:rPr>
                                <m:t>2</m:t>
                              </m:r>
                            </m:sup>
                          </m:sSup>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𝑆</m:t>
                              </m:r>
                            </m:e>
                            <m:sup>
                              <m:r>
                                <a:rPr lang="en-US" altLang="ko-KR" b="0" i="1" smtClean="0">
                                  <a:latin typeface="Cambria Math" panose="02040503050406030204" pitchFamily="18" charset="0"/>
                                </a:rPr>
                                <m:t>2</m:t>
                              </m:r>
                            </m:sup>
                          </m:sSup>
                          <m:r>
                            <a:rPr lang="en-US" altLang="ko-KR" b="0" i="1" smtClean="0">
                              <a:latin typeface="Cambria Math" panose="02040503050406030204" pitchFamily="18" charset="0"/>
                            </a:rPr>
                            <m:t>(</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e>
                      </m:rad>
                    </m:oMath>
                  </m:oMathPara>
                </a14:m>
                <a:endParaRPr lang="en-US" altLang="ko-KR" dirty="0"/>
              </a:p>
              <a:p>
                <a:pPr/>
                <a14:m>
                  <m:oMathPara xmlns:m="http://schemas.openxmlformats.org/officeDocument/2006/math">
                    <m:oMathParaPr>
                      <m:jc m:val="centerGroup"/>
                    </m:oMathParaPr>
                    <m:oMath xmlns:m="http://schemas.openxmlformats.org/officeDocument/2006/math">
                      <m:r>
                        <a:rPr lang="ko-KR" altLang="en-US" i="1" smtClean="0">
                          <a:latin typeface="Cambria Math" panose="02040503050406030204" pitchFamily="18" charset="0"/>
                        </a:rPr>
                        <m:t>𝜙</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func>
                        <m:funcPr>
                          <m:ctrlPr>
                            <a:rPr lang="en-US" altLang="ko-KR" b="0" i="1" smtClean="0">
                              <a:latin typeface="Cambria Math" panose="02040503050406030204" pitchFamily="18" charset="0"/>
                            </a:rPr>
                          </m:ctrlPr>
                        </m:funcPr>
                        <m:fName>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tan</m:t>
                              </m:r>
                            </m:e>
                            <m:sup>
                              <m:r>
                                <a:rPr lang="en-US" altLang="ko-KR" b="0" i="1" smtClean="0">
                                  <a:latin typeface="Cambria Math" panose="02040503050406030204" pitchFamily="18" charset="0"/>
                                </a:rPr>
                                <m:t>−1</m:t>
                              </m:r>
                            </m:sup>
                          </m:sSup>
                        </m:fName>
                        <m:e>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𝑆</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num>
                            <m:den>
                              <m:r>
                                <a:rPr lang="en-US" altLang="ko-KR" b="0" i="1" smtClean="0">
                                  <a:latin typeface="Cambria Math" panose="02040503050406030204" pitchFamily="18" charset="0"/>
                                </a:rPr>
                                <m:t>𝐶</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r>
                                <a:rPr lang="en-US" altLang="ko-KR" b="0" i="1" smtClean="0">
                                  <a:latin typeface="Cambria Math" panose="02040503050406030204" pitchFamily="18" charset="0"/>
                                </a:rPr>
                                <m:t>)</m:t>
                              </m:r>
                            </m:den>
                          </m:f>
                        </m:e>
                      </m:func>
                    </m:oMath>
                  </m:oMathPara>
                </a14:m>
                <a:endParaRPr lang="en-US" altLang="ko-KR" dirty="0"/>
              </a:p>
              <a:p>
                <a:endParaRPr lang="en-US" altLang="ko-KR" b="0" i="1" dirty="0">
                  <a:latin typeface="Cambria Math" panose="02040503050406030204" pitchFamily="18" charset="0"/>
                </a:endParaRPr>
              </a:p>
              <a:p>
                <a:endParaRPr lang="en-US" altLang="ko-KR" i="1" dirty="0">
                  <a:latin typeface="Cambria Math" panose="02040503050406030204" pitchFamily="18" charset="0"/>
                </a:endParaRPr>
              </a:p>
              <a:p>
                <a:r>
                  <a:rPr lang="en-US" altLang="ko-KR" b="1" dirty="0">
                    <a:solidFill>
                      <a:srgbClr val="002060"/>
                    </a:solidFill>
                    <a:latin typeface="Cambria Math" panose="02040503050406030204" pitchFamily="18" charset="0"/>
                  </a:rPr>
                  <a:t>Final  FID model :</a:t>
                </a:r>
              </a:p>
              <a:p>
                <a:endParaRPr lang="en-US" altLang="ko-KR" b="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𝑁</m:t>
                      </m:r>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𝑡</m:t>
                                  </m:r>
                                </m:num>
                                <m:den>
                                  <m:r>
                                    <a:rPr lang="ko-KR" altLang="en-US" b="0" i="1" smtClean="0">
                                      <a:latin typeface="Cambria Math" panose="02040503050406030204" pitchFamily="18" charset="0"/>
                                    </a:rPr>
                                    <m:t>𝜏</m:t>
                                  </m:r>
                                </m:den>
                              </m:f>
                            </m:e>
                          </m:d>
                        </m:e>
                      </m:func>
                      <m:r>
                        <a:rPr lang="en-US" altLang="ko-KR" b="0" i="1" smtClean="0">
                          <a:latin typeface="Cambria Math" panose="02040503050406030204" pitchFamily="18" charset="0"/>
                        </a:rPr>
                        <m:t>𝐸</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func>
                        <m:funcPr>
                          <m:ctrlPr>
                            <a:rPr lang="en-US" altLang="ko-KR" b="0" i="1">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a:latin typeface="Cambria Math" panose="02040503050406030204" pitchFamily="18" charset="0"/>
                                </a:rPr>
                              </m:ctrlPr>
                            </m:dPr>
                            <m:e>
                              <m:r>
                                <a:rPr lang="en-US" altLang="ko-KR" i="1">
                                  <a:latin typeface="Cambria Math" panose="02040503050406030204" pitchFamily="18" charset="0"/>
                                </a:rPr>
                                <m:t>𝑖</m:t>
                              </m:r>
                              <m:r>
                                <a:rPr lang="en-US" altLang="ko-KR" i="1">
                                  <a:latin typeface="Cambria Math" panose="02040503050406030204" pitchFamily="18" charset="0"/>
                                </a:rPr>
                                <m:t> </m:t>
                              </m:r>
                              <m:d>
                                <m:dPr>
                                  <m:ctrlPr>
                                    <a:rPr lang="en-US" altLang="ko-KR" i="1">
                                      <a:latin typeface="Cambria Math" panose="02040503050406030204" pitchFamily="18" charset="0"/>
                                    </a:rPr>
                                  </m:ctrlPr>
                                </m:dPr>
                                <m:e>
                                  <m:sSub>
                                    <m:sSubPr>
                                      <m:ctrlPr>
                                        <a:rPr lang="en-US" altLang="ko-KR" b="0" i="1" smtClean="0">
                                          <a:latin typeface="Cambria Math" panose="02040503050406030204" pitchFamily="18" charset="0"/>
                                        </a:rPr>
                                      </m:ctrlPr>
                                    </m:sSubPr>
                                    <m:e>
                                      <m:r>
                                        <a:rPr lang="ko-KR" altLang="en-US" i="1">
                                          <a:latin typeface="Cambria Math" panose="02040503050406030204" pitchFamily="18" charset="0"/>
                                        </a:rPr>
                                        <m:t>𝜔</m:t>
                                      </m:r>
                                    </m:e>
                                    <m:sub>
                                      <m:r>
                                        <a:rPr lang="en-US" altLang="ko-KR" b="0" i="1" smtClean="0">
                                          <a:latin typeface="Cambria Math" panose="02040503050406030204" pitchFamily="18" charset="0"/>
                                        </a:rPr>
                                        <m:t>0</m:t>
                                      </m:r>
                                    </m:sub>
                                  </m:sSub>
                                  <m:r>
                                    <a:rPr lang="en-US" altLang="ko-KR" i="1">
                                      <a:latin typeface="Cambria Math" panose="02040503050406030204" pitchFamily="18" charset="0"/>
                                    </a:rPr>
                                    <m:t>𝑡</m:t>
                                  </m:r>
                                  <m:r>
                                    <a:rPr lang="en-US" altLang="ko-KR" i="1">
                                      <a:latin typeface="Cambria Math" panose="02040503050406030204" pitchFamily="18" charset="0"/>
                                    </a:rPr>
                                    <m:t>+</m:t>
                                  </m:r>
                                  <m:r>
                                    <a:rPr lang="ko-KR" altLang="en-US" i="1" smtClean="0">
                                      <a:latin typeface="Cambria Math" panose="02040503050406030204" pitchFamily="18" charset="0"/>
                                    </a:rPr>
                                    <m:t>𝜙</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ko-KR" altLang="en-US" i="1">
                                          <a:latin typeface="Cambria Math" panose="02040503050406030204" pitchFamily="18" charset="0"/>
                                        </a:rPr>
                                        <m:t>𝜙</m:t>
                                      </m:r>
                                    </m:e>
                                    <m:sub>
                                      <m:r>
                                        <a:rPr lang="en-US" altLang="ko-KR" i="1">
                                          <a:latin typeface="Cambria Math" panose="02040503050406030204" pitchFamily="18" charset="0"/>
                                        </a:rPr>
                                        <m:t>0</m:t>
                                      </m:r>
                                    </m:sub>
                                  </m:sSub>
                                </m:e>
                              </m:d>
                            </m:e>
                          </m:d>
                        </m:e>
                      </m:func>
                      <m:r>
                        <a:rPr lang="en-US" altLang="ko-KR" b="0" i="1" smtClean="0">
                          <a:latin typeface="Cambria Math" panose="02040503050406030204" pitchFamily="18" charset="0"/>
                        </a:rPr>
                        <m:t>,</m:t>
                      </m:r>
                    </m:oMath>
                  </m:oMathPara>
                </a14:m>
                <a:endParaRPr lang="en-US" altLang="ko-KR" b="0" dirty="0"/>
              </a:p>
              <a:p>
                <a:endParaRPr lang="en-US" altLang="ko-KR"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Φ</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ea typeface="Cambria Math" panose="02040503050406030204" pitchFamily="18" charset="0"/>
                            </a:rPr>
                            <m:t>𝜔</m:t>
                          </m:r>
                        </m:e>
                        <m:sub>
                          <m:r>
                            <a:rPr lang="en-US" altLang="ko-KR" b="0" i="1" smtClean="0">
                              <a:latin typeface="Cambria Math" panose="02040503050406030204" pitchFamily="18" charset="0"/>
                              <a:ea typeface="Cambria Math" panose="02040503050406030204" pitchFamily="18" charset="0"/>
                            </a:rPr>
                            <m:t>0</m:t>
                          </m:r>
                        </m:sub>
                      </m:sSub>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 </m:t>
                      </m:r>
                      <m:r>
                        <a:rPr lang="ko-KR" altLang="en-US" b="0" i="1" smtClean="0">
                          <a:latin typeface="Cambria Math" panose="02040503050406030204" pitchFamily="18" charset="0"/>
                          <a:ea typeface="Cambria Math" panose="02040503050406030204" pitchFamily="18" charset="0"/>
                        </a:rPr>
                        <m:t>𝜙</m:t>
                      </m:r>
                      <m:d>
                        <m:dPr>
                          <m:ctrlPr>
                            <a:rPr lang="en-US" altLang="ko-KR" b="0" i="1" smtClean="0">
                              <a:latin typeface="Cambria Math" panose="02040503050406030204" pitchFamily="18" charset="0"/>
                              <a:ea typeface="Cambria Math" panose="02040503050406030204" pitchFamily="18" charset="0"/>
                            </a:rPr>
                          </m:ctrlPr>
                        </m:dPr>
                        <m:e>
                          <m:r>
                            <a:rPr lang="en-US" altLang="ko-KR" b="0" i="1" smtClean="0">
                              <a:latin typeface="Cambria Math" panose="02040503050406030204" pitchFamily="18" charset="0"/>
                              <a:ea typeface="Cambria Math" panose="02040503050406030204" pitchFamily="18" charset="0"/>
                            </a:rPr>
                            <m:t>𝑡</m:t>
                          </m:r>
                        </m:e>
                      </m:d>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ko-KR" altLang="en-US" b="0" i="1" smtClean="0">
                              <a:latin typeface="Cambria Math" panose="02040503050406030204" pitchFamily="18" charset="0"/>
                              <a:ea typeface="Cambria Math" panose="02040503050406030204" pitchFamily="18" charset="0"/>
                            </a:rPr>
                            <m:t>𝜙</m:t>
                          </m:r>
                        </m:e>
                        <m:sub>
                          <m:r>
                            <a:rPr lang="en-US" altLang="ko-KR" b="0" i="1" smtClean="0">
                              <a:latin typeface="Cambria Math" panose="02040503050406030204" pitchFamily="18" charset="0"/>
                              <a:ea typeface="Cambria Math" panose="02040503050406030204" pitchFamily="18" charset="0"/>
                            </a:rPr>
                            <m:t>0</m:t>
                          </m:r>
                        </m:sub>
                      </m:sSub>
                    </m:oMath>
                  </m:oMathPara>
                </a14:m>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526222"/>
                <a:ext cx="10819009" cy="4936544"/>
              </a:xfrm>
              <a:prstGeom prst="rect">
                <a:avLst/>
              </a:prstGeom>
              <a:blipFill>
                <a:blip r:embed="rId2"/>
                <a:stretch>
                  <a:fillRect l="-507" t="-741" b="-123"/>
                </a:stretch>
              </a:blipFill>
            </p:spPr>
            <p:txBody>
              <a:bodyPr/>
              <a:lstStyle/>
              <a:p>
                <a:r>
                  <a:rPr lang="ko-KR" altLang="en-US">
                    <a:noFill/>
                  </a:rPr>
                  <a:t> </a:t>
                </a:r>
              </a:p>
            </p:txBody>
          </p:sp>
        </mc:Fallback>
      </mc:AlternateContent>
      <p:sp>
        <p:nvSpPr>
          <p:cNvPr id="16" name="Rectangle: Rounded Corners 15">
            <a:extLst>
              <a:ext uri="{FF2B5EF4-FFF2-40B4-BE49-F238E27FC236}">
                <a16:creationId xmlns:a16="http://schemas.microsoft.com/office/drawing/2014/main" id="{9AEB1A45-A437-B79F-F45B-27184FBC27B6}"/>
              </a:ext>
            </a:extLst>
          </p:cNvPr>
          <p:cNvSpPr/>
          <p:nvPr/>
        </p:nvSpPr>
        <p:spPr>
          <a:xfrm>
            <a:off x="4352924" y="3171825"/>
            <a:ext cx="4991101" cy="1285874"/>
          </a:xfrm>
          <a:prstGeom prst="round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42</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D96A9C-4111-6FB5-8A3B-6D3F3CDCFD85}"/>
              </a:ext>
            </a:extLst>
          </p:cNvPr>
          <p:cNvCxnSpPr>
            <a:cxnSpLocks/>
          </p:cNvCxnSpPr>
          <p:nvPr/>
        </p:nvCxnSpPr>
        <p:spPr>
          <a:xfrm>
            <a:off x="5972175" y="3029565"/>
            <a:ext cx="16383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7F-D5E5-655F-2A2F-125E84E7835C}"/>
              </a:ext>
            </a:extLst>
          </p:cNvPr>
          <p:cNvCxnSpPr>
            <a:cxnSpLocks/>
          </p:cNvCxnSpPr>
          <p:nvPr/>
        </p:nvCxnSpPr>
        <p:spPr>
          <a:xfrm>
            <a:off x="8291052" y="3029565"/>
            <a:ext cx="159589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25C1A8-F031-9AD1-E644-80D8E3E792D5}"/>
              </a:ext>
            </a:extLst>
          </p:cNvPr>
          <p:cNvSpPr txBox="1"/>
          <p:nvPr/>
        </p:nvSpPr>
        <p:spPr>
          <a:xfrm>
            <a:off x="7278375" y="3280847"/>
            <a:ext cx="1967205" cy="369332"/>
          </a:xfrm>
          <a:prstGeom prst="rect">
            <a:avLst/>
          </a:prstGeom>
          <a:noFill/>
        </p:spPr>
        <p:txBody>
          <a:bodyPr wrap="none" rtlCol="0">
            <a:spAutoFit/>
          </a:bodyPr>
          <a:lstStyle/>
          <a:p>
            <a:r>
              <a:rPr lang="en-US" altLang="ko-KR" b="1" i="1" dirty="0"/>
              <a:t>Signal Envelope</a:t>
            </a:r>
            <a:endParaRPr lang="ko-KR" altLang="en-US" b="1" i="1" dirty="0"/>
          </a:p>
        </p:txBody>
      </p:sp>
      <p:sp>
        <p:nvSpPr>
          <p:cNvPr id="19" name="TextBox 18">
            <a:extLst>
              <a:ext uri="{FF2B5EF4-FFF2-40B4-BE49-F238E27FC236}">
                <a16:creationId xmlns:a16="http://schemas.microsoft.com/office/drawing/2014/main" id="{D6643DB8-A715-E3E7-D317-CCC72628C184}"/>
              </a:ext>
            </a:extLst>
          </p:cNvPr>
          <p:cNvSpPr txBox="1"/>
          <p:nvPr/>
        </p:nvSpPr>
        <p:spPr>
          <a:xfrm>
            <a:off x="7343629" y="6083294"/>
            <a:ext cx="2685274" cy="369332"/>
          </a:xfrm>
          <a:prstGeom prst="rect">
            <a:avLst/>
          </a:prstGeom>
          <a:noFill/>
        </p:spPr>
        <p:txBody>
          <a:bodyPr wrap="square" rtlCol="0">
            <a:spAutoFit/>
          </a:bodyPr>
          <a:lstStyle/>
          <a:p>
            <a:r>
              <a:rPr lang="en-US" altLang="ko-KR" b="1" i="1" dirty="0"/>
              <a:t>Phase Function</a:t>
            </a:r>
            <a:endParaRPr lang="ko-KR" altLang="en-US" b="1" i="1" dirty="0"/>
          </a:p>
        </p:txBody>
      </p:sp>
      <p:sp>
        <p:nvSpPr>
          <p:cNvPr id="20" name="Rectangle: Rounded Corners 19">
            <a:extLst>
              <a:ext uri="{FF2B5EF4-FFF2-40B4-BE49-F238E27FC236}">
                <a16:creationId xmlns:a16="http://schemas.microsoft.com/office/drawing/2014/main" id="{5DAAE3DC-1A06-D848-7501-D0D2A14B8786}"/>
              </a:ext>
            </a:extLst>
          </p:cNvPr>
          <p:cNvSpPr/>
          <p:nvPr/>
        </p:nvSpPr>
        <p:spPr>
          <a:xfrm>
            <a:off x="4352924" y="5904619"/>
            <a:ext cx="4991101" cy="667169"/>
          </a:xfrm>
          <a:prstGeom prst="round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28918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43</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9" y="1036915"/>
            <a:ext cx="4188214"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Zero-Crossing</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7A9343-A8C0-90BF-26D3-8212156F2BBB}"/>
                  </a:ext>
                </a:extLst>
              </p:cNvPr>
              <p:cNvSpPr txBox="1"/>
              <p:nvPr/>
            </p:nvSpPr>
            <p:spPr>
              <a:xfrm>
                <a:off x="271778" y="1666568"/>
                <a:ext cx="11630170" cy="1842877"/>
              </a:xfrm>
              <a:prstGeom prst="rect">
                <a:avLst/>
              </a:prstGeom>
              <a:noFill/>
            </p:spPr>
            <p:txBody>
              <a:bodyPr wrap="square" rtlCol="0">
                <a:spAutoFit/>
              </a:bodyPr>
              <a:lstStyle/>
              <a:p>
                <a:r>
                  <a:rPr lang="en-US" altLang="ko-KR" dirty="0"/>
                  <a:t>Zero-cross counting:</a:t>
                </a:r>
              </a:p>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𝑓</m:t>
                      </m:r>
                      <m:r>
                        <a:rPr lang="en-US" altLang="ko-KR" b="0" i="1" smtClean="0">
                          <a:latin typeface="Cambria Math" panose="02040503050406030204" pitchFamily="18" charset="0"/>
                        </a:rPr>
                        <m:t>= </m:t>
                      </m:r>
                      <m:f>
                        <m:fPr>
                          <m:ctrlPr>
                            <a:rPr lang="en-US" altLang="ko-KR" b="0" i="1" smtClean="0">
                              <a:latin typeface="Cambria Math" panose="02040503050406030204" pitchFamily="18" charset="0"/>
                            </a:rPr>
                          </m:ctrlPr>
                        </m:fPr>
                        <m:num>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𝑁</m:t>
                              </m:r>
                            </m:e>
                            <m:sub>
                              <m:r>
                                <a:rPr lang="en-US" altLang="ko-KR" b="0" i="1" smtClean="0">
                                  <a:latin typeface="Cambria Math" panose="02040503050406030204" pitchFamily="18" charset="0"/>
                                </a:rPr>
                                <m:t>𝑐</m:t>
                              </m:r>
                            </m:sub>
                          </m:sSub>
                        </m:num>
                        <m:den>
                          <m:r>
                            <m:rPr>
                              <m:sty m:val="p"/>
                            </m:rPr>
                            <a:rPr lang="el-GR" altLang="ko-KR" b="0"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den>
                      </m:f>
                      <m:r>
                        <a:rPr lang="en-US" altLang="ko-KR" b="0" i="1" smtClean="0">
                          <a:latin typeface="Cambria Math" panose="02040503050406030204" pitchFamily="18" charset="0"/>
                        </a:rPr>
                        <m:t>= </m:t>
                      </m:r>
                      <m:f>
                        <m:fPr>
                          <m:ctrlPr>
                            <a:rPr lang="en-US" altLang="ko-KR" b="0" i="1" smtClean="0">
                              <a:latin typeface="Cambria Math" panose="02040503050406030204" pitchFamily="18" charset="0"/>
                            </a:rPr>
                          </m:ctrlPr>
                        </m:fPr>
                        <m:num>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𝑁</m:t>
                              </m:r>
                            </m:e>
                            <m:sub>
                              <m:r>
                                <a:rPr lang="en-US" altLang="ko-KR" b="0" i="1" smtClean="0">
                                  <a:latin typeface="Cambria Math" panose="02040503050406030204" pitchFamily="18" charset="0"/>
                                </a:rPr>
                                <m:t>𝑧𝑐</m:t>
                              </m:r>
                            </m:sub>
                          </m:sSub>
                          <m:r>
                            <a:rPr lang="en-US" altLang="ko-KR" b="0" i="1" smtClean="0">
                              <a:latin typeface="Cambria Math" panose="02040503050406030204" pitchFamily="18" charset="0"/>
                            </a:rPr>
                            <m:t>−1</m:t>
                          </m:r>
                        </m:num>
                        <m:den>
                          <m:r>
                            <a:rPr lang="en-US" altLang="ko-KR" b="0" i="1" smtClean="0">
                              <a:latin typeface="Cambria Math" panose="02040503050406030204" pitchFamily="18" charset="0"/>
                            </a:rPr>
                            <m:t>2</m:t>
                          </m:r>
                          <m:d>
                            <m:dPr>
                              <m:ctrlPr>
                                <a:rPr lang="en-US" altLang="ko-KR" b="0" i="1" smtClean="0">
                                  <a:latin typeface="Cambria Math" panose="02040503050406030204" pitchFamily="18" charset="0"/>
                                </a:rPr>
                              </m:ctrlPr>
                            </m:d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𝑙𝑎𝑠𝑡</m:t>
                                  </m:r>
                                </m:sub>
                              </m:sSub>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𝑓𝑖𝑟𝑠𝑡</m:t>
                                  </m:r>
                                </m:sub>
                              </m:sSub>
                            </m:e>
                          </m:d>
                        </m:den>
                      </m:f>
                    </m:oMath>
                  </m:oMathPara>
                </a14:m>
                <a:endParaRPr lang="en-US" altLang="ko-KR" dirty="0"/>
              </a:p>
              <a:p>
                <a:endParaRPr lang="en-US" altLang="ko-KR" b="0" i="1" dirty="0">
                  <a:latin typeface="Cambria Math" panose="02040503050406030204" pitchFamily="18" charset="0"/>
                </a:endParaRPr>
              </a:p>
              <a:p>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𝑁</m:t>
                        </m:r>
                      </m:e>
                      <m:sub>
                        <m:r>
                          <a:rPr lang="en-US" altLang="ko-KR" b="0" i="1" smtClean="0">
                            <a:latin typeface="Cambria Math" panose="02040503050406030204" pitchFamily="18" charset="0"/>
                          </a:rPr>
                          <m:t>𝑍𝐶</m:t>
                        </m:r>
                      </m:sub>
                    </m:sSub>
                  </m:oMath>
                </a14:m>
                <a:r>
                  <a:rPr lang="ko-KR" altLang="en-US" dirty="0"/>
                  <a:t> </a:t>
                </a:r>
                <a:r>
                  <a:rPr lang="en-US" altLang="ko-KR" dirty="0"/>
                  <a:t>: the number of zero-counting within the user-defined fit window</a:t>
                </a:r>
              </a:p>
              <a:p>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𝑓𝑖𝑟𝑠𝑡</m:t>
                        </m:r>
                      </m:sub>
                    </m:sSub>
                    <m:d>
                      <m:dPr>
                        <m:ctrlPr>
                          <a:rPr lang="en-US" altLang="ko-KR" b="0" i="1" smtClean="0">
                            <a:latin typeface="Cambria Math" panose="02040503050406030204" pitchFamily="18" charset="0"/>
                          </a:rPr>
                        </m:ctrlPr>
                      </m:d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𝑙𝑎𝑠𝑡</m:t>
                            </m:r>
                          </m:sub>
                        </m:sSub>
                      </m:e>
                    </m:d>
                    <m:r>
                      <a:rPr lang="en-US" altLang="ko-KR" b="0" i="1" smtClean="0">
                        <a:latin typeface="Cambria Math" panose="02040503050406030204" pitchFamily="18" charset="0"/>
                      </a:rPr>
                      <m:t> :</m:t>
                    </m:r>
                  </m:oMath>
                </a14:m>
                <a:r>
                  <a:rPr lang="en-US" altLang="ko-KR" dirty="0"/>
                  <a:t>the first (last) zero-crossing the time of the data in the analysis window</a:t>
                </a:r>
                <a:endParaRPr lang="ko-KR" altLang="en-US" dirty="0"/>
              </a:p>
            </p:txBody>
          </p:sp>
        </mc:Choice>
        <mc:Fallback xmlns="">
          <p:sp>
            <p:nvSpPr>
              <p:cNvPr id="8" name="TextBox 7">
                <a:extLst>
                  <a:ext uri="{FF2B5EF4-FFF2-40B4-BE49-F238E27FC236}">
                    <a16:creationId xmlns:a16="http://schemas.microsoft.com/office/drawing/2014/main" id="{637A9343-A8C0-90BF-26D3-8212156F2BBB}"/>
                  </a:ext>
                </a:extLst>
              </p:cNvPr>
              <p:cNvSpPr txBox="1">
                <a:spLocks noRot="1" noChangeAspect="1" noMove="1" noResize="1" noEditPoints="1" noAdjustHandles="1" noChangeArrowheads="1" noChangeShapeType="1" noTextEdit="1"/>
              </p:cNvSpPr>
              <p:nvPr/>
            </p:nvSpPr>
            <p:spPr>
              <a:xfrm>
                <a:off x="271778" y="1666568"/>
                <a:ext cx="11630170" cy="1842877"/>
              </a:xfrm>
              <a:prstGeom prst="rect">
                <a:avLst/>
              </a:prstGeom>
              <a:blipFill>
                <a:blip r:embed="rId2"/>
                <a:stretch>
                  <a:fillRect l="-472" t="-1650" b="-297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626226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44</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9" y="174504"/>
            <a:ext cx="9924757"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60191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Calibration Analysis Methods</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5B4739A-F60D-618E-215F-48E5527AD22C}"/>
              </a:ext>
            </a:extLst>
          </p:cNvPr>
          <p:cNvSpPr txBox="1"/>
          <p:nvPr/>
        </p:nvSpPr>
        <p:spPr>
          <a:xfrm>
            <a:off x="236316" y="2108396"/>
            <a:ext cx="3572184" cy="4093428"/>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r>
              <a:rPr lang="en-US" altLang="ko-KR" sz="2000" b="1" dirty="0"/>
              <a:t>Field Oscillation:</a:t>
            </a:r>
          </a:p>
          <a:p>
            <a:endParaRPr lang="en-US" altLang="ko-KR" sz="2000" b="1" dirty="0"/>
          </a:p>
          <a:p>
            <a:r>
              <a:rPr lang="en-US" altLang="ko-KR" sz="2000" b="1" dirty="0">
                <a:solidFill>
                  <a:schemeClr val="accent1">
                    <a:lumMod val="75000"/>
                  </a:schemeClr>
                </a:solidFill>
              </a:rPr>
              <a:t>Bingzhi</a:t>
            </a:r>
            <a:r>
              <a:rPr lang="en-US" altLang="ko-KR" sz="2000" dirty="0">
                <a:solidFill>
                  <a:schemeClr val="accent1">
                    <a:lumMod val="75000"/>
                  </a:schemeClr>
                </a:solidFill>
              </a:rPr>
              <a:t>:</a:t>
            </a:r>
            <a:r>
              <a:rPr lang="en-US" altLang="ko-KR" sz="2000" dirty="0"/>
              <a:t> fixed probes from 90 to 180 and 200 to 290 degrees.</a:t>
            </a:r>
          </a:p>
          <a:p>
            <a:r>
              <a:rPr lang="en-US" altLang="ko-KR" sz="2000" b="1" dirty="0">
                <a:solidFill>
                  <a:schemeClr val="accent1">
                    <a:lumMod val="75000"/>
                  </a:schemeClr>
                </a:solidFill>
              </a:rPr>
              <a:t>David: </a:t>
            </a:r>
            <a:r>
              <a:rPr lang="en-US" altLang="ko-KR" sz="2000" dirty="0"/>
              <a:t>164 fixed  probes from 90 to 270 degree that are under 30 ppb resolution.</a:t>
            </a:r>
          </a:p>
          <a:p>
            <a:r>
              <a:rPr lang="en-US" altLang="ko-KR" sz="2000" b="1" dirty="0">
                <a:solidFill>
                  <a:schemeClr val="accent1">
                    <a:lumMod val="75000"/>
                  </a:schemeClr>
                </a:solidFill>
              </a:rPr>
              <a:t>Ran:</a:t>
            </a:r>
            <a:r>
              <a:rPr lang="en-US" altLang="ko-KR" sz="2000" dirty="0"/>
              <a:t> Select power supply feedback probes and reading of probe 209 and 224 (drift tracking reference data)</a:t>
            </a:r>
            <a:endParaRPr lang="ko-KR" altLang="en-US" sz="2000" dirty="0"/>
          </a:p>
        </p:txBody>
      </p:sp>
      <p:sp>
        <p:nvSpPr>
          <p:cNvPr id="11" name="TextBox 10">
            <a:extLst>
              <a:ext uri="{FF2B5EF4-FFF2-40B4-BE49-F238E27FC236}">
                <a16:creationId xmlns:a16="http://schemas.microsoft.com/office/drawing/2014/main" id="{3B1B9FEC-5D32-507B-0125-DE2390318834}"/>
              </a:ext>
            </a:extLst>
          </p:cNvPr>
          <p:cNvSpPr txBox="1"/>
          <p:nvPr/>
        </p:nvSpPr>
        <p:spPr>
          <a:xfrm>
            <a:off x="4176947" y="2108396"/>
            <a:ext cx="3572184" cy="4093428"/>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US" altLang="ko-KR" sz="2000" b="1" dirty="0"/>
              <a:t>Field Drift:</a:t>
            </a:r>
          </a:p>
          <a:p>
            <a:endParaRPr lang="en-US" altLang="ko-KR" sz="2000" b="1" dirty="0"/>
          </a:p>
          <a:p>
            <a:r>
              <a:rPr lang="en-US" altLang="ko-KR" sz="2000" b="1" dirty="0">
                <a:solidFill>
                  <a:schemeClr val="accent1">
                    <a:lumMod val="75000"/>
                  </a:schemeClr>
                </a:solidFill>
              </a:rPr>
              <a:t>Bingzhi</a:t>
            </a:r>
            <a:r>
              <a:rPr lang="en-US" altLang="ko-KR" sz="2000" dirty="0">
                <a:solidFill>
                  <a:schemeClr val="accent1">
                    <a:lumMod val="75000"/>
                  </a:schemeClr>
                </a:solidFill>
              </a:rPr>
              <a:t>:</a:t>
            </a:r>
            <a:r>
              <a:rPr lang="en-US" altLang="ko-KR" sz="2000" dirty="0"/>
              <a:t> ABA method</a:t>
            </a:r>
          </a:p>
          <a:p>
            <a:r>
              <a:rPr lang="en-US" altLang="ko-KR" sz="2000" b="1" dirty="0">
                <a:solidFill>
                  <a:schemeClr val="accent1">
                    <a:lumMod val="75000"/>
                  </a:schemeClr>
                </a:solidFill>
              </a:rPr>
              <a:t>David: </a:t>
            </a:r>
            <a:r>
              <a:rPr lang="en-US" altLang="ko-KR" sz="2000" dirty="0"/>
              <a:t>ABA method</a:t>
            </a:r>
          </a:p>
          <a:p>
            <a:r>
              <a:rPr lang="en-US" altLang="ko-KR" sz="2000" b="1" dirty="0">
                <a:solidFill>
                  <a:schemeClr val="accent1">
                    <a:lumMod val="75000"/>
                  </a:schemeClr>
                </a:solidFill>
              </a:rPr>
              <a:t>Ran:</a:t>
            </a:r>
            <a:r>
              <a:rPr lang="en-US" altLang="ko-KR" sz="2000" dirty="0"/>
              <a:t> Average a data point with an error bar and a time stamp equal to the middle of the measurement period for PP. Use linear interpolation or extrapolation using nearest drift correction data point for trolley</a:t>
            </a:r>
            <a:endParaRPr lang="ko-KR" altLang="en-US" sz="2000" dirty="0"/>
          </a:p>
        </p:txBody>
      </p:sp>
      <p:sp>
        <p:nvSpPr>
          <p:cNvPr id="12" name="TextBox 11">
            <a:extLst>
              <a:ext uri="{FF2B5EF4-FFF2-40B4-BE49-F238E27FC236}">
                <a16:creationId xmlns:a16="http://schemas.microsoft.com/office/drawing/2014/main" id="{5EAB694C-101A-BC91-F7CE-2A81D90A4E1B}"/>
              </a:ext>
            </a:extLst>
          </p:cNvPr>
          <p:cNvSpPr txBox="1"/>
          <p:nvPr/>
        </p:nvSpPr>
        <p:spPr>
          <a:xfrm>
            <a:off x="8050594" y="2108396"/>
            <a:ext cx="3572184" cy="1015663"/>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US" altLang="ko-KR" sz="2000" b="1" dirty="0"/>
              <a:t>Position Correction:</a:t>
            </a:r>
          </a:p>
          <a:p>
            <a:endParaRPr lang="en-US" altLang="ko-KR" sz="2000" b="1" dirty="0"/>
          </a:p>
          <a:p>
            <a:r>
              <a:rPr lang="en-US" altLang="ko-KR" sz="2000" b="1" dirty="0">
                <a:solidFill>
                  <a:schemeClr val="accent1">
                    <a:lumMod val="75000"/>
                  </a:schemeClr>
                </a:solidFill>
              </a:rPr>
              <a:t>Bingzhi</a:t>
            </a:r>
            <a:r>
              <a:rPr lang="en-US" altLang="ko-KR" sz="2000" dirty="0">
                <a:solidFill>
                  <a:schemeClr val="accent1">
                    <a:lumMod val="75000"/>
                  </a:schemeClr>
                </a:solidFill>
              </a:rPr>
              <a:t>:</a:t>
            </a:r>
            <a:r>
              <a:rPr lang="en-US" altLang="ko-KR" sz="2000" dirty="0"/>
              <a:t> Barcode Method</a:t>
            </a:r>
          </a:p>
        </p:txBody>
      </p:sp>
    </p:spTree>
    <p:extLst>
      <p:ext uri="{BB962C8B-B14F-4D97-AF65-F5344CB8AC3E}">
        <p14:creationId xmlns:p14="http://schemas.microsoft.com/office/powerpoint/2010/main" val="710664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45</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9" y="1036915"/>
            <a:ext cx="5358128" cy="830997"/>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2/3 Calibration Analysis</a:t>
            </a:r>
            <a:endParaRPr lang="ko-KR" altLang="en-US" sz="2400" b="1" dirty="0">
              <a:latin typeface="나눔스퀘어 ExtraBold" panose="020B0600000101010101" pitchFamily="50" charset="-127"/>
              <a:ea typeface="나눔스퀘어 ExtraBold" panose="020B0600000101010101" pitchFamily="50" charset="-127"/>
            </a:endParaRPr>
          </a:p>
          <a:p>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8" name="Table 6">
            <a:extLst>
              <a:ext uri="{FF2B5EF4-FFF2-40B4-BE49-F238E27FC236}">
                <a16:creationId xmlns:a16="http://schemas.microsoft.com/office/drawing/2014/main" id="{52853151-F4B1-88C9-5314-068C64A1D99D}"/>
              </a:ext>
            </a:extLst>
          </p:cNvPr>
          <p:cNvGraphicFramePr>
            <a:graphicFrameLocks noGrp="1"/>
          </p:cNvGraphicFramePr>
          <p:nvPr>
            <p:extLst>
              <p:ext uri="{D42A27DB-BD31-4B8C-83A1-F6EECF244321}">
                <p14:modId xmlns:p14="http://schemas.microsoft.com/office/powerpoint/2010/main" val="2828768349"/>
              </p:ext>
            </p:extLst>
          </p:nvPr>
        </p:nvGraphicFramePr>
        <p:xfrm>
          <a:off x="6946491" y="1243418"/>
          <a:ext cx="4835516" cy="2560320"/>
        </p:xfrm>
        <a:graphic>
          <a:graphicData uri="http://schemas.openxmlformats.org/drawingml/2006/table">
            <a:tbl>
              <a:tblPr firstRow="1" bandRow="1">
                <a:tableStyleId>{5C22544A-7EE6-4342-B048-85BDC9FD1C3A}</a:tableStyleId>
              </a:tblPr>
              <a:tblGrid>
                <a:gridCol w="1608437">
                  <a:extLst>
                    <a:ext uri="{9D8B030D-6E8A-4147-A177-3AD203B41FA5}">
                      <a16:colId xmlns:a16="http://schemas.microsoft.com/office/drawing/2014/main" val="1594466565"/>
                    </a:ext>
                  </a:extLst>
                </a:gridCol>
                <a:gridCol w="1048239">
                  <a:extLst>
                    <a:ext uri="{9D8B030D-6E8A-4147-A177-3AD203B41FA5}">
                      <a16:colId xmlns:a16="http://schemas.microsoft.com/office/drawing/2014/main" val="3878277869"/>
                    </a:ext>
                  </a:extLst>
                </a:gridCol>
                <a:gridCol w="1063215">
                  <a:extLst>
                    <a:ext uri="{9D8B030D-6E8A-4147-A177-3AD203B41FA5}">
                      <a16:colId xmlns:a16="http://schemas.microsoft.com/office/drawing/2014/main" val="1914888338"/>
                    </a:ext>
                  </a:extLst>
                </a:gridCol>
                <a:gridCol w="1115625">
                  <a:extLst>
                    <a:ext uri="{9D8B030D-6E8A-4147-A177-3AD203B41FA5}">
                      <a16:colId xmlns:a16="http://schemas.microsoft.com/office/drawing/2014/main" val="3078841376"/>
                    </a:ext>
                  </a:extLst>
                </a:gridCol>
              </a:tblGrid>
              <a:tr h="267011">
                <a:tc>
                  <a:txBody>
                    <a:bodyPr/>
                    <a:lstStyle/>
                    <a:p>
                      <a:pPr latinLnBrk="1"/>
                      <a:r>
                        <a:rPr lang="en-US" altLang="ko-KR" dirty="0"/>
                        <a:t>Run</a:t>
                      </a:r>
                      <a:endParaRPr lang="ko-KR" altLang="en-US" dirty="0"/>
                    </a:p>
                  </a:txBody>
                  <a:tcPr/>
                </a:tc>
                <a:tc>
                  <a:txBody>
                    <a:bodyPr/>
                    <a:lstStyle/>
                    <a:p>
                      <a:pPr latinLnBrk="1"/>
                      <a:r>
                        <a:rPr lang="en-US" altLang="ko-KR" dirty="0"/>
                        <a:t>Bingzhi</a:t>
                      </a:r>
                      <a:endParaRPr lang="ko-KR" altLang="en-US" dirty="0"/>
                    </a:p>
                  </a:txBody>
                  <a:tcPr/>
                </a:tc>
                <a:tc>
                  <a:txBody>
                    <a:bodyPr/>
                    <a:lstStyle/>
                    <a:p>
                      <a:pPr latinLnBrk="1"/>
                      <a:r>
                        <a:rPr lang="en-US" altLang="ko-KR" dirty="0"/>
                        <a:t>Chris H</a:t>
                      </a:r>
                      <a:endParaRPr lang="ko-KR" altLang="en-US" dirty="0"/>
                    </a:p>
                  </a:txBody>
                  <a:tcPr/>
                </a:tc>
                <a:tc>
                  <a:txBody>
                    <a:bodyPr/>
                    <a:lstStyle/>
                    <a:p>
                      <a:pPr latinLnBrk="1"/>
                      <a:r>
                        <a:rPr lang="en-US" altLang="ko-KR" dirty="0"/>
                        <a:t>David K</a:t>
                      </a:r>
                      <a:endParaRPr lang="ko-KR" altLang="en-US" dirty="0"/>
                    </a:p>
                  </a:txBody>
                  <a:tcPr/>
                </a:tc>
                <a:extLst>
                  <a:ext uri="{0D108BD9-81ED-4DB2-BD59-A6C34878D82A}">
                    <a16:rowId xmlns:a16="http://schemas.microsoft.com/office/drawing/2014/main" val="3792294815"/>
                  </a:ext>
                </a:extLst>
              </a:tr>
              <a:tr h="267011">
                <a:tc>
                  <a:txBody>
                    <a:bodyPr/>
                    <a:lstStyle/>
                    <a:p>
                      <a:pPr latinLnBrk="1"/>
                      <a:r>
                        <a:rPr lang="en-US" altLang="ko-KR" sz="1100" dirty="0"/>
                        <a:t>Run 2</a:t>
                      </a:r>
                      <a:endParaRPr lang="ko-KR" altLang="en-US" sz="1100" dirty="0"/>
                    </a:p>
                  </a:txBody>
                  <a:tcPr/>
                </a:tc>
                <a:tc>
                  <a:txBody>
                    <a:bodyPr/>
                    <a:lstStyle/>
                    <a:p>
                      <a:pPr algn="ctr" latinLnBrk="1"/>
                      <a:r>
                        <a:rPr lang="en-US" altLang="ko-KR" b="1" dirty="0"/>
                        <a:t>V</a:t>
                      </a:r>
                      <a:endParaRPr lang="ko-KR" altLang="en-US" b="1" dirty="0"/>
                    </a:p>
                  </a:txBody>
                  <a:tcPr/>
                </a:tc>
                <a:tc>
                  <a:txBody>
                    <a:bodyPr/>
                    <a:lstStyle/>
                    <a:p>
                      <a:pPr algn="ctr" latinLnBrk="1"/>
                      <a:endParaRPr lang="ko-KR" altLang="en-US" b="1" dirty="0"/>
                    </a:p>
                  </a:txBody>
                  <a:tcPr/>
                </a:tc>
                <a:tc>
                  <a:txBody>
                    <a:bodyPr/>
                    <a:lstStyle/>
                    <a:p>
                      <a:pPr algn="ctr" latinLnBrk="1"/>
                      <a:r>
                        <a:rPr lang="en-US" altLang="ko-KR" b="1" dirty="0"/>
                        <a:t>V</a:t>
                      </a:r>
                      <a:endParaRPr lang="ko-KR" altLang="en-US" b="1" dirty="0"/>
                    </a:p>
                  </a:txBody>
                  <a:tcPr/>
                </a:tc>
                <a:extLst>
                  <a:ext uri="{0D108BD9-81ED-4DB2-BD59-A6C34878D82A}">
                    <a16:rowId xmlns:a16="http://schemas.microsoft.com/office/drawing/2014/main" val="832127613"/>
                  </a:ext>
                </a:extLst>
              </a:tr>
              <a:tr h="267011">
                <a:tc>
                  <a:txBody>
                    <a:bodyPr/>
                    <a:lstStyle/>
                    <a:p>
                      <a:pPr latinLnBrk="1"/>
                      <a:r>
                        <a:rPr lang="en-US" altLang="ko-KR" sz="1100" dirty="0"/>
                        <a:t>Run 3</a:t>
                      </a:r>
                      <a:endParaRPr lang="ko-KR" altLang="en-US" sz="1100" dirty="0"/>
                    </a:p>
                  </a:txBody>
                  <a:tcPr/>
                </a:tc>
                <a:tc>
                  <a:txBody>
                    <a:bodyPr/>
                    <a:lstStyle/>
                    <a:p>
                      <a:pPr algn="ctr" latinLnBrk="1"/>
                      <a:r>
                        <a:rPr lang="en-US" altLang="ko-KR" b="1" dirty="0"/>
                        <a:t>V</a:t>
                      </a:r>
                      <a:endParaRPr lang="ko-KR" altLang="en-US" b="1" dirty="0"/>
                    </a:p>
                  </a:txBody>
                  <a:tcPr/>
                </a:tc>
                <a:tc>
                  <a:txBody>
                    <a:bodyPr/>
                    <a:lstStyle/>
                    <a:p>
                      <a:pPr algn="ctr" latinLnBrk="1"/>
                      <a:r>
                        <a:rPr lang="en-US" altLang="ko-KR" b="1" dirty="0"/>
                        <a:t>V</a:t>
                      </a:r>
                      <a:endParaRPr lang="ko-KR" altLang="en-US" b="1" dirty="0"/>
                    </a:p>
                  </a:txBody>
                  <a:tcPr/>
                </a:tc>
                <a:tc>
                  <a:txBody>
                    <a:bodyPr/>
                    <a:lstStyle/>
                    <a:p>
                      <a:pPr algn="ctr" latinLnBrk="1"/>
                      <a:endParaRPr lang="ko-KR" altLang="en-US" b="1" dirty="0"/>
                    </a:p>
                  </a:txBody>
                  <a:tcPr/>
                </a:tc>
                <a:extLst>
                  <a:ext uri="{0D108BD9-81ED-4DB2-BD59-A6C34878D82A}">
                    <a16:rowId xmlns:a16="http://schemas.microsoft.com/office/drawing/2014/main" val="3272727101"/>
                  </a:ext>
                </a:extLst>
              </a:tr>
              <a:tr h="267011">
                <a:tc>
                  <a:txBody>
                    <a:bodyPr/>
                    <a:lstStyle/>
                    <a:p>
                      <a:pPr latinLnBrk="1"/>
                      <a:r>
                        <a:rPr lang="en-US" altLang="ko-KR" sz="1100" dirty="0"/>
                        <a:t>Run 4 (Pre)</a:t>
                      </a:r>
                      <a:endParaRPr lang="ko-KR" altLang="en-US" sz="1100" dirty="0"/>
                    </a:p>
                  </a:txBody>
                  <a:tcPr/>
                </a:tc>
                <a:tc>
                  <a:txBody>
                    <a:bodyPr/>
                    <a:lstStyle/>
                    <a:p>
                      <a:pPr algn="ctr" latinLnBrk="1"/>
                      <a:endParaRPr lang="ko-KR" altLang="en-US" b="1" dirty="0"/>
                    </a:p>
                  </a:txBody>
                  <a:tcPr/>
                </a:tc>
                <a:tc>
                  <a:txBody>
                    <a:bodyPr/>
                    <a:lstStyle/>
                    <a:p>
                      <a:pPr algn="ctr" latinLnBrk="1"/>
                      <a:r>
                        <a:rPr lang="en-US" altLang="ko-KR" b="1" dirty="0"/>
                        <a:t>V</a:t>
                      </a:r>
                      <a:endParaRPr lang="ko-KR" altLang="en-US" b="1" dirty="0"/>
                    </a:p>
                  </a:txBody>
                  <a:tcPr/>
                </a:tc>
                <a:tc>
                  <a:txBody>
                    <a:bodyPr/>
                    <a:lstStyle/>
                    <a:p>
                      <a:pPr algn="ctr" latinLnBrk="1"/>
                      <a:r>
                        <a:rPr lang="en-US" altLang="ko-KR" b="1" dirty="0"/>
                        <a:t>V</a:t>
                      </a:r>
                      <a:endParaRPr lang="ko-KR" altLang="en-US" b="1" dirty="0"/>
                    </a:p>
                  </a:txBody>
                  <a:tcPr/>
                </a:tc>
                <a:extLst>
                  <a:ext uri="{0D108BD9-81ED-4DB2-BD59-A6C34878D82A}">
                    <a16:rowId xmlns:a16="http://schemas.microsoft.com/office/drawing/2014/main" val="1850145243"/>
                  </a:ext>
                </a:extLst>
              </a:tr>
              <a:tr h="267011">
                <a:tc>
                  <a:txBody>
                    <a:bodyPr/>
                    <a:lstStyle/>
                    <a:p>
                      <a:pPr latinLnBrk="1"/>
                      <a:r>
                        <a:rPr lang="en-US" altLang="ko-KR" sz="1100" dirty="0"/>
                        <a:t>Run 4 (Post)</a:t>
                      </a:r>
                      <a:endParaRPr lang="ko-KR" altLang="en-US" sz="1100" dirty="0"/>
                    </a:p>
                  </a:txBody>
                  <a:tcPr/>
                </a:tc>
                <a:tc>
                  <a:txBody>
                    <a:bodyPr/>
                    <a:lstStyle/>
                    <a:p>
                      <a:pPr algn="ctr" latinLnBrk="1"/>
                      <a:endParaRPr lang="ko-KR" altLang="en-US" b="1" dirty="0"/>
                    </a:p>
                  </a:txBody>
                  <a:tcPr/>
                </a:tc>
                <a:tc>
                  <a:txBody>
                    <a:bodyPr/>
                    <a:lstStyle/>
                    <a:p>
                      <a:pPr algn="ctr" latinLnBrk="1"/>
                      <a:r>
                        <a:rPr lang="en-US" altLang="ko-KR" b="1" dirty="0"/>
                        <a:t>V</a:t>
                      </a:r>
                      <a:endParaRPr lang="ko-KR" altLang="en-US" b="1" dirty="0"/>
                    </a:p>
                  </a:txBody>
                  <a:tcPr/>
                </a:tc>
                <a:tc>
                  <a:txBody>
                    <a:bodyPr/>
                    <a:lstStyle/>
                    <a:p>
                      <a:pPr algn="ctr" latinLnBrk="1"/>
                      <a:r>
                        <a:rPr lang="en-US" altLang="ko-KR" b="1" dirty="0"/>
                        <a:t>V</a:t>
                      </a:r>
                      <a:endParaRPr lang="ko-KR" altLang="en-US" b="1" dirty="0"/>
                    </a:p>
                  </a:txBody>
                  <a:tcPr/>
                </a:tc>
                <a:extLst>
                  <a:ext uri="{0D108BD9-81ED-4DB2-BD59-A6C34878D82A}">
                    <a16:rowId xmlns:a16="http://schemas.microsoft.com/office/drawing/2014/main" val="2712254931"/>
                  </a:ext>
                </a:extLst>
              </a:tr>
              <a:tr h="267011">
                <a:tc>
                  <a:txBody>
                    <a:bodyPr/>
                    <a:lstStyle/>
                    <a:p>
                      <a:pPr latinLnBrk="1"/>
                      <a:r>
                        <a:rPr lang="en-US" altLang="ko-KR" sz="1100" dirty="0"/>
                        <a:t>Run 5 (Pre)</a:t>
                      </a:r>
                      <a:endParaRPr lang="ko-KR" altLang="en-US" sz="1100" dirty="0"/>
                    </a:p>
                  </a:txBody>
                  <a:tcPr/>
                </a:tc>
                <a:tc>
                  <a:txBody>
                    <a:bodyPr/>
                    <a:lstStyle/>
                    <a:p>
                      <a:pPr algn="ctr" latinLnBrk="1"/>
                      <a:endParaRPr lang="ko-KR" altLang="en-US" b="1" dirty="0"/>
                    </a:p>
                  </a:txBody>
                  <a:tcPr/>
                </a:tc>
                <a:tc>
                  <a:txBody>
                    <a:bodyPr/>
                    <a:lstStyle/>
                    <a:p>
                      <a:pPr algn="ctr" latinLnBrk="1"/>
                      <a:r>
                        <a:rPr lang="en-US" altLang="ko-KR" b="1" dirty="0"/>
                        <a:t>V</a:t>
                      </a:r>
                      <a:endParaRPr lang="ko-KR" altLang="en-US" b="1" dirty="0"/>
                    </a:p>
                  </a:txBody>
                  <a:tcPr/>
                </a:tc>
                <a:tc>
                  <a:txBody>
                    <a:bodyPr/>
                    <a:lstStyle/>
                    <a:p>
                      <a:pPr algn="ctr" latinLnBrk="1"/>
                      <a:r>
                        <a:rPr lang="en-US" altLang="ko-KR" b="1" dirty="0"/>
                        <a:t>V</a:t>
                      </a:r>
                      <a:endParaRPr lang="ko-KR" altLang="en-US" b="1" dirty="0"/>
                    </a:p>
                  </a:txBody>
                  <a:tcPr/>
                </a:tc>
                <a:extLst>
                  <a:ext uri="{0D108BD9-81ED-4DB2-BD59-A6C34878D82A}">
                    <a16:rowId xmlns:a16="http://schemas.microsoft.com/office/drawing/2014/main" val="4239141119"/>
                  </a:ext>
                </a:extLst>
              </a:tr>
              <a:tr h="267011">
                <a:tc>
                  <a:txBody>
                    <a:bodyPr/>
                    <a:lstStyle/>
                    <a:p>
                      <a:pPr latinLnBrk="1"/>
                      <a:r>
                        <a:rPr lang="en-US" altLang="ko-KR" sz="1100" dirty="0"/>
                        <a:t>Run 5 (Post) – Future</a:t>
                      </a:r>
                      <a:endParaRPr lang="ko-KR" altLang="en-US" sz="1100" dirty="0"/>
                    </a:p>
                  </a:txBody>
                  <a:tcPr/>
                </a:tc>
                <a:tc>
                  <a:txBody>
                    <a:bodyPr/>
                    <a:lstStyle/>
                    <a:p>
                      <a:pPr algn="ctr" latinLnBrk="1"/>
                      <a:endParaRPr lang="ko-KR" altLang="en-US" b="1" dirty="0"/>
                    </a:p>
                  </a:txBody>
                  <a:tcPr/>
                </a:tc>
                <a:tc>
                  <a:txBody>
                    <a:bodyPr/>
                    <a:lstStyle/>
                    <a:p>
                      <a:pPr algn="ctr" latinLnBrk="1"/>
                      <a:r>
                        <a:rPr lang="en-US" altLang="ko-KR" b="1" dirty="0"/>
                        <a:t>V</a:t>
                      </a:r>
                      <a:endParaRPr lang="ko-KR" altLang="en-US" b="1" dirty="0"/>
                    </a:p>
                  </a:txBody>
                  <a:tcPr/>
                </a:tc>
                <a:tc>
                  <a:txBody>
                    <a:bodyPr/>
                    <a:lstStyle/>
                    <a:p>
                      <a:pPr algn="ctr" latinLnBrk="1"/>
                      <a:r>
                        <a:rPr lang="en-US" altLang="ko-KR" b="1" dirty="0"/>
                        <a:t>V</a:t>
                      </a:r>
                      <a:endParaRPr lang="ko-KR" altLang="en-US" b="1" dirty="0"/>
                    </a:p>
                  </a:txBody>
                  <a:tcPr/>
                </a:tc>
                <a:extLst>
                  <a:ext uri="{0D108BD9-81ED-4DB2-BD59-A6C34878D82A}">
                    <a16:rowId xmlns:a16="http://schemas.microsoft.com/office/drawing/2014/main" val="4016218141"/>
                  </a:ext>
                </a:extLst>
              </a:tr>
            </a:tbl>
          </a:graphicData>
        </a:graphic>
      </p:graphicFrame>
      <p:graphicFrame>
        <p:nvGraphicFramePr>
          <p:cNvPr id="9" name="Table 6">
            <a:extLst>
              <a:ext uri="{FF2B5EF4-FFF2-40B4-BE49-F238E27FC236}">
                <a16:creationId xmlns:a16="http://schemas.microsoft.com/office/drawing/2014/main" id="{92E22BCC-EAC0-3D9C-92B9-9CB34DE039F1}"/>
              </a:ext>
            </a:extLst>
          </p:cNvPr>
          <p:cNvGraphicFramePr>
            <a:graphicFrameLocks noGrp="1"/>
          </p:cNvGraphicFramePr>
          <p:nvPr>
            <p:extLst>
              <p:ext uri="{D42A27DB-BD31-4B8C-83A1-F6EECF244321}">
                <p14:modId xmlns:p14="http://schemas.microsoft.com/office/powerpoint/2010/main" val="1101471224"/>
              </p:ext>
            </p:extLst>
          </p:nvPr>
        </p:nvGraphicFramePr>
        <p:xfrm>
          <a:off x="409993" y="4071795"/>
          <a:ext cx="11372014" cy="2574829"/>
        </p:xfrm>
        <a:graphic>
          <a:graphicData uri="http://schemas.openxmlformats.org/drawingml/2006/table">
            <a:tbl>
              <a:tblPr firstRow="1" bandRow="1">
                <a:tableStyleId>{5C22544A-7EE6-4342-B048-85BDC9FD1C3A}</a:tableStyleId>
              </a:tblPr>
              <a:tblGrid>
                <a:gridCol w="1895336">
                  <a:extLst>
                    <a:ext uri="{9D8B030D-6E8A-4147-A177-3AD203B41FA5}">
                      <a16:colId xmlns:a16="http://schemas.microsoft.com/office/drawing/2014/main" val="435180646"/>
                    </a:ext>
                  </a:extLst>
                </a:gridCol>
                <a:gridCol w="2615556">
                  <a:extLst>
                    <a:ext uri="{9D8B030D-6E8A-4147-A177-3AD203B41FA5}">
                      <a16:colId xmlns:a16="http://schemas.microsoft.com/office/drawing/2014/main" val="4108346343"/>
                    </a:ext>
                  </a:extLst>
                </a:gridCol>
                <a:gridCol w="2944368">
                  <a:extLst>
                    <a:ext uri="{9D8B030D-6E8A-4147-A177-3AD203B41FA5}">
                      <a16:colId xmlns:a16="http://schemas.microsoft.com/office/drawing/2014/main" val="4237509929"/>
                    </a:ext>
                  </a:extLst>
                </a:gridCol>
                <a:gridCol w="3916754">
                  <a:extLst>
                    <a:ext uri="{9D8B030D-6E8A-4147-A177-3AD203B41FA5}">
                      <a16:colId xmlns:a16="http://schemas.microsoft.com/office/drawing/2014/main" val="2399449847"/>
                    </a:ext>
                  </a:extLst>
                </a:gridCol>
              </a:tblGrid>
              <a:tr h="399071">
                <a:tc>
                  <a:txBody>
                    <a:bodyPr/>
                    <a:lstStyle/>
                    <a:p>
                      <a:pPr latinLnBrk="1"/>
                      <a:endParaRPr lang="ko-KR" altLang="en-US" dirty="0"/>
                    </a:p>
                  </a:txBody>
                  <a:tcPr/>
                </a:tc>
                <a:tc>
                  <a:txBody>
                    <a:bodyPr/>
                    <a:lstStyle/>
                    <a:p>
                      <a:pPr latinLnBrk="1"/>
                      <a:r>
                        <a:rPr lang="en-US" altLang="ko-KR" dirty="0"/>
                        <a:t>Bingzhi</a:t>
                      </a:r>
                      <a:endParaRPr lang="ko-KR" altLang="en-US" dirty="0"/>
                    </a:p>
                  </a:txBody>
                  <a:tcPr/>
                </a:tc>
                <a:tc>
                  <a:txBody>
                    <a:bodyPr/>
                    <a:lstStyle/>
                    <a:p>
                      <a:pPr latinLnBrk="1"/>
                      <a:r>
                        <a:rPr lang="en-US" altLang="ko-KR" dirty="0"/>
                        <a:t>Chris H</a:t>
                      </a:r>
                      <a:endParaRPr lang="ko-KR" altLang="en-US" dirty="0"/>
                    </a:p>
                  </a:txBody>
                  <a:tcPr/>
                </a:tc>
                <a:tc>
                  <a:txBody>
                    <a:bodyPr/>
                    <a:lstStyle/>
                    <a:p>
                      <a:pPr latinLnBrk="1"/>
                      <a:r>
                        <a:rPr lang="en-US" altLang="ko-KR" dirty="0"/>
                        <a:t> David K (David Flay)</a:t>
                      </a:r>
                      <a:endParaRPr lang="ko-KR" altLang="en-US" dirty="0"/>
                    </a:p>
                  </a:txBody>
                  <a:tcPr/>
                </a:tc>
                <a:extLst>
                  <a:ext uri="{0D108BD9-81ED-4DB2-BD59-A6C34878D82A}">
                    <a16:rowId xmlns:a16="http://schemas.microsoft.com/office/drawing/2014/main" val="90060857"/>
                  </a:ext>
                </a:extLst>
              </a:tr>
              <a:tr h="688808">
                <a:tc>
                  <a:txBody>
                    <a:bodyPr/>
                    <a:lstStyle/>
                    <a:p>
                      <a:pPr latinLnBrk="1"/>
                      <a:r>
                        <a:rPr lang="en-US" altLang="ko-KR" b="1" dirty="0"/>
                        <a:t>Frequency </a:t>
                      </a:r>
                    </a:p>
                    <a:p>
                      <a:pPr latinLnBrk="1"/>
                      <a:r>
                        <a:rPr lang="en-US" altLang="ko-KR" b="1" dirty="0"/>
                        <a:t>Extraction</a:t>
                      </a:r>
                      <a:endParaRPr lang="ko-KR" altLang="en-US" b="1" dirty="0"/>
                    </a:p>
                  </a:txBody>
                  <a:tcPr/>
                </a:tc>
                <a:tc>
                  <a:txBody>
                    <a:bodyPr/>
                    <a:lstStyle/>
                    <a:p>
                      <a:pPr latinLnBrk="1"/>
                      <a:r>
                        <a:rPr lang="en-US" altLang="ko-KR" dirty="0"/>
                        <a:t>Hilbert Transform </a:t>
                      </a:r>
                      <a:endParaRPr lang="ko-KR" altLang="en-US" dirty="0"/>
                    </a:p>
                  </a:txBody>
                  <a:tcPr/>
                </a:tc>
                <a:tc>
                  <a:txBody>
                    <a:bodyPr/>
                    <a:lstStyle/>
                    <a:p>
                      <a:pPr latinLnBrk="1"/>
                      <a:r>
                        <a:rPr lang="en-US" altLang="ko-KR" dirty="0"/>
                        <a:t>Hilbert Transform</a:t>
                      </a:r>
                      <a:endParaRPr lang="ko-KR" altLang="en-US" dirty="0"/>
                    </a:p>
                  </a:txBody>
                  <a:tcPr/>
                </a:tc>
                <a:tc>
                  <a:txBody>
                    <a:bodyPr/>
                    <a:lstStyle/>
                    <a:p>
                      <a:pPr latinLnBrk="1"/>
                      <a:r>
                        <a:rPr lang="en-US" altLang="ko-KR" dirty="0"/>
                        <a:t>Advanced zero-crossing algorithm for plunging probe</a:t>
                      </a:r>
                      <a:endParaRPr lang="ko-KR" altLang="en-US" dirty="0"/>
                    </a:p>
                  </a:txBody>
                  <a:tcPr/>
                </a:tc>
                <a:extLst>
                  <a:ext uri="{0D108BD9-81ED-4DB2-BD59-A6C34878D82A}">
                    <a16:rowId xmlns:a16="http://schemas.microsoft.com/office/drawing/2014/main" val="3453893784"/>
                  </a:ext>
                </a:extLst>
              </a:tr>
              <a:tr h="688808">
                <a:tc>
                  <a:txBody>
                    <a:bodyPr/>
                    <a:lstStyle/>
                    <a:p>
                      <a:pPr latinLnBrk="1"/>
                      <a:r>
                        <a:rPr lang="en-US" altLang="ko-KR" b="1" dirty="0"/>
                        <a:t>Field</a:t>
                      </a:r>
                    </a:p>
                    <a:p>
                      <a:pPr latinLnBrk="1"/>
                      <a:r>
                        <a:rPr lang="en-US" altLang="ko-KR" b="1" dirty="0"/>
                        <a:t>Oscillation</a:t>
                      </a:r>
                      <a:endParaRPr lang="ko-KR" altLang="en-US" b="1" dirty="0"/>
                    </a:p>
                  </a:txBody>
                  <a:tcPr/>
                </a:tc>
                <a:tc>
                  <a:txBody>
                    <a:bodyPr/>
                    <a:lstStyle/>
                    <a:p>
                      <a:pPr latinLnBrk="1"/>
                      <a:r>
                        <a:rPr lang="en-US" altLang="ko-KR" dirty="0"/>
                        <a:t>Fixed probes from 90 to 180 and 200 to 290 deg</a:t>
                      </a:r>
                      <a:endParaRPr lang="ko-KR" altLang="en-US" dirty="0"/>
                    </a:p>
                  </a:txBody>
                  <a:tcPr/>
                </a:tc>
                <a:tc>
                  <a:txBody>
                    <a:bodyPr/>
                    <a:lstStyle/>
                    <a:p>
                      <a:pPr latinLnBrk="1"/>
                      <a:r>
                        <a:rPr lang="en-US" altLang="ko-KR" dirty="0"/>
                        <a:t>Fixed probes from 90 to 180 and 190 to 270 deg</a:t>
                      </a:r>
                      <a:endParaRPr lang="ko-KR" altLang="en-US" dirty="0"/>
                    </a:p>
                  </a:txBody>
                  <a:tcPr/>
                </a:tc>
                <a:tc>
                  <a:txBody>
                    <a:bodyPr/>
                    <a:lstStyle/>
                    <a:p>
                      <a:pPr latinLnBrk="1"/>
                      <a:r>
                        <a:rPr lang="en-US" altLang="ko-KR" dirty="0"/>
                        <a:t>164 fixed probes from 90 to 270 deg that are under 30 ppb resolution</a:t>
                      </a:r>
                      <a:endParaRPr lang="ko-KR" altLang="en-US" dirty="0"/>
                    </a:p>
                  </a:txBody>
                  <a:tcPr/>
                </a:tc>
                <a:extLst>
                  <a:ext uri="{0D108BD9-81ED-4DB2-BD59-A6C34878D82A}">
                    <a16:rowId xmlns:a16="http://schemas.microsoft.com/office/drawing/2014/main" val="2001291897"/>
                  </a:ext>
                </a:extLst>
              </a:tr>
              <a:tr h="399071">
                <a:tc>
                  <a:txBody>
                    <a:bodyPr/>
                    <a:lstStyle/>
                    <a:p>
                      <a:pPr latinLnBrk="1"/>
                      <a:r>
                        <a:rPr lang="en-US" altLang="ko-KR" b="1" dirty="0"/>
                        <a:t>Field</a:t>
                      </a:r>
                      <a:r>
                        <a:rPr lang="ko-KR" altLang="en-US" b="1" dirty="0"/>
                        <a:t> </a:t>
                      </a:r>
                      <a:r>
                        <a:rPr lang="en-US" altLang="ko-KR" b="1" dirty="0"/>
                        <a:t>Drift</a:t>
                      </a:r>
                    </a:p>
                  </a:txBody>
                  <a:tcPr/>
                </a:tc>
                <a:tc>
                  <a:txBody>
                    <a:bodyPr/>
                    <a:lstStyle/>
                    <a:p>
                      <a:pPr latinLnBrk="1"/>
                      <a:r>
                        <a:rPr lang="en-US" altLang="ko-KR" dirty="0"/>
                        <a:t>ABA </a:t>
                      </a:r>
                      <a:endParaRPr lang="ko-KR" altLang="en-US" dirty="0"/>
                    </a:p>
                  </a:txBody>
                  <a:tcPr/>
                </a:tc>
                <a:tc>
                  <a:txBody>
                    <a:bodyPr/>
                    <a:lstStyle/>
                    <a:p>
                      <a:pPr latinLnBrk="1"/>
                      <a:r>
                        <a:rPr lang="en-US" altLang="ko-KR" dirty="0"/>
                        <a:t>ABA</a:t>
                      </a:r>
                      <a:endParaRPr lang="ko-KR" altLang="en-US" dirty="0"/>
                    </a:p>
                  </a:txBody>
                  <a:tcPr/>
                </a:tc>
                <a:tc>
                  <a:txBody>
                    <a:bodyPr/>
                    <a:lstStyle/>
                    <a:p>
                      <a:pPr latinLnBrk="1"/>
                      <a:r>
                        <a:rPr lang="en-US" altLang="ko-KR" dirty="0"/>
                        <a:t>ABA</a:t>
                      </a:r>
                      <a:endParaRPr lang="ko-KR" altLang="en-US" dirty="0"/>
                    </a:p>
                  </a:txBody>
                  <a:tcPr/>
                </a:tc>
                <a:extLst>
                  <a:ext uri="{0D108BD9-81ED-4DB2-BD59-A6C34878D82A}">
                    <a16:rowId xmlns:a16="http://schemas.microsoft.com/office/drawing/2014/main" val="278731065"/>
                  </a:ext>
                </a:extLst>
              </a:tr>
              <a:tr h="399071">
                <a:tc>
                  <a:txBody>
                    <a:bodyPr/>
                    <a:lstStyle/>
                    <a:p>
                      <a:pPr latinLnBrk="1"/>
                      <a:r>
                        <a:rPr lang="en-US" altLang="ko-KR" b="1" dirty="0"/>
                        <a:t>Framework</a:t>
                      </a:r>
                      <a:endParaRPr lang="ko-KR" altLang="en-US" b="1" dirty="0"/>
                    </a:p>
                  </a:txBody>
                  <a:tcPr/>
                </a:tc>
                <a:tc>
                  <a:txBody>
                    <a:bodyPr/>
                    <a:lstStyle/>
                    <a:p>
                      <a:pPr latinLnBrk="1"/>
                      <a:r>
                        <a:rPr lang="en-US" altLang="ko-KR" dirty="0"/>
                        <a:t>Root/C++ macro</a:t>
                      </a:r>
                      <a:endParaRPr lang="ko-KR" altLang="en-US" dirty="0"/>
                    </a:p>
                  </a:txBody>
                  <a:tcPr/>
                </a:tc>
                <a:tc>
                  <a:txBody>
                    <a:bodyPr/>
                    <a:lstStyle/>
                    <a:p>
                      <a:pPr latinLnBrk="1"/>
                      <a:r>
                        <a:rPr lang="en-US" altLang="ko-KR" dirty="0"/>
                        <a:t>Python/gm2-package</a:t>
                      </a:r>
                      <a:endParaRPr lang="ko-KR" altLang="en-US" dirty="0"/>
                    </a:p>
                  </a:txBody>
                  <a:tcPr/>
                </a:tc>
                <a:tc>
                  <a:txBody>
                    <a:bodyPr/>
                    <a:lstStyle/>
                    <a:p>
                      <a:pPr latinLnBrk="1"/>
                      <a:r>
                        <a:rPr lang="en-US" altLang="ko-KR" dirty="0" err="1"/>
                        <a:t>Umass</a:t>
                      </a:r>
                      <a:r>
                        <a:rPr lang="en-US" altLang="ko-KR" dirty="0"/>
                        <a:t> framework</a:t>
                      </a:r>
                      <a:endParaRPr lang="ko-KR" altLang="en-US" dirty="0"/>
                    </a:p>
                  </a:txBody>
                  <a:tcPr/>
                </a:tc>
                <a:extLst>
                  <a:ext uri="{0D108BD9-81ED-4DB2-BD59-A6C34878D82A}">
                    <a16:rowId xmlns:a16="http://schemas.microsoft.com/office/drawing/2014/main" val="1419710625"/>
                  </a:ext>
                </a:extLst>
              </a:tr>
            </a:tbl>
          </a:graphicData>
        </a:graphic>
      </p:graphicFrame>
      <p:sp>
        <p:nvSpPr>
          <p:cNvPr id="10" name="TextBox 9">
            <a:extLst>
              <a:ext uri="{FF2B5EF4-FFF2-40B4-BE49-F238E27FC236}">
                <a16:creationId xmlns:a16="http://schemas.microsoft.com/office/drawing/2014/main" id="{257B324D-FF50-D158-A209-7C30275C2E5E}"/>
              </a:ext>
            </a:extLst>
          </p:cNvPr>
          <p:cNvSpPr txBox="1"/>
          <p:nvPr/>
        </p:nvSpPr>
        <p:spPr>
          <a:xfrm>
            <a:off x="409993" y="1766637"/>
            <a:ext cx="6424490" cy="2062103"/>
          </a:xfrm>
          <a:prstGeom prst="rect">
            <a:avLst/>
          </a:prstGeom>
          <a:solidFill>
            <a:schemeClr val="accent4">
              <a:lumMod val="40000"/>
              <a:lumOff val="60000"/>
            </a:schemeClr>
          </a:solidFill>
        </p:spPr>
        <p:txBody>
          <a:bodyPr wrap="square" rtlCol="0">
            <a:spAutoFit/>
          </a:bodyPr>
          <a:lstStyle/>
          <a:p>
            <a:pPr marL="285750" indent="-285750">
              <a:buFont typeface="Arial" panose="020B0604020202020204" pitchFamily="34" charset="0"/>
              <a:buChar char="•"/>
            </a:pPr>
            <a:r>
              <a:rPr lang="en-US" altLang="ko-KR" sz="2000" dirty="0"/>
              <a:t>Two analyzers per each Run </a:t>
            </a:r>
          </a:p>
          <a:p>
            <a:pPr marL="742950" lvl="1" indent="-285750">
              <a:buFont typeface="Arial" panose="020B0604020202020204" pitchFamily="34" charset="0"/>
              <a:buChar char="•"/>
            </a:pPr>
            <a:r>
              <a:rPr lang="en-US" altLang="ko-KR" dirty="0"/>
              <a:t>Run 2 : Bingzhi and David</a:t>
            </a:r>
          </a:p>
          <a:p>
            <a:pPr marL="742950" lvl="1" indent="-285750">
              <a:buFont typeface="Arial" panose="020B0604020202020204" pitchFamily="34" charset="0"/>
              <a:buChar char="•"/>
            </a:pPr>
            <a:r>
              <a:rPr lang="en-US" altLang="ko-KR" dirty="0"/>
              <a:t>Run 3 : Bingzhi and Chris</a:t>
            </a:r>
          </a:p>
          <a:p>
            <a:pPr marL="742950" lvl="1" indent="-285750">
              <a:buFont typeface="Arial" panose="020B0604020202020204" pitchFamily="34" charset="0"/>
              <a:buChar char="•"/>
            </a:pPr>
            <a:r>
              <a:rPr lang="en-US" altLang="ko-KR" dirty="0"/>
              <a:t>Run 4 and beyond: Chris and David</a:t>
            </a:r>
          </a:p>
          <a:p>
            <a:pPr marL="742950" lvl="1" indent="-285750">
              <a:buFont typeface="Arial" panose="020B0604020202020204" pitchFamily="34" charset="0"/>
              <a:buChar char="•"/>
            </a:pPr>
            <a:endParaRPr lang="en-US" altLang="ko-KR" dirty="0"/>
          </a:p>
          <a:p>
            <a:pPr marL="742950" lvl="1" indent="-285750">
              <a:buFont typeface="Arial" panose="020B0604020202020204" pitchFamily="34" charset="0"/>
              <a:buChar char="•"/>
            </a:pPr>
            <a:endParaRPr lang="en-US" altLang="ko-KR" dirty="0"/>
          </a:p>
          <a:p>
            <a:pPr marL="742950" lvl="1" indent="-285750">
              <a:buFont typeface="Arial" panose="020B0604020202020204" pitchFamily="34" charset="0"/>
              <a:buChar char="•"/>
            </a:pPr>
            <a:endParaRPr lang="en-US" altLang="ko-KR" dirty="0"/>
          </a:p>
        </p:txBody>
      </p:sp>
    </p:spTree>
    <p:extLst>
      <p:ext uri="{BB962C8B-B14F-4D97-AF65-F5344CB8AC3E}">
        <p14:creationId xmlns:p14="http://schemas.microsoft.com/office/powerpoint/2010/main" val="3966356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1325EF-BCAF-C921-82AB-06C73716BC5D}"/>
              </a:ext>
            </a:extLst>
          </p:cNvPr>
          <p:cNvSpPr/>
          <p:nvPr/>
        </p:nvSpPr>
        <p:spPr>
          <a:xfrm>
            <a:off x="83818" y="2760133"/>
            <a:ext cx="11803381" cy="25992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46</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9" y="174504"/>
            <a:ext cx="9924757"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527959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Simulation Tool</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A12564-4E6B-05C3-395E-D9AF5EE8067D}"/>
              </a:ext>
            </a:extLst>
          </p:cNvPr>
          <p:cNvSpPr txBox="1"/>
          <p:nvPr/>
        </p:nvSpPr>
        <p:spPr>
          <a:xfrm>
            <a:off x="83818" y="1911341"/>
            <a:ext cx="11803381" cy="317009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The </a:t>
            </a:r>
            <a:r>
              <a:rPr lang="en-US" altLang="ko-KR" dirty="0" err="1"/>
              <a:t>precessing</a:t>
            </a:r>
            <a:r>
              <a:rPr lang="en-US" altLang="ko-KR" dirty="0"/>
              <a:t> magnetic moments (spins) generates an oscillating flux in the pick-up coil, and thus an oscillating voltage in it.</a:t>
            </a:r>
          </a:p>
          <a:p>
            <a:endParaRPr lang="en-US" altLang="ko-KR" dirty="0"/>
          </a:p>
          <a:p>
            <a:pPr marL="285750" indent="-285750">
              <a:buFont typeface="Arial" panose="020B0604020202020204" pitchFamily="34" charset="0"/>
              <a:buChar char="•"/>
            </a:pPr>
            <a:r>
              <a:rPr lang="en-US" altLang="ko-KR" sz="2000" b="1" dirty="0"/>
              <a:t>In the simulation…</a:t>
            </a:r>
          </a:p>
          <a:p>
            <a:pPr marL="285750" indent="-285750">
              <a:buFont typeface="Arial" panose="020B0604020202020204" pitchFamily="34" charset="0"/>
              <a:buChar char="•"/>
            </a:pPr>
            <a:endParaRPr lang="en-US" altLang="ko-KR" dirty="0"/>
          </a:p>
          <a:p>
            <a:pPr marL="742950" lvl="1" indent="-285750">
              <a:buFont typeface="Arial" panose="020B0604020202020204" pitchFamily="34" charset="0"/>
              <a:buChar char="•"/>
            </a:pPr>
            <a:r>
              <a:rPr lang="en-US" altLang="ko-KR" dirty="0"/>
              <a:t>the flux through the pick-up coil generated by a spin needs to be calculated.</a:t>
            </a:r>
          </a:p>
          <a:p>
            <a:pPr marL="742950" lvl="1" indent="-285750">
              <a:buFont typeface="Arial" panose="020B0604020202020204" pitchFamily="34" charset="0"/>
              <a:buChar char="•"/>
            </a:pPr>
            <a:endParaRPr lang="en-US" altLang="ko-KR" dirty="0"/>
          </a:p>
          <a:p>
            <a:pPr marL="742950" lvl="1" indent="-285750">
              <a:buFont typeface="Arial" panose="020B0604020202020204" pitchFamily="34" charset="0"/>
              <a:buChar char="•"/>
            </a:pPr>
            <a:r>
              <a:rPr lang="en-US" altLang="ko-KR" dirty="0"/>
              <a:t>Then the motion (precession) of the spin is modeled with some approximations and assumptions to simplify the calculation. </a:t>
            </a:r>
          </a:p>
          <a:p>
            <a:pPr marL="742950" lvl="1" indent="-285750">
              <a:buFont typeface="Arial" panose="020B0604020202020204" pitchFamily="34" charset="0"/>
              <a:buChar char="•"/>
            </a:pPr>
            <a:endParaRPr lang="en-US" altLang="ko-KR" dirty="0"/>
          </a:p>
          <a:p>
            <a:pPr marL="742950" lvl="1" indent="-285750">
              <a:buFont typeface="Arial" panose="020B0604020202020204" pitchFamily="34" charset="0"/>
              <a:buChar char="•"/>
            </a:pPr>
            <a:r>
              <a:rPr lang="en-US" altLang="ko-KR" dirty="0"/>
              <a:t>Finally, the signals from all spins in the NMR sample are added together to form the FID output.</a:t>
            </a:r>
            <a:endParaRPr lang="ko-KR" altLang="en-US" dirty="0"/>
          </a:p>
        </p:txBody>
      </p:sp>
    </p:spTree>
    <p:extLst>
      <p:ext uri="{BB962C8B-B14F-4D97-AF65-F5344CB8AC3E}">
        <p14:creationId xmlns:p14="http://schemas.microsoft.com/office/powerpoint/2010/main" val="37492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47</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9" y="1036915"/>
            <a:ext cx="418435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Simulation</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D43619-E1B1-0ED5-51BE-97906BED101F}"/>
                  </a:ext>
                </a:extLst>
              </p:cNvPr>
              <p:cNvSpPr txBox="1"/>
              <p:nvPr/>
            </p:nvSpPr>
            <p:spPr>
              <a:xfrm>
                <a:off x="271778" y="1842540"/>
                <a:ext cx="11362203" cy="3172920"/>
              </a:xfrm>
              <a:prstGeom prst="rect">
                <a:avLst/>
              </a:prstGeom>
              <a:noFill/>
            </p:spPr>
            <p:txBody>
              <a:bodyPr wrap="square" rtlCol="0">
                <a:spAutoFit/>
              </a:bodyPr>
              <a:lstStyle/>
              <a:p>
                <a:r>
                  <a:rPr lang="en-US" altLang="ko-KR" sz="2000" b="1" dirty="0">
                    <a:solidFill>
                      <a:srgbClr val="002060"/>
                    </a:solidFill>
                  </a:rPr>
                  <a:t>Simulated FID Generation</a:t>
                </a:r>
              </a:p>
              <a:p>
                <a:pPr marL="342900" indent="-342900">
                  <a:buAutoNum type="arabicPeriod"/>
                </a:pPr>
                <a:endParaRPr lang="en-US" altLang="ko-KR" dirty="0"/>
              </a:p>
              <a:p>
                <a:pPr marL="342900" indent="-342900">
                  <a:buAutoNum type="arabicPeriod"/>
                </a:pPr>
                <a:r>
                  <a:rPr lang="en-US" altLang="ko-KR" dirty="0"/>
                  <a:t>Define the geometry of the probe</a:t>
                </a:r>
              </a:p>
              <a:p>
                <a:pPr marL="342900" indent="-342900">
                  <a:buAutoNum type="arabicPeriod"/>
                </a:pPr>
                <a:r>
                  <a:rPr lang="en-US" altLang="ko-KR" dirty="0"/>
                  <a:t>Calculate the static magnetic field generated by the coil </a:t>
                </a:r>
                <a14:m>
                  <m:oMath xmlns:m="http://schemas.openxmlformats.org/officeDocument/2006/math">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𝐵</m:t>
                        </m:r>
                      </m:e>
                    </m:acc>
                  </m:oMath>
                </a14:m>
                <a:endParaRPr lang="en-US" altLang="ko-KR" dirty="0"/>
              </a:p>
              <a:p>
                <a:pPr marL="342900" indent="-342900">
                  <a:buAutoNum type="arabicPeriod"/>
                </a:pPr>
                <a:r>
                  <a:rPr lang="en-US" altLang="ko-KR" dirty="0"/>
                  <a:t>Define external field map</a:t>
                </a:r>
              </a:p>
              <a:p>
                <a:pPr marL="342900" indent="-342900">
                  <a:buAutoNum type="arabicPeriod"/>
                </a:pPr>
                <a:r>
                  <a:rPr lang="en-US" altLang="ko-KR" dirty="0"/>
                  <a:t>Generate spins randomly in the sample volume</a:t>
                </a:r>
              </a:p>
              <a:p>
                <a:pPr marL="342900" indent="-342900">
                  <a:buAutoNum type="arabicPeriod"/>
                </a:pPr>
                <a:r>
                  <a:rPr lang="en-US" altLang="ko-KR" dirty="0"/>
                  <a:t>Create an histogram of </a:t>
                </a:r>
                <a14:m>
                  <m:oMath xmlns:m="http://schemas.openxmlformats.org/officeDocument/2006/math">
                    <m:r>
                      <a:rPr lang="ko-KR" altLang="en-US" i="1" smtClean="0">
                        <a:latin typeface="Cambria Math" panose="02040503050406030204" pitchFamily="18" charset="0"/>
                      </a:rPr>
                      <m:t>𝜔</m:t>
                    </m:r>
                  </m:oMath>
                </a14:m>
                <a:endParaRPr lang="en-US" altLang="ko-KR" dirty="0"/>
              </a:p>
              <a:p>
                <a:pPr marL="342900" indent="-342900">
                  <a:buAutoNum type="arabicPeriod"/>
                </a:pPr>
                <a:r>
                  <a:rPr lang="en-US" altLang="ko-KR" dirty="0"/>
                  <a:t>For each spin, fill the bin that its </a:t>
                </a: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𝜔</m:t>
                        </m:r>
                      </m:e>
                      <m:sub>
                        <m:r>
                          <a:rPr lang="en-US" altLang="ko-KR" b="0" i="1" smtClean="0">
                            <a:latin typeface="Cambria Math" panose="02040503050406030204" pitchFamily="18" charset="0"/>
                          </a:rPr>
                          <m:t>𝑖</m:t>
                        </m:r>
                      </m:sub>
                    </m:sSub>
                  </m:oMath>
                </a14:m>
                <a:r>
                  <a:rPr lang="ko-KR" altLang="en-US" dirty="0"/>
                  <a:t> </a:t>
                </a:r>
                <a:r>
                  <a:rPr lang="en-US" altLang="ko-KR" dirty="0"/>
                  <a:t>belongs to by </a:t>
                </a:r>
                <a:r>
                  <a:rPr lang="en-US" altLang="ko-KR" i="1" dirty="0"/>
                  <a:t>S</a:t>
                </a:r>
              </a:p>
              <a:p>
                <a:pPr marL="342900" indent="-342900">
                  <a:buAutoNum type="arabicPeriod"/>
                </a:pPr>
                <a:r>
                  <a:rPr lang="en-US" altLang="ko-KR" dirty="0"/>
                  <a:t>For each frequency bin </a:t>
                </a:r>
                <a:r>
                  <a:rPr lang="en-US" altLang="ko-KR" i="1" dirty="0"/>
                  <a:t>j</a:t>
                </a:r>
                <a:r>
                  <a:rPr lang="en-US" altLang="ko-KR" dirty="0"/>
                  <a:t>, generate FID vector at the sampling frequency</a:t>
                </a:r>
              </a:p>
              <a:p>
                <a:pPr marL="342900" indent="-342900">
                  <a:buAutoNum type="arabicPeriod"/>
                </a:pPr>
                <a:r>
                  <a:rPr lang="en-US" altLang="ko-KR" dirty="0"/>
                  <a:t>Sum over all frequencies in the frequency histogram to obtain the generated FID</a:t>
                </a:r>
              </a:p>
              <a:p>
                <a:pPr marL="342900" indent="-342900">
                  <a:buAutoNum type="arabicPeriod"/>
                </a:pPr>
                <a:r>
                  <a:rPr lang="en-US" altLang="ko-KR" dirty="0"/>
                  <a:t>Scale the FID to the amplitude, add baseline, add noise, and etc.  </a:t>
                </a:r>
                <a:endParaRPr lang="ko-KR" altLang="en-US" dirty="0"/>
              </a:p>
            </p:txBody>
          </p:sp>
        </mc:Choice>
        <mc:Fallback xmlns="">
          <p:sp>
            <p:nvSpPr>
              <p:cNvPr id="8" name="TextBox 7">
                <a:extLst>
                  <a:ext uri="{FF2B5EF4-FFF2-40B4-BE49-F238E27FC236}">
                    <a16:creationId xmlns:a16="http://schemas.microsoft.com/office/drawing/2014/main" id="{89D43619-E1B1-0ED5-51BE-97906BED101F}"/>
                  </a:ext>
                </a:extLst>
              </p:cNvPr>
              <p:cNvSpPr txBox="1">
                <a:spLocks noRot="1" noChangeAspect="1" noMove="1" noResize="1" noEditPoints="1" noAdjustHandles="1" noChangeArrowheads="1" noChangeShapeType="1" noTextEdit="1"/>
              </p:cNvSpPr>
              <p:nvPr/>
            </p:nvSpPr>
            <p:spPr>
              <a:xfrm>
                <a:off x="271778" y="1842540"/>
                <a:ext cx="11362203" cy="3172920"/>
              </a:xfrm>
              <a:prstGeom prst="rect">
                <a:avLst/>
              </a:prstGeom>
              <a:blipFill>
                <a:blip r:embed="rId2"/>
                <a:stretch>
                  <a:fillRect l="-590" t="-768" b="-307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366351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460870-0592-092E-1F89-62DDABCCC846}"/>
              </a:ext>
            </a:extLst>
          </p:cNvPr>
          <p:cNvPicPr>
            <a:picLocks noChangeAspect="1"/>
          </p:cNvPicPr>
          <p:nvPr/>
        </p:nvPicPr>
        <p:blipFill>
          <a:blip r:embed="rId2"/>
          <a:stretch>
            <a:fillRect/>
          </a:stretch>
        </p:blipFill>
        <p:spPr>
          <a:xfrm>
            <a:off x="3144915" y="1572674"/>
            <a:ext cx="4542818" cy="2067467"/>
          </a:xfrm>
          <a:prstGeom prst="rect">
            <a:avLst/>
          </a:prstGeom>
        </p:spPr>
      </p:pic>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48</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493552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Simulation Tool</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10AE8D-FFCC-3535-78B6-A40C5986DE25}"/>
                  </a:ext>
                </a:extLst>
              </p:cNvPr>
              <p:cNvSpPr txBox="1"/>
              <p:nvPr/>
            </p:nvSpPr>
            <p:spPr>
              <a:xfrm>
                <a:off x="474133" y="1727200"/>
                <a:ext cx="11345334" cy="403257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Magnetic Field at position </a:t>
                </a:r>
                <a14:m>
                  <m:oMath xmlns:m="http://schemas.openxmlformats.org/officeDocument/2006/math">
                    <m:acc>
                      <m:accPr>
                        <m:chr m:val="⃗"/>
                        <m:ctrlPr>
                          <a:rPr lang="en-US" altLang="ko-KR" i="1" smtClean="0">
                            <a:latin typeface="Cambria Math" panose="02040503050406030204" pitchFamily="18" charset="0"/>
                          </a:rPr>
                        </m:ctrlPr>
                      </m:acc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𝑟</m:t>
                            </m:r>
                          </m:e>
                          <m:sub>
                            <m:r>
                              <a:rPr lang="en-US" altLang="ko-KR" b="0" i="1" smtClean="0">
                                <a:latin typeface="Cambria Math" panose="02040503050406030204" pitchFamily="18" charset="0"/>
                              </a:rPr>
                              <m:t>𝑠</m:t>
                            </m:r>
                          </m:sub>
                        </m:sSub>
                      </m:e>
                    </m:acc>
                  </m:oMath>
                </a14:m>
                <a:r>
                  <a:rPr lang="en-US" altLang="ko-KR" dirty="0"/>
                  <a:t> : Single-turn coil, XY plane, with current </a:t>
                </a:r>
                <a:r>
                  <a:rPr lang="en-US" altLang="ko-KR" i="1" dirty="0"/>
                  <a:t>I</a:t>
                </a:r>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endParaRPr lang="en-US" altLang="ko-KR" i="1" dirty="0"/>
              </a:p>
              <a:p>
                <a:pPr marL="285750" indent="-285750">
                  <a:buFont typeface="Arial" panose="020B0604020202020204" pitchFamily="34" charset="0"/>
                  <a:buChar char="•"/>
                </a:pPr>
                <a:r>
                  <a:rPr lang="en-US" altLang="ko-KR" dirty="0"/>
                  <a:t>Flux : with magnetic momentum, </a:t>
                </a:r>
                <a14:m>
                  <m:oMath xmlns:m="http://schemas.openxmlformats.org/officeDocument/2006/math">
                    <m:r>
                      <a:rPr lang="ko-KR" altLang="en-US" i="1" smtClean="0">
                        <a:latin typeface="Cambria Math" panose="02040503050406030204" pitchFamily="18" charset="0"/>
                      </a:rPr>
                      <m:t>𝜇</m:t>
                    </m:r>
                  </m:oMath>
                </a14:m>
                <a:r>
                  <a:rPr lang="ko-KR" altLang="en-US" dirty="0"/>
                  <a:t> </a:t>
                </a:r>
                <a:endParaRPr lang="en-US" altLang="ko-KR" dirty="0"/>
              </a:p>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ea typeface="Cambria Math" panose="02040503050406030204" pitchFamily="18" charset="0"/>
                            </a:rPr>
                          </m:ctrlPr>
                        </m:sSubPr>
                        <m:e>
                          <m:r>
                            <m:rPr>
                              <m:sty m:val="p"/>
                            </m:rPr>
                            <a:rPr lang="el-GR" altLang="ko-KR" i="1" smtClean="0">
                              <a:latin typeface="Cambria Math" panose="02040503050406030204" pitchFamily="18" charset="0"/>
                              <a:ea typeface="Cambria Math" panose="02040503050406030204" pitchFamily="18" charset="0"/>
                            </a:rPr>
                            <m:t>Φ</m:t>
                          </m:r>
                        </m:e>
                        <m:sub>
                          <m:r>
                            <a:rPr lang="ko-KR" altLang="el-GR" i="1" smtClean="0">
                              <a:latin typeface="Cambria Math" panose="02040503050406030204" pitchFamily="18" charset="0"/>
                              <a:ea typeface="Cambria Math" panose="02040503050406030204" pitchFamily="18" charset="0"/>
                            </a:rPr>
                            <m:t>𝜇</m:t>
                          </m:r>
                          <m:r>
                            <a:rPr lang="en-US" altLang="ko-KR" b="0" i="1" smtClean="0">
                              <a:latin typeface="Cambria Math" panose="02040503050406030204" pitchFamily="18" charset="0"/>
                              <a:ea typeface="Cambria Math" panose="02040503050406030204" pitchFamily="18" charset="0"/>
                            </a:rPr>
                            <m:t>𝐶</m:t>
                          </m:r>
                        </m:sub>
                      </m:sSub>
                      <m:r>
                        <a:rPr lang="en-US" altLang="ko-KR" b="0" i="1" smtClean="0">
                          <a:latin typeface="Cambria Math" panose="02040503050406030204" pitchFamily="18" charset="0"/>
                          <a:ea typeface="Cambria Math" panose="02040503050406030204" pitchFamily="18" charset="0"/>
                        </a:rPr>
                        <m:t>= </m:t>
                      </m:r>
                      <m:acc>
                        <m:accPr>
                          <m:chr m:val="⃗"/>
                          <m:ctrlPr>
                            <a:rPr lang="en-US" altLang="ko-KR" b="0" i="1" smtClean="0">
                              <a:latin typeface="Cambria Math" panose="02040503050406030204" pitchFamily="18" charset="0"/>
                              <a:ea typeface="Cambria Math" panose="02040503050406030204" pitchFamily="18" charset="0"/>
                            </a:rPr>
                          </m:ctrlPr>
                        </m:accPr>
                        <m:e>
                          <m:r>
                            <a:rPr lang="ko-KR" altLang="en-US" b="0" i="1" smtClean="0">
                              <a:latin typeface="Cambria Math" panose="02040503050406030204" pitchFamily="18" charset="0"/>
                              <a:ea typeface="Cambria Math" panose="02040503050406030204" pitchFamily="18" charset="0"/>
                            </a:rPr>
                            <m:t>𝜇</m:t>
                          </m:r>
                        </m:e>
                      </m:acc>
                      <m:r>
                        <a:rPr lang="en-US" altLang="ko-KR" b="0" i="1" smtClean="0">
                          <a:latin typeface="Cambria Math" panose="02040503050406030204" pitchFamily="18" charset="0"/>
                          <a:ea typeface="Cambria Math" panose="02040503050406030204" pitchFamily="18" charset="0"/>
                        </a:rPr>
                        <m:t>∙</m:t>
                      </m:r>
                      <m:f>
                        <m:fPr>
                          <m:type m:val="lin"/>
                          <m:ctrlPr>
                            <a:rPr lang="en-US" altLang="ko-KR" b="0" i="1" smtClean="0">
                              <a:latin typeface="Cambria Math" panose="02040503050406030204" pitchFamily="18" charset="0"/>
                              <a:ea typeface="Cambria Math" panose="02040503050406030204" pitchFamily="18" charset="0"/>
                            </a:rPr>
                          </m:ctrlPr>
                        </m:fPr>
                        <m:num>
                          <m:acc>
                            <m:accPr>
                              <m:chr m:val="⃗"/>
                              <m:ctrlPr>
                                <a:rPr lang="en-US"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rPr>
                                <m:t>𝐵</m:t>
                              </m:r>
                            </m:e>
                          </m:acc>
                          <m:r>
                            <a:rPr lang="en-US" altLang="ko-KR" i="1">
                              <a:latin typeface="Cambria Math" panose="02040503050406030204" pitchFamily="18" charset="0"/>
                              <a:ea typeface="Cambria Math" panose="02040503050406030204" pitchFamily="18" charset="0"/>
                            </a:rPr>
                            <m:t>(</m:t>
                          </m:r>
                          <m:acc>
                            <m:accPr>
                              <m:chr m:val="⃗"/>
                              <m:ctrlPr>
                                <a:rPr lang="en-US" altLang="ko-KR" i="1">
                                  <a:latin typeface="Cambria Math" panose="02040503050406030204" pitchFamily="18" charset="0"/>
                                  <a:ea typeface="Cambria Math" panose="02040503050406030204" pitchFamily="18" charset="0"/>
                                </a:rPr>
                              </m:ctrlPr>
                            </m:accPr>
                            <m:e>
                              <m:sSub>
                                <m:sSubPr>
                                  <m:ctrlPr>
                                    <a:rPr lang="en-US"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Cambria Math" panose="02040503050406030204" pitchFamily="18" charset="0"/>
                                    </a:rPr>
                                    <m:t>𝑟</m:t>
                                  </m:r>
                                </m:e>
                                <m:sub>
                                  <m:r>
                                    <a:rPr lang="en-US" altLang="ko-KR" i="1">
                                      <a:latin typeface="Cambria Math" panose="02040503050406030204" pitchFamily="18" charset="0"/>
                                      <a:ea typeface="Cambria Math" panose="02040503050406030204" pitchFamily="18" charset="0"/>
                                    </a:rPr>
                                    <m:t>𝑠</m:t>
                                  </m:r>
                                </m:sub>
                              </m:sSub>
                            </m:e>
                          </m:acc>
                          <m:r>
                            <a:rPr lang="en-US" altLang="ko-KR" i="1">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ea typeface="Cambria Math" panose="02040503050406030204" pitchFamily="18" charset="0"/>
                            </a:rPr>
                            <m:t>𝐼</m:t>
                          </m:r>
                        </m:den>
                      </m:f>
                    </m:oMath>
                  </m:oMathPara>
                </a14:m>
                <a:endParaRPr lang="en-US" altLang="ko-KR" dirty="0"/>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endParaRPr lang="ko-KR" altLang="en-US" dirty="0"/>
              </a:p>
            </p:txBody>
          </p:sp>
        </mc:Choice>
        <mc:Fallback xmlns="">
          <p:sp>
            <p:nvSpPr>
              <p:cNvPr id="8" name="TextBox 7">
                <a:extLst>
                  <a:ext uri="{FF2B5EF4-FFF2-40B4-BE49-F238E27FC236}">
                    <a16:creationId xmlns:a16="http://schemas.microsoft.com/office/drawing/2014/main" id="{EC10AE8D-FFCC-3535-78B6-A40C5986DE25}"/>
                  </a:ext>
                </a:extLst>
              </p:cNvPr>
              <p:cNvSpPr txBox="1">
                <a:spLocks noRot="1" noChangeAspect="1" noMove="1" noResize="1" noEditPoints="1" noAdjustHandles="1" noChangeArrowheads="1" noChangeShapeType="1" noTextEdit="1"/>
              </p:cNvSpPr>
              <p:nvPr/>
            </p:nvSpPr>
            <p:spPr>
              <a:xfrm>
                <a:off x="474133" y="1727200"/>
                <a:ext cx="11345334" cy="4032579"/>
              </a:xfrm>
              <a:prstGeom prst="rect">
                <a:avLst/>
              </a:prstGeom>
              <a:blipFill>
                <a:blip r:embed="rId3"/>
                <a:stretch>
                  <a:fillRect l="-376" t="-75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16719AA-CB4C-ACB1-AB6A-EF30AEE00340}"/>
                  </a:ext>
                </a:extLst>
              </p:cNvPr>
              <p:cNvSpPr txBox="1"/>
              <p:nvPr/>
            </p:nvSpPr>
            <p:spPr>
              <a:xfrm>
                <a:off x="812800" y="3429000"/>
                <a:ext cx="9719733" cy="369332"/>
              </a:xfrm>
              <a:prstGeom prst="rect">
                <a:avLst/>
              </a:prstGeom>
              <a:noFill/>
            </p:spPr>
            <p:txBody>
              <a:bodyPr wrap="square" rtlCol="0">
                <a:spAutoFit/>
              </a:bodyPr>
              <a:lstStyle/>
              <a:p>
                <a:r>
                  <a:rPr lang="en-US" altLang="ko-KR" dirty="0"/>
                  <a:t>where </a:t>
                </a:r>
                <a:r>
                  <a:rPr lang="en-US" altLang="ko-KR" i="1" dirty="0"/>
                  <a:t>C</a:t>
                </a:r>
                <a:r>
                  <a:rPr lang="en-US" altLang="ko-KR" dirty="0"/>
                  <a:t> is the contour along the coil, and  </a:t>
                </a:r>
                <a14:m>
                  <m:oMath xmlns:m="http://schemas.openxmlformats.org/officeDocument/2006/math">
                    <m:acc>
                      <m:accPr>
                        <m:chr m:val="⃗"/>
                        <m:ctrlPr>
                          <a:rPr lang="en-US" altLang="ko-KR" i="1" smtClean="0">
                            <a:latin typeface="Cambria Math" panose="02040503050406030204" pitchFamily="18" charset="0"/>
                          </a:rPr>
                        </m:ctrlPr>
                      </m:acc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𝑟</m:t>
                            </m:r>
                          </m:e>
                          <m:sub>
                            <m:r>
                              <a:rPr lang="en-US" altLang="ko-KR" b="0" i="1" smtClean="0">
                                <a:latin typeface="Cambria Math" panose="02040503050406030204" pitchFamily="18" charset="0"/>
                              </a:rPr>
                              <m:t>𝑐𝑠</m:t>
                            </m:r>
                          </m:sub>
                        </m:sSub>
                      </m:e>
                    </m:acc>
                    <m:r>
                      <a:rPr lang="en-US" altLang="ko-KR" b="0" i="1" smtClean="0">
                        <a:latin typeface="Cambria Math" panose="02040503050406030204" pitchFamily="18" charset="0"/>
                      </a:rPr>
                      <m:t>= </m:t>
                    </m:r>
                    <m:acc>
                      <m:accPr>
                        <m:chr m:val="⃗"/>
                        <m:ctrlPr>
                          <a:rPr lang="en-US" altLang="ko-KR" b="0" i="1" smtClean="0">
                            <a:latin typeface="Cambria Math" panose="02040503050406030204" pitchFamily="18" charset="0"/>
                          </a:rPr>
                        </m:ctrlPr>
                      </m:acc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𝑟</m:t>
                            </m:r>
                          </m:e>
                          <m:sub>
                            <m:r>
                              <a:rPr lang="en-US" altLang="ko-KR" b="0" i="1" smtClean="0">
                                <a:latin typeface="Cambria Math" panose="02040503050406030204" pitchFamily="18" charset="0"/>
                              </a:rPr>
                              <m:t>𝑠</m:t>
                            </m:r>
                          </m:sub>
                        </m:sSub>
                      </m:e>
                    </m:acc>
                    <m:r>
                      <a:rPr lang="en-US" altLang="ko-KR" b="0" i="1" smtClean="0">
                        <a:latin typeface="Cambria Math" panose="02040503050406030204" pitchFamily="18" charset="0"/>
                      </a:rPr>
                      <m:t>+ </m:t>
                    </m:r>
                    <m:acc>
                      <m:accPr>
                        <m:chr m:val="⃗"/>
                        <m:ctrlPr>
                          <a:rPr lang="en-US" altLang="ko-KR" i="1" smtClean="0">
                            <a:latin typeface="Cambria Math" panose="02040503050406030204" pitchFamily="18" charset="0"/>
                          </a:rPr>
                        </m:ctrlPr>
                      </m:acc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𝑟</m:t>
                            </m:r>
                          </m:e>
                          <m:sub>
                            <m:r>
                              <a:rPr lang="en-US" altLang="ko-KR" b="0" i="1" smtClean="0">
                                <a:latin typeface="Cambria Math" panose="02040503050406030204" pitchFamily="18" charset="0"/>
                              </a:rPr>
                              <m:t>𝑐</m:t>
                            </m:r>
                          </m:sub>
                        </m:sSub>
                      </m:e>
                    </m:acc>
                  </m:oMath>
                </a14:m>
                <a:endParaRPr lang="ko-KR" altLang="en-US" dirty="0"/>
              </a:p>
            </p:txBody>
          </p:sp>
        </mc:Choice>
        <mc:Fallback xmlns="">
          <p:sp>
            <p:nvSpPr>
              <p:cNvPr id="12" name="TextBox 11">
                <a:extLst>
                  <a:ext uri="{FF2B5EF4-FFF2-40B4-BE49-F238E27FC236}">
                    <a16:creationId xmlns:a16="http://schemas.microsoft.com/office/drawing/2014/main" id="{216719AA-CB4C-ACB1-AB6A-EF30AEE00340}"/>
                  </a:ext>
                </a:extLst>
              </p:cNvPr>
              <p:cNvSpPr txBox="1">
                <a:spLocks noRot="1" noChangeAspect="1" noMove="1" noResize="1" noEditPoints="1" noAdjustHandles="1" noChangeArrowheads="1" noChangeShapeType="1" noTextEdit="1"/>
              </p:cNvSpPr>
              <p:nvPr/>
            </p:nvSpPr>
            <p:spPr>
              <a:xfrm>
                <a:off x="812800" y="3429000"/>
                <a:ext cx="9719733" cy="369332"/>
              </a:xfrm>
              <a:prstGeom prst="rect">
                <a:avLst/>
              </a:prstGeom>
              <a:blipFill>
                <a:blip r:embed="rId4"/>
                <a:stretch>
                  <a:fillRect l="-502" t="-10000" b="-2500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817710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49</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9" y="1036915"/>
            <a:ext cx="4184357"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Systematic Uncertainty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52630F-81D3-4718-FC44-C8BF976BA422}"/>
                  </a:ext>
                </a:extLst>
              </p:cNvPr>
              <p:cNvSpPr txBox="1"/>
              <p:nvPr/>
            </p:nvSpPr>
            <p:spPr>
              <a:xfrm>
                <a:off x="162560" y="1560134"/>
                <a:ext cx="11739630" cy="4907626"/>
              </a:xfrm>
              <a:prstGeom prst="rect">
                <a:avLst/>
              </a:prstGeom>
              <a:noFill/>
            </p:spPr>
            <p:txBody>
              <a:bodyPr wrap="square" rtlCol="0">
                <a:spAutoFit/>
              </a:bodyPr>
              <a:lstStyle/>
              <a:p>
                <a:r>
                  <a:rPr lang="en-US" altLang="ko-KR" sz="2000" b="1" dirty="0"/>
                  <a:t>Azimuthal Average:</a:t>
                </a:r>
              </a:p>
              <a:p>
                <a:pPr/>
                <a14:m>
                  <m:oMathPara xmlns:m="http://schemas.openxmlformats.org/officeDocument/2006/math">
                    <m:oMathParaPr>
                      <m:jc m:val="centerGroup"/>
                    </m:oMathParaPr>
                    <m:oMath xmlns:m="http://schemas.openxmlformats.org/officeDocument/2006/math">
                      <m:r>
                        <a:rPr lang="en-US" altLang="ko-KR">
                          <a:latin typeface="Cambria Math" panose="02040503050406030204" pitchFamily="18" charset="0"/>
                        </a:rPr>
                        <m:t>⟨</m:t>
                      </m:r>
                      <m:r>
                        <a:rPr lang="en-US" altLang="ko-KR" b="0" i="0" smtClean="0">
                          <a:latin typeface="Cambria Math" panose="02040503050406030204" pitchFamily="18" charset="0"/>
                        </a:rPr>
                        <m:t> </m:t>
                      </m:r>
                      <m:r>
                        <a:rPr lang="en-US" altLang="ko-KR" i="1">
                          <a:latin typeface="Cambria Math" panose="02040503050406030204" pitchFamily="18" charset="0"/>
                        </a:rPr>
                        <m:t>𝑓</m:t>
                      </m:r>
                      <m:r>
                        <a:rPr lang="en-US" altLang="ko-KR" b="0" i="0" smtClean="0">
                          <a:latin typeface="Cambria Math" panose="02040503050406030204" pitchFamily="18" charset="0"/>
                        </a:rPr>
                        <m:t> </m:t>
                      </m:r>
                      <m:r>
                        <a:rPr lang="en-US" altLang="ko-KR">
                          <a:latin typeface="Cambria Math" panose="02040503050406030204" pitchFamily="18" charset="0"/>
                        </a:rPr>
                        <m:t>⟩</m:t>
                      </m:r>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2</m:t>
                          </m:r>
                          <m:r>
                            <a:rPr lang="ko-KR" altLang="en-US" b="0" i="1" smtClean="0">
                              <a:latin typeface="Cambria Math" panose="02040503050406030204" pitchFamily="18" charset="0"/>
                            </a:rPr>
                            <m:t>𝜋</m:t>
                          </m:r>
                        </m:den>
                      </m:f>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0</m:t>
                          </m:r>
                        </m:sub>
                        <m:sup>
                          <m:r>
                            <a:rPr lang="en-US" altLang="ko-KR" b="0" i="1" smtClean="0">
                              <a:latin typeface="Cambria Math" panose="02040503050406030204" pitchFamily="18" charset="0"/>
                            </a:rPr>
                            <m:t>2</m:t>
                          </m:r>
                          <m:r>
                            <a:rPr lang="ko-KR" altLang="en-US" b="0" i="1" smtClean="0">
                              <a:latin typeface="Cambria Math" panose="02040503050406030204" pitchFamily="18" charset="0"/>
                            </a:rPr>
                            <m:t>𝜋</m:t>
                          </m:r>
                        </m:sup>
                        <m:e>
                          <m:r>
                            <m:rPr>
                              <m:sty m:val="p"/>
                            </m:rPr>
                            <a:rPr lang="el-GR" altLang="ko-KR" b="0" i="1" smtClean="0">
                              <a:latin typeface="Cambria Math" panose="02040503050406030204" pitchFamily="18" charset="0"/>
                              <a:ea typeface="Cambria Math" panose="02040503050406030204" pitchFamily="18" charset="0"/>
                            </a:rPr>
                            <m:t>Ω</m:t>
                          </m:r>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𝜑</m:t>
                          </m:r>
                          <m:r>
                            <a:rPr lang="en-US" altLang="ko-KR" b="0" i="1" smtClean="0">
                              <a:latin typeface="Cambria Math" panose="02040503050406030204" pitchFamily="18" charset="0"/>
                              <a:ea typeface="Cambria Math" panose="02040503050406030204" pitchFamily="18" charset="0"/>
                            </a:rPr>
                            <m:t>)</m:t>
                          </m:r>
                        </m:e>
                      </m:nary>
                      <m:r>
                        <a:rPr lang="en-US" altLang="ko-KR" b="0" i="1" smtClean="0">
                          <a:latin typeface="Cambria Math" panose="02040503050406030204" pitchFamily="18" charset="0"/>
                        </a:rPr>
                        <m:t> </m:t>
                      </m:r>
                      <m:r>
                        <a:rPr lang="en-US" altLang="ko-KR" b="0" i="1" smtClean="0">
                          <a:latin typeface="Cambria Math" panose="02040503050406030204" pitchFamily="18" charset="0"/>
                        </a:rPr>
                        <m:t>𝑑</m:t>
                      </m:r>
                      <m:r>
                        <a:rPr lang="ko-KR" altLang="en-US" b="0" i="1" smtClean="0">
                          <a:latin typeface="Cambria Math" panose="02040503050406030204" pitchFamily="18" charset="0"/>
                        </a:rPr>
                        <m:t>𝜑</m:t>
                      </m:r>
                    </m:oMath>
                  </m:oMathPara>
                </a14:m>
                <a:endParaRPr lang="en-US" altLang="ko-KR" dirty="0"/>
              </a:p>
              <a:p>
                <a:pPr algn="ctr"/>
                <a:endParaRPr lang="en-US" altLang="ko-KR" i="1" dirty="0">
                  <a:latin typeface="Cambria Math" panose="02040503050406030204" pitchFamily="18" charset="0"/>
                  <a:ea typeface="Cambria Math" panose="02040503050406030204" pitchFamily="18" charset="0"/>
                </a:endParaRPr>
              </a:p>
              <a:p>
                <a:pPr algn="ctr"/>
                <a14:m>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Ω</m:t>
                    </m:r>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𝜑</m:t>
                    </m:r>
                    <m:r>
                      <a:rPr lang="en-US" altLang="ko-KR" b="0" i="1" smtClean="0">
                        <a:latin typeface="Cambria Math" panose="02040503050406030204" pitchFamily="18" charset="0"/>
                        <a:ea typeface="Cambria Math" panose="02040503050406030204" pitchFamily="18" charset="0"/>
                      </a:rPr>
                      <m:t>)</m:t>
                    </m:r>
                  </m:oMath>
                </a14:m>
                <a:r>
                  <a:rPr lang="en-US" altLang="ko-KR" dirty="0"/>
                  <a:t> : NMR frequency of external field </a:t>
                </a:r>
              </a:p>
              <a:p>
                <a:endParaRPr lang="en-US" altLang="ko-KR" dirty="0"/>
              </a:p>
              <a:p>
                <a:r>
                  <a:rPr lang="en-US" altLang="ko-KR" sz="2000" b="1" dirty="0"/>
                  <a:t>True Field measurement:</a:t>
                </a:r>
              </a:p>
              <a:p>
                <a:pPr algn="ct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𝜔</m:t>
                        </m:r>
                      </m:e>
                      <m:sub>
                        <m:r>
                          <a:rPr lang="en-US" altLang="ko-KR" b="0" i="1" smtClean="0">
                            <a:latin typeface="Cambria Math" panose="02040503050406030204" pitchFamily="18" charset="0"/>
                          </a:rPr>
                          <m:t>𝑚𝑒𝑎𝑠</m:t>
                        </m:r>
                        <m:r>
                          <a:rPr lang="en-US" altLang="ko-KR" b="0" i="1" smtClean="0">
                            <a:latin typeface="Cambria Math" panose="02040503050406030204" pitchFamily="18" charset="0"/>
                          </a:rPr>
                          <m:t>, </m:t>
                        </m:r>
                        <m:r>
                          <a:rPr lang="en-US" altLang="ko-KR" b="0" i="1" smtClean="0">
                            <a:latin typeface="Cambria Math" panose="02040503050406030204" pitchFamily="18" charset="0"/>
                          </a:rPr>
                          <m:t>𝑖</m:t>
                        </m:r>
                      </m:sub>
                    </m:sSub>
                    <m:r>
                      <a:rPr lang="en-US" altLang="ko-KR" b="0" i="1" smtClean="0">
                        <a:latin typeface="Cambria Math" panose="02040503050406030204" pitchFamily="18" charset="0"/>
                      </a:rPr>
                      <m:t>= </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0</m:t>
                        </m:r>
                      </m:sub>
                      <m:sup>
                        <m:r>
                          <a:rPr lang="en-US" altLang="ko-KR" b="0" i="1" smtClean="0">
                            <a:latin typeface="Cambria Math" panose="02040503050406030204" pitchFamily="18" charset="0"/>
                          </a:rPr>
                          <m:t>2</m:t>
                        </m:r>
                        <m:r>
                          <a:rPr lang="ko-KR" altLang="en-US" b="0" i="1" smtClean="0">
                            <a:latin typeface="Cambria Math" panose="02040503050406030204" pitchFamily="18" charset="0"/>
                          </a:rPr>
                          <m:t>𝜋</m:t>
                        </m:r>
                      </m:sup>
                      <m:e>
                        <m:r>
                          <m:rPr>
                            <m:sty m:val="p"/>
                          </m:rPr>
                          <a:rPr lang="el-GR" altLang="ko-KR" b="0" i="1" smtClean="0">
                            <a:latin typeface="Cambria Math" panose="02040503050406030204" pitchFamily="18" charset="0"/>
                            <a:ea typeface="Cambria Math" panose="02040503050406030204" pitchFamily="18" charset="0"/>
                          </a:rPr>
                          <m:t>Ω</m:t>
                        </m:r>
                        <m:d>
                          <m:dPr>
                            <m:ctrlPr>
                              <a:rPr lang="en-US" altLang="ko-KR" b="0" i="1" smtClean="0">
                                <a:latin typeface="Cambria Math" panose="02040503050406030204" pitchFamily="18" charset="0"/>
                                <a:ea typeface="Cambria Math" panose="02040503050406030204" pitchFamily="18" charset="0"/>
                              </a:rPr>
                            </m:ctrlPr>
                          </m:dPr>
                          <m:e>
                            <m:r>
                              <a:rPr lang="ko-KR" altLang="en-US" b="0" i="1" smtClean="0">
                                <a:latin typeface="Cambria Math" panose="02040503050406030204" pitchFamily="18" charset="0"/>
                                <a:ea typeface="Cambria Math" panose="02040503050406030204" pitchFamily="18" charset="0"/>
                              </a:rPr>
                              <m:t>𝜑</m:t>
                            </m:r>
                          </m:e>
                        </m:d>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en-US" altLang="ko-KR" b="0" i="1" smtClean="0">
                                <a:latin typeface="Cambria Math" panose="02040503050406030204" pitchFamily="18" charset="0"/>
                                <a:ea typeface="Cambria Math" panose="02040503050406030204" pitchFamily="18" charset="0"/>
                              </a:rPr>
                              <m:t>𝑆</m:t>
                            </m:r>
                          </m:e>
                          <m:sub>
                            <m:r>
                              <a:rPr lang="en-US" altLang="ko-KR" b="0" i="1" smtClean="0">
                                <a:latin typeface="Cambria Math" panose="02040503050406030204" pitchFamily="18" charset="0"/>
                                <a:ea typeface="Cambria Math" panose="02040503050406030204" pitchFamily="18" charset="0"/>
                              </a:rPr>
                              <m:t>𝑖</m:t>
                            </m:r>
                          </m:sub>
                        </m:sSub>
                        <m: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𝜑</m:t>
                        </m:r>
                        <m:r>
                          <a:rPr lang="en-US" altLang="ko-KR" b="0" i="1" smtClean="0">
                            <a:latin typeface="Cambria Math" panose="02040503050406030204" pitchFamily="18" charset="0"/>
                            <a:ea typeface="Cambria Math" panose="02040503050406030204" pitchFamily="18" charset="0"/>
                          </a:rPr>
                          <m:t>)</m:t>
                        </m:r>
                      </m:e>
                    </m:nary>
                    <m:r>
                      <a:rPr lang="en-US" altLang="ko-KR" b="0" i="1" smtClean="0">
                        <a:latin typeface="Cambria Math" panose="02040503050406030204" pitchFamily="18" charset="0"/>
                      </a:rPr>
                      <m:t> </m:t>
                    </m:r>
                    <m:r>
                      <a:rPr lang="en-US" altLang="ko-KR" b="0" i="1" smtClean="0">
                        <a:latin typeface="Cambria Math" panose="02040503050406030204" pitchFamily="18" charset="0"/>
                      </a:rPr>
                      <m:t>𝑑</m:t>
                    </m:r>
                    <m:r>
                      <a:rPr lang="ko-KR" altLang="en-US" b="0" i="1" smtClean="0">
                        <a:latin typeface="Cambria Math" panose="02040503050406030204" pitchFamily="18" charset="0"/>
                      </a:rPr>
                      <m:t>𝜑</m:t>
                    </m:r>
                  </m:oMath>
                </a14:m>
                <a:r>
                  <a:rPr lang="en-US" altLang="ko-KR" dirty="0"/>
                  <a:t> , for event </a:t>
                </a:r>
                <a14:m>
                  <m:oMath xmlns:m="http://schemas.openxmlformats.org/officeDocument/2006/math">
                    <m:r>
                      <a:rPr lang="en-US" altLang="ko-KR" b="0" i="1" smtClean="0">
                        <a:latin typeface="Cambria Math" panose="02040503050406030204" pitchFamily="18" charset="0"/>
                      </a:rPr>
                      <m:t>𝑖</m:t>
                    </m:r>
                  </m:oMath>
                </a14:m>
                <a:endParaRPr lang="en-US" altLang="ko-KR" dirty="0"/>
              </a:p>
              <a:p>
                <a:pPr algn="ctr"/>
                <a:endParaRPr lang="en-US" altLang="ko-KR" b="0" i="1" dirty="0">
                  <a:latin typeface="Cambria Math" panose="02040503050406030204" pitchFamily="18" charset="0"/>
                </a:endParaRPr>
              </a:p>
              <a:p>
                <a:pPr algn="ctr"/>
                <a14:m>
                  <m:oMath xmlns:m="http://schemas.openxmlformats.org/officeDocument/2006/math">
                    <m:r>
                      <a:rPr lang="en-US" altLang="ko-KR" b="0" i="1" smtClean="0">
                        <a:latin typeface="Cambria Math" panose="02040503050406030204" pitchFamily="18" charset="0"/>
                      </a:rPr>
                      <m:t>𝑆</m:t>
                    </m:r>
                    <m:d>
                      <m:dPr>
                        <m:ctrlPr>
                          <a:rPr lang="en-US" altLang="ko-KR" b="0" i="1" smtClean="0">
                            <a:latin typeface="Cambria Math" panose="02040503050406030204" pitchFamily="18" charset="0"/>
                          </a:rPr>
                        </m:ctrlPr>
                      </m:dPr>
                      <m:e>
                        <m:r>
                          <a:rPr lang="ko-KR" altLang="en-US" b="0" i="1" smtClean="0">
                            <a:latin typeface="Cambria Math" panose="02040503050406030204" pitchFamily="18" charset="0"/>
                          </a:rPr>
                          <m:t>𝜑</m:t>
                        </m:r>
                      </m:e>
                    </m:d>
                    <m:r>
                      <a:rPr lang="en-US" altLang="ko-KR" b="0" i="1" smtClean="0">
                        <a:latin typeface="Cambria Math" panose="02040503050406030204" pitchFamily="18" charset="0"/>
                      </a:rPr>
                      <m:t>: </m:t>
                    </m:r>
                  </m:oMath>
                </a14:m>
                <a:r>
                  <a:rPr lang="en-US" altLang="ko-KR" dirty="0"/>
                  <a:t>The sensitivity of the probe </a:t>
                </a:r>
              </a:p>
              <a:p>
                <a:endParaRPr lang="en-US" altLang="ko-KR" dirty="0"/>
              </a:p>
              <a:p>
                <a:r>
                  <a:rPr lang="en-US" altLang="ko-KR" sz="2000" b="1" dirty="0"/>
                  <a:t>Uncertainty:</a:t>
                </a:r>
              </a:p>
              <a:p>
                <a:pPr/>
                <a14:m>
                  <m:oMathPara xmlns:m="http://schemas.openxmlformats.org/officeDocument/2006/math">
                    <m:oMathParaPr>
                      <m:jc m:val="centerGroup"/>
                    </m:oMathParaPr>
                    <m:oMath xmlns:m="http://schemas.openxmlformats.org/officeDocument/2006/math">
                      <m:r>
                        <a:rPr lang="ko-KR" altLang="en-US" i="1" smtClean="0">
                          <a:latin typeface="Cambria Math" panose="02040503050406030204" pitchFamily="18" charset="0"/>
                        </a:rPr>
                        <m:t>𝜂</m:t>
                      </m:r>
                      <m:r>
                        <a:rPr lang="en-US" altLang="ko-KR" b="0" i="1" smtClean="0">
                          <a:latin typeface="Cambria Math" panose="02040503050406030204" pitchFamily="18" charset="0"/>
                        </a:rPr>
                        <m:t>=</m:t>
                      </m:r>
                      <m:r>
                        <a:rPr lang="en-US" altLang="ko-KR">
                          <a:latin typeface="Cambria Math" panose="02040503050406030204" pitchFamily="18" charset="0"/>
                        </a:rPr>
                        <m:t>⟨ </m:t>
                      </m:r>
                      <m:r>
                        <a:rPr lang="en-US" altLang="ko-KR" i="1">
                          <a:latin typeface="Cambria Math" panose="02040503050406030204" pitchFamily="18" charset="0"/>
                        </a:rPr>
                        <m:t>𝑓</m:t>
                      </m:r>
                      <m:r>
                        <a:rPr lang="en-US" altLang="ko-KR">
                          <a:latin typeface="Cambria Math" panose="02040503050406030204" pitchFamily="18" charset="0"/>
                        </a:rPr>
                        <m:t> ⟩</m:t>
                      </m:r>
                      <m:r>
                        <a:rPr lang="en-US" altLang="ko-KR" b="0" i="1" smtClean="0">
                          <a:latin typeface="Cambria Math" panose="02040503050406030204" pitchFamily="18" charset="0"/>
                        </a:rPr>
                        <m:t>− </m:t>
                      </m:r>
                      <m:nary>
                        <m:naryPr>
                          <m:chr m:val="∑"/>
                          <m:supHide m:val="on"/>
                          <m:ctrlPr>
                            <a:rPr lang="en-US" altLang="ko-KR" b="0" i="1" smtClean="0">
                              <a:latin typeface="Cambria Math" panose="02040503050406030204" pitchFamily="18" charset="0"/>
                            </a:rPr>
                          </m:ctrlPr>
                        </m:naryPr>
                        <m:sub>
                          <m:r>
                            <m:rPr>
                              <m:brk m:alnAt="7"/>
                            </m:rPr>
                            <a:rPr lang="en-US" altLang="ko-KR" b="0" i="1" smtClean="0">
                              <a:latin typeface="Cambria Math" panose="02040503050406030204" pitchFamily="18" charset="0"/>
                            </a:rPr>
                            <m:t>𝑖</m:t>
                          </m:r>
                        </m:sub>
                        <m:sup/>
                        <m:e>
                          <m:sSub>
                            <m:sSubPr>
                              <m:ctrlPr>
                                <a:rPr lang="en-US" altLang="ko-KR" b="0" i="1" smtClean="0">
                                  <a:latin typeface="Cambria Math" panose="02040503050406030204" pitchFamily="18" charset="0"/>
                                  <a:ea typeface="Cambria Math" panose="02040503050406030204" pitchFamily="18" charset="0"/>
                                </a:rPr>
                              </m:ctrlPr>
                            </m:sSubPr>
                            <m:e>
                              <m:r>
                                <m:rPr>
                                  <m:sty m:val="p"/>
                                </m:rPr>
                                <a:rPr lang="el-GR" altLang="ko-KR" b="0" i="1" smtClean="0">
                                  <a:latin typeface="Cambria Math" panose="02040503050406030204" pitchFamily="18" charset="0"/>
                                  <a:ea typeface="Cambria Math" panose="02040503050406030204" pitchFamily="18" charset="0"/>
                                </a:rPr>
                                <m:t>Ψ</m:t>
                              </m:r>
                            </m:e>
                            <m:sub>
                              <m:r>
                                <a:rPr lang="en-US" altLang="ko-KR" b="0" i="1" smtClean="0">
                                  <a:latin typeface="Cambria Math" panose="02040503050406030204" pitchFamily="18" charset="0"/>
                                  <a:ea typeface="Cambria Math" panose="02040503050406030204" pitchFamily="18" charset="0"/>
                                </a:rPr>
                                <m:t>𝑖</m:t>
                              </m:r>
                            </m:sub>
                          </m:sSub>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𝜔</m:t>
                              </m:r>
                            </m:e>
                            <m:sub>
                              <m:r>
                                <a:rPr lang="en-US" altLang="ko-KR" b="0" i="1" smtClean="0">
                                  <a:latin typeface="Cambria Math" panose="02040503050406030204" pitchFamily="18" charset="0"/>
                                </a:rPr>
                                <m:t>𝑚𝑒𝑎𝑠</m:t>
                              </m:r>
                              <m:r>
                                <a:rPr lang="en-US" altLang="ko-KR" b="0" i="1" smtClean="0">
                                  <a:latin typeface="Cambria Math" panose="02040503050406030204" pitchFamily="18" charset="0"/>
                                </a:rPr>
                                <m:t>, </m:t>
                              </m:r>
                              <m:r>
                                <a:rPr lang="en-US" altLang="ko-KR" b="0" i="1" smtClean="0">
                                  <a:latin typeface="Cambria Math" panose="02040503050406030204" pitchFamily="18" charset="0"/>
                                </a:rPr>
                                <m:t>𝑖</m:t>
                              </m:r>
                            </m:sub>
                          </m:sSub>
                        </m:e>
                      </m:nary>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2</m:t>
                          </m:r>
                          <m:r>
                            <a:rPr lang="ko-KR" altLang="en-US" b="0" i="1" smtClean="0">
                              <a:latin typeface="Cambria Math" panose="02040503050406030204" pitchFamily="18" charset="0"/>
                            </a:rPr>
                            <m:t>𝜋</m:t>
                          </m:r>
                        </m:den>
                      </m:f>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0</m:t>
                          </m:r>
                        </m:sub>
                        <m:sup>
                          <m:r>
                            <a:rPr lang="en-US" altLang="ko-KR" b="0" i="1" smtClean="0">
                              <a:latin typeface="Cambria Math" panose="02040503050406030204" pitchFamily="18" charset="0"/>
                            </a:rPr>
                            <m:t>2</m:t>
                          </m:r>
                          <m:r>
                            <a:rPr lang="ko-KR" altLang="en-US" b="0" i="1" smtClean="0">
                              <a:latin typeface="Cambria Math" panose="02040503050406030204" pitchFamily="18" charset="0"/>
                            </a:rPr>
                            <m:t>𝜋</m:t>
                          </m:r>
                        </m:sup>
                        <m:e>
                          <m:r>
                            <m:rPr>
                              <m:sty m:val="p"/>
                            </m:rPr>
                            <a:rPr lang="el-GR" altLang="ko-KR" b="0" i="0" smtClean="0">
                              <a:latin typeface="Cambria Math" panose="02040503050406030204" pitchFamily="18" charset="0"/>
                              <a:ea typeface="Cambria Math" panose="02040503050406030204" pitchFamily="18" charset="0"/>
                            </a:rPr>
                            <m:t>Ω</m:t>
                          </m:r>
                          <m:d>
                            <m:dPr>
                              <m:ctrlPr>
                                <a:rPr lang="en-US" altLang="ko-KR" b="0" i="1" smtClean="0">
                                  <a:latin typeface="Cambria Math" panose="02040503050406030204" pitchFamily="18" charset="0"/>
                                  <a:ea typeface="Cambria Math" panose="02040503050406030204" pitchFamily="18" charset="0"/>
                                </a:rPr>
                              </m:ctrlPr>
                            </m:dPr>
                            <m:e>
                              <m:r>
                                <a:rPr lang="ko-KR" altLang="en-US" b="0" i="1" smtClean="0">
                                  <a:latin typeface="Cambria Math" panose="02040503050406030204" pitchFamily="18" charset="0"/>
                                  <a:ea typeface="Cambria Math" panose="02040503050406030204" pitchFamily="18" charset="0"/>
                                </a:rPr>
                                <m:t>𝜑</m:t>
                              </m:r>
                            </m:e>
                          </m:d>
                        </m:e>
                      </m:nary>
                      <m:r>
                        <a:rPr lang="en-US" altLang="ko-KR" b="0" i="1" smtClean="0">
                          <a:latin typeface="Cambria Math" panose="02040503050406030204" pitchFamily="18" charset="0"/>
                        </a:rPr>
                        <m:t> </m:t>
                      </m:r>
                      <m:r>
                        <a:rPr lang="en-US" altLang="ko-KR" b="0" i="1" smtClean="0">
                          <a:latin typeface="Cambria Math" panose="02040503050406030204" pitchFamily="18" charset="0"/>
                        </a:rPr>
                        <m:t>𝑑</m:t>
                      </m:r>
                      <m:r>
                        <a:rPr lang="ko-KR" altLang="en-US" b="0" i="1" smtClean="0">
                          <a:latin typeface="Cambria Math" panose="02040503050406030204" pitchFamily="18" charset="0"/>
                        </a:rPr>
                        <m:t>𝜑</m:t>
                      </m:r>
                      <m:r>
                        <a:rPr lang="en-US" altLang="ko-KR" b="0" i="1" smtClean="0">
                          <a:latin typeface="Cambria Math" panose="02040503050406030204" pitchFamily="18" charset="0"/>
                        </a:rPr>
                        <m:t> − </m:t>
                      </m:r>
                      <m:nary>
                        <m:naryPr>
                          <m:chr m:val="∑"/>
                          <m:supHide m:val="on"/>
                          <m:ctrlPr>
                            <a:rPr lang="en-US" altLang="ko-KR" b="0" i="1" smtClean="0">
                              <a:latin typeface="Cambria Math" panose="02040503050406030204" pitchFamily="18" charset="0"/>
                            </a:rPr>
                          </m:ctrlPr>
                        </m:naryPr>
                        <m:sub>
                          <m:r>
                            <m:rPr>
                              <m:brk m:alnAt="7"/>
                            </m:rPr>
                            <a:rPr lang="en-US" altLang="ko-KR" b="0" i="1" smtClean="0">
                              <a:latin typeface="Cambria Math" panose="02040503050406030204" pitchFamily="18" charset="0"/>
                            </a:rPr>
                            <m:t>𝑖</m:t>
                          </m:r>
                        </m:sub>
                        <m:sup/>
                        <m:e>
                          <m:sSub>
                            <m:sSubPr>
                              <m:ctrlPr>
                                <a:rPr lang="en-US" altLang="ko-KR" b="0" i="1" smtClean="0">
                                  <a:latin typeface="Cambria Math" panose="02040503050406030204" pitchFamily="18" charset="0"/>
                                  <a:ea typeface="Cambria Math" panose="02040503050406030204" pitchFamily="18" charset="0"/>
                                </a:rPr>
                              </m:ctrlPr>
                            </m:sSubPr>
                            <m:e>
                              <m:r>
                                <m:rPr>
                                  <m:sty m:val="p"/>
                                </m:rPr>
                                <a:rPr lang="el-GR" altLang="ko-KR" b="0" i="1" smtClean="0">
                                  <a:latin typeface="Cambria Math" panose="02040503050406030204" pitchFamily="18" charset="0"/>
                                  <a:ea typeface="Cambria Math" panose="02040503050406030204" pitchFamily="18" charset="0"/>
                                </a:rPr>
                                <m:t>Ψ</m:t>
                              </m:r>
                            </m:e>
                            <m:sub>
                              <m:r>
                                <a:rPr lang="en-US" altLang="ko-KR" b="0" i="1" smtClean="0">
                                  <a:latin typeface="Cambria Math" panose="02040503050406030204" pitchFamily="18" charset="0"/>
                                  <a:ea typeface="Cambria Math" panose="02040503050406030204" pitchFamily="18" charset="0"/>
                                </a:rPr>
                                <m:t>𝑖</m:t>
                              </m:r>
                            </m:sub>
                          </m:sSub>
                        </m:e>
                      </m:nary>
                      <m:r>
                        <a:rPr lang="en-US" altLang="ko-KR" b="0" i="1" smtClean="0">
                          <a:latin typeface="Cambria Math" panose="02040503050406030204" pitchFamily="18" charset="0"/>
                        </a:rPr>
                        <m:t> </m:t>
                      </m:r>
                      <m:r>
                        <a:rPr lang="en-US" altLang="ko-KR" b="0" i="1" smtClean="0">
                          <a:latin typeface="Cambria Math" panose="02040503050406030204" pitchFamily="18" charset="0"/>
                          <a:ea typeface="Cambria Math" panose="02040503050406030204" pitchFamily="18" charset="0"/>
                        </a:rPr>
                        <m:t>∙</m:t>
                      </m:r>
                      <m:nary>
                        <m:naryPr>
                          <m:ctrlPr>
                            <a:rPr lang="en-US" altLang="ko-KR" b="0" i="1" smtClean="0">
                              <a:latin typeface="Cambria Math" panose="02040503050406030204" pitchFamily="18" charset="0"/>
                              <a:ea typeface="Cambria Math" panose="02040503050406030204" pitchFamily="18" charset="0"/>
                            </a:rPr>
                          </m:ctrlPr>
                        </m:naryPr>
                        <m:sub>
                          <m:r>
                            <m:rPr>
                              <m:brk m:alnAt="23"/>
                            </m:rPr>
                            <a:rPr lang="en-US" altLang="ko-KR" b="0" i="1" smtClean="0">
                              <a:latin typeface="Cambria Math" panose="02040503050406030204" pitchFamily="18" charset="0"/>
                              <a:ea typeface="Cambria Math" panose="02040503050406030204" pitchFamily="18" charset="0"/>
                            </a:rPr>
                            <m:t>0</m:t>
                          </m:r>
                        </m:sub>
                        <m:sup>
                          <m:r>
                            <a:rPr lang="en-US" altLang="ko-KR" b="0" i="1" smtClean="0">
                              <a:latin typeface="Cambria Math" panose="02040503050406030204" pitchFamily="18" charset="0"/>
                              <a:ea typeface="Cambria Math" panose="02040503050406030204" pitchFamily="18" charset="0"/>
                            </a:rPr>
                            <m:t>2</m:t>
                          </m:r>
                          <m:r>
                            <a:rPr lang="ko-KR" altLang="en-US" b="0" i="1" smtClean="0">
                              <a:latin typeface="Cambria Math" panose="02040503050406030204" pitchFamily="18" charset="0"/>
                              <a:ea typeface="Cambria Math" panose="02040503050406030204" pitchFamily="18" charset="0"/>
                            </a:rPr>
                            <m:t>𝜋</m:t>
                          </m:r>
                        </m:sup>
                        <m:e>
                          <m:r>
                            <m:rPr>
                              <m:sty m:val="p"/>
                            </m:rPr>
                            <a:rPr lang="el-GR" altLang="ko-KR" b="0" i="1" smtClean="0">
                              <a:latin typeface="Cambria Math" panose="02040503050406030204" pitchFamily="18" charset="0"/>
                              <a:ea typeface="Cambria Math" panose="02040503050406030204" pitchFamily="18" charset="0"/>
                            </a:rPr>
                            <m:t>Ω</m:t>
                          </m:r>
                          <m:d>
                            <m:dPr>
                              <m:ctrlPr>
                                <a:rPr lang="en-US" altLang="ko-KR" b="0" i="1" smtClean="0">
                                  <a:latin typeface="Cambria Math" panose="02040503050406030204" pitchFamily="18" charset="0"/>
                                  <a:ea typeface="Cambria Math" panose="02040503050406030204" pitchFamily="18" charset="0"/>
                                </a:rPr>
                              </m:ctrlPr>
                            </m:dPr>
                            <m:e>
                              <m:r>
                                <a:rPr lang="ko-KR" altLang="en-US" b="0" i="1" smtClean="0">
                                  <a:latin typeface="Cambria Math" panose="02040503050406030204" pitchFamily="18" charset="0"/>
                                  <a:ea typeface="Cambria Math" panose="02040503050406030204" pitchFamily="18" charset="0"/>
                                </a:rPr>
                                <m:t>𝜑</m:t>
                              </m:r>
                            </m:e>
                          </m:d>
                          <m:r>
                            <a:rPr lang="en-US" altLang="ko-KR" b="0" i="1" smtClean="0">
                              <a:latin typeface="Cambria Math" panose="02040503050406030204" pitchFamily="18" charset="0"/>
                              <a:ea typeface="Cambria Math" panose="02040503050406030204" pitchFamily="18" charset="0"/>
                            </a:rPr>
                            <m:t> </m:t>
                          </m:r>
                          <m:sSub>
                            <m:sSubPr>
                              <m:ctrlPr>
                                <a:rPr lang="en-US" altLang="ko-KR" b="0" i="1" smtClean="0">
                                  <a:latin typeface="Cambria Math" panose="02040503050406030204" pitchFamily="18" charset="0"/>
                                  <a:ea typeface="Cambria Math" panose="02040503050406030204" pitchFamily="18" charset="0"/>
                                </a:rPr>
                              </m:ctrlPr>
                            </m:sSubPr>
                            <m:e>
                              <m:r>
                                <a:rPr lang="en-US" altLang="ko-KR" b="0" i="1" smtClean="0">
                                  <a:latin typeface="Cambria Math" panose="02040503050406030204" pitchFamily="18" charset="0"/>
                                  <a:ea typeface="Cambria Math" panose="02040503050406030204" pitchFamily="18" charset="0"/>
                                </a:rPr>
                                <m:t>𝑆</m:t>
                              </m:r>
                            </m:e>
                            <m:sub>
                              <m:r>
                                <a:rPr lang="en-US" altLang="ko-KR" b="0" i="1" smtClean="0">
                                  <a:latin typeface="Cambria Math" panose="02040503050406030204" pitchFamily="18" charset="0"/>
                                  <a:ea typeface="Cambria Math" panose="02040503050406030204" pitchFamily="18" charset="0"/>
                                </a:rPr>
                                <m:t>𝑖</m:t>
                              </m:r>
                            </m:sub>
                          </m:sSub>
                          <m:d>
                            <m:dPr>
                              <m:ctrlPr>
                                <a:rPr lang="en-US" altLang="ko-KR" b="0" i="1" smtClean="0">
                                  <a:latin typeface="Cambria Math" panose="02040503050406030204" pitchFamily="18" charset="0"/>
                                  <a:ea typeface="Cambria Math" panose="02040503050406030204" pitchFamily="18" charset="0"/>
                                </a:rPr>
                              </m:ctrlPr>
                            </m:dPr>
                            <m:e>
                              <m:r>
                                <a:rPr lang="ko-KR" altLang="en-US" b="0" i="1" smtClean="0">
                                  <a:latin typeface="Cambria Math" panose="02040503050406030204" pitchFamily="18" charset="0"/>
                                  <a:ea typeface="Cambria Math" panose="02040503050406030204" pitchFamily="18" charset="0"/>
                                </a:rPr>
                                <m:t>𝜑</m:t>
                              </m:r>
                            </m:e>
                          </m:d>
                        </m:e>
                      </m:nary>
                      <m:r>
                        <a:rPr lang="en-US" altLang="ko-KR" b="0" i="1" smtClean="0">
                          <a:latin typeface="Cambria Math" panose="02040503050406030204" pitchFamily="18" charset="0"/>
                          <a:ea typeface="Cambria Math" panose="02040503050406030204" pitchFamily="18" charset="0"/>
                        </a:rPr>
                        <m:t> </m:t>
                      </m:r>
                      <m:r>
                        <a:rPr lang="en-US" altLang="ko-KR" b="0" i="1" smtClean="0">
                          <a:latin typeface="Cambria Math" panose="02040503050406030204" pitchFamily="18" charset="0"/>
                          <a:ea typeface="Cambria Math" panose="02040503050406030204" pitchFamily="18" charset="0"/>
                        </a:rPr>
                        <m:t>𝑑</m:t>
                      </m:r>
                      <m:r>
                        <a:rPr lang="ko-KR" altLang="en-US" b="0" i="1" smtClean="0">
                          <a:latin typeface="Cambria Math" panose="02040503050406030204" pitchFamily="18" charset="0"/>
                          <a:ea typeface="Cambria Math" panose="02040503050406030204" pitchFamily="18" charset="0"/>
                        </a:rPr>
                        <m:t>𝜑</m:t>
                      </m:r>
                    </m:oMath>
                  </m:oMathPara>
                </a14:m>
                <a:endParaRPr lang="en-US" altLang="ko-KR" dirty="0"/>
              </a:p>
              <a:p>
                <a:endParaRPr lang="en-US" altLang="ko-KR" dirty="0"/>
              </a:p>
              <a:p>
                <a:pPr algn="ctr"/>
                <a14:m>
                  <m:oMath xmlns:m="http://schemas.openxmlformats.org/officeDocument/2006/math">
                    <m:sSub>
                      <m:sSubPr>
                        <m:ctrlPr>
                          <a:rPr lang="en-US" altLang="ko-KR" b="0" i="1" smtClean="0">
                            <a:latin typeface="Cambria Math" panose="02040503050406030204" pitchFamily="18" charset="0"/>
                            <a:ea typeface="Cambria Math" panose="02040503050406030204" pitchFamily="18" charset="0"/>
                          </a:rPr>
                        </m:ctrlPr>
                      </m:sSubPr>
                      <m:e>
                        <m:r>
                          <m:rPr>
                            <m:sty m:val="p"/>
                          </m:rPr>
                          <a:rPr lang="el-GR" altLang="ko-KR" i="1" smtClean="0">
                            <a:latin typeface="Cambria Math" panose="02040503050406030204" pitchFamily="18" charset="0"/>
                            <a:ea typeface="Cambria Math" panose="02040503050406030204" pitchFamily="18" charset="0"/>
                          </a:rPr>
                          <m:t>Ψ</m:t>
                        </m:r>
                      </m:e>
                      <m:sub>
                        <m:r>
                          <a:rPr lang="en-US" altLang="ko-KR" b="0" i="1" smtClean="0">
                            <a:latin typeface="Cambria Math" panose="02040503050406030204" pitchFamily="18" charset="0"/>
                            <a:ea typeface="Cambria Math" panose="02040503050406030204" pitchFamily="18" charset="0"/>
                          </a:rPr>
                          <m:t>𝑖</m:t>
                        </m:r>
                      </m:sub>
                    </m:sSub>
                  </m:oMath>
                </a14:m>
                <a:r>
                  <a:rPr lang="ko-KR" altLang="en-US" dirty="0"/>
                  <a:t> </a:t>
                </a:r>
                <a:r>
                  <a:rPr lang="en-US" altLang="ko-KR" dirty="0"/>
                  <a:t>: Weight for each measurements due to oversampling (= </a:t>
                </a:r>
                <a14:m>
                  <m:oMath xmlns:m="http://schemas.openxmlformats.org/officeDocument/2006/math">
                    <m:r>
                      <a:rPr lang="en-US" altLang="ko-KR" i="1" smtClean="0">
                        <a:latin typeface="Cambria Math" panose="02040503050406030204" pitchFamily="18" charset="0"/>
                        <a:ea typeface="Cambria Math" panose="02040503050406030204" pitchFamily="18" charset="0"/>
                      </a:rPr>
                      <m:t>∆</m:t>
                    </m:r>
                    <m:sSub>
                      <m:sSubPr>
                        <m:ctrlPr>
                          <a:rPr lang="en-US" altLang="ko-KR" b="0" i="1" smtClean="0">
                            <a:latin typeface="Cambria Math" panose="02040503050406030204" pitchFamily="18" charset="0"/>
                            <a:ea typeface="Cambria Math" panose="02040503050406030204" pitchFamily="18" charset="0"/>
                          </a:rPr>
                        </m:ctrlPr>
                      </m:sSubPr>
                      <m:e>
                        <m:r>
                          <a:rPr lang="ko-KR" altLang="en-US" i="1" smtClean="0">
                            <a:latin typeface="Cambria Math" panose="02040503050406030204" pitchFamily="18" charset="0"/>
                            <a:ea typeface="Cambria Math" panose="02040503050406030204" pitchFamily="18" charset="0"/>
                          </a:rPr>
                          <m:t>𝜑</m:t>
                        </m:r>
                      </m:e>
                      <m:sub>
                        <m:r>
                          <a:rPr lang="en-US" altLang="ko-KR" b="0" i="1" smtClean="0">
                            <a:latin typeface="Cambria Math" panose="02040503050406030204" pitchFamily="18" charset="0"/>
                            <a:ea typeface="Cambria Math" panose="02040503050406030204" pitchFamily="18" charset="0"/>
                          </a:rPr>
                          <m:t>𝑖</m:t>
                        </m:r>
                      </m:sub>
                    </m:sSub>
                  </m:oMath>
                </a14:m>
                <a:r>
                  <a:rPr lang="en-US" altLang="ko-KR" dirty="0"/>
                  <a:t> : that’s what we use)</a:t>
                </a:r>
                <a:endParaRPr lang="ko-KR" altLang="en-US" dirty="0"/>
              </a:p>
            </p:txBody>
          </p:sp>
        </mc:Choice>
        <mc:Fallback xmlns="">
          <p:sp>
            <p:nvSpPr>
              <p:cNvPr id="8" name="TextBox 7">
                <a:extLst>
                  <a:ext uri="{FF2B5EF4-FFF2-40B4-BE49-F238E27FC236}">
                    <a16:creationId xmlns:a16="http://schemas.microsoft.com/office/drawing/2014/main" id="{8752630F-81D3-4718-FC44-C8BF976BA422}"/>
                  </a:ext>
                </a:extLst>
              </p:cNvPr>
              <p:cNvSpPr txBox="1">
                <a:spLocks noRot="1" noChangeAspect="1" noMove="1" noResize="1" noEditPoints="1" noAdjustHandles="1" noChangeArrowheads="1" noChangeShapeType="1" noTextEdit="1"/>
              </p:cNvSpPr>
              <p:nvPr/>
            </p:nvSpPr>
            <p:spPr>
              <a:xfrm>
                <a:off x="162560" y="1560134"/>
                <a:ext cx="11739630" cy="4907626"/>
              </a:xfrm>
              <a:prstGeom prst="rect">
                <a:avLst/>
              </a:prstGeom>
              <a:blipFill>
                <a:blip r:embed="rId2"/>
                <a:stretch>
                  <a:fillRect l="-571" t="-621" b="-149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81056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A7B12175-BBBB-5528-D5DF-848B8E58B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37222" y="1036915"/>
            <a:ext cx="7838338" cy="5319435"/>
          </a:xfrm>
          <a:prstGeom prst="rect">
            <a:avLst/>
          </a:prstGeom>
        </p:spPr>
      </p:pic>
      <p:sp>
        <p:nvSpPr>
          <p:cNvPr id="2" name="Slide Number Placeholder 1">
            <a:extLst>
              <a:ext uri="{FF2B5EF4-FFF2-40B4-BE49-F238E27FC236}">
                <a16:creationId xmlns:a16="http://schemas.microsoft.com/office/drawing/2014/main" id="{FB8CDD7B-2FF5-4CD0-A3A2-E2B53A9BA554}"/>
              </a:ext>
            </a:extLst>
          </p:cNvPr>
          <p:cNvSpPr>
            <a:spLocks noGrp="1"/>
          </p:cNvSpPr>
          <p:nvPr>
            <p:ph type="sldNum" sz="quarter" idx="12"/>
          </p:nvPr>
        </p:nvSpPr>
        <p:spPr/>
        <p:txBody>
          <a:bodyPr/>
          <a:lstStyle/>
          <a:p>
            <a:fld id="{E887A479-1FB4-4076-82AD-4520E3445CF4}" type="slidenum">
              <a:rPr lang="ko-KR" altLang="en-US" smtClean="0"/>
              <a:t>5</a:t>
            </a:fld>
            <a:endParaRPr lang="ko-KR" altLang="en-US"/>
          </a:p>
        </p:txBody>
      </p:sp>
      <p:cxnSp>
        <p:nvCxnSpPr>
          <p:cNvPr id="3" name="직선 연결선 3">
            <a:extLst>
              <a:ext uri="{FF2B5EF4-FFF2-40B4-BE49-F238E27FC236}">
                <a16:creationId xmlns:a16="http://schemas.microsoft.com/office/drawing/2014/main" id="{11D9FE19-784C-4421-A9A8-D1B5A01F95C7}"/>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CBEC56C-F9E0-46E7-8B43-ED6D0DC46236}"/>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1</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7C95DD2C-1FC5-48B4-9ABD-2FCE74AB16FA}"/>
              </a:ext>
            </a:extLst>
          </p:cNvPr>
          <p:cNvSpPr txBox="1"/>
          <p:nvPr/>
        </p:nvSpPr>
        <p:spPr>
          <a:xfrm flipH="1">
            <a:off x="1005838" y="174504"/>
            <a:ext cx="10515598"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Overview of E989 </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412DCC-467D-3334-0344-A7FFB4367D5F}"/>
                  </a:ext>
                </a:extLst>
              </p:cNvPr>
              <p:cNvSpPr txBox="1"/>
              <p:nvPr/>
            </p:nvSpPr>
            <p:spPr>
              <a:xfrm>
                <a:off x="770732" y="3415781"/>
                <a:ext cx="3213995" cy="1421351"/>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14:m>
                  <m:oMath xmlns:m="http://schemas.openxmlformats.org/officeDocument/2006/math">
                    <m:sSubSup>
                      <m:sSubSupPr>
                        <m:ctrlPr>
                          <a:rPr lang="en-US" altLang="ko-KR" sz="1600" b="1" i="1" smtClean="0">
                            <a:solidFill>
                              <a:schemeClr val="accent6">
                                <a:lumMod val="50000"/>
                              </a:schemeClr>
                            </a:solidFill>
                            <a:latin typeface="Cambria Math" panose="02040503050406030204" pitchFamily="18" charset="0"/>
                          </a:rPr>
                        </m:ctrlPr>
                      </m:sSubSupPr>
                      <m:e>
                        <m:r>
                          <a:rPr lang="en-US" altLang="ko-KR" sz="1600" b="1" i="1" smtClean="0">
                            <a:solidFill>
                              <a:schemeClr val="accent6">
                                <a:lumMod val="50000"/>
                              </a:schemeClr>
                            </a:solidFill>
                            <a:latin typeface="Cambria Math" panose="02040503050406030204" pitchFamily="18" charset="0"/>
                          </a:rPr>
                          <m:t>𝒂</m:t>
                        </m:r>
                      </m:e>
                      <m:sub>
                        <m:r>
                          <a:rPr lang="ko-KR" altLang="en-US" sz="1600" b="1" i="1" smtClean="0">
                            <a:solidFill>
                              <a:schemeClr val="accent6">
                                <a:lumMod val="50000"/>
                              </a:schemeClr>
                            </a:solidFill>
                            <a:latin typeface="Cambria Math" panose="02040503050406030204" pitchFamily="18" charset="0"/>
                          </a:rPr>
                          <m:t>𝝁</m:t>
                        </m:r>
                      </m:sub>
                      <m:sup>
                        <m:r>
                          <a:rPr lang="en-US" altLang="ko-KR" sz="1600" b="1" i="1" smtClean="0">
                            <a:solidFill>
                              <a:schemeClr val="accent6">
                                <a:lumMod val="50000"/>
                              </a:schemeClr>
                            </a:solidFill>
                            <a:latin typeface="Cambria Math" panose="02040503050406030204" pitchFamily="18" charset="0"/>
                          </a:rPr>
                          <m:t>𝑺𝑴</m:t>
                        </m:r>
                      </m:sup>
                    </m:sSubSup>
                  </m:oMath>
                </a14:m>
                <a:r>
                  <a:rPr lang="ko-KR" altLang="en-US" sz="1600" b="1" dirty="0">
                    <a:solidFill>
                      <a:schemeClr val="accent6">
                        <a:lumMod val="50000"/>
                      </a:schemeClr>
                    </a:solidFill>
                  </a:rPr>
                  <a:t>  </a:t>
                </a:r>
                <a:r>
                  <a:rPr lang="en-US" altLang="ko-KR" sz="1600" b="1" dirty="0">
                    <a:solidFill>
                      <a:schemeClr val="accent6">
                        <a:lumMod val="50000"/>
                      </a:schemeClr>
                    </a:solidFill>
                  </a:rPr>
                  <a:t>= 116 591 810 (43)</a:t>
                </a:r>
              </a:p>
              <a:p>
                <a:r>
                  <a:rPr lang="en-US" altLang="ko-KR" sz="1600" b="1" dirty="0">
                    <a:solidFill>
                      <a:schemeClr val="accent6">
                        <a:lumMod val="50000"/>
                      </a:schemeClr>
                    </a:solidFill>
                  </a:rPr>
                  <a:t> </a:t>
                </a:r>
                <a14:m>
                  <m:oMath xmlns:m="http://schemas.openxmlformats.org/officeDocument/2006/math">
                    <m:sSubSup>
                      <m:sSubSupPr>
                        <m:ctrlPr>
                          <a:rPr lang="en-US" altLang="ko-KR" sz="1600" b="1" i="1" smtClean="0">
                            <a:solidFill>
                              <a:schemeClr val="accent6">
                                <a:lumMod val="50000"/>
                              </a:schemeClr>
                            </a:solidFill>
                            <a:latin typeface="Cambria Math" panose="02040503050406030204" pitchFamily="18" charset="0"/>
                          </a:rPr>
                        </m:ctrlPr>
                      </m:sSubSupPr>
                      <m:e>
                        <m:r>
                          <a:rPr lang="en-US" altLang="ko-KR" sz="1600" b="1" i="1" smtClean="0">
                            <a:solidFill>
                              <a:schemeClr val="accent6">
                                <a:lumMod val="50000"/>
                              </a:schemeClr>
                            </a:solidFill>
                            <a:latin typeface="Cambria Math" panose="02040503050406030204" pitchFamily="18" charset="0"/>
                          </a:rPr>
                          <m:t>𝒂</m:t>
                        </m:r>
                      </m:e>
                      <m:sub>
                        <m:r>
                          <a:rPr lang="ko-KR" altLang="en-US" sz="1600" b="1" i="1" smtClean="0">
                            <a:solidFill>
                              <a:schemeClr val="accent6">
                                <a:lumMod val="50000"/>
                              </a:schemeClr>
                            </a:solidFill>
                            <a:latin typeface="Cambria Math" panose="02040503050406030204" pitchFamily="18" charset="0"/>
                          </a:rPr>
                          <m:t>𝝁</m:t>
                        </m:r>
                      </m:sub>
                      <m:sup>
                        <m:r>
                          <a:rPr lang="en-US" altLang="ko-KR" sz="1600" b="1" i="1" smtClean="0">
                            <a:solidFill>
                              <a:schemeClr val="accent6">
                                <a:lumMod val="50000"/>
                              </a:schemeClr>
                            </a:solidFill>
                            <a:latin typeface="Cambria Math" panose="02040503050406030204" pitchFamily="18" charset="0"/>
                          </a:rPr>
                          <m:t>𝑬𝑿𝑷</m:t>
                        </m:r>
                      </m:sup>
                    </m:sSubSup>
                  </m:oMath>
                </a14:m>
                <a:r>
                  <a:rPr lang="en-US" altLang="ko-KR" sz="1600" b="1" dirty="0">
                    <a:solidFill>
                      <a:schemeClr val="accent6">
                        <a:lumMod val="50000"/>
                      </a:schemeClr>
                    </a:solidFill>
                  </a:rPr>
                  <a:t>= 116 592 061 (41)</a:t>
                </a:r>
              </a:p>
              <a:p>
                <a:endParaRPr lang="en-US" altLang="ko-KR" sz="1600" b="1" dirty="0">
                  <a:solidFill>
                    <a:schemeClr val="accent6">
                      <a:lumMod val="50000"/>
                    </a:schemeClr>
                  </a:solidFill>
                </a:endParaRPr>
              </a:p>
              <a:p>
                <a14:m>
                  <m:oMath xmlns:m="http://schemas.openxmlformats.org/officeDocument/2006/math">
                    <m:sSubSup>
                      <m:sSubSupPr>
                        <m:ctrlPr>
                          <a:rPr lang="en-US" altLang="ko-KR" sz="1600" b="1" i="1" smtClean="0">
                            <a:solidFill>
                              <a:schemeClr val="accent6">
                                <a:lumMod val="50000"/>
                              </a:schemeClr>
                            </a:solidFill>
                            <a:latin typeface="Cambria Math" panose="02040503050406030204" pitchFamily="18" charset="0"/>
                          </a:rPr>
                        </m:ctrlPr>
                      </m:sSubSupPr>
                      <m:e>
                        <m:r>
                          <a:rPr lang="en-US" altLang="ko-KR" sz="1600" b="1" i="1" smtClean="0">
                            <a:solidFill>
                              <a:schemeClr val="accent6">
                                <a:lumMod val="50000"/>
                              </a:schemeClr>
                            </a:solidFill>
                            <a:latin typeface="Cambria Math" panose="02040503050406030204" pitchFamily="18" charset="0"/>
                          </a:rPr>
                          <m:t>𝒂</m:t>
                        </m:r>
                      </m:e>
                      <m:sub>
                        <m:r>
                          <a:rPr lang="ko-KR" altLang="en-US" sz="1600" b="1" i="1" smtClean="0">
                            <a:solidFill>
                              <a:schemeClr val="accent6">
                                <a:lumMod val="50000"/>
                              </a:schemeClr>
                            </a:solidFill>
                            <a:latin typeface="Cambria Math" panose="02040503050406030204" pitchFamily="18" charset="0"/>
                          </a:rPr>
                          <m:t>𝝁</m:t>
                        </m:r>
                      </m:sub>
                      <m:sup>
                        <m:r>
                          <a:rPr lang="en-US" altLang="ko-KR" sz="1600" b="1" i="1" smtClean="0">
                            <a:solidFill>
                              <a:schemeClr val="accent6">
                                <a:lumMod val="50000"/>
                              </a:schemeClr>
                            </a:solidFill>
                            <a:latin typeface="Cambria Math" panose="02040503050406030204" pitchFamily="18" charset="0"/>
                          </a:rPr>
                          <m:t>𝑬𝑿𝑷</m:t>
                        </m:r>
                      </m:sup>
                    </m:sSubSup>
                    <m:r>
                      <a:rPr lang="en-US" altLang="ko-KR" sz="1600" b="1" i="1" smtClean="0">
                        <a:solidFill>
                          <a:schemeClr val="accent6">
                            <a:lumMod val="50000"/>
                          </a:schemeClr>
                        </a:solidFill>
                        <a:latin typeface="Cambria Math" panose="02040503050406030204" pitchFamily="18" charset="0"/>
                      </a:rPr>
                      <m:t>−</m:t>
                    </m:r>
                    <m:sSubSup>
                      <m:sSubSupPr>
                        <m:ctrlPr>
                          <a:rPr lang="en-US" altLang="ko-KR" sz="1600" b="1" i="1">
                            <a:solidFill>
                              <a:schemeClr val="accent6">
                                <a:lumMod val="50000"/>
                              </a:schemeClr>
                            </a:solidFill>
                            <a:latin typeface="Cambria Math" panose="02040503050406030204" pitchFamily="18" charset="0"/>
                          </a:rPr>
                        </m:ctrlPr>
                      </m:sSubSupPr>
                      <m:e>
                        <m:r>
                          <a:rPr lang="en-US" altLang="ko-KR" sz="1600" b="1" i="1">
                            <a:solidFill>
                              <a:schemeClr val="accent6">
                                <a:lumMod val="50000"/>
                              </a:schemeClr>
                            </a:solidFill>
                            <a:latin typeface="Cambria Math" panose="02040503050406030204" pitchFamily="18" charset="0"/>
                          </a:rPr>
                          <m:t>𝒂</m:t>
                        </m:r>
                      </m:e>
                      <m:sub>
                        <m:r>
                          <a:rPr lang="ko-KR" altLang="en-US" sz="1600" b="1" i="1">
                            <a:solidFill>
                              <a:schemeClr val="accent6">
                                <a:lumMod val="50000"/>
                              </a:schemeClr>
                            </a:solidFill>
                            <a:latin typeface="Cambria Math" panose="02040503050406030204" pitchFamily="18" charset="0"/>
                          </a:rPr>
                          <m:t>𝝁</m:t>
                        </m:r>
                      </m:sub>
                      <m:sup>
                        <m:r>
                          <a:rPr lang="en-US" altLang="ko-KR" sz="1600" b="1" i="1">
                            <a:solidFill>
                              <a:schemeClr val="accent6">
                                <a:lumMod val="50000"/>
                              </a:schemeClr>
                            </a:solidFill>
                            <a:latin typeface="Cambria Math" panose="02040503050406030204" pitchFamily="18" charset="0"/>
                          </a:rPr>
                          <m:t>𝑺𝑴</m:t>
                        </m:r>
                      </m:sup>
                    </m:sSubSup>
                  </m:oMath>
                </a14:m>
                <a:r>
                  <a:rPr lang="ko-KR" altLang="en-US" sz="1600" b="1" dirty="0">
                    <a:solidFill>
                      <a:schemeClr val="accent6">
                        <a:lumMod val="50000"/>
                      </a:schemeClr>
                    </a:solidFill>
                  </a:rPr>
                  <a:t> </a:t>
                </a:r>
                <a:r>
                  <a:rPr lang="en-US" altLang="ko-KR" sz="1600" b="1" dirty="0">
                    <a:solidFill>
                      <a:schemeClr val="accent6">
                        <a:lumMod val="50000"/>
                      </a:schemeClr>
                    </a:solidFill>
                  </a:rPr>
                  <a:t>= (251</a:t>
                </a:r>
                <a14:m>
                  <m:oMath xmlns:m="http://schemas.openxmlformats.org/officeDocument/2006/math">
                    <m:r>
                      <a:rPr lang="en-US" altLang="ko-KR" sz="1600" b="1"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altLang="ko-KR" sz="1600" b="1" dirty="0">
                    <a:solidFill>
                      <a:schemeClr val="accent6">
                        <a:lumMod val="50000"/>
                      </a:schemeClr>
                    </a:solidFill>
                  </a:rPr>
                  <a:t>59)  = 4.2 </a:t>
                </a:r>
                <a14:m>
                  <m:oMath xmlns:m="http://schemas.openxmlformats.org/officeDocument/2006/math">
                    <m:r>
                      <a:rPr lang="ko-KR" altLang="en-US" sz="1600" b="1" i="1" smtClean="0">
                        <a:solidFill>
                          <a:schemeClr val="accent6">
                            <a:lumMod val="50000"/>
                          </a:schemeClr>
                        </a:solidFill>
                        <a:latin typeface="Cambria Math" panose="02040503050406030204" pitchFamily="18" charset="0"/>
                      </a:rPr>
                      <m:t>𝝈</m:t>
                    </m:r>
                  </m:oMath>
                </a14:m>
                <a:endParaRPr lang="en-US" altLang="ko-KR" sz="1600" b="1" dirty="0">
                  <a:solidFill>
                    <a:schemeClr val="accent6">
                      <a:lumMod val="50000"/>
                    </a:schemeClr>
                  </a:solidFill>
                </a:endParaRPr>
              </a:p>
              <a:p>
                <a:pPr algn="ctr"/>
                <a:r>
                  <a:rPr lang="en-US" altLang="ko-KR" sz="1600" b="1" dirty="0">
                    <a:solidFill>
                      <a:schemeClr val="accent6">
                        <a:lumMod val="50000"/>
                      </a:schemeClr>
                    </a:solidFill>
                  </a:rPr>
                  <a:t>[unit: </a:t>
                </a:r>
                <a14:m>
                  <m:oMath xmlns:m="http://schemas.openxmlformats.org/officeDocument/2006/math">
                    <m:r>
                      <a:rPr lang="en-US" altLang="ko-KR" sz="1600" b="1" i="1" smtClean="0">
                        <a:solidFill>
                          <a:schemeClr val="accent6">
                            <a:lumMod val="50000"/>
                          </a:schemeClr>
                        </a:solidFill>
                        <a:latin typeface="Cambria Math" panose="02040503050406030204" pitchFamily="18" charset="0"/>
                      </a:rPr>
                      <m:t>𝟏</m:t>
                    </m:r>
                    <m:sSup>
                      <m:sSupPr>
                        <m:ctrlPr>
                          <a:rPr lang="en-US" altLang="ko-KR" sz="1600" b="1" i="1" smtClean="0">
                            <a:solidFill>
                              <a:schemeClr val="accent6">
                                <a:lumMod val="50000"/>
                              </a:schemeClr>
                            </a:solidFill>
                            <a:latin typeface="Cambria Math" panose="02040503050406030204" pitchFamily="18" charset="0"/>
                          </a:rPr>
                        </m:ctrlPr>
                      </m:sSupPr>
                      <m:e>
                        <m:r>
                          <a:rPr lang="en-US" altLang="ko-KR" sz="1600" b="1" i="1" smtClean="0">
                            <a:solidFill>
                              <a:schemeClr val="accent6">
                                <a:lumMod val="50000"/>
                              </a:schemeClr>
                            </a:solidFill>
                            <a:latin typeface="Cambria Math" panose="02040503050406030204" pitchFamily="18" charset="0"/>
                          </a:rPr>
                          <m:t>𝟎</m:t>
                        </m:r>
                      </m:e>
                      <m:sup>
                        <m:r>
                          <a:rPr lang="en-US" altLang="ko-KR" sz="1600" b="1" i="1" smtClean="0">
                            <a:solidFill>
                              <a:schemeClr val="accent6">
                                <a:lumMod val="50000"/>
                              </a:schemeClr>
                            </a:solidFill>
                            <a:latin typeface="Cambria Math" panose="02040503050406030204" pitchFamily="18" charset="0"/>
                          </a:rPr>
                          <m:t>−</m:t>
                        </m:r>
                        <m:r>
                          <a:rPr lang="en-US" altLang="ko-KR" sz="1600" b="1" i="1" smtClean="0">
                            <a:solidFill>
                              <a:schemeClr val="accent6">
                                <a:lumMod val="50000"/>
                              </a:schemeClr>
                            </a:solidFill>
                            <a:latin typeface="Cambria Math" panose="02040503050406030204" pitchFamily="18" charset="0"/>
                          </a:rPr>
                          <m:t>𝟏𝟏</m:t>
                        </m:r>
                      </m:sup>
                    </m:sSup>
                  </m:oMath>
                </a14:m>
                <a:r>
                  <a:rPr lang="en-US" altLang="ko-KR" sz="1600" b="1" dirty="0">
                    <a:solidFill>
                      <a:schemeClr val="accent6">
                        <a:lumMod val="50000"/>
                      </a:schemeClr>
                    </a:solidFill>
                  </a:rPr>
                  <a:t>]</a:t>
                </a:r>
              </a:p>
            </p:txBody>
          </p:sp>
        </mc:Choice>
        <mc:Fallback xmlns="">
          <p:sp>
            <p:nvSpPr>
              <p:cNvPr id="7" name="TextBox 6">
                <a:extLst>
                  <a:ext uri="{FF2B5EF4-FFF2-40B4-BE49-F238E27FC236}">
                    <a16:creationId xmlns:a16="http://schemas.microsoft.com/office/drawing/2014/main" id="{B1412DCC-467D-3334-0344-A7FFB4367D5F}"/>
                  </a:ext>
                </a:extLst>
              </p:cNvPr>
              <p:cNvSpPr txBox="1">
                <a:spLocks noRot="1" noChangeAspect="1" noMove="1" noResize="1" noEditPoints="1" noAdjustHandles="1" noChangeArrowheads="1" noChangeShapeType="1" noTextEdit="1"/>
              </p:cNvSpPr>
              <p:nvPr/>
            </p:nvSpPr>
            <p:spPr>
              <a:xfrm>
                <a:off x="770732" y="3415781"/>
                <a:ext cx="3213995" cy="1421351"/>
              </a:xfrm>
              <a:prstGeom prst="rect">
                <a:avLst/>
              </a:prstGeom>
              <a:blipFill>
                <a:blip r:embed="rId3"/>
                <a:stretch>
                  <a:fillRect b="-4255"/>
                </a:stretch>
              </a:blipFill>
              <a:ln>
                <a:solidFill>
                  <a:schemeClr val="accent6">
                    <a:lumMod val="40000"/>
                    <a:lumOff val="60000"/>
                  </a:schemeClr>
                </a:solidFill>
              </a:ln>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B31E766E-B7EA-13D4-67F3-70BC35D8FE9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Result (2021)</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9" name="직선 연결선 21">
            <a:extLst>
              <a:ext uri="{FF2B5EF4-FFF2-40B4-BE49-F238E27FC236}">
                <a16:creationId xmlns:a16="http://schemas.microsoft.com/office/drawing/2014/main" id="{6E3E09E8-9D40-0AC1-7990-27FE1D64A9E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1419A39-632A-995B-153E-0BB1B8938D3C}"/>
                  </a:ext>
                </a:extLst>
              </p:cNvPr>
              <p:cNvSpPr txBox="1"/>
              <p:nvPr/>
            </p:nvSpPr>
            <p:spPr>
              <a:xfrm>
                <a:off x="271778" y="1878227"/>
                <a:ext cx="4622594" cy="1776640"/>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Result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𝑎</m:t>
                        </m:r>
                      </m:e>
                      <m:sub>
                        <m:r>
                          <a:rPr lang="ko-KR" altLang="en-US" b="0" i="1" smtClean="0">
                            <a:latin typeface="Cambria Math" panose="02040503050406030204" pitchFamily="18" charset="0"/>
                          </a:rPr>
                          <m:t>𝜇</m:t>
                        </m:r>
                      </m:sub>
                    </m:sSub>
                  </m:oMath>
                </a14:m>
                <a:r>
                  <a:rPr lang="ko-KR" altLang="en-US" dirty="0"/>
                  <a:t> </a:t>
                </a:r>
                <a:r>
                  <a:rPr lang="en-US" altLang="ko-KR" dirty="0"/>
                  <a:t>to 460 ppb</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Confirmed BNL experimental results </a:t>
                </a:r>
              </a:p>
              <a:p>
                <a:r>
                  <a:rPr lang="en-US" altLang="ko-KR" dirty="0"/>
                  <a:t>     (20 years later)</a:t>
                </a:r>
              </a:p>
              <a:p>
                <a:pPr marL="285750" indent="-285750">
                  <a:buFont typeface="Arial" panose="020B0604020202020204" pitchFamily="34" charset="0"/>
                  <a:buChar char="•"/>
                </a:pPr>
                <a:endParaRPr lang="en-US" altLang="ko-KR" dirty="0"/>
              </a:p>
              <a:p>
                <a:endParaRPr lang="ko-KR" altLang="en-US" dirty="0"/>
              </a:p>
            </p:txBody>
          </p:sp>
        </mc:Choice>
        <mc:Fallback xmlns="">
          <p:sp>
            <p:nvSpPr>
              <p:cNvPr id="6" name="TextBox 5">
                <a:extLst>
                  <a:ext uri="{FF2B5EF4-FFF2-40B4-BE49-F238E27FC236}">
                    <a16:creationId xmlns:a16="http://schemas.microsoft.com/office/drawing/2014/main" id="{F1419A39-632A-995B-153E-0BB1B8938D3C}"/>
                  </a:ext>
                </a:extLst>
              </p:cNvPr>
              <p:cNvSpPr txBox="1">
                <a:spLocks noRot="1" noChangeAspect="1" noMove="1" noResize="1" noEditPoints="1" noAdjustHandles="1" noChangeArrowheads="1" noChangeShapeType="1" noTextEdit="1"/>
              </p:cNvSpPr>
              <p:nvPr/>
            </p:nvSpPr>
            <p:spPr>
              <a:xfrm>
                <a:off x="271778" y="1878227"/>
                <a:ext cx="4622594" cy="1776640"/>
              </a:xfrm>
              <a:prstGeom prst="rect">
                <a:avLst/>
              </a:prstGeom>
              <a:blipFill>
                <a:blip r:embed="rId4"/>
                <a:stretch>
                  <a:fillRect l="-923" t="-1712"/>
                </a:stretch>
              </a:blipFill>
            </p:spPr>
            <p:txBody>
              <a:bodyPr/>
              <a:lstStyle/>
              <a:p>
                <a:r>
                  <a:rPr lang="ko-KR" altLang="en-US">
                    <a:noFill/>
                  </a:rPr>
                  <a:t> </a:t>
                </a:r>
              </a:p>
            </p:txBody>
          </p:sp>
        </mc:Fallback>
      </mc:AlternateContent>
      <p:sp>
        <p:nvSpPr>
          <p:cNvPr id="11" name="TextBox 10">
            <a:extLst>
              <a:ext uri="{FF2B5EF4-FFF2-40B4-BE49-F238E27FC236}">
                <a16:creationId xmlns:a16="http://schemas.microsoft.com/office/drawing/2014/main" id="{3D890EB9-3316-60A9-5ADB-D1B23B2E6464}"/>
              </a:ext>
            </a:extLst>
          </p:cNvPr>
          <p:cNvSpPr txBox="1"/>
          <p:nvPr/>
        </p:nvSpPr>
        <p:spPr>
          <a:xfrm>
            <a:off x="700915" y="5220920"/>
            <a:ext cx="3353628" cy="1200329"/>
          </a:xfrm>
          <a:prstGeom prst="rect">
            <a:avLst/>
          </a:prstGeom>
          <a:noFill/>
          <a:ln>
            <a:solidFill>
              <a:schemeClr val="accent1"/>
            </a:solidFill>
          </a:ln>
        </p:spPr>
        <p:txBody>
          <a:bodyPr wrap="square" rtlCol="0">
            <a:spAutoFit/>
          </a:bodyPr>
          <a:lstStyle/>
          <a:p>
            <a:r>
              <a:rPr lang="en-US" altLang="ko-KR" dirty="0"/>
              <a:t>The white paper from the theory invitation</a:t>
            </a:r>
          </a:p>
          <a:p>
            <a:r>
              <a:rPr lang="en-US" altLang="ko-KR" dirty="0"/>
              <a:t>[https://muon-gm2-theory.illinois.edu/white-paper/]</a:t>
            </a:r>
            <a:endParaRPr lang="ko-KR" altLang="en-US" dirty="0"/>
          </a:p>
        </p:txBody>
      </p:sp>
      <p:cxnSp>
        <p:nvCxnSpPr>
          <p:cNvPr id="13" name="Straight Arrow Connector 12">
            <a:extLst>
              <a:ext uri="{FF2B5EF4-FFF2-40B4-BE49-F238E27FC236}">
                <a16:creationId xmlns:a16="http://schemas.microsoft.com/office/drawing/2014/main" id="{D0C4A3AB-54F0-C5D2-16E0-A05C721F7792}"/>
              </a:ext>
            </a:extLst>
          </p:cNvPr>
          <p:cNvCxnSpPr>
            <a:cxnSpLocks/>
            <a:stCxn id="11" idx="3"/>
          </p:cNvCxnSpPr>
          <p:nvPr/>
        </p:nvCxnSpPr>
        <p:spPr>
          <a:xfrm flipV="1">
            <a:off x="4054543" y="4837132"/>
            <a:ext cx="1144474" cy="983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144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50</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4965495"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Systematic Uncertainty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B8DCAD3-3129-BA48-878F-E352346C6C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36480" y="1298525"/>
            <a:ext cx="5692962" cy="511484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688D8A-7AA6-A6B0-D349-3E458DB1EC38}"/>
                  </a:ext>
                </a:extLst>
              </p:cNvPr>
              <p:cNvSpPr txBox="1"/>
              <p:nvPr/>
            </p:nvSpPr>
            <p:spPr>
              <a:xfrm>
                <a:off x="69700" y="2645929"/>
                <a:ext cx="6266780" cy="638060"/>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𝑐𝑎𝑙𝑖𝑏</m:t>
                              </m:r>
                            </m:sub>
                          </m:sSub>
                          <m:d>
                            <m:dPr>
                              <m:begChr m:val="⟨"/>
                              <m:endChr m:val="⟩"/>
                              <m:ctrlPr>
                                <a:rPr lang="en-US" altLang="ko-KR" b="0" i="1" smtClean="0">
                                  <a:solidFill>
                                    <a:schemeClr val="tx1"/>
                                  </a:solidFill>
                                  <a:latin typeface="Cambria Math" panose="02040503050406030204" pitchFamily="18" charset="0"/>
                                  <a:ea typeface="Cambria Math" panose="02040503050406030204" pitchFamily="18" charset="0"/>
                                </a:rPr>
                              </m:ctrlPr>
                            </m:dPr>
                            <m:e>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𝑀</m:t>
                              </m:r>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𝑘</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𝑞</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10" name="TextBox 9">
                <a:extLst>
                  <a:ext uri="{FF2B5EF4-FFF2-40B4-BE49-F238E27FC236}">
                    <a16:creationId xmlns:a16="http://schemas.microsoft.com/office/drawing/2014/main" id="{BE688D8A-7AA6-A6B0-D349-3E458DB1EC38}"/>
                  </a:ext>
                </a:extLst>
              </p:cNvPr>
              <p:cNvSpPr txBox="1">
                <a:spLocks noRot="1" noChangeAspect="1" noMove="1" noResize="1" noEditPoints="1" noAdjustHandles="1" noChangeArrowheads="1" noChangeShapeType="1" noTextEdit="1"/>
              </p:cNvSpPr>
              <p:nvPr/>
            </p:nvSpPr>
            <p:spPr>
              <a:xfrm>
                <a:off x="69700" y="2645929"/>
                <a:ext cx="6266780" cy="638060"/>
              </a:xfrm>
              <a:prstGeom prst="rect">
                <a:avLst/>
              </a:prstGeom>
              <a:blipFill>
                <a:blip r:embed="rId4"/>
                <a:stretch>
                  <a:fillRect/>
                </a:stretch>
              </a:blipFill>
              <a:ln>
                <a:solidFill>
                  <a:srgbClr val="FF0000"/>
                </a:solidFill>
              </a:ln>
            </p:spPr>
            <p:txBody>
              <a:bodyPr/>
              <a:lstStyle/>
              <a:p>
                <a:r>
                  <a:rPr lang="ko-KR" altLang="en-US">
                    <a:noFill/>
                  </a:rPr>
                  <a:t> </a:t>
                </a:r>
              </a:p>
            </p:txBody>
          </p:sp>
        </mc:Fallback>
      </mc:AlternateContent>
    </p:spTree>
    <p:extLst>
      <p:ext uri="{BB962C8B-B14F-4D97-AF65-F5344CB8AC3E}">
        <p14:creationId xmlns:p14="http://schemas.microsoft.com/office/powerpoint/2010/main" val="700792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51</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4965495"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ESQ Transient Uncertainty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688D8A-7AA6-A6B0-D349-3E458DB1EC38}"/>
                  </a:ext>
                </a:extLst>
              </p:cNvPr>
              <p:cNvSpPr txBox="1"/>
              <p:nvPr/>
            </p:nvSpPr>
            <p:spPr>
              <a:xfrm>
                <a:off x="5762660" y="221916"/>
                <a:ext cx="6266780" cy="638060"/>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𝑐𝑎𝑙𝑖𝑏</m:t>
                              </m:r>
                            </m:sub>
                          </m:sSub>
                          <m:d>
                            <m:dPr>
                              <m:begChr m:val="⟨"/>
                              <m:endChr m:val="⟩"/>
                              <m:ctrlPr>
                                <a:rPr lang="en-US" altLang="ko-KR" b="0" i="1" smtClean="0">
                                  <a:solidFill>
                                    <a:schemeClr val="tx1"/>
                                  </a:solidFill>
                                  <a:latin typeface="Cambria Math" panose="02040503050406030204" pitchFamily="18" charset="0"/>
                                  <a:ea typeface="Cambria Math" panose="02040503050406030204" pitchFamily="18" charset="0"/>
                                </a:rPr>
                              </m:ctrlPr>
                            </m:dPr>
                            <m:e>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𝑀</m:t>
                              </m:r>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𝑘</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𝑞</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10" name="TextBox 9">
                <a:extLst>
                  <a:ext uri="{FF2B5EF4-FFF2-40B4-BE49-F238E27FC236}">
                    <a16:creationId xmlns:a16="http://schemas.microsoft.com/office/drawing/2014/main" id="{BE688D8A-7AA6-A6B0-D349-3E458DB1EC38}"/>
                  </a:ext>
                </a:extLst>
              </p:cNvPr>
              <p:cNvSpPr txBox="1">
                <a:spLocks noRot="1" noChangeAspect="1" noMove="1" noResize="1" noEditPoints="1" noAdjustHandles="1" noChangeArrowheads="1" noChangeShapeType="1" noTextEdit="1"/>
              </p:cNvSpPr>
              <p:nvPr/>
            </p:nvSpPr>
            <p:spPr>
              <a:xfrm>
                <a:off x="5762660" y="221916"/>
                <a:ext cx="6266780" cy="638060"/>
              </a:xfrm>
              <a:prstGeom prst="rect">
                <a:avLst/>
              </a:prstGeom>
              <a:blipFill>
                <a:blip r:embed="rId2"/>
                <a:stretch>
                  <a:fillRect/>
                </a:stretch>
              </a:blipFill>
              <a:ln>
                <a:solidFill>
                  <a:srgbClr val="FF0000"/>
                </a:solidFill>
              </a:ln>
            </p:spPr>
            <p:txBody>
              <a:bodyPr/>
              <a:lstStyle/>
              <a:p>
                <a:r>
                  <a:rPr lang="ko-KR" altLang="en-US">
                    <a:noFill/>
                  </a:rPr>
                  <a:t> </a:t>
                </a:r>
              </a:p>
            </p:txBody>
          </p:sp>
        </mc:Fallback>
      </mc:AlternateContent>
      <p:pic>
        <p:nvPicPr>
          <p:cNvPr id="8" name="Picture 7">
            <a:extLst>
              <a:ext uri="{FF2B5EF4-FFF2-40B4-BE49-F238E27FC236}">
                <a16:creationId xmlns:a16="http://schemas.microsoft.com/office/drawing/2014/main" id="{F2EE831D-7F89-1644-8CBB-6836AD9E9DA8}"/>
              </a:ext>
            </a:extLst>
          </p:cNvPr>
          <p:cNvPicPr>
            <a:picLocks noChangeAspect="1"/>
          </p:cNvPicPr>
          <p:nvPr/>
        </p:nvPicPr>
        <p:blipFill>
          <a:blip r:embed="rId3"/>
          <a:stretch>
            <a:fillRect/>
          </a:stretch>
        </p:blipFill>
        <p:spPr>
          <a:xfrm>
            <a:off x="271778" y="1762511"/>
            <a:ext cx="3817771" cy="3332975"/>
          </a:xfrm>
          <a:prstGeom prst="rect">
            <a:avLst/>
          </a:prstGeom>
        </p:spPr>
      </p:pic>
      <p:sp>
        <p:nvSpPr>
          <p:cNvPr id="13" name="TextBox 12">
            <a:extLst>
              <a:ext uri="{FF2B5EF4-FFF2-40B4-BE49-F238E27FC236}">
                <a16:creationId xmlns:a16="http://schemas.microsoft.com/office/drawing/2014/main" id="{46C3FF8A-F34D-D10B-8F64-DDF6F1A9CCEA}"/>
              </a:ext>
            </a:extLst>
          </p:cNvPr>
          <p:cNvSpPr txBox="1"/>
          <p:nvPr/>
        </p:nvSpPr>
        <p:spPr>
          <a:xfrm>
            <a:off x="5562600" y="1156781"/>
            <a:ext cx="6629400" cy="3416320"/>
          </a:xfrm>
          <a:prstGeom prst="rect">
            <a:avLst/>
          </a:prstGeom>
          <a:noFill/>
        </p:spPr>
        <p:txBody>
          <a:bodyPr wrap="square" rtlCol="0">
            <a:spAutoFit/>
          </a:bodyPr>
          <a:lstStyle/>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The ESQs  are pulsed approximately every 10 </a:t>
            </a:r>
            <a:r>
              <a:rPr lang="en-US" altLang="ko-KR" sz="1800" dirty="0" err="1">
                <a:solidFill>
                  <a:schemeClr val="accent6">
                    <a:lumMod val="50000"/>
                  </a:schemeClr>
                </a:solidFill>
                <a:latin typeface="Futura Condensed Medium" panose="020B0602020204020303" pitchFamily="34" charset="-79"/>
                <a:cs typeface="Futura Condensed Medium" panose="020B0602020204020303" pitchFamily="34" charset="-79"/>
              </a:rPr>
              <a:t>ms</a:t>
            </a: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Cover about 43% of the storage ring azimuth</a:t>
            </a: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Mechanical vibrations of the charge plates result in a transient field</a:t>
            </a: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Special NMR probe was built to measure the effect</a:t>
            </a: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Measurements are mapped extensively in one quad section of the storage ring</a:t>
            </a:r>
          </a:p>
          <a:p>
            <a:endParaRPr lang="ko-KR" altLang="en-US" dirty="0"/>
          </a:p>
        </p:txBody>
      </p:sp>
      <p:pic>
        <p:nvPicPr>
          <p:cNvPr id="14" name="table">
            <a:extLst>
              <a:ext uri="{FF2B5EF4-FFF2-40B4-BE49-F238E27FC236}">
                <a16:creationId xmlns:a16="http://schemas.microsoft.com/office/drawing/2014/main" id="{2C1B0E60-CC3C-4B57-FA0D-220CAEF4FC39}"/>
              </a:ext>
            </a:extLst>
          </p:cNvPr>
          <p:cNvPicPr>
            <a:picLocks noChangeAspect="1"/>
          </p:cNvPicPr>
          <p:nvPr/>
        </p:nvPicPr>
        <p:blipFill>
          <a:blip r:embed="rId4"/>
          <a:stretch>
            <a:fillRect/>
          </a:stretch>
        </p:blipFill>
        <p:spPr>
          <a:xfrm>
            <a:off x="162558" y="5359418"/>
            <a:ext cx="4623878" cy="949960"/>
          </a:xfrm>
          <a:prstGeom prst="rect">
            <a:avLst/>
          </a:prstGeom>
        </p:spPr>
      </p:pic>
      <p:pic>
        <p:nvPicPr>
          <p:cNvPr id="15" name="Picture 14">
            <a:extLst>
              <a:ext uri="{FF2B5EF4-FFF2-40B4-BE49-F238E27FC236}">
                <a16:creationId xmlns:a16="http://schemas.microsoft.com/office/drawing/2014/main" id="{83A40AA1-0383-2645-8F80-E2F10672128E}"/>
              </a:ext>
            </a:extLst>
          </p:cNvPr>
          <p:cNvPicPr>
            <a:picLocks noChangeAspect="1"/>
          </p:cNvPicPr>
          <p:nvPr/>
        </p:nvPicPr>
        <p:blipFill>
          <a:blip r:embed="rId5"/>
          <a:stretch>
            <a:fillRect/>
          </a:stretch>
        </p:blipFill>
        <p:spPr>
          <a:xfrm>
            <a:off x="4862982" y="4229261"/>
            <a:ext cx="3514399" cy="2379378"/>
          </a:xfrm>
          <a:prstGeom prst="rect">
            <a:avLst/>
          </a:prstGeom>
        </p:spPr>
      </p:pic>
      <p:pic>
        <p:nvPicPr>
          <p:cNvPr id="16" name="Picture 15">
            <a:extLst>
              <a:ext uri="{FF2B5EF4-FFF2-40B4-BE49-F238E27FC236}">
                <a16:creationId xmlns:a16="http://schemas.microsoft.com/office/drawing/2014/main" id="{4AF9EDAD-C04F-4A48-A9D6-05F77FBF200B}"/>
              </a:ext>
            </a:extLst>
          </p:cNvPr>
          <p:cNvPicPr>
            <a:picLocks noChangeAspect="1"/>
          </p:cNvPicPr>
          <p:nvPr/>
        </p:nvPicPr>
        <p:blipFill>
          <a:blip r:embed="rId6"/>
          <a:stretch>
            <a:fillRect/>
          </a:stretch>
        </p:blipFill>
        <p:spPr>
          <a:xfrm>
            <a:off x="8377381" y="4229260"/>
            <a:ext cx="3694994" cy="2373207"/>
          </a:xfrm>
          <a:prstGeom prst="rect">
            <a:avLst/>
          </a:prstGeom>
        </p:spPr>
      </p:pic>
    </p:spTree>
    <p:extLst>
      <p:ext uri="{BB962C8B-B14F-4D97-AF65-F5344CB8AC3E}">
        <p14:creationId xmlns:p14="http://schemas.microsoft.com/office/powerpoint/2010/main" val="3979556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387116-08F2-F643-9663-BAA615FE7D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62558" y="1661703"/>
            <a:ext cx="5646841" cy="3664523"/>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5AA9215-C8C2-4A78-BB73-3C3C776024C5}"/>
              </a:ext>
            </a:extLst>
          </p:cNvPr>
          <p:cNvSpPr>
            <a:spLocks noGrp="1"/>
          </p:cNvSpPr>
          <p:nvPr>
            <p:ph type="sldNum" sz="quarter" idx="12"/>
          </p:nvPr>
        </p:nvSpPr>
        <p:spPr/>
        <p:txBody>
          <a:bodyPr/>
          <a:lstStyle/>
          <a:p>
            <a:fld id="{E887A479-1FB4-4076-82AD-4520E3445CF4}" type="slidenum">
              <a:rPr lang="ko-KR" altLang="en-US" smtClean="0"/>
              <a:t>52</a:t>
            </a:fld>
            <a:endParaRPr lang="ko-KR" altLang="en-US"/>
          </a:p>
        </p:txBody>
      </p:sp>
      <p:cxnSp>
        <p:nvCxnSpPr>
          <p:cNvPr id="3" name="직선 연결선 3">
            <a:extLst>
              <a:ext uri="{FF2B5EF4-FFF2-40B4-BE49-F238E27FC236}">
                <a16:creationId xmlns:a16="http://schemas.microsoft.com/office/drawing/2014/main" id="{34498DD8-21E3-47D8-97CB-5133C3A6B2CA}"/>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BC5D43-4361-4B73-A737-D34741470F25}"/>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6</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C1A26B33-7240-46E7-85F0-3A16BC633179}"/>
              </a:ext>
            </a:extLst>
          </p:cNvPr>
          <p:cNvSpPr txBox="1"/>
          <p:nvPr/>
        </p:nvSpPr>
        <p:spPr>
          <a:xfrm flipH="1">
            <a:off x="1005838" y="174504"/>
            <a:ext cx="10628143"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Back up</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6" name="TextBox 5">
            <a:extLst>
              <a:ext uri="{FF2B5EF4-FFF2-40B4-BE49-F238E27FC236}">
                <a16:creationId xmlns:a16="http://schemas.microsoft.com/office/drawing/2014/main" id="{07AF5FDC-03A6-497C-AB14-1E210679418D}"/>
              </a:ext>
            </a:extLst>
          </p:cNvPr>
          <p:cNvSpPr txBox="1"/>
          <p:nvPr/>
        </p:nvSpPr>
        <p:spPr>
          <a:xfrm flipH="1">
            <a:off x="162558" y="1036915"/>
            <a:ext cx="4965495"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Kicker Uncertainty</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7" name="직선 연결선 21">
            <a:extLst>
              <a:ext uri="{FF2B5EF4-FFF2-40B4-BE49-F238E27FC236}">
                <a16:creationId xmlns:a16="http://schemas.microsoft.com/office/drawing/2014/main" id="{C541CDB4-CF44-4440-99CA-99C097D23DE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688D8A-7AA6-A6B0-D349-3E458DB1EC38}"/>
                  </a:ext>
                </a:extLst>
              </p:cNvPr>
              <p:cNvSpPr txBox="1"/>
              <p:nvPr/>
            </p:nvSpPr>
            <p:spPr>
              <a:xfrm>
                <a:off x="5762660" y="221916"/>
                <a:ext cx="6266780" cy="638060"/>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b="1" i="1" smtClean="0">
                              <a:latin typeface="Cambria Math" panose="02040503050406030204" pitchFamily="18" charset="0"/>
                            </a:rPr>
                          </m:ctrlPr>
                        </m:sSubSupPr>
                        <m:e>
                          <m:r>
                            <a:rPr lang="en-US" altLang="ko-KR" b="1" i="1" smtClean="0">
                              <a:latin typeface="Cambria Math" panose="02040503050406030204" pitchFamily="18" charset="0"/>
                            </a:rPr>
                            <m:t>𝑹</m:t>
                          </m:r>
                        </m:e>
                        <m:sub>
                          <m:r>
                            <a:rPr lang="ko-KR" altLang="en-US" b="1" i="1" smtClean="0">
                              <a:latin typeface="Cambria Math" panose="02040503050406030204" pitchFamily="18" charset="0"/>
                            </a:rPr>
                            <m:t>𝝁</m:t>
                          </m:r>
                        </m:sub>
                        <m:sup>
                          <m:r>
                            <a:rPr lang="en-US" altLang="ko-KR" b="1" i="1" smtClean="0">
                              <a:latin typeface="Cambria Math" panose="02040503050406030204" pitchFamily="18" charset="0"/>
                            </a:rPr>
                            <m:t>′</m:t>
                          </m:r>
                        </m:sup>
                      </m:sSubSup>
                      <m:r>
                        <a:rPr lang="en-US" altLang="ko-KR" b="1" i="1">
                          <a:latin typeface="Cambria Math" panose="02040503050406030204" pitchFamily="18" charset="0"/>
                          <a:ea typeface="Cambria Math" panose="02040503050406030204" pitchFamily="18" charset="0"/>
                        </a:rPr>
                        <m:t>≡</m:t>
                      </m:r>
                      <m:r>
                        <a:rPr lang="en-US" altLang="ko-KR" b="1" i="1" smtClean="0">
                          <a:latin typeface="Cambria Math" panose="02040503050406030204" pitchFamily="18" charset="0"/>
                          <a:ea typeface="Cambria Math" panose="02040503050406030204" pitchFamily="18" charset="0"/>
                        </a:rPr>
                        <m:t> </m:t>
                      </m:r>
                      <m:f>
                        <m:fPr>
                          <m:ctrlPr>
                            <a:rPr lang="en-US" altLang="ko-KR" b="1" i="1" smtClean="0">
                              <a:latin typeface="Cambria Math" panose="02040503050406030204" pitchFamily="18" charset="0"/>
                              <a:ea typeface="Cambria Math" panose="02040503050406030204" pitchFamily="18" charset="0"/>
                            </a:rPr>
                          </m:ctrlPr>
                        </m:fPr>
                        <m:num>
                          <m:sSub>
                            <m:sSubPr>
                              <m:ctrlPr>
                                <a:rPr lang="en-US" altLang="ko-KR" b="1" i="1" smtClean="0">
                                  <a:latin typeface="Cambria Math" panose="02040503050406030204" pitchFamily="18" charset="0"/>
                                  <a:ea typeface="Cambria Math" panose="02040503050406030204" pitchFamily="18" charset="0"/>
                                </a:rPr>
                              </m:ctrlPr>
                            </m:sSubPr>
                            <m:e>
                              <m:r>
                                <a:rPr lang="ko-KR" altLang="en-US" b="1" i="1" smtClean="0">
                                  <a:latin typeface="Cambria Math" panose="02040503050406030204" pitchFamily="18" charset="0"/>
                                  <a:ea typeface="Cambria Math" panose="02040503050406030204" pitchFamily="18" charset="0"/>
                                </a:rPr>
                                <m:t>𝝎</m:t>
                              </m:r>
                            </m:e>
                            <m:sub>
                              <m:r>
                                <a:rPr lang="en-US" altLang="ko-KR" b="1" i="1" smtClean="0">
                                  <a:latin typeface="Cambria Math" panose="02040503050406030204" pitchFamily="18" charset="0"/>
                                  <a:ea typeface="Cambria Math" panose="02040503050406030204" pitchFamily="18" charset="0"/>
                                </a:rPr>
                                <m:t>𝒂</m:t>
                              </m:r>
                            </m:sub>
                          </m:sSub>
                        </m:num>
                        <m:den>
                          <m:sSubSup>
                            <m:sSubSupPr>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sSubSupPr>
                            <m:e>
                              <m:acc>
                                <m:accPr>
                                  <m:chr m:val="̅"/>
                                  <m:ctrlPr>
                                    <a:rPr lang="en-US" altLang="ko-KR" b="1" i="1" smtClean="0">
                                      <a:solidFill>
                                        <a:schemeClr val="accent1">
                                          <a:lumMod val="50000"/>
                                        </a:schemeClr>
                                      </a:solidFill>
                                      <a:latin typeface="Cambria Math" panose="02040503050406030204" pitchFamily="18" charset="0"/>
                                      <a:ea typeface="Cambria Math" panose="02040503050406030204" pitchFamily="18" charset="0"/>
                                    </a:rPr>
                                  </m:ctrlPr>
                                </m:accPr>
                                <m:e>
                                  <m:r>
                                    <a:rPr lang="ko-KR" altLang="en-US" b="1" i="1" smtClean="0">
                                      <a:solidFill>
                                        <a:schemeClr val="accent1">
                                          <a:lumMod val="50000"/>
                                        </a:schemeClr>
                                      </a:solidFill>
                                      <a:latin typeface="Cambria Math" panose="02040503050406030204" pitchFamily="18" charset="0"/>
                                      <a:ea typeface="Cambria Math" panose="02040503050406030204" pitchFamily="18" charset="0"/>
                                    </a:rPr>
                                    <m:t>𝝎</m:t>
                                  </m:r>
                                </m:e>
                              </m:acc>
                            </m:e>
                            <m:sub>
                              <m:r>
                                <a:rPr lang="en-US" altLang="ko-KR" b="1" i="1" smtClean="0">
                                  <a:solidFill>
                                    <a:schemeClr val="accent1">
                                      <a:lumMod val="50000"/>
                                    </a:schemeClr>
                                  </a:solidFill>
                                  <a:latin typeface="Cambria Math" panose="02040503050406030204" pitchFamily="18" charset="0"/>
                                </a:rPr>
                                <m:t>𝒑</m:t>
                              </m:r>
                            </m:sub>
                            <m:sup>
                              <m:r>
                                <a:rPr lang="en-US" altLang="ko-KR" b="1" i="1" smtClean="0">
                                  <a:solidFill>
                                    <a:schemeClr val="accent1">
                                      <a:lumMod val="50000"/>
                                    </a:schemeClr>
                                  </a:solidFill>
                                  <a:latin typeface="Cambria Math" panose="02040503050406030204" pitchFamily="18" charset="0"/>
                                </a:rPr>
                                <m:t>′</m:t>
                              </m:r>
                            </m:sup>
                          </m:sSubSup>
                          <m:d>
                            <m:dPr>
                              <m:ctrlPr>
                                <a:rPr lang="en-US" altLang="ko-KR" b="1" i="1" smtClean="0">
                                  <a:solidFill>
                                    <a:schemeClr val="accent1">
                                      <a:lumMod val="50000"/>
                                    </a:schemeClr>
                                  </a:solidFill>
                                  <a:latin typeface="Cambria Math" panose="02040503050406030204" pitchFamily="18" charset="0"/>
                                </a:rPr>
                              </m:ctrlPr>
                            </m:dPr>
                            <m:e>
                              <m:sSub>
                                <m:sSubPr>
                                  <m:ctrlPr>
                                    <a:rPr lang="en-US" altLang="ko-KR" b="1" i="1" smtClean="0">
                                      <a:solidFill>
                                        <a:schemeClr val="accent1">
                                          <a:lumMod val="50000"/>
                                        </a:schemeClr>
                                      </a:solidFill>
                                      <a:latin typeface="Cambria Math" panose="02040503050406030204" pitchFamily="18" charset="0"/>
                                    </a:rPr>
                                  </m:ctrlPr>
                                </m:sSubPr>
                                <m:e>
                                  <m:r>
                                    <a:rPr lang="en-US" altLang="ko-KR" b="1" i="1" smtClean="0">
                                      <a:solidFill>
                                        <a:schemeClr val="accent1">
                                          <a:lumMod val="50000"/>
                                        </a:schemeClr>
                                      </a:solidFill>
                                      <a:latin typeface="Cambria Math" panose="02040503050406030204" pitchFamily="18" charset="0"/>
                                    </a:rPr>
                                    <m:t>𝑻</m:t>
                                  </m:r>
                                </m:e>
                                <m:sub>
                                  <m:r>
                                    <a:rPr lang="en-US" altLang="ko-KR" b="1" i="1" smtClean="0">
                                      <a:solidFill>
                                        <a:schemeClr val="accent1">
                                          <a:lumMod val="50000"/>
                                        </a:schemeClr>
                                      </a:solidFill>
                                      <a:latin typeface="Cambria Math" panose="02040503050406030204" pitchFamily="18" charset="0"/>
                                    </a:rPr>
                                    <m:t>𝒓</m:t>
                                  </m:r>
                                </m:sub>
                              </m:sSub>
                            </m:e>
                          </m:d>
                        </m:den>
                      </m:f>
                      <m:r>
                        <a:rPr lang="en-US" altLang="ko-KR" b="0" i="1" smtClean="0">
                          <a:latin typeface="Cambria Math" panose="02040503050406030204" pitchFamily="18" charset="0"/>
                          <a:ea typeface="Cambria Math" panose="02040503050406030204" pitchFamily="18" charset="0"/>
                        </a:rPr>
                        <m:t> ≈ </m:t>
                      </m:r>
                      <m:f>
                        <m:fPr>
                          <m:ctrlPr>
                            <a:rPr lang="en-US" altLang="ko-KR" b="0" i="1" smtClean="0">
                              <a:solidFill>
                                <a:schemeClr val="tx1"/>
                              </a:solidFill>
                              <a:latin typeface="Cambria Math" panose="02040503050406030204" pitchFamily="18" charset="0"/>
                              <a:ea typeface="Cambria Math" panose="02040503050406030204" pitchFamily="18" charset="0"/>
                            </a:rPr>
                          </m:ctrlPr>
                        </m:fPr>
                        <m:num>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𝑐𝑙𝑜𝑐𝑘</m:t>
                              </m:r>
                            </m:sub>
                          </m:sSub>
                          <m:sSubSup>
                            <m:sSubSupPr>
                              <m:ctrlPr>
                                <a:rPr lang="en-US" altLang="ko-KR" b="0" i="1" smtClean="0">
                                  <a:solidFill>
                                    <a:schemeClr val="tx1"/>
                                  </a:solidFill>
                                  <a:latin typeface="Cambria Math" panose="02040503050406030204" pitchFamily="18" charset="0"/>
                                  <a:ea typeface="Cambria Math" panose="02040503050406030204" pitchFamily="18" charset="0"/>
                                </a:rPr>
                              </m:ctrlPr>
                            </m:sSubSup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𝑎</m:t>
                              </m:r>
                            </m:sub>
                            <m:sup>
                              <m:r>
                                <a:rPr lang="en-US" altLang="ko-KR" b="0" i="1" smtClean="0">
                                  <a:solidFill>
                                    <a:schemeClr val="tx1"/>
                                  </a:solidFill>
                                  <a:latin typeface="Cambria Math" panose="02040503050406030204" pitchFamily="18" charset="0"/>
                                  <a:ea typeface="Cambria Math" panose="02040503050406030204" pitchFamily="18" charset="0"/>
                                </a:rPr>
                                <m:t>𝑚</m:t>
                              </m:r>
                            </m:sup>
                          </m:sSubSup>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𝑒</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𝑚𝑙</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𝐶</m:t>
                              </m:r>
                            </m:e>
                            <m:sub>
                              <m:r>
                                <a:rPr lang="en-US" altLang="ko-KR" b="0" i="1" smtClean="0">
                                  <a:solidFill>
                                    <a:schemeClr val="tx1"/>
                                  </a:solidFill>
                                  <a:latin typeface="Cambria Math" panose="02040503050406030204" pitchFamily="18" charset="0"/>
                                  <a:ea typeface="Cambria Math" panose="02040503050406030204" pitchFamily="18" charset="0"/>
                                </a:rPr>
                                <m:t>𝑝𝑎</m:t>
                              </m:r>
                            </m:sub>
                          </m:sSub>
                          <m:r>
                            <a:rPr lang="en-US" altLang="ko-KR" b="0" i="1" smtClean="0">
                              <a:solidFill>
                                <a:schemeClr val="tx1"/>
                              </a:solidFill>
                              <a:latin typeface="Cambria Math" panose="02040503050406030204" pitchFamily="18" charset="0"/>
                              <a:ea typeface="Cambria Math" panose="02040503050406030204" pitchFamily="18" charset="0"/>
                            </a:rPr>
                            <m:t>)</m:t>
                          </m:r>
                        </m:num>
                        <m:den>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𝑓</m:t>
                              </m:r>
                            </m:e>
                            <m:sub>
                              <m:r>
                                <a:rPr lang="en-US" altLang="ko-KR" b="0" i="1" smtClean="0">
                                  <a:solidFill>
                                    <a:schemeClr val="tx1"/>
                                  </a:solidFill>
                                  <a:latin typeface="Cambria Math" panose="02040503050406030204" pitchFamily="18" charset="0"/>
                                  <a:ea typeface="Cambria Math" panose="02040503050406030204" pitchFamily="18" charset="0"/>
                                </a:rPr>
                                <m:t>𝑐𝑎𝑙𝑖𝑏</m:t>
                              </m:r>
                            </m:sub>
                          </m:sSub>
                          <m:d>
                            <m:dPr>
                              <m:begChr m:val="⟨"/>
                              <m:endChr m:val="⟩"/>
                              <m:ctrlPr>
                                <a:rPr lang="en-US" altLang="ko-KR" b="0" i="1" smtClean="0">
                                  <a:solidFill>
                                    <a:schemeClr val="tx1"/>
                                  </a:solidFill>
                                  <a:latin typeface="Cambria Math" panose="02040503050406030204" pitchFamily="18" charset="0"/>
                                  <a:ea typeface="Cambria Math" panose="02040503050406030204" pitchFamily="18" charset="0"/>
                                </a:rPr>
                              </m:ctrlPr>
                            </m:dPr>
                            <m:e>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ko-KR" altLang="en-US" b="0" i="1" smtClean="0">
                                      <a:solidFill>
                                        <a:schemeClr val="tx1"/>
                                      </a:solidFill>
                                      <a:latin typeface="Cambria Math" panose="02040503050406030204" pitchFamily="18" charset="0"/>
                                      <a:ea typeface="Cambria Math" panose="02040503050406030204" pitchFamily="18" charset="0"/>
                                    </a:rPr>
                                    <m:t>𝜔</m:t>
                                  </m:r>
                                </m:e>
                                <m:sub>
                                  <m:r>
                                    <a:rPr lang="en-US" altLang="ko-KR" b="0" i="1" smtClean="0">
                                      <a:solidFill>
                                        <a:schemeClr val="tx1"/>
                                      </a:solidFill>
                                      <a:latin typeface="Cambria Math" panose="02040503050406030204" pitchFamily="18" charset="0"/>
                                      <a:ea typeface="Cambria Math" panose="02040503050406030204" pitchFamily="18" charset="0"/>
                                    </a:rPr>
                                    <m:t>𝑝</m:t>
                                  </m:r>
                                </m:sub>
                              </m:sSub>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r>
                                <a:rPr lang="en-US" altLang="ko-KR" b="0" i="1" smtClean="0">
                                  <a:solidFill>
                                    <a:schemeClr val="tx1"/>
                                  </a:solidFill>
                                  <a:latin typeface="Cambria Math" panose="02040503050406030204" pitchFamily="18" charset="0"/>
                                  <a:ea typeface="Cambria Math" panose="02040503050406030204" pitchFamily="18" charset="0"/>
                                </a:rPr>
                                <m:t> ×</m:t>
                              </m:r>
                              <m:r>
                                <a:rPr lang="en-US" altLang="ko-KR" b="0" i="1" smtClean="0">
                                  <a:solidFill>
                                    <a:schemeClr val="tx1"/>
                                  </a:solidFill>
                                  <a:latin typeface="Cambria Math" panose="02040503050406030204" pitchFamily="18" charset="0"/>
                                  <a:ea typeface="Cambria Math" panose="02040503050406030204" pitchFamily="18" charset="0"/>
                                </a:rPr>
                                <m:t>𝑀</m:t>
                              </m:r>
                              <m:d>
                                <m:dPr>
                                  <m:ctrlPr>
                                    <a:rPr lang="en-US" altLang="ko-KR" b="0" i="1" smtClean="0">
                                      <a:solidFill>
                                        <a:schemeClr val="tx1"/>
                                      </a:solidFill>
                                      <a:latin typeface="Cambria Math" panose="02040503050406030204" pitchFamily="18" charset="0"/>
                                      <a:ea typeface="Cambria Math" panose="02040503050406030204" pitchFamily="18" charset="0"/>
                                    </a:rPr>
                                  </m:ctrlPr>
                                </m:dPr>
                                <m:e>
                                  <m:r>
                                    <a:rPr lang="en-US" altLang="ko-KR" b="0" i="1" smtClean="0">
                                      <a:solidFill>
                                        <a:schemeClr val="tx1"/>
                                      </a:solidFill>
                                      <a:latin typeface="Cambria Math" panose="02040503050406030204" pitchFamily="18" charset="0"/>
                                      <a:ea typeface="Cambria Math" panose="02040503050406030204" pitchFamily="18" charset="0"/>
                                    </a:rPr>
                                    <m:t>𝑥</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𝑦</m:t>
                                  </m:r>
                                  <m:r>
                                    <a:rPr lang="en-US" altLang="ko-KR" b="0" i="1" smtClean="0">
                                      <a:solidFill>
                                        <a:schemeClr val="tx1"/>
                                      </a:solidFill>
                                      <a:latin typeface="Cambria Math" panose="02040503050406030204" pitchFamily="18" charset="0"/>
                                      <a:ea typeface="Cambria Math" panose="02040503050406030204" pitchFamily="18" charset="0"/>
                                    </a:rPr>
                                    <m:t>, </m:t>
                                  </m:r>
                                  <m:r>
                                    <a:rPr lang="ko-KR" altLang="en-US" b="0" i="1" smtClean="0">
                                      <a:solidFill>
                                        <a:schemeClr val="tx1"/>
                                      </a:solidFill>
                                      <a:latin typeface="Cambria Math" panose="02040503050406030204" pitchFamily="18" charset="0"/>
                                      <a:ea typeface="Cambria Math" panose="02040503050406030204" pitchFamily="18" charset="0"/>
                                    </a:rPr>
                                    <m:t>𝜙</m:t>
                                  </m:r>
                                </m:e>
                              </m:d>
                            </m:e>
                          </m:d>
                          <m:r>
                            <a:rPr lang="en-US" altLang="ko-KR" b="0" i="1" smtClean="0">
                              <a:solidFill>
                                <a:schemeClr val="tx1"/>
                              </a:solidFill>
                              <a:latin typeface="Cambria Math" panose="02040503050406030204" pitchFamily="18" charset="0"/>
                              <a:ea typeface="Cambria Math" panose="02040503050406030204" pitchFamily="18" charset="0"/>
                            </a:rPr>
                            <m:t>(1+</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𝑘</m:t>
                              </m:r>
                            </m:sub>
                          </m:sSub>
                          <m:r>
                            <a:rPr lang="en-US" altLang="ko-KR" b="0" i="1" smtClean="0">
                              <a:solidFill>
                                <a:schemeClr val="tx1"/>
                              </a:solidFill>
                              <a:latin typeface="Cambria Math" panose="02040503050406030204" pitchFamily="18" charset="0"/>
                              <a:ea typeface="Cambria Math" panose="02040503050406030204" pitchFamily="18" charset="0"/>
                            </a:rPr>
                            <m:t>+</m:t>
                          </m:r>
                          <m:sSub>
                            <m:sSubPr>
                              <m:ctrlPr>
                                <a:rPr lang="en-US" altLang="ko-KR" b="0" i="1" smtClean="0">
                                  <a:solidFill>
                                    <a:schemeClr val="tx1"/>
                                  </a:solidFill>
                                  <a:latin typeface="Cambria Math" panose="02040503050406030204" pitchFamily="18" charset="0"/>
                                  <a:ea typeface="Cambria Math" panose="02040503050406030204" pitchFamily="18" charset="0"/>
                                </a:rPr>
                              </m:ctrlPr>
                            </m:sSubPr>
                            <m:e>
                              <m:r>
                                <a:rPr lang="en-US" altLang="ko-KR" b="0" i="1" smtClean="0">
                                  <a:solidFill>
                                    <a:schemeClr val="tx1"/>
                                  </a:solidFill>
                                  <a:latin typeface="Cambria Math" panose="02040503050406030204" pitchFamily="18" charset="0"/>
                                  <a:ea typeface="Cambria Math" panose="02040503050406030204" pitchFamily="18" charset="0"/>
                                </a:rPr>
                                <m:t>𝐵</m:t>
                              </m:r>
                            </m:e>
                            <m:sub>
                              <m:r>
                                <a:rPr lang="en-US" altLang="ko-KR" b="0" i="1" smtClean="0">
                                  <a:solidFill>
                                    <a:schemeClr val="tx1"/>
                                  </a:solidFill>
                                  <a:latin typeface="Cambria Math" panose="02040503050406030204" pitchFamily="18" charset="0"/>
                                  <a:ea typeface="Cambria Math" panose="02040503050406030204" pitchFamily="18" charset="0"/>
                                </a:rPr>
                                <m:t>𝑞</m:t>
                              </m:r>
                            </m:sub>
                          </m:sSub>
                          <m:r>
                            <a:rPr lang="en-US" altLang="ko-KR" b="0" i="1" smtClean="0">
                              <a:solidFill>
                                <a:schemeClr val="tx1"/>
                              </a:solidFill>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10" name="TextBox 9">
                <a:extLst>
                  <a:ext uri="{FF2B5EF4-FFF2-40B4-BE49-F238E27FC236}">
                    <a16:creationId xmlns:a16="http://schemas.microsoft.com/office/drawing/2014/main" id="{BE688D8A-7AA6-A6B0-D349-3E458DB1EC38}"/>
                  </a:ext>
                </a:extLst>
              </p:cNvPr>
              <p:cNvSpPr txBox="1">
                <a:spLocks noRot="1" noChangeAspect="1" noMove="1" noResize="1" noEditPoints="1" noAdjustHandles="1" noChangeArrowheads="1" noChangeShapeType="1" noTextEdit="1"/>
              </p:cNvSpPr>
              <p:nvPr/>
            </p:nvSpPr>
            <p:spPr>
              <a:xfrm>
                <a:off x="5762660" y="221916"/>
                <a:ext cx="6266780" cy="638060"/>
              </a:xfrm>
              <a:prstGeom prst="rect">
                <a:avLst/>
              </a:prstGeom>
              <a:blipFill>
                <a:blip r:embed="rId4"/>
                <a:stretch>
                  <a:fillRect/>
                </a:stretch>
              </a:blipFill>
              <a:ln>
                <a:solidFill>
                  <a:srgbClr val="FF0000"/>
                </a:solidFill>
              </a:ln>
            </p:spPr>
            <p:txBody>
              <a:bodyPr/>
              <a:lstStyle/>
              <a:p>
                <a:r>
                  <a:rPr lang="ko-KR" altLang="en-US">
                    <a:noFill/>
                  </a:rPr>
                  <a:t> </a:t>
                </a:r>
              </a:p>
            </p:txBody>
          </p:sp>
        </mc:Fallback>
      </mc:AlternateContent>
      <p:sp>
        <p:nvSpPr>
          <p:cNvPr id="13" name="TextBox 12">
            <a:extLst>
              <a:ext uri="{FF2B5EF4-FFF2-40B4-BE49-F238E27FC236}">
                <a16:creationId xmlns:a16="http://schemas.microsoft.com/office/drawing/2014/main" id="{46C3FF8A-F34D-D10B-8F64-DDF6F1A9CCEA}"/>
              </a:ext>
            </a:extLst>
          </p:cNvPr>
          <p:cNvSpPr txBox="1"/>
          <p:nvPr/>
        </p:nvSpPr>
        <p:spPr>
          <a:xfrm>
            <a:off x="5562600" y="2178759"/>
            <a:ext cx="6629400" cy="3139321"/>
          </a:xfrm>
          <a:prstGeom prst="rect">
            <a:avLst/>
          </a:prstGeom>
          <a:noFill/>
        </p:spPr>
        <p:txBody>
          <a:bodyPr wrap="square" rtlCol="0">
            <a:spAutoFit/>
          </a:bodyPr>
          <a:lstStyle/>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Kickers are operated at ~220 G and creates a 150 ns pulse that rings</a:t>
            </a: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Cover about 8.5% of the storage ring azimuth</a:t>
            </a: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After the pulse, eddy currents are induced and perturbs the magnetic field during the measurement period</a:t>
            </a:r>
          </a:p>
          <a:p>
            <a:pPr marL="285750" indent="-285750">
              <a:buFont typeface="Arial" panose="020B0604020202020204" pitchFamily="34" charset="0"/>
              <a:buChar char="•"/>
            </a:pPr>
            <a:endPar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endParaRPr>
          </a:p>
          <a:p>
            <a:pPr marL="285750" indent="-285750">
              <a:buFont typeface="Arial" panose="020B0604020202020204" pitchFamily="34" charset="0"/>
              <a:buChar char="•"/>
            </a:pPr>
            <a:r>
              <a:rPr lang="en-US" altLang="ko-KR" sz="1800" dirty="0">
                <a:solidFill>
                  <a:schemeClr val="accent6">
                    <a:lumMod val="50000"/>
                  </a:schemeClr>
                </a:solidFill>
                <a:latin typeface="Futura Condensed Medium" panose="020B0602020204020303" pitchFamily="34" charset="-79"/>
                <a:cs typeface="Futura Condensed Medium" panose="020B0602020204020303" pitchFamily="34" charset="-79"/>
              </a:rPr>
              <a:t>Correction is measured using a Faraday magnetometer designed using no metal</a:t>
            </a:r>
          </a:p>
          <a:p>
            <a:endParaRPr lang="ko-KR" altLang="en-US" dirty="0"/>
          </a:p>
        </p:txBody>
      </p:sp>
      <p:pic>
        <p:nvPicPr>
          <p:cNvPr id="12" name="table">
            <a:extLst>
              <a:ext uri="{FF2B5EF4-FFF2-40B4-BE49-F238E27FC236}">
                <a16:creationId xmlns:a16="http://schemas.microsoft.com/office/drawing/2014/main" id="{8B1ACCF2-0F88-119D-46C4-29DB5ECFD0CA}"/>
              </a:ext>
            </a:extLst>
          </p:cNvPr>
          <p:cNvPicPr>
            <a:picLocks noChangeAspect="1"/>
          </p:cNvPicPr>
          <p:nvPr/>
        </p:nvPicPr>
        <p:blipFill>
          <a:blip r:embed="rId5"/>
          <a:stretch>
            <a:fillRect/>
          </a:stretch>
        </p:blipFill>
        <p:spPr>
          <a:xfrm>
            <a:off x="1347981" y="5663571"/>
            <a:ext cx="3275994" cy="741680"/>
          </a:xfrm>
          <a:prstGeom prst="rect">
            <a:avLst/>
          </a:prstGeom>
        </p:spPr>
      </p:pic>
    </p:spTree>
    <p:extLst>
      <p:ext uri="{BB962C8B-B14F-4D97-AF65-F5344CB8AC3E}">
        <p14:creationId xmlns:p14="http://schemas.microsoft.com/office/powerpoint/2010/main" val="1152907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53</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Uncertainty Analysis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Major Concern (Hilbert Transform)</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98120" y="1780222"/>
                <a:ext cx="10819009" cy="2031325"/>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Cambria Math" panose="02040503050406030204" pitchFamily="18" charset="0"/>
                  </a:rPr>
                  <a:t>The statistical uncertainty of </a:t>
                </a:r>
                <a14:m>
                  <m:oMath xmlns:m="http://schemas.openxmlformats.org/officeDocument/2006/math">
                    <m:acc>
                      <m:accPr>
                        <m:chr m:val="̅"/>
                        <m:ctrlPr>
                          <a:rPr lang="en-US" altLang="ko-KR" i="1" smtClean="0">
                            <a:latin typeface="Cambria Math" panose="02040503050406030204" pitchFamily="18" charset="0"/>
                          </a:rPr>
                        </m:ctrlPr>
                      </m:accPr>
                      <m:e>
                        <m:r>
                          <a:rPr lang="ko-KR" altLang="en-US" i="1" smtClean="0">
                            <a:latin typeface="Cambria Math" panose="02040503050406030204" pitchFamily="18" charset="0"/>
                          </a:rPr>
                          <m:t>𝜔</m:t>
                        </m:r>
                      </m:e>
                    </m:acc>
                  </m:oMath>
                </a14:m>
                <a:r>
                  <a:rPr lang="en-US" altLang="ko-KR" b="0" dirty="0">
                    <a:latin typeface="Cambria Math" panose="02040503050406030204" pitchFamily="18" charset="0"/>
                  </a:rPr>
                  <a:t> extracting using </a:t>
                </a:r>
                <a14:m>
                  <m:oMath xmlns:m="http://schemas.openxmlformats.org/officeDocument/2006/math">
                    <m:f>
                      <m:fPr>
                        <m:type m:val="lin"/>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m:t>
                        </m:r>
                        <m:r>
                          <m:rPr>
                            <m:sty m:val="p"/>
                          </m:rPr>
                          <a:rPr lang="el-GR" altLang="ko-KR" i="1">
                            <a:latin typeface="Cambria Math" panose="02040503050406030204" pitchFamily="18" charset="0"/>
                            <a:ea typeface="Cambria Math" panose="02040503050406030204" pitchFamily="18" charset="0"/>
                          </a:rPr>
                          <m:t>Φ</m:t>
                        </m:r>
                      </m:num>
                      <m:den>
                        <m:r>
                          <a:rPr lang="en-US" altLang="ko-KR" b="0" i="1" smtClean="0">
                            <a:latin typeface="Cambria Math" panose="02040503050406030204" pitchFamily="18" charset="0"/>
                          </a:rPr>
                          <m:t>𝑑𝑡</m:t>
                        </m:r>
                      </m:den>
                    </m:f>
                  </m:oMath>
                </a14:m>
                <a:r>
                  <a:rPr lang="en-US" altLang="ko-KR" b="0" dirty="0">
                    <a:latin typeface="Cambria Math" panose="02040503050406030204" pitchFamily="18" charset="0"/>
                  </a:rPr>
                  <a:t> at </a:t>
                </a:r>
                <a14:m>
                  <m:oMath xmlns:m="http://schemas.openxmlformats.org/officeDocument/2006/math">
                    <m:r>
                      <a:rPr lang="en-US" altLang="ko-KR" b="0" i="1" smtClean="0">
                        <a:latin typeface="Cambria Math" panose="02040503050406030204" pitchFamily="18" charset="0"/>
                      </a:rPr>
                      <m:t>𝑡</m:t>
                    </m:r>
                    <m:r>
                      <a:rPr lang="en-US" altLang="ko-KR" b="0" i="1" smtClean="0">
                        <a:latin typeface="Cambria Math" panose="02040503050406030204" pitchFamily="18" charset="0"/>
                      </a:rPr>
                      <m:t>=0</m:t>
                    </m:r>
                  </m:oMath>
                </a14:m>
                <a:r>
                  <a:rPr lang="en-US" altLang="ko-KR" b="0" dirty="0">
                    <a:latin typeface="Cambria Math" panose="02040503050406030204" pitchFamily="18" charset="0"/>
                  </a:rPr>
                  <a:t>.</a:t>
                </a:r>
              </a:p>
              <a:p>
                <a:pPr marL="285750" indent="-285750">
                  <a:buFont typeface="Arial" panose="020B0604020202020204" pitchFamily="34" charset="0"/>
                  <a:buChar char="•"/>
                </a:pPr>
                <a:endParaRPr lang="en-US" altLang="ko-KR" dirty="0">
                  <a:latin typeface="Cambria Math" panose="02040503050406030204" pitchFamily="18" charset="0"/>
                </a:endParaRPr>
              </a:p>
              <a:p>
                <a:pPr marL="285750" indent="-285750">
                  <a:buFont typeface="Arial" panose="020B0604020202020204" pitchFamily="34" charset="0"/>
                  <a:buChar char="•"/>
                </a:pPr>
                <a:r>
                  <a:rPr lang="en-US" altLang="ko-KR" dirty="0">
                    <a:latin typeface="Cambria Math" panose="02040503050406030204" pitchFamily="18" charset="0"/>
                  </a:rPr>
                  <a:t>The accuracy of </a:t>
                </a:r>
                <a14:m>
                  <m:oMath xmlns:m="http://schemas.openxmlformats.org/officeDocument/2006/math">
                    <m:acc>
                      <m:accPr>
                        <m:chr m:val="̅"/>
                        <m:ctrlPr>
                          <a:rPr lang="en-US" altLang="ko-KR" i="1" smtClean="0">
                            <a:latin typeface="Cambria Math" panose="02040503050406030204" pitchFamily="18" charset="0"/>
                          </a:rPr>
                        </m:ctrlPr>
                      </m:accPr>
                      <m:e>
                        <m:r>
                          <a:rPr lang="ko-KR" altLang="en-US" i="1" smtClean="0">
                            <a:latin typeface="Cambria Math" panose="02040503050406030204" pitchFamily="18" charset="0"/>
                          </a:rPr>
                          <m:t>𝜔</m:t>
                        </m:r>
                      </m:e>
                    </m:acc>
                  </m:oMath>
                </a14:m>
                <a:r>
                  <a:rPr lang="en-US" altLang="ko-KR" dirty="0">
                    <a:latin typeface="Cambria Math" panose="02040503050406030204" pitchFamily="18" charset="0"/>
                  </a:rPr>
                  <a:t> extraction using using </a:t>
                </a:r>
                <a14:m>
                  <m:oMath xmlns:m="http://schemas.openxmlformats.org/officeDocument/2006/math">
                    <m:f>
                      <m:fPr>
                        <m:type m:val="lin"/>
                        <m:ctrlPr>
                          <a:rPr lang="en-US" altLang="ko-KR" i="1">
                            <a:latin typeface="Cambria Math" panose="02040503050406030204" pitchFamily="18" charset="0"/>
                          </a:rPr>
                        </m:ctrlPr>
                      </m:fPr>
                      <m:num>
                        <m:r>
                          <a:rPr lang="en-US" altLang="ko-KR" i="1">
                            <a:latin typeface="Cambria Math" panose="02040503050406030204" pitchFamily="18" charset="0"/>
                          </a:rPr>
                          <m:t>𝑑</m:t>
                        </m:r>
                        <m:r>
                          <m:rPr>
                            <m:sty m:val="p"/>
                          </m:rPr>
                          <a:rPr lang="el-GR" altLang="ko-KR" i="1">
                            <a:latin typeface="Cambria Math" panose="02040503050406030204" pitchFamily="18" charset="0"/>
                            <a:ea typeface="Cambria Math" panose="02040503050406030204" pitchFamily="18" charset="0"/>
                          </a:rPr>
                          <m:t>Φ</m:t>
                        </m:r>
                      </m:num>
                      <m:den>
                        <m:r>
                          <a:rPr lang="en-US" altLang="ko-KR" i="1">
                            <a:latin typeface="Cambria Math" panose="02040503050406030204" pitchFamily="18" charset="0"/>
                          </a:rPr>
                          <m:t>𝑑𝑡</m:t>
                        </m:r>
                      </m:den>
                    </m:f>
                  </m:oMath>
                </a14:m>
                <a:r>
                  <a:rPr lang="en-US" altLang="ko-KR" dirty="0">
                    <a:latin typeface="Cambria Math" panose="02040503050406030204" pitchFamily="18" charset="0"/>
                  </a:rPr>
                  <a:t> at </a:t>
                </a:r>
                <a14:m>
                  <m:oMath xmlns:m="http://schemas.openxmlformats.org/officeDocument/2006/math">
                    <m:r>
                      <a:rPr lang="en-US" altLang="ko-KR" i="1">
                        <a:latin typeface="Cambria Math" panose="02040503050406030204" pitchFamily="18" charset="0"/>
                      </a:rPr>
                      <m:t>𝑡</m:t>
                    </m:r>
                    <m:r>
                      <a:rPr lang="en-US" altLang="ko-KR" i="1">
                        <a:latin typeface="Cambria Math" panose="02040503050406030204" pitchFamily="18" charset="0"/>
                      </a:rPr>
                      <m:t>=0</m:t>
                    </m:r>
                  </m:oMath>
                </a14:m>
                <a:r>
                  <a:rPr lang="en-US" altLang="ko-KR" dirty="0">
                    <a:latin typeface="Cambria Math" panose="02040503050406030204" pitchFamily="18" charset="0"/>
                  </a:rPr>
                  <a:t>.</a:t>
                </a:r>
              </a:p>
              <a:p>
                <a:pPr marL="285750" indent="-285750">
                  <a:buFont typeface="Arial" panose="020B0604020202020204" pitchFamily="34" charset="0"/>
                  <a:buChar char="•"/>
                </a:pPr>
                <a:endParaRPr lang="en-US" altLang="ko-KR" b="0" dirty="0">
                  <a:latin typeface="Cambria Math" panose="02040503050406030204" pitchFamily="18" charset="0"/>
                </a:endParaRPr>
              </a:p>
              <a:p>
                <a:pPr marL="285750" indent="-285750">
                  <a:buFont typeface="Arial" panose="020B0604020202020204" pitchFamily="34" charset="0"/>
                  <a:buChar char="•"/>
                </a:pPr>
                <a:r>
                  <a:rPr lang="en-US" altLang="ko-KR" b="0" dirty="0">
                    <a:latin typeface="Cambria Math" panose="02040503050406030204" pitchFamily="18" charset="0"/>
                  </a:rPr>
                  <a:t>The systematic uncertainty for azimuthally averaged field</a:t>
                </a:r>
                <a:endParaRPr lang="en-US" altLang="ko-KR" dirty="0">
                  <a:latin typeface="Cambria Math" panose="02040503050406030204" pitchFamily="18" charset="0"/>
                </a:endParaRPr>
              </a:p>
              <a:p>
                <a:pPr marL="285750" indent="-285750">
                  <a:buFont typeface="Arial" panose="020B0604020202020204" pitchFamily="34" charset="0"/>
                  <a:buChar char="•"/>
                </a:pPr>
                <a:endParaRPr lang="en-US" altLang="ko-KR" b="0" dirty="0">
                  <a:latin typeface="Cambria Math" panose="02040503050406030204" pitchFamily="18" charset="0"/>
                </a:endParaRPr>
              </a:p>
              <a:p>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98120" y="1780222"/>
                <a:ext cx="10819009" cy="2031325"/>
              </a:xfrm>
              <a:prstGeom prst="rect">
                <a:avLst/>
              </a:prstGeom>
              <a:blipFill>
                <a:blip r:embed="rId2"/>
                <a:stretch>
                  <a:fillRect l="-394" t="-21021"/>
                </a:stretch>
              </a:blipFill>
            </p:spPr>
            <p:txBody>
              <a:bodyPr/>
              <a:lstStyle/>
              <a:p>
                <a:r>
                  <a:rPr lang="ko-KR" altLang="en-US">
                    <a:noFill/>
                  </a:rPr>
                  <a:t> </a:t>
                </a:r>
              </a:p>
            </p:txBody>
          </p:sp>
        </mc:Fallback>
      </mc:AlternateContent>
      <p:sp>
        <p:nvSpPr>
          <p:cNvPr id="6" name="Rectangle 5">
            <a:extLst>
              <a:ext uri="{FF2B5EF4-FFF2-40B4-BE49-F238E27FC236}">
                <a16:creationId xmlns:a16="http://schemas.microsoft.com/office/drawing/2014/main" id="{EC6926D9-3C59-547D-CFF3-83B0882F6F51}"/>
              </a:ext>
            </a:extLst>
          </p:cNvPr>
          <p:cNvSpPr/>
          <p:nvPr/>
        </p:nvSpPr>
        <p:spPr>
          <a:xfrm>
            <a:off x="782638" y="4272798"/>
            <a:ext cx="4686300" cy="7905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Picture 11">
            <a:extLst>
              <a:ext uri="{FF2B5EF4-FFF2-40B4-BE49-F238E27FC236}">
                <a16:creationId xmlns:a16="http://schemas.microsoft.com/office/drawing/2014/main" id="{F690576D-1528-BA3F-6D85-A6A05FF94DF3}"/>
              </a:ext>
            </a:extLst>
          </p:cNvPr>
          <p:cNvPicPr>
            <a:picLocks noChangeAspect="1"/>
          </p:cNvPicPr>
          <p:nvPr/>
        </p:nvPicPr>
        <p:blipFill>
          <a:blip r:embed="rId3"/>
          <a:stretch>
            <a:fillRect/>
          </a:stretch>
        </p:blipFill>
        <p:spPr>
          <a:xfrm>
            <a:off x="6059488" y="3654459"/>
            <a:ext cx="5516208" cy="285898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36EA1D-6C75-7C98-5F50-6D9923A2B6BA}"/>
                  </a:ext>
                </a:extLst>
              </p:cNvPr>
              <p:cNvSpPr txBox="1"/>
              <p:nvPr/>
            </p:nvSpPr>
            <p:spPr>
              <a:xfrm>
                <a:off x="934717" y="4363524"/>
                <a:ext cx="1663340" cy="5326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ko-KR" altLang="en-US" i="1" smtClean="0">
                          <a:latin typeface="Cambria Math" panose="02040503050406030204" pitchFamily="18" charset="0"/>
                        </a:rPr>
                        <m:t>𝜔</m:t>
                      </m:r>
                      <m:r>
                        <a:rPr lang="en-US" altLang="ko-KR" b="0" i="1" smtClean="0">
                          <a:latin typeface="Cambria Math" panose="02040503050406030204" pitchFamily="18" charset="0"/>
                        </a:rPr>
                        <m:t>= </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m:t>
                          </m:r>
                          <m:r>
                            <m:rPr>
                              <m:sty m:val="p"/>
                            </m:rPr>
                            <a:rPr lang="el-GR" altLang="ko-KR" b="0" i="1" smtClean="0">
                              <a:latin typeface="Cambria Math" panose="02040503050406030204" pitchFamily="18" charset="0"/>
                              <a:ea typeface="Cambria Math" panose="02040503050406030204" pitchFamily="18" charset="0"/>
                            </a:rPr>
                            <m:t>Φ</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rPr>
                            <m:t>𝑑𝑡</m:t>
                          </m:r>
                        </m:den>
                      </m:f>
                      <m:sSub>
                        <m:sSubPr>
                          <m:ctrlPr>
                            <a:rPr lang="en-US" altLang="ko-KR" b="0" i="1" smtClean="0">
                              <a:latin typeface="Cambria Math" panose="02040503050406030204" pitchFamily="18" charset="0"/>
                            </a:rPr>
                          </m:ctrlPr>
                        </m:sSubPr>
                        <m:e>
                          <m:d>
                            <m:dPr>
                              <m:begChr m:val=""/>
                              <m:endChr m:val="|"/>
                              <m:ctrlPr>
                                <a:rPr lang="en-US" altLang="ko-KR" b="0" i="1" smtClean="0">
                                  <a:latin typeface="Cambria Math" panose="02040503050406030204" pitchFamily="18" charset="0"/>
                                </a:rPr>
                              </m:ctrlPr>
                            </m:dPr>
                            <m:e>
                              <m:r>
                                <a:rPr lang="ko-KR" altLang="en-US">
                                  <a:latin typeface="Cambria Math" panose="02040503050406030204" pitchFamily="18" charset="0"/>
                                </a:rPr>
                                <m:t>​</m:t>
                              </m:r>
                            </m:e>
                          </m:d>
                        </m:e>
                        <m:sub>
                          <m:r>
                            <a:rPr lang="en-US" altLang="ko-KR" b="0" i="1" smtClean="0">
                              <a:latin typeface="Cambria Math" panose="02040503050406030204" pitchFamily="18" charset="0"/>
                            </a:rPr>
                            <m:t>𝑡</m:t>
                          </m:r>
                          <m:r>
                            <a:rPr lang="en-US" altLang="ko-KR" b="0" i="1" smtClean="0">
                              <a:latin typeface="Cambria Math" panose="02040503050406030204" pitchFamily="18" charset="0"/>
                            </a:rPr>
                            <m:t>=0</m:t>
                          </m:r>
                        </m:sub>
                      </m:sSub>
                      <m:r>
                        <a:rPr lang="en-US" altLang="ko-KR" b="0" i="1" smtClean="0">
                          <a:latin typeface="Cambria Math" panose="02040503050406030204" pitchFamily="18" charset="0"/>
                        </a:rPr>
                        <m:t> </m:t>
                      </m:r>
                    </m:oMath>
                  </m:oMathPara>
                </a14:m>
                <a:endParaRPr lang="ko-KR" altLang="en-US" dirty="0"/>
              </a:p>
            </p:txBody>
          </p:sp>
        </mc:Choice>
        <mc:Fallback xmlns="">
          <p:sp>
            <p:nvSpPr>
              <p:cNvPr id="13" name="TextBox 12">
                <a:extLst>
                  <a:ext uri="{FF2B5EF4-FFF2-40B4-BE49-F238E27FC236}">
                    <a16:creationId xmlns:a16="http://schemas.microsoft.com/office/drawing/2014/main" id="{4E36EA1D-6C75-7C98-5F50-6D9923A2B6BA}"/>
                  </a:ext>
                </a:extLst>
              </p:cNvPr>
              <p:cNvSpPr txBox="1">
                <a:spLocks noRot="1" noChangeAspect="1" noMove="1" noResize="1" noEditPoints="1" noAdjustHandles="1" noChangeArrowheads="1" noChangeShapeType="1" noTextEdit="1"/>
              </p:cNvSpPr>
              <p:nvPr/>
            </p:nvSpPr>
            <p:spPr>
              <a:xfrm>
                <a:off x="934717" y="4363524"/>
                <a:ext cx="1663340" cy="532646"/>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F9F75B8-CAD4-F004-FADA-BFD922387B9F}"/>
                  </a:ext>
                </a:extLst>
              </p:cNvPr>
              <p:cNvSpPr txBox="1"/>
              <p:nvPr/>
            </p:nvSpPr>
            <p:spPr>
              <a:xfrm>
                <a:off x="2941234" y="4491347"/>
                <a:ext cx="2265044" cy="276999"/>
              </a:xfrm>
              <a:prstGeom prst="rect">
                <a:avLst/>
              </a:prstGeom>
              <a:noFill/>
            </p:spPr>
            <p:txBody>
              <a:bodyPr wrap="none" lIns="0" tIns="0" rIns="0" bIns="0" rtlCol="0">
                <a:spAutoFit/>
              </a:bodyPr>
              <a:lstStyle/>
              <a:p>
                <a14:m>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Φ</m:t>
                    </m:r>
                  </m:oMath>
                </a14:m>
                <a:r>
                  <a:rPr lang="en-US" altLang="ko-KR" dirty="0"/>
                  <a:t>(t) = Phase Function</a:t>
                </a:r>
                <a:endParaRPr lang="ko-KR" altLang="en-US" dirty="0"/>
              </a:p>
            </p:txBody>
          </p:sp>
        </mc:Choice>
        <mc:Fallback xmlns="">
          <p:sp>
            <p:nvSpPr>
              <p:cNvPr id="16" name="TextBox 15">
                <a:extLst>
                  <a:ext uri="{FF2B5EF4-FFF2-40B4-BE49-F238E27FC236}">
                    <a16:creationId xmlns:a16="http://schemas.microsoft.com/office/drawing/2014/main" id="{EF9F75B8-CAD4-F004-FADA-BFD922387B9F}"/>
                  </a:ext>
                </a:extLst>
              </p:cNvPr>
              <p:cNvSpPr txBox="1">
                <a:spLocks noRot="1" noChangeAspect="1" noMove="1" noResize="1" noEditPoints="1" noAdjustHandles="1" noChangeArrowheads="1" noChangeShapeType="1" noTextEdit="1"/>
              </p:cNvSpPr>
              <p:nvPr/>
            </p:nvSpPr>
            <p:spPr>
              <a:xfrm>
                <a:off x="2941234" y="4491347"/>
                <a:ext cx="2265044" cy="276999"/>
              </a:xfrm>
              <a:prstGeom prst="rect">
                <a:avLst/>
              </a:prstGeom>
              <a:blipFill>
                <a:blip r:embed="rId5"/>
                <a:stretch>
                  <a:fillRect l="-3495" t="-28889" r="-5914" b="-5111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403235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1C77D1-1950-CA44-1DFE-A755C90301DB}"/>
              </a:ext>
            </a:extLst>
          </p:cNvPr>
          <p:cNvPicPr>
            <a:picLocks noChangeAspect="1"/>
          </p:cNvPicPr>
          <p:nvPr/>
        </p:nvPicPr>
        <p:blipFill>
          <a:blip r:embed="rId2"/>
          <a:stretch>
            <a:fillRect/>
          </a:stretch>
        </p:blipFill>
        <p:spPr>
          <a:xfrm>
            <a:off x="-9066" y="1907029"/>
            <a:ext cx="7131692" cy="3941485"/>
          </a:xfrm>
          <a:prstGeom prst="rect">
            <a:avLst/>
          </a:prstGeom>
        </p:spPr>
      </p:pic>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54</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Uncertainty Analysis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Statistical Uncertainty </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284750-36F9-5EE0-0889-0C49299F4C9B}"/>
              </a:ext>
            </a:extLst>
          </p:cNvPr>
          <p:cNvSpPr txBox="1"/>
          <p:nvPr/>
        </p:nvSpPr>
        <p:spPr>
          <a:xfrm>
            <a:off x="7122626" y="2005545"/>
            <a:ext cx="5069374" cy="369331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Depends on predominantly the length of the fit range</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Use </a:t>
            </a:r>
            <a:r>
              <a:rPr lang="en-US" altLang="ko-KR" b="1" i="1" dirty="0"/>
              <a:t>stepper run</a:t>
            </a:r>
          </a:p>
          <a:p>
            <a:pPr marL="742950" lvl="1" indent="-285750">
              <a:buFont typeface="Arial" panose="020B0604020202020204" pitchFamily="34" charset="0"/>
              <a:buChar char="•"/>
            </a:pPr>
            <a:endParaRPr lang="en-US" altLang="ko-KR" dirty="0"/>
          </a:p>
          <a:p>
            <a:pPr marL="742950" lvl="1" indent="-285750">
              <a:buFont typeface="Arial" panose="020B0604020202020204" pitchFamily="34" charset="0"/>
              <a:buChar char="•"/>
            </a:pPr>
            <a:r>
              <a:rPr lang="en-US" altLang="ko-KR" dirty="0"/>
              <a:t>Move</a:t>
            </a:r>
            <a:r>
              <a:rPr lang="ko-KR" altLang="en-US" dirty="0"/>
              <a:t> </a:t>
            </a:r>
            <a:r>
              <a:rPr lang="en-US" altLang="ko-KR" dirty="0"/>
              <a:t>trolley 0.05 degree and stop for a moment and measure the field</a:t>
            </a:r>
          </a:p>
          <a:p>
            <a:pPr marL="742950" lvl="1" indent="-285750">
              <a:buFont typeface="Arial" panose="020B0604020202020204" pitchFamily="34" charset="0"/>
              <a:buChar char="•"/>
            </a:pPr>
            <a:r>
              <a:rPr lang="en-US" altLang="ko-KR" dirty="0"/>
              <a:t>Get rid of any motion effect</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Beside the inflator region, dipole resolution are &lt; 50 ppb around the ring and average resolution about 10 ppb level </a:t>
            </a:r>
          </a:p>
          <a:p>
            <a:endParaRPr lang="ko-KR" altLang="en-US" dirty="0">
              <a:latin typeface="Cambria Math" panose="02040503050406030204" pitchFamily="18" charset="0"/>
            </a:endParaRPr>
          </a:p>
        </p:txBody>
      </p:sp>
    </p:spTree>
    <p:extLst>
      <p:ext uri="{BB962C8B-B14F-4D97-AF65-F5344CB8AC3E}">
        <p14:creationId xmlns:p14="http://schemas.microsoft.com/office/powerpoint/2010/main" val="2745158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55</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Uncertainty Analysis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The Fit Accuracy </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284750-36F9-5EE0-0889-0C49299F4C9B}"/>
                  </a:ext>
                </a:extLst>
              </p:cNvPr>
              <p:cNvSpPr txBox="1"/>
              <p:nvPr/>
            </p:nvSpPr>
            <p:spPr>
              <a:xfrm>
                <a:off x="271778" y="1693675"/>
                <a:ext cx="8550489" cy="3865866"/>
              </a:xfrm>
              <a:prstGeom prst="rect">
                <a:avLst/>
              </a:prstGeom>
              <a:noFill/>
            </p:spPr>
            <p:txBody>
              <a:bodyPr wrap="square" rtlCol="0">
                <a:spAutoFit/>
              </a:bodyPr>
              <a:lstStyle/>
              <a:p>
                <a:r>
                  <a:rPr lang="en-US" altLang="ko-KR" dirty="0">
                    <a:latin typeface="Cambria Math" panose="02040503050406030204" pitchFamily="18" charset="0"/>
                  </a:rPr>
                  <a:t>The fit accuracy : the difference between the extracted </a:t>
                </a:r>
                <a14:m>
                  <m:oMath xmlns:m="http://schemas.openxmlformats.org/officeDocument/2006/math">
                    <m:r>
                      <a:rPr lang="ko-KR" altLang="en-US" i="1" smtClean="0">
                        <a:latin typeface="Cambria Math" panose="02040503050406030204" pitchFamily="18" charset="0"/>
                      </a:rPr>
                      <m:t>𝜔</m:t>
                    </m:r>
                  </m:oMath>
                </a14:m>
                <a:r>
                  <a:rPr lang="ko-KR" altLang="en-US" dirty="0">
                    <a:latin typeface="Cambria Math" panose="02040503050406030204" pitchFamily="18" charset="0"/>
                  </a:rPr>
                  <a:t> </a:t>
                </a:r>
                <a:r>
                  <a:rPr lang="en-US" altLang="ko-KR" dirty="0">
                    <a:latin typeface="Cambria Math" panose="02040503050406030204" pitchFamily="18" charset="0"/>
                  </a:rPr>
                  <a:t>and true frequency </a:t>
                </a: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𝜔</m:t>
                        </m:r>
                      </m:e>
                      <m:sub>
                        <m:r>
                          <a:rPr lang="en-US" altLang="ko-KR" b="0" i="1" smtClean="0">
                            <a:latin typeface="Cambria Math" panose="02040503050406030204" pitchFamily="18" charset="0"/>
                          </a:rPr>
                          <m:t>𝑡𝑟𝑢𝑡h</m:t>
                        </m:r>
                      </m:sub>
                    </m:sSub>
                  </m:oMath>
                </a14:m>
                <a:r>
                  <a:rPr lang="en-US" altLang="ko-KR" dirty="0">
                    <a:latin typeface="Cambria Math" panose="02040503050406030204" pitchFamily="18" charset="0"/>
                  </a:rPr>
                  <a:t> </a:t>
                </a:r>
              </a:p>
              <a:p>
                <a:endParaRPr lang="en-US" altLang="ko-KR" dirty="0">
                  <a:latin typeface="Cambria Math" panose="02040503050406030204" pitchFamily="18" charset="0"/>
                </a:endParaRPr>
              </a:p>
              <a:p>
                <a:pPr marL="285750" indent="-285750">
                  <a:buFont typeface="Arial" panose="020B0604020202020204" pitchFamily="34" charset="0"/>
                  <a:buChar char="•"/>
                </a:pPr>
                <a:r>
                  <a:rPr lang="en-US" altLang="ko-KR" dirty="0">
                    <a:latin typeface="Cambria Math" panose="02040503050406030204" pitchFamily="18" charset="0"/>
                  </a:rPr>
                  <a:t>True frequency, </a:t>
                </a: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𝜔</m:t>
                        </m:r>
                      </m:e>
                      <m:sub>
                        <m:r>
                          <a:rPr lang="en-US" altLang="ko-KR" b="0" i="1" smtClean="0">
                            <a:latin typeface="Cambria Math" panose="02040503050406030204" pitchFamily="18" charset="0"/>
                          </a:rPr>
                          <m:t>𝑡𝑟𝑢𝑡h</m:t>
                        </m:r>
                      </m:sub>
                    </m:sSub>
                  </m:oMath>
                </a14:m>
                <a:r>
                  <a:rPr lang="en-US" altLang="ko-KR" dirty="0">
                    <a:latin typeface="Cambria Math" panose="02040503050406030204" pitchFamily="18" charset="0"/>
                  </a:rPr>
                  <a:t> : evaluate from the </a:t>
                </a:r>
                <a:r>
                  <a:rPr lang="en-US" altLang="ko-KR" b="1" dirty="0">
                    <a:latin typeface="Cambria Math" panose="02040503050406030204" pitchFamily="18" charset="0"/>
                  </a:rPr>
                  <a:t>simulation tool </a:t>
                </a:r>
                <a:r>
                  <a:rPr lang="ko-KR" altLang="en-US" b="1" dirty="0">
                    <a:latin typeface="Cambria Math" panose="02040503050406030204" pitchFamily="18" charset="0"/>
                  </a:rPr>
                  <a:t> </a:t>
                </a:r>
                <a:endParaRPr lang="en-US" altLang="ko-KR" b="1" dirty="0">
                  <a:latin typeface="Cambria Math" panose="02040503050406030204" pitchFamily="18" charset="0"/>
                </a:endParaRPr>
              </a:p>
              <a:p>
                <a:pPr marL="285750" indent="-285750">
                  <a:buFont typeface="Arial" panose="020B0604020202020204" pitchFamily="34" charset="0"/>
                  <a:buChar char="•"/>
                </a:pPr>
                <a:endParaRPr lang="en-US" altLang="ko-KR"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ko-KR" sz="1800" b="0" i="1" smtClean="0">
                              <a:latin typeface="Cambria Math" panose="02040503050406030204" pitchFamily="18" charset="0"/>
                            </a:rPr>
                          </m:ctrlPr>
                        </m:sSubPr>
                        <m:e>
                          <m:r>
                            <a:rPr lang="ko-KR" altLang="en-US" sz="1800" b="0" i="1" smtClean="0">
                              <a:latin typeface="Cambria Math" panose="02040503050406030204" pitchFamily="18" charset="0"/>
                            </a:rPr>
                            <m:t>𝜔</m:t>
                          </m:r>
                        </m:e>
                        <m:sub>
                          <m:r>
                            <a:rPr lang="en-US" altLang="ko-KR" sz="1800" b="0" i="1" smtClean="0">
                              <a:latin typeface="Cambria Math" panose="02040503050406030204" pitchFamily="18" charset="0"/>
                            </a:rPr>
                            <m:t>𝑡𝑟𝑢𝑡h</m:t>
                          </m:r>
                        </m:sub>
                      </m:sSub>
                      <m:r>
                        <a:rPr lang="en-US" altLang="ko-KR" sz="1800" b="0" i="1" smtClean="0">
                          <a:latin typeface="Cambria Math" panose="02040503050406030204" pitchFamily="18" charset="0"/>
                        </a:rPr>
                        <m:t>= </m:t>
                      </m:r>
                      <m:nary>
                        <m:naryPr>
                          <m:limLoc m:val="undOvr"/>
                          <m:subHide m:val="on"/>
                          <m:supHide m:val="on"/>
                          <m:ctrlPr>
                            <a:rPr lang="en-US" altLang="ko-KR" sz="1800" b="0" i="1" smtClean="0">
                              <a:latin typeface="Cambria Math" panose="02040503050406030204" pitchFamily="18" charset="0"/>
                            </a:rPr>
                          </m:ctrlPr>
                        </m:naryPr>
                        <m:sub/>
                        <m:sup/>
                        <m:e>
                          <m:r>
                            <m:rPr>
                              <m:sty m:val="p"/>
                            </m:rPr>
                            <a:rPr lang="el-GR" altLang="ko-KR" sz="1800" b="0" i="1" smtClean="0">
                              <a:latin typeface="Cambria Math" panose="02040503050406030204" pitchFamily="18" charset="0"/>
                              <a:ea typeface="Cambria Math" panose="02040503050406030204" pitchFamily="18" charset="0"/>
                            </a:rPr>
                            <m:t>Ω</m:t>
                          </m:r>
                          <m:r>
                            <a:rPr lang="en-US" altLang="ko-KR" sz="1800" b="0" i="1" smtClean="0">
                              <a:latin typeface="Cambria Math" panose="02040503050406030204" pitchFamily="18" charset="0"/>
                              <a:ea typeface="Cambria Math" panose="02040503050406030204" pitchFamily="18" charset="0"/>
                            </a:rPr>
                            <m:t> </m:t>
                          </m:r>
                          <m:d>
                            <m:dPr>
                              <m:ctrlPr>
                                <a:rPr lang="en-US" altLang="ko-KR" sz="1800" b="0" i="1" smtClean="0">
                                  <a:latin typeface="Cambria Math" panose="02040503050406030204" pitchFamily="18" charset="0"/>
                                  <a:ea typeface="Cambria Math" panose="02040503050406030204" pitchFamily="18" charset="0"/>
                                </a:rPr>
                              </m:ctrlPr>
                            </m:dPr>
                            <m:e>
                              <m:r>
                                <a:rPr lang="ko-KR" altLang="en-US" sz="1800" b="0" i="1" smtClean="0">
                                  <a:latin typeface="Cambria Math" panose="02040503050406030204" pitchFamily="18" charset="0"/>
                                  <a:ea typeface="Cambria Math" panose="02040503050406030204" pitchFamily="18" charset="0"/>
                                </a:rPr>
                                <m:t>𝜑</m:t>
                              </m:r>
                            </m:e>
                          </m:d>
                        </m:e>
                      </m:nary>
                      <m:r>
                        <a:rPr lang="en-US" altLang="ko-KR" sz="1800" b="0" i="1" smtClean="0">
                          <a:latin typeface="Cambria Math" panose="02040503050406030204" pitchFamily="18" charset="0"/>
                        </a:rPr>
                        <m:t> </m:t>
                      </m:r>
                      <m:r>
                        <a:rPr lang="en-US" altLang="ko-KR" sz="1800" b="0" i="1" smtClean="0">
                          <a:latin typeface="Cambria Math" panose="02040503050406030204" pitchFamily="18" charset="0"/>
                        </a:rPr>
                        <m:t>𝑆</m:t>
                      </m:r>
                      <m:d>
                        <m:dPr>
                          <m:ctrlPr>
                            <a:rPr lang="en-US" altLang="ko-KR" sz="1800" b="0" i="1" smtClean="0">
                              <a:latin typeface="Cambria Math" panose="02040503050406030204" pitchFamily="18" charset="0"/>
                            </a:rPr>
                          </m:ctrlPr>
                        </m:dPr>
                        <m:e>
                          <m:r>
                            <a:rPr lang="ko-KR" altLang="en-US" sz="1800" b="0" i="1" smtClean="0">
                              <a:latin typeface="Cambria Math" panose="02040503050406030204" pitchFamily="18" charset="0"/>
                            </a:rPr>
                            <m:t>𝜑</m:t>
                          </m:r>
                        </m:e>
                      </m:d>
                      <m:r>
                        <a:rPr lang="en-US" altLang="ko-KR" sz="1800" b="0" i="1" smtClean="0">
                          <a:latin typeface="Cambria Math" panose="02040503050406030204" pitchFamily="18" charset="0"/>
                        </a:rPr>
                        <m:t> </m:t>
                      </m:r>
                      <m:r>
                        <a:rPr lang="en-US" altLang="ko-KR" sz="1800" b="0" i="1" smtClean="0">
                          <a:latin typeface="Cambria Math" panose="02040503050406030204" pitchFamily="18" charset="0"/>
                        </a:rPr>
                        <m:t>𝑑</m:t>
                      </m:r>
                      <m:r>
                        <a:rPr lang="ko-KR" altLang="en-US" sz="1800" b="0" i="1" smtClean="0">
                          <a:latin typeface="Cambria Math" panose="02040503050406030204" pitchFamily="18" charset="0"/>
                        </a:rPr>
                        <m:t>𝜑</m:t>
                      </m:r>
                    </m:oMath>
                  </m:oMathPara>
                </a14:m>
                <a:endParaRPr lang="en-US" altLang="ko-KR" sz="1800" dirty="0"/>
              </a:p>
              <a:p>
                <a:r>
                  <a:rPr lang="en-US" altLang="ko-KR" dirty="0">
                    <a:latin typeface="Cambria Math" panose="02040503050406030204" pitchFamily="18" charset="0"/>
                  </a:rPr>
                  <a:t>where </a:t>
                </a:r>
                <a14:m>
                  <m:oMath xmlns:m="http://schemas.openxmlformats.org/officeDocument/2006/math">
                    <m:r>
                      <m:rPr>
                        <m:sty m:val="p"/>
                      </m:rPr>
                      <a:rPr lang="el-GR" altLang="ko-KR" sz="1800" i="1" smtClean="0">
                        <a:latin typeface="Cambria Math" panose="02040503050406030204" pitchFamily="18" charset="0"/>
                        <a:ea typeface="Cambria Math" panose="02040503050406030204" pitchFamily="18" charset="0"/>
                      </a:rPr>
                      <m:t>Ω</m:t>
                    </m:r>
                    <m:d>
                      <m:dPr>
                        <m:ctrlPr>
                          <a:rPr lang="en-US" altLang="ko-KR" sz="1800" b="0" i="1" smtClean="0">
                            <a:latin typeface="Cambria Math" panose="02040503050406030204" pitchFamily="18" charset="0"/>
                            <a:ea typeface="Cambria Math" panose="02040503050406030204" pitchFamily="18" charset="0"/>
                          </a:rPr>
                        </m:ctrlPr>
                      </m:dPr>
                      <m:e>
                        <m:r>
                          <a:rPr lang="ko-KR" altLang="en-US" sz="1800" b="0" i="1" smtClean="0">
                            <a:latin typeface="Cambria Math" panose="02040503050406030204" pitchFamily="18" charset="0"/>
                            <a:ea typeface="Cambria Math" panose="02040503050406030204" pitchFamily="18" charset="0"/>
                          </a:rPr>
                          <m:t>𝜑</m:t>
                        </m:r>
                      </m:e>
                    </m:d>
                    <m:r>
                      <a:rPr lang="en-US" altLang="ko-KR" sz="1800" b="0" i="1" smtClean="0">
                        <a:latin typeface="Cambria Math" panose="02040503050406030204" pitchFamily="18" charset="0"/>
                        <a:ea typeface="Cambria Math" panose="02040503050406030204" pitchFamily="18" charset="0"/>
                      </a:rPr>
                      <m:t>=</m:t>
                    </m:r>
                    <m:r>
                      <a:rPr lang="en-US" altLang="ko-KR" sz="1800" b="0" i="1" smtClean="0">
                        <a:latin typeface="Cambria Math" panose="02040503050406030204" pitchFamily="18" charset="0"/>
                        <a:ea typeface="Cambria Math" panose="02040503050406030204" pitchFamily="18" charset="0"/>
                      </a:rPr>
                      <m:t>𝑒𝑥𝑡𝑒𝑟𝑛𝑎𝑙</m:t>
                    </m:r>
                    <m:r>
                      <a:rPr lang="en-US" altLang="ko-KR" sz="1800" b="0" i="1" smtClean="0">
                        <a:latin typeface="Cambria Math" panose="02040503050406030204" pitchFamily="18" charset="0"/>
                        <a:ea typeface="Cambria Math" panose="02040503050406030204" pitchFamily="18" charset="0"/>
                      </a:rPr>
                      <m:t> </m:t>
                    </m:r>
                    <m:r>
                      <a:rPr lang="en-US" altLang="ko-KR" sz="1800" b="0" i="1" smtClean="0">
                        <a:latin typeface="Cambria Math" panose="02040503050406030204" pitchFamily="18" charset="0"/>
                        <a:ea typeface="Cambria Math" panose="02040503050406030204" pitchFamily="18" charset="0"/>
                      </a:rPr>
                      <m:t>𝑓𝑖𝑒𝑙𝑑</m:t>
                    </m:r>
                    <m:r>
                      <a:rPr lang="en-US" altLang="ko-KR" sz="1800" b="0" i="1" smtClean="0">
                        <a:latin typeface="Cambria Math" panose="02040503050406030204" pitchFamily="18" charset="0"/>
                        <a:ea typeface="Cambria Math" panose="02040503050406030204" pitchFamily="18" charset="0"/>
                      </a:rPr>
                      <m:t> (</m:t>
                    </m:r>
                    <m:r>
                      <a:rPr lang="en-US" altLang="ko-KR" sz="1800" b="0" i="1" smtClean="0">
                        <a:latin typeface="Cambria Math" panose="02040503050406030204" pitchFamily="18" charset="0"/>
                        <a:ea typeface="Cambria Math" panose="02040503050406030204" pitchFamily="18" charset="0"/>
                      </a:rPr>
                      <m:t>𝑡𝑟𝑢𝑒</m:t>
                    </m:r>
                    <m:r>
                      <a:rPr lang="en-US" altLang="ko-KR" sz="1800" b="0" i="1" smtClean="0">
                        <a:latin typeface="Cambria Math" panose="02040503050406030204" pitchFamily="18" charset="0"/>
                        <a:ea typeface="Cambria Math" panose="02040503050406030204" pitchFamily="18" charset="0"/>
                      </a:rPr>
                      <m:t> </m:t>
                    </m:r>
                    <m:r>
                      <a:rPr lang="en-US" altLang="ko-KR" sz="1800" b="0" i="1" smtClean="0">
                        <a:latin typeface="Cambria Math" panose="02040503050406030204" pitchFamily="18" charset="0"/>
                        <a:ea typeface="Cambria Math" panose="02040503050406030204" pitchFamily="18" charset="0"/>
                      </a:rPr>
                      <m:t>𝑓𝑖𝑒𝑙𝑑</m:t>
                    </m:r>
                    <m:r>
                      <a:rPr lang="en-US" altLang="ko-KR" sz="1800" b="0" i="1" smtClean="0">
                        <a:latin typeface="Cambria Math" panose="02040503050406030204" pitchFamily="18" charset="0"/>
                        <a:ea typeface="Cambria Math" panose="02040503050406030204" pitchFamily="18" charset="0"/>
                      </a:rPr>
                      <m:t>)</m:t>
                    </m:r>
                  </m:oMath>
                </a14:m>
                <a:r>
                  <a:rPr lang="en-US" altLang="ko-KR" sz="1800" dirty="0"/>
                  <a:t> and </a:t>
                </a:r>
                <a14:m>
                  <m:oMath xmlns:m="http://schemas.openxmlformats.org/officeDocument/2006/math">
                    <m:r>
                      <a:rPr lang="en-US" altLang="ko-KR" sz="1800" b="0" i="1" smtClean="0">
                        <a:latin typeface="Cambria Math" panose="02040503050406030204" pitchFamily="18" charset="0"/>
                      </a:rPr>
                      <m:t>𝑆</m:t>
                    </m:r>
                    <m:d>
                      <m:dPr>
                        <m:ctrlPr>
                          <a:rPr lang="en-US" altLang="ko-KR" sz="1800" b="0" i="1" smtClean="0">
                            <a:latin typeface="Cambria Math" panose="02040503050406030204" pitchFamily="18" charset="0"/>
                          </a:rPr>
                        </m:ctrlPr>
                      </m:dPr>
                      <m:e>
                        <m:r>
                          <a:rPr lang="ko-KR" altLang="en-US" sz="1800" b="0" i="1" smtClean="0">
                            <a:latin typeface="Cambria Math" panose="02040503050406030204" pitchFamily="18" charset="0"/>
                          </a:rPr>
                          <m:t>𝜑</m:t>
                        </m:r>
                      </m:e>
                    </m:d>
                    <m:r>
                      <a:rPr lang="en-US" altLang="ko-KR" sz="1800" b="0" i="1" smtClean="0">
                        <a:latin typeface="Cambria Math" panose="02040503050406030204" pitchFamily="18" charset="0"/>
                      </a:rPr>
                      <m:t>=</m:t>
                    </m:r>
                    <m:r>
                      <a:rPr lang="en-US" altLang="ko-KR" sz="1800" b="0" i="1" smtClean="0">
                        <a:latin typeface="Cambria Math" panose="02040503050406030204" pitchFamily="18" charset="0"/>
                      </a:rPr>
                      <m:t>𝑝𝑟𝑜𝑏𝑒</m:t>
                    </m:r>
                    <m:r>
                      <a:rPr lang="en-US" altLang="ko-KR" sz="1800" b="0" i="1" smtClean="0">
                        <a:latin typeface="Cambria Math" panose="02040503050406030204" pitchFamily="18" charset="0"/>
                      </a:rPr>
                      <m:t> </m:t>
                    </m:r>
                    <m:r>
                      <a:rPr lang="en-US" altLang="ko-KR" sz="1800" b="0" i="1" smtClean="0">
                        <a:latin typeface="Cambria Math" panose="02040503050406030204" pitchFamily="18" charset="0"/>
                      </a:rPr>
                      <m:t>𝑠𝑒𝑛𝑠𝑖𝑡𝑖𝑣𝑖𝑡𝑦</m:t>
                    </m:r>
                    <m:r>
                      <a:rPr lang="en-US" altLang="ko-KR" sz="1800" b="0" i="1" smtClean="0">
                        <a:latin typeface="Cambria Math" panose="02040503050406030204" pitchFamily="18" charset="0"/>
                      </a:rPr>
                      <m:t> </m:t>
                    </m:r>
                    <m:r>
                      <a:rPr lang="en-US" altLang="ko-KR" sz="1800" b="0" i="1" smtClean="0">
                        <a:latin typeface="Cambria Math" panose="02040503050406030204" pitchFamily="18" charset="0"/>
                      </a:rPr>
                      <m:t>𝑓𝑢𝑛𝑐𝑡𝑖𝑜𝑛</m:t>
                    </m:r>
                  </m:oMath>
                </a14:m>
                <a:r>
                  <a:rPr lang="en-US" altLang="ko-KR" sz="1800" dirty="0"/>
                  <a:t> </a:t>
                </a:r>
              </a:p>
              <a:p>
                <a:endParaRPr lang="en-US" altLang="ko-KR" dirty="0">
                  <a:latin typeface="Cambria Math" panose="02040503050406030204" pitchFamily="18" charset="0"/>
                </a:endParaRPr>
              </a:p>
              <a:p>
                <a:pPr marL="285750" indent="-285750">
                  <a:buFont typeface="Arial" panose="020B0604020202020204" pitchFamily="34" charset="0"/>
                  <a:buChar char="•"/>
                </a:pPr>
                <a:endParaRPr lang="en-US" altLang="ko-KR" dirty="0">
                  <a:latin typeface="Cambria Math" panose="02040503050406030204" pitchFamily="18" charset="0"/>
                </a:endParaRPr>
              </a:p>
              <a:p>
                <a:pPr marL="285750" indent="-285750">
                  <a:buFont typeface="Arial" panose="020B0604020202020204" pitchFamily="34" charset="0"/>
                  <a:buChar char="•"/>
                </a:pPr>
                <a:r>
                  <a:rPr lang="en-US" altLang="ko-KR" dirty="0">
                    <a:latin typeface="Cambria Math" panose="02040503050406030204" pitchFamily="18" charset="0"/>
                  </a:rPr>
                  <a:t>Trolley takes about 9000 measurements around the storage ring </a:t>
                </a:r>
              </a:p>
              <a:p>
                <a:pPr marL="285750" indent="-285750">
                  <a:buFont typeface="Arial" panose="020B0604020202020204" pitchFamily="34" charset="0"/>
                  <a:buChar char="•"/>
                </a:pPr>
                <a:endParaRPr lang="en-US" altLang="ko-KR" dirty="0">
                  <a:latin typeface="Cambria Math" panose="02040503050406030204" pitchFamily="18" charset="0"/>
                </a:endParaRPr>
              </a:p>
              <a:p>
                <a:pPr marL="285750" indent="-285750">
                  <a:buFont typeface="Arial" panose="020B0604020202020204" pitchFamily="34" charset="0"/>
                  <a:buChar char="•"/>
                </a:pPr>
                <a:r>
                  <a:rPr lang="en-US" altLang="ko-KR" dirty="0">
                    <a:latin typeface="Cambria Math" panose="02040503050406030204" pitchFamily="18" charset="0"/>
                  </a:rPr>
                  <a:t>Take average of 9000 events to evaluate the fit accuracy for the azimuthally averaged field</a:t>
                </a:r>
                <a:endParaRPr lang="ko-KR" altLang="en-US"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284750-36F9-5EE0-0889-0C49299F4C9B}"/>
                  </a:ext>
                </a:extLst>
              </p:cNvPr>
              <p:cNvSpPr txBox="1">
                <a:spLocks noRot="1" noChangeAspect="1" noMove="1" noResize="1" noEditPoints="1" noAdjustHandles="1" noChangeArrowheads="1" noChangeShapeType="1" noTextEdit="1"/>
              </p:cNvSpPr>
              <p:nvPr/>
            </p:nvSpPr>
            <p:spPr>
              <a:xfrm>
                <a:off x="271778" y="1693675"/>
                <a:ext cx="8550489" cy="3865866"/>
              </a:xfrm>
              <a:prstGeom prst="rect">
                <a:avLst/>
              </a:prstGeom>
              <a:blipFill>
                <a:blip r:embed="rId3"/>
                <a:stretch>
                  <a:fillRect l="-642" t="-1104" b="-1577"/>
                </a:stretch>
              </a:blipFill>
            </p:spPr>
            <p:txBody>
              <a:bodyPr/>
              <a:lstStyle/>
              <a:p>
                <a:r>
                  <a:rPr lang="ko-KR" altLang="en-US">
                    <a:noFill/>
                  </a:rPr>
                  <a:t> </a:t>
                </a:r>
              </a:p>
            </p:txBody>
          </p:sp>
        </mc:Fallback>
      </mc:AlternateContent>
      <p:pic>
        <p:nvPicPr>
          <p:cNvPr id="11" name="Picture 10">
            <a:extLst>
              <a:ext uri="{FF2B5EF4-FFF2-40B4-BE49-F238E27FC236}">
                <a16:creationId xmlns:a16="http://schemas.microsoft.com/office/drawing/2014/main" id="{486CADCE-98AA-C621-BC40-0EB6107E14D5}"/>
              </a:ext>
            </a:extLst>
          </p:cNvPr>
          <p:cNvPicPr>
            <a:picLocks noChangeAspect="1"/>
          </p:cNvPicPr>
          <p:nvPr/>
        </p:nvPicPr>
        <p:blipFill>
          <a:blip r:embed="rId4"/>
          <a:stretch>
            <a:fillRect/>
          </a:stretch>
        </p:blipFill>
        <p:spPr>
          <a:xfrm>
            <a:off x="8610600" y="1083720"/>
            <a:ext cx="2391109" cy="5077534"/>
          </a:xfrm>
          <a:prstGeom prst="rect">
            <a:avLst/>
          </a:prstGeom>
        </p:spPr>
      </p:pic>
      <p:sp>
        <p:nvSpPr>
          <p:cNvPr id="12" name="TextBox 11">
            <a:extLst>
              <a:ext uri="{FF2B5EF4-FFF2-40B4-BE49-F238E27FC236}">
                <a16:creationId xmlns:a16="http://schemas.microsoft.com/office/drawing/2014/main" id="{C6453893-A6C3-5D9F-C88D-25E2E1063174}"/>
              </a:ext>
            </a:extLst>
          </p:cNvPr>
          <p:cNvSpPr txBox="1"/>
          <p:nvPr/>
        </p:nvSpPr>
        <p:spPr>
          <a:xfrm>
            <a:off x="7823200" y="6356349"/>
            <a:ext cx="4653937" cy="369332"/>
          </a:xfrm>
          <a:prstGeom prst="rect">
            <a:avLst/>
          </a:prstGeom>
          <a:solidFill>
            <a:schemeClr val="bg1"/>
          </a:solidFill>
        </p:spPr>
        <p:txBody>
          <a:bodyPr wrap="square" rtlCol="0">
            <a:spAutoFit/>
          </a:bodyPr>
          <a:lstStyle/>
          <a:p>
            <a:r>
              <a:rPr lang="en-US" altLang="ko-KR" dirty="0"/>
              <a:t>Fit Accuracy for the azimuthally averaged</a:t>
            </a:r>
            <a:endParaRPr lang="ko-KR" altLang="en-US" dirty="0"/>
          </a:p>
        </p:txBody>
      </p:sp>
    </p:spTree>
    <p:extLst>
      <p:ext uri="{BB962C8B-B14F-4D97-AF65-F5344CB8AC3E}">
        <p14:creationId xmlns:p14="http://schemas.microsoft.com/office/powerpoint/2010/main" val="3252917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56</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Uncertainty Analysis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8" y="1036915"/>
            <a:ext cx="974344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The systematic uncertainty for azimuthally averaged field</a:t>
            </a: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8F86FA-715F-D411-021B-29CE007245DE}"/>
              </a:ext>
            </a:extLst>
          </p:cNvPr>
          <p:cNvSpPr txBox="1"/>
          <p:nvPr/>
        </p:nvSpPr>
        <p:spPr>
          <a:xfrm>
            <a:off x="271778" y="1811867"/>
            <a:ext cx="11784755" cy="923330"/>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Trolley probe extent: ~ 15 mm</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Probe sensitivity exists (shown on the left).</a:t>
            </a:r>
            <a:endParaRPr lang="ko-KR" altLang="en-US" dirty="0"/>
          </a:p>
        </p:txBody>
      </p:sp>
      <p:pic>
        <p:nvPicPr>
          <p:cNvPr id="10" name="Picture 9">
            <a:extLst>
              <a:ext uri="{FF2B5EF4-FFF2-40B4-BE49-F238E27FC236}">
                <a16:creationId xmlns:a16="http://schemas.microsoft.com/office/drawing/2014/main" id="{CF82CC32-60A2-B100-A7EF-AA823064347B}"/>
              </a:ext>
            </a:extLst>
          </p:cNvPr>
          <p:cNvPicPr>
            <a:picLocks noChangeAspect="1"/>
          </p:cNvPicPr>
          <p:nvPr/>
        </p:nvPicPr>
        <p:blipFill>
          <a:blip r:embed="rId2"/>
          <a:stretch>
            <a:fillRect/>
          </a:stretch>
        </p:blipFill>
        <p:spPr>
          <a:xfrm>
            <a:off x="6370965" y="2123724"/>
            <a:ext cx="5549257" cy="277157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5873D0-B303-988D-1CD5-395C5160C0CF}"/>
                  </a:ext>
                </a:extLst>
              </p:cNvPr>
              <p:cNvSpPr txBox="1"/>
              <p:nvPr/>
            </p:nvSpPr>
            <p:spPr>
              <a:xfrm>
                <a:off x="7161339" y="1811866"/>
                <a:ext cx="4667250" cy="307777"/>
              </a:xfrm>
              <a:prstGeom prst="rect">
                <a:avLst/>
              </a:prstGeom>
              <a:noFill/>
            </p:spPr>
            <p:txBody>
              <a:bodyPr wrap="square" rtlCol="0">
                <a:spAutoFit/>
              </a:bodyPr>
              <a:lstStyle/>
              <a:p>
                <a:r>
                  <a:rPr lang="en-US" altLang="ko-KR" sz="1400" dirty="0"/>
                  <a:t>Sensitivity</a:t>
                </a:r>
                <a:r>
                  <a:rPr lang="ko-KR" altLang="en-US" sz="1400" dirty="0"/>
                  <a:t> </a:t>
                </a:r>
                <a:r>
                  <a:rPr lang="en-US" altLang="ko-KR" sz="1400" dirty="0"/>
                  <a:t>function</a:t>
                </a:r>
                <a:r>
                  <a:rPr lang="ko-KR" altLang="en-US" sz="1400" dirty="0"/>
                  <a:t> </a:t>
                </a:r>
                <a14:m>
                  <m:oMath xmlns:m="http://schemas.openxmlformats.org/officeDocument/2006/math">
                    <m:r>
                      <a:rPr lang="en-US" altLang="ko-KR" sz="1400" b="0" i="1" smtClean="0">
                        <a:latin typeface="Cambria Math" panose="02040503050406030204" pitchFamily="18" charset="0"/>
                      </a:rPr>
                      <m:t>𝑆</m:t>
                    </m:r>
                    <m:r>
                      <a:rPr lang="en-US" altLang="ko-KR" sz="1400" b="0" i="1" smtClean="0">
                        <a:latin typeface="Cambria Math" panose="02040503050406030204" pitchFamily="18" charset="0"/>
                      </a:rPr>
                      <m:t>(</m:t>
                    </m:r>
                    <m:r>
                      <a:rPr lang="ko-KR" altLang="en-US" sz="1400" b="0" i="1" smtClean="0">
                        <a:latin typeface="Cambria Math" panose="02040503050406030204" pitchFamily="18" charset="0"/>
                      </a:rPr>
                      <m:t>𝜑</m:t>
                    </m:r>
                    <m:r>
                      <a:rPr lang="en-US" altLang="ko-KR" sz="1400" b="0" i="1" smtClean="0">
                        <a:latin typeface="Cambria Math" panose="02040503050406030204" pitchFamily="18" charset="0"/>
                      </a:rPr>
                      <m:t>)</m:t>
                    </m:r>
                  </m:oMath>
                </a14:m>
                <a:r>
                  <a:rPr lang="en-US" altLang="ko-KR" sz="1400" dirty="0"/>
                  <a:t> of Trolley Long Probe </a:t>
                </a:r>
                <a:endParaRPr lang="ko-KR" altLang="en-US" sz="1400" dirty="0"/>
              </a:p>
            </p:txBody>
          </p:sp>
        </mc:Choice>
        <mc:Fallback xmlns="">
          <p:sp>
            <p:nvSpPr>
              <p:cNvPr id="12" name="TextBox 11">
                <a:extLst>
                  <a:ext uri="{FF2B5EF4-FFF2-40B4-BE49-F238E27FC236}">
                    <a16:creationId xmlns:a16="http://schemas.microsoft.com/office/drawing/2014/main" id="{CB5873D0-B303-988D-1CD5-395C5160C0CF}"/>
                  </a:ext>
                </a:extLst>
              </p:cNvPr>
              <p:cNvSpPr txBox="1">
                <a:spLocks noRot="1" noChangeAspect="1" noMove="1" noResize="1" noEditPoints="1" noAdjustHandles="1" noChangeArrowheads="1" noChangeShapeType="1" noTextEdit="1"/>
              </p:cNvSpPr>
              <p:nvPr/>
            </p:nvSpPr>
            <p:spPr>
              <a:xfrm>
                <a:off x="7161339" y="1811866"/>
                <a:ext cx="4667250" cy="307777"/>
              </a:xfrm>
              <a:prstGeom prst="rect">
                <a:avLst/>
              </a:prstGeom>
              <a:blipFill>
                <a:blip r:embed="rId3"/>
                <a:stretch>
                  <a:fillRect l="-392" t="-3922" b="-19608"/>
                </a:stretch>
              </a:blipFill>
            </p:spPr>
            <p:txBody>
              <a:bodyPr/>
              <a:lstStyle/>
              <a:p>
                <a:r>
                  <a:rPr lang="ko-KR" altLang="en-US">
                    <a:noFill/>
                  </a:rPr>
                  <a:t> </a:t>
                </a:r>
              </a:p>
            </p:txBody>
          </p:sp>
        </mc:Fallback>
      </mc:AlternateContent>
      <p:cxnSp>
        <p:nvCxnSpPr>
          <p:cNvPr id="13" name="Straight Arrow Connector 12">
            <a:extLst>
              <a:ext uri="{FF2B5EF4-FFF2-40B4-BE49-F238E27FC236}">
                <a16:creationId xmlns:a16="http://schemas.microsoft.com/office/drawing/2014/main" id="{51EA4129-4037-9595-30BB-2A01B9D98AF1}"/>
              </a:ext>
            </a:extLst>
          </p:cNvPr>
          <p:cNvCxnSpPr>
            <a:cxnSpLocks/>
          </p:cNvCxnSpPr>
          <p:nvPr/>
        </p:nvCxnSpPr>
        <p:spPr>
          <a:xfrm>
            <a:off x="7711607" y="4180221"/>
            <a:ext cx="2955133"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F7438CA-5A33-2DF6-25D5-2271EA21DC43}"/>
              </a:ext>
            </a:extLst>
          </p:cNvPr>
          <p:cNvCxnSpPr/>
          <p:nvPr/>
        </p:nvCxnSpPr>
        <p:spPr>
          <a:xfrm flipV="1">
            <a:off x="9157971" y="2382047"/>
            <a:ext cx="0" cy="4476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Oval 16">
            <a:extLst>
              <a:ext uri="{FF2B5EF4-FFF2-40B4-BE49-F238E27FC236}">
                <a16:creationId xmlns:a16="http://schemas.microsoft.com/office/drawing/2014/main" id="{4456BFB1-1E99-0376-4148-C9EDC5B90860}"/>
              </a:ext>
            </a:extLst>
          </p:cNvPr>
          <p:cNvSpPr/>
          <p:nvPr/>
        </p:nvSpPr>
        <p:spPr>
          <a:xfrm>
            <a:off x="9085589" y="2270899"/>
            <a:ext cx="128588" cy="1111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6AE89B08-CBAF-7A2A-8460-68736212DABC}"/>
              </a:ext>
            </a:extLst>
          </p:cNvPr>
          <p:cNvSpPr txBox="1"/>
          <p:nvPr/>
        </p:nvSpPr>
        <p:spPr>
          <a:xfrm>
            <a:off x="8423602" y="2792145"/>
            <a:ext cx="1790700" cy="261610"/>
          </a:xfrm>
          <a:prstGeom prst="rect">
            <a:avLst/>
          </a:prstGeom>
          <a:noFill/>
        </p:spPr>
        <p:txBody>
          <a:bodyPr wrap="square" rtlCol="0">
            <a:spAutoFit/>
          </a:bodyPr>
          <a:lstStyle/>
          <a:p>
            <a:r>
              <a:rPr lang="en-US" altLang="ko-KR" sz="1050" dirty="0">
                <a:solidFill>
                  <a:schemeClr val="accent2">
                    <a:lumMod val="75000"/>
                  </a:schemeClr>
                </a:solidFill>
              </a:rPr>
              <a:t>Probe Sensitivity Center</a:t>
            </a:r>
            <a:endParaRPr lang="ko-KR" altLang="en-US" sz="1050" dirty="0">
              <a:solidFill>
                <a:schemeClr val="accent2">
                  <a:lumMod val="75000"/>
                </a:schemeClr>
              </a:solidFill>
            </a:endParaRPr>
          </a:p>
        </p:txBody>
      </p:sp>
      <p:sp>
        <p:nvSpPr>
          <p:cNvPr id="19" name="TextBox 18">
            <a:extLst>
              <a:ext uri="{FF2B5EF4-FFF2-40B4-BE49-F238E27FC236}">
                <a16:creationId xmlns:a16="http://schemas.microsoft.com/office/drawing/2014/main" id="{A9BBB73C-AF6B-BF61-1150-BBC30033E606}"/>
              </a:ext>
            </a:extLst>
          </p:cNvPr>
          <p:cNvSpPr txBox="1"/>
          <p:nvPr/>
        </p:nvSpPr>
        <p:spPr>
          <a:xfrm>
            <a:off x="11058973" y="4815815"/>
            <a:ext cx="979367" cy="307777"/>
          </a:xfrm>
          <a:prstGeom prst="rect">
            <a:avLst/>
          </a:prstGeom>
          <a:noFill/>
        </p:spPr>
        <p:txBody>
          <a:bodyPr wrap="square" rtlCol="0">
            <a:spAutoFit/>
          </a:bodyPr>
          <a:lstStyle/>
          <a:p>
            <a:r>
              <a:rPr lang="en-US" altLang="ko-KR" sz="1400" dirty="0"/>
              <a:t>Unit: mm </a:t>
            </a:r>
            <a:endParaRPr lang="ko-KR" altLang="en-US" sz="1400" dirty="0"/>
          </a:p>
        </p:txBody>
      </p:sp>
      <p:sp>
        <p:nvSpPr>
          <p:cNvPr id="34" name="TextBox 33">
            <a:extLst>
              <a:ext uri="{FF2B5EF4-FFF2-40B4-BE49-F238E27FC236}">
                <a16:creationId xmlns:a16="http://schemas.microsoft.com/office/drawing/2014/main" id="{0C22EE78-1FBA-D640-086A-57D305EA718D}"/>
              </a:ext>
            </a:extLst>
          </p:cNvPr>
          <p:cNvSpPr txBox="1"/>
          <p:nvPr/>
        </p:nvSpPr>
        <p:spPr>
          <a:xfrm>
            <a:off x="8423602" y="4198829"/>
            <a:ext cx="1790700" cy="415498"/>
          </a:xfrm>
          <a:prstGeom prst="rect">
            <a:avLst/>
          </a:prstGeom>
          <a:noFill/>
        </p:spPr>
        <p:txBody>
          <a:bodyPr wrap="square" rtlCol="0">
            <a:spAutoFit/>
          </a:bodyPr>
          <a:lstStyle/>
          <a:p>
            <a:r>
              <a:rPr lang="en-US" altLang="ko-KR" sz="1050" dirty="0">
                <a:solidFill>
                  <a:srgbClr val="FF0000"/>
                </a:solidFill>
              </a:rPr>
              <a:t>Trolley Extent Coil / Sensitivity  Length</a:t>
            </a:r>
            <a:endParaRPr lang="ko-KR" altLang="en-US" sz="1050" dirty="0">
              <a:solidFill>
                <a:srgbClr val="FF0000"/>
              </a:solidFill>
            </a:endParaRPr>
          </a:p>
        </p:txBody>
      </p:sp>
    </p:spTree>
    <p:extLst>
      <p:ext uri="{BB962C8B-B14F-4D97-AF65-F5344CB8AC3E}">
        <p14:creationId xmlns:p14="http://schemas.microsoft.com/office/powerpoint/2010/main" val="2327243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693E6AF5-7030-676E-FD01-C74E2D604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145" y="446504"/>
            <a:ext cx="9104025" cy="6093364"/>
          </a:xfrm>
          <a:prstGeom prst="rect">
            <a:avLst/>
          </a:prstGeom>
        </p:spPr>
      </p:pic>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57</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Uncertainty Analysis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91814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The systematic uncertainty for azimuthally averaged field</a:t>
            </a: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7946A6-DB71-A9A2-9105-E72023BC839D}"/>
              </a:ext>
            </a:extLst>
          </p:cNvPr>
          <p:cNvSpPr txBox="1"/>
          <p:nvPr/>
        </p:nvSpPr>
        <p:spPr>
          <a:xfrm>
            <a:off x="271779" y="1811867"/>
            <a:ext cx="6438738" cy="2308324"/>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Trolley probe extent: ~ 15 mm</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Probe sensitivity exists (shown on the left)</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While trolley runs along the ring, there are some regions where trolley measures multiple times.</a:t>
            </a:r>
          </a:p>
          <a:p>
            <a:pPr marL="285750" indent="-285750">
              <a:buFont typeface="Arial" panose="020B0604020202020204" pitchFamily="34" charset="0"/>
              <a:buChar char="•"/>
            </a:pPr>
            <a:endParaRPr lang="en-US" altLang="ko-KR" dirty="0"/>
          </a:p>
          <a:p>
            <a:endParaRPr lang="en-US" altLang="ko-KR" dirty="0"/>
          </a:p>
        </p:txBody>
      </p:sp>
      <p:sp>
        <p:nvSpPr>
          <p:cNvPr id="9" name="TextBox 8">
            <a:extLst>
              <a:ext uri="{FF2B5EF4-FFF2-40B4-BE49-F238E27FC236}">
                <a16:creationId xmlns:a16="http://schemas.microsoft.com/office/drawing/2014/main" id="{625B2DAB-7745-3EAC-2847-53AF5911CF29}"/>
              </a:ext>
            </a:extLst>
          </p:cNvPr>
          <p:cNvSpPr txBox="1"/>
          <p:nvPr/>
        </p:nvSpPr>
        <p:spPr>
          <a:xfrm>
            <a:off x="6495598" y="6261340"/>
            <a:ext cx="6438738" cy="369332"/>
          </a:xfrm>
          <a:prstGeom prst="rect">
            <a:avLst/>
          </a:prstGeom>
          <a:solidFill>
            <a:schemeClr val="bg1"/>
          </a:solidFill>
        </p:spPr>
        <p:txBody>
          <a:bodyPr wrap="square" rtlCol="0">
            <a:spAutoFit/>
          </a:bodyPr>
          <a:lstStyle/>
          <a:p>
            <a:r>
              <a:rPr lang="en-US" altLang="ko-KR" dirty="0"/>
              <a:t>Animation for trolley measurements around the ring</a:t>
            </a:r>
            <a:endParaRPr lang="ko-KR" altLang="en-US" dirty="0"/>
          </a:p>
        </p:txBody>
      </p:sp>
    </p:spTree>
    <p:extLst>
      <p:ext uri="{BB962C8B-B14F-4D97-AF65-F5344CB8AC3E}">
        <p14:creationId xmlns:p14="http://schemas.microsoft.com/office/powerpoint/2010/main" val="2249265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693E6AF5-7030-676E-FD01-C74E2D604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145" y="446504"/>
            <a:ext cx="9104025" cy="6093364"/>
          </a:xfrm>
          <a:prstGeom prst="rect">
            <a:avLst/>
          </a:prstGeom>
        </p:spPr>
      </p:pic>
      <p:sp>
        <p:nvSpPr>
          <p:cNvPr id="11" name="Rectangle 10">
            <a:extLst>
              <a:ext uri="{FF2B5EF4-FFF2-40B4-BE49-F238E27FC236}">
                <a16:creationId xmlns:a16="http://schemas.microsoft.com/office/drawing/2014/main" id="{A392D2E2-8B39-94ED-2221-3AB65FBE64BD}"/>
              </a:ext>
            </a:extLst>
          </p:cNvPr>
          <p:cNvSpPr/>
          <p:nvPr/>
        </p:nvSpPr>
        <p:spPr>
          <a:xfrm>
            <a:off x="162559" y="3923071"/>
            <a:ext cx="6149751" cy="7511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a:p>
        </p:txBody>
      </p:sp>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58</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5</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Uncertainty Analysis</a:t>
            </a: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59" y="1036915"/>
            <a:ext cx="91814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The systematic uncertainty for azimuthally averaged field</a:t>
            </a: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7946A6-DB71-A9A2-9105-E72023BC839D}"/>
              </a:ext>
            </a:extLst>
          </p:cNvPr>
          <p:cNvSpPr txBox="1"/>
          <p:nvPr/>
        </p:nvSpPr>
        <p:spPr>
          <a:xfrm>
            <a:off x="271779" y="1811867"/>
            <a:ext cx="6438738" cy="286232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Trolley probe extent: ~ 15 mm</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Probe sensitivity exists (shown on the left)</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While trolley runs along the ring, there are some regions where trolley measures multiple times.</a:t>
            </a:r>
          </a:p>
          <a:p>
            <a:pPr marL="285750" indent="-285750">
              <a:buFont typeface="Arial" panose="020B0604020202020204" pitchFamily="34" charset="0"/>
              <a:buChar char="•"/>
            </a:pPr>
            <a:endParaRPr lang="en-US" altLang="ko-KR" dirty="0"/>
          </a:p>
          <a:p>
            <a:endParaRPr lang="en-US" altLang="ko-KR" dirty="0"/>
          </a:p>
          <a:p>
            <a:r>
              <a:rPr lang="en-US" altLang="ko-KR" b="1" dirty="0"/>
              <a:t>The systematic uncertainty:</a:t>
            </a:r>
            <a:r>
              <a:rPr lang="en-US" altLang="ko-KR" dirty="0"/>
              <a:t> </a:t>
            </a:r>
          </a:p>
          <a:p>
            <a:r>
              <a:rPr lang="en-US" altLang="ko-KR" dirty="0"/>
              <a:t>	the systematic difference from oversampling.</a:t>
            </a:r>
            <a:endParaRPr lang="ko-KR" altLang="en-US" dirty="0"/>
          </a:p>
        </p:txBody>
      </p:sp>
      <p:sp>
        <p:nvSpPr>
          <p:cNvPr id="9" name="TextBox 8">
            <a:extLst>
              <a:ext uri="{FF2B5EF4-FFF2-40B4-BE49-F238E27FC236}">
                <a16:creationId xmlns:a16="http://schemas.microsoft.com/office/drawing/2014/main" id="{625B2DAB-7745-3EAC-2847-53AF5911CF29}"/>
              </a:ext>
            </a:extLst>
          </p:cNvPr>
          <p:cNvSpPr txBox="1"/>
          <p:nvPr/>
        </p:nvSpPr>
        <p:spPr>
          <a:xfrm>
            <a:off x="6495598" y="6261340"/>
            <a:ext cx="6438738" cy="369332"/>
          </a:xfrm>
          <a:prstGeom prst="rect">
            <a:avLst/>
          </a:prstGeom>
          <a:solidFill>
            <a:schemeClr val="bg1"/>
          </a:solidFill>
        </p:spPr>
        <p:txBody>
          <a:bodyPr wrap="square" rtlCol="0">
            <a:spAutoFit/>
          </a:bodyPr>
          <a:lstStyle/>
          <a:p>
            <a:r>
              <a:rPr lang="en-US" altLang="ko-KR" dirty="0"/>
              <a:t>Animation for trolley measurements around the ring</a:t>
            </a:r>
            <a:endParaRPr lang="ko-KR" altLang="en-US" dirty="0"/>
          </a:p>
        </p:txBody>
      </p:sp>
      <p:sp>
        <p:nvSpPr>
          <p:cNvPr id="10" name="TextBox 9">
            <a:extLst>
              <a:ext uri="{FF2B5EF4-FFF2-40B4-BE49-F238E27FC236}">
                <a16:creationId xmlns:a16="http://schemas.microsoft.com/office/drawing/2014/main" id="{C73F1126-33D9-683E-8FE9-B5139E78B618}"/>
              </a:ext>
            </a:extLst>
          </p:cNvPr>
          <p:cNvSpPr txBox="1"/>
          <p:nvPr/>
        </p:nvSpPr>
        <p:spPr>
          <a:xfrm flipH="1">
            <a:off x="162559" y="4775267"/>
            <a:ext cx="5545066"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Result</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2" name="직선 연결선 21">
            <a:extLst>
              <a:ext uri="{FF2B5EF4-FFF2-40B4-BE49-F238E27FC236}">
                <a16:creationId xmlns:a16="http://schemas.microsoft.com/office/drawing/2014/main" id="{D4CCC25C-E4DC-4AD1-EE63-AF088DD28E26}"/>
              </a:ext>
            </a:extLst>
          </p:cNvPr>
          <p:cNvCxnSpPr/>
          <p:nvPr/>
        </p:nvCxnSpPr>
        <p:spPr>
          <a:xfrm>
            <a:off x="271778" y="5236932"/>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637F8743-36D1-3F7F-ABE1-8B54626E24AF}"/>
                  </a:ext>
                </a:extLst>
              </p:cNvPr>
              <p:cNvSpPr/>
              <p:nvPr/>
            </p:nvSpPr>
            <p:spPr>
              <a:xfrm>
                <a:off x="271778" y="5329944"/>
                <a:ext cx="6223820" cy="7768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2060"/>
                    </a:solidFill>
                  </a:rPr>
                  <a:t>-0.0032  Hz </a:t>
                </a:r>
                <a14:m>
                  <m:oMath xmlns:m="http://schemas.openxmlformats.org/officeDocument/2006/math">
                    <m:r>
                      <a:rPr lang="en-US" altLang="ko-KR" b="1" i="1" smtClean="0">
                        <a:solidFill>
                          <a:srgbClr val="002060"/>
                        </a:solidFill>
                        <a:latin typeface="Cambria Math" panose="02040503050406030204" pitchFamily="18" charset="0"/>
                        <a:ea typeface="Cambria Math" panose="02040503050406030204" pitchFamily="18" charset="0"/>
                      </a:rPr>
                      <m:t>±</m:t>
                    </m:r>
                  </m:oMath>
                </a14:m>
                <a:r>
                  <a:rPr lang="ko-KR" altLang="en-US" b="1" dirty="0">
                    <a:solidFill>
                      <a:srgbClr val="002060"/>
                    </a:solidFill>
                  </a:rPr>
                  <a:t> </a:t>
                </a:r>
                <a:r>
                  <a:rPr lang="en-US" altLang="ko-KR" b="1" dirty="0">
                    <a:solidFill>
                      <a:srgbClr val="002060"/>
                    </a:solidFill>
                  </a:rPr>
                  <a:t>0.0092 Hz (0.052 ppb)</a:t>
                </a:r>
                <a:endParaRPr lang="ko-KR" altLang="en-US" b="1" dirty="0"/>
              </a:p>
            </p:txBody>
          </p:sp>
        </mc:Choice>
        <mc:Fallback xmlns="">
          <p:sp>
            <p:nvSpPr>
              <p:cNvPr id="13" name="Rectangle: Rounded Corners 12">
                <a:extLst>
                  <a:ext uri="{FF2B5EF4-FFF2-40B4-BE49-F238E27FC236}">
                    <a16:creationId xmlns:a16="http://schemas.microsoft.com/office/drawing/2014/main" id="{637F8743-36D1-3F7F-ABE1-8B54626E24AF}"/>
                  </a:ext>
                </a:extLst>
              </p:cNvPr>
              <p:cNvSpPr>
                <a:spLocks noRot="1" noChangeAspect="1" noMove="1" noResize="1" noEditPoints="1" noAdjustHandles="1" noChangeArrowheads="1" noChangeShapeType="1" noTextEdit="1"/>
              </p:cNvSpPr>
              <p:nvPr/>
            </p:nvSpPr>
            <p:spPr>
              <a:xfrm>
                <a:off x="271778" y="5329944"/>
                <a:ext cx="6223820" cy="776870"/>
              </a:xfrm>
              <a:prstGeom prst="roundRect">
                <a:avLst/>
              </a:prstGeom>
              <a:blipFill>
                <a:blip r:embed="rId3"/>
                <a:stretch>
                  <a:fillRect/>
                </a:stretch>
              </a:blipFill>
              <a:ln>
                <a:noFill/>
              </a:ln>
            </p:spPr>
            <p:txBody>
              <a:bodyPr/>
              <a:lstStyle/>
              <a:p>
                <a:r>
                  <a:rPr lang="ko-KR" altLang="en-US">
                    <a:noFill/>
                  </a:rPr>
                  <a:t> </a:t>
                </a:r>
              </a:p>
            </p:txBody>
          </p:sp>
        </mc:Fallback>
      </mc:AlternateContent>
    </p:spTree>
    <p:extLst>
      <p:ext uri="{BB962C8B-B14F-4D97-AF65-F5344CB8AC3E}">
        <p14:creationId xmlns:p14="http://schemas.microsoft.com/office/powerpoint/2010/main" val="119042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12C6448B-2E9F-97CF-8E07-8B9810673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2" y="1356886"/>
            <a:ext cx="7363099" cy="5501114"/>
          </a:xfrm>
          <a:prstGeom prst="rect">
            <a:avLst/>
          </a:prstGeom>
        </p:spPr>
      </p:pic>
      <p:sp>
        <p:nvSpPr>
          <p:cNvPr id="2" name="Slide Number Placeholder 1">
            <a:extLst>
              <a:ext uri="{FF2B5EF4-FFF2-40B4-BE49-F238E27FC236}">
                <a16:creationId xmlns:a16="http://schemas.microsoft.com/office/drawing/2014/main" id="{FB8CDD7B-2FF5-4CD0-A3A2-E2B53A9BA554}"/>
              </a:ext>
            </a:extLst>
          </p:cNvPr>
          <p:cNvSpPr>
            <a:spLocks noGrp="1"/>
          </p:cNvSpPr>
          <p:nvPr>
            <p:ph type="sldNum" sz="quarter" idx="12"/>
          </p:nvPr>
        </p:nvSpPr>
        <p:spPr/>
        <p:txBody>
          <a:bodyPr/>
          <a:lstStyle/>
          <a:p>
            <a:fld id="{E887A479-1FB4-4076-82AD-4520E3445CF4}" type="slidenum">
              <a:rPr lang="ko-KR" altLang="en-US" smtClean="0"/>
              <a:t>6</a:t>
            </a:fld>
            <a:endParaRPr lang="ko-KR" altLang="en-US"/>
          </a:p>
        </p:txBody>
      </p:sp>
      <p:cxnSp>
        <p:nvCxnSpPr>
          <p:cNvPr id="3" name="직선 연결선 3">
            <a:extLst>
              <a:ext uri="{FF2B5EF4-FFF2-40B4-BE49-F238E27FC236}">
                <a16:creationId xmlns:a16="http://schemas.microsoft.com/office/drawing/2014/main" id="{11D9FE19-784C-4421-A9A8-D1B5A01F95C7}"/>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CBEC56C-F9E0-46E7-8B43-ED6D0DC46236}"/>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1</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7C95DD2C-1FC5-48B4-9ABD-2FCE74AB16FA}"/>
              </a:ext>
            </a:extLst>
          </p:cNvPr>
          <p:cNvSpPr txBox="1"/>
          <p:nvPr/>
        </p:nvSpPr>
        <p:spPr>
          <a:xfrm flipH="1">
            <a:off x="1005838" y="174504"/>
            <a:ext cx="10515598"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Overview of E989 </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8" name="TextBox 7">
            <a:extLst>
              <a:ext uri="{FF2B5EF4-FFF2-40B4-BE49-F238E27FC236}">
                <a16:creationId xmlns:a16="http://schemas.microsoft.com/office/drawing/2014/main" id="{B31E766E-B7EA-13D4-67F3-70BC35D8FE9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Run 1 and Beyond</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9" name="직선 연결선 21">
            <a:extLst>
              <a:ext uri="{FF2B5EF4-FFF2-40B4-BE49-F238E27FC236}">
                <a16:creationId xmlns:a16="http://schemas.microsoft.com/office/drawing/2014/main" id="{6E3E09E8-9D40-0AC1-7990-27FE1D64A9E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A6FEAE-4830-A457-EEE1-3597447F2D37}"/>
              </a:ext>
            </a:extLst>
          </p:cNvPr>
          <p:cNvSpPr txBox="1"/>
          <p:nvPr/>
        </p:nvSpPr>
        <p:spPr>
          <a:xfrm>
            <a:off x="6643179" y="2261287"/>
            <a:ext cx="5330518" cy="313932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Run 1 : 6 % of total expected data</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Much more data to analysis</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Projected to publish Run 2/3 at the spring of 2023</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Run 5 just finished few months ago (2022)</a:t>
            </a:r>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a:t>Run 6 will begin after summer shutdown with sharing the beam with mu2e experiment</a:t>
            </a:r>
            <a:endParaRPr lang="ko-KR" altLang="en-US" dirty="0"/>
          </a:p>
        </p:txBody>
      </p:sp>
    </p:spTree>
    <p:extLst>
      <p:ext uri="{BB962C8B-B14F-4D97-AF65-F5344CB8AC3E}">
        <p14:creationId xmlns:p14="http://schemas.microsoft.com/office/powerpoint/2010/main" val="109173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7</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1</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10614635"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Overview of E989 </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7" name="TextBox 6">
            <a:extLst>
              <a:ext uri="{FF2B5EF4-FFF2-40B4-BE49-F238E27FC236}">
                <a16:creationId xmlns:a16="http://schemas.microsoft.com/office/drawing/2014/main" id="{F77703C0-6720-005C-DE4E-1B44301E052E}"/>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0" name="직선 연결선 21">
            <a:extLst>
              <a:ext uri="{FF2B5EF4-FFF2-40B4-BE49-F238E27FC236}">
                <a16:creationId xmlns:a16="http://schemas.microsoft.com/office/drawing/2014/main" id="{80F43CD1-9910-25B1-F132-6001089DA35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73BF6F-FE9D-561F-CC34-114BF43CF772}"/>
                  </a:ext>
                </a:extLst>
              </p:cNvPr>
              <p:cNvSpPr txBox="1"/>
              <p:nvPr/>
            </p:nvSpPr>
            <p:spPr>
              <a:xfrm>
                <a:off x="2227007" y="1673942"/>
                <a:ext cx="5079789" cy="967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800" b="1" i="1" smtClean="0">
                              <a:latin typeface="Cambria Math" panose="02040503050406030204" pitchFamily="18" charset="0"/>
                            </a:rPr>
                          </m:ctrlPr>
                        </m:sSubPr>
                        <m:e>
                          <m:r>
                            <a:rPr lang="en-US" altLang="ko-KR" sz="2800" b="1" i="1" smtClean="0">
                              <a:latin typeface="Cambria Math" panose="02040503050406030204" pitchFamily="18" charset="0"/>
                            </a:rPr>
                            <m:t>𝒂</m:t>
                          </m:r>
                        </m:e>
                        <m:sub>
                          <m:r>
                            <a:rPr lang="ko-KR" altLang="en-US" sz="2800" b="1" i="1" smtClean="0">
                              <a:latin typeface="Cambria Math" panose="02040503050406030204" pitchFamily="18" charset="0"/>
                            </a:rPr>
                            <m:t>𝝁</m:t>
                          </m:r>
                        </m:sub>
                      </m:sSub>
                      <m:r>
                        <a:rPr lang="en-US" altLang="ko-KR" sz="2800" b="1" i="1" smtClean="0">
                          <a:latin typeface="Cambria Math" panose="02040503050406030204" pitchFamily="18" charset="0"/>
                        </a:rPr>
                        <m:t>= </m:t>
                      </m:r>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𝜔</m:t>
                              </m:r>
                            </m:e>
                            <m:sub>
                              <m:r>
                                <a:rPr lang="en-US" altLang="ko-KR" sz="2800" b="0" i="1" smtClean="0">
                                  <a:latin typeface="Cambria Math" panose="02040503050406030204" pitchFamily="18" charset="0"/>
                                </a:rPr>
                                <m:t>𝑎</m:t>
                              </m:r>
                            </m:sub>
                          </m:sSub>
                        </m:num>
                        <m:den>
                          <m:acc>
                            <m:accPr>
                              <m:chr m:val="̅"/>
                              <m:ctrlPr>
                                <a:rPr lang="en-US" altLang="ko-KR" sz="2800" b="0" i="1" smtClean="0">
                                  <a:latin typeface="Cambria Math" panose="02040503050406030204" pitchFamily="18" charset="0"/>
                                </a:rPr>
                              </m:ctrlPr>
                            </m:accPr>
                            <m:e>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𝜔</m:t>
                                  </m:r>
                                </m:e>
                                <m:sub>
                                  <m:r>
                                    <a:rPr lang="en-US" altLang="ko-KR" sz="2800" b="0" i="1" smtClean="0">
                                      <a:latin typeface="Cambria Math" panose="02040503050406030204" pitchFamily="18" charset="0"/>
                                    </a:rPr>
                                    <m:t>𝑝</m:t>
                                  </m:r>
                                </m:sub>
                              </m:sSub>
                            </m:e>
                          </m:acc>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𝑇</m:t>
                              </m:r>
                            </m:e>
                            <m:sub>
                              <m:r>
                                <a:rPr lang="en-US" altLang="ko-KR" sz="2800" b="0" i="1" smtClean="0">
                                  <a:latin typeface="Cambria Math" panose="02040503050406030204" pitchFamily="18" charset="0"/>
                                </a:rPr>
                                <m:t>𝑟</m:t>
                              </m:r>
                            </m:sub>
                          </m:sSub>
                          <m:r>
                            <a:rPr lang="en-US" altLang="ko-KR" sz="2800" b="0" i="1" smtClean="0">
                              <a:latin typeface="Cambria Math" panose="02040503050406030204" pitchFamily="18" charset="0"/>
                            </a:rPr>
                            <m:t>)</m:t>
                          </m:r>
                        </m:den>
                      </m:f>
                      <m:f>
                        <m:fPr>
                          <m:ctrlPr>
                            <a:rPr lang="en-US" altLang="ko-KR" sz="2800" b="0" i="1" smtClean="0">
                              <a:latin typeface="Cambria Math" panose="02040503050406030204" pitchFamily="18" charset="0"/>
                            </a:rPr>
                          </m:ctrlPr>
                        </m:fPr>
                        <m:num>
                          <m:sSubSup>
                            <m:sSubSupPr>
                              <m:ctrlPr>
                                <a:rPr lang="en-US" altLang="ko-KR" sz="2800" b="0" i="1" smtClean="0">
                                  <a:latin typeface="Cambria Math" panose="02040503050406030204" pitchFamily="18" charset="0"/>
                                </a:rPr>
                              </m:ctrlPr>
                            </m:sSubSup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𝑝</m:t>
                              </m:r>
                            </m:sub>
                            <m:sup>
                              <m:r>
                                <a:rPr lang="en-US" altLang="ko-KR" sz="2800" b="0" i="1" smtClean="0">
                                  <a:latin typeface="Cambria Math" panose="02040503050406030204" pitchFamily="18" charset="0"/>
                                </a:rPr>
                                <m:t>′</m:t>
                              </m:r>
                            </m:sup>
                          </m:sSubSup>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𝑇</m:t>
                                  </m:r>
                                </m:e>
                                <m:sub>
                                  <m:r>
                                    <a:rPr lang="en-US" altLang="ko-KR" sz="2800" b="0" i="1" smtClean="0">
                                      <a:latin typeface="Cambria Math" panose="02040503050406030204" pitchFamily="18" charset="0"/>
                                    </a:rPr>
                                    <m:t>𝑟</m:t>
                                  </m:r>
                                </m:sub>
                              </m:sSub>
                            </m:e>
                          </m:d>
                        </m:num>
                        <m:den>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𝑒</m:t>
                              </m:r>
                            </m:sub>
                          </m:sSub>
                          <m:r>
                            <a:rPr lang="en-US" altLang="ko-KR" sz="2800" b="0" i="1" smtClean="0">
                              <a:latin typeface="Cambria Math" panose="02040503050406030204" pitchFamily="18" charset="0"/>
                            </a:rPr>
                            <m:t>(</m:t>
                          </m:r>
                          <m:r>
                            <a:rPr lang="en-US" altLang="ko-KR" sz="2800" b="0" i="1" smtClean="0">
                              <a:latin typeface="Cambria Math" panose="02040503050406030204" pitchFamily="18" charset="0"/>
                            </a:rPr>
                            <m:t>𝐻</m:t>
                          </m:r>
                          <m:r>
                            <a:rPr lang="en-US" altLang="ko-KR" sz="2800" b="0" i="1" smtClean="0">
                              <a:latin typeface="Cambria Math" panose="02040503050406030204" pitchFamily="18" charset="0"/>
                            </a:rPr>
                            <m:t>)</m:t>
                          </m:r>
                        </m:den>
                      </m:f>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𝑒</m:t>
                              </m:r>
                            </m:sub>
                          </m:sSub>
                          <m:r>
                            <a:rPr lang="en-US" altLang="ko-KR" sz="2800" b="0" i="1" smtClean="0">
                              <a:latin typeface="Cambria Math" panose="02040503050406030204" pitchFamily="18" charset="0"/>
                            </a:rPr>
                            <m:t>(</m:t>
                          </m:r>
                          <m:r>
                            <a:rPr lang="en-US" altLang="ko-KR" sz="2800" b="0" i="1" smtClean="0">
                              <a:latin typeface="Cambria Math" panose="02040503050406030204" pitchFamily="18" charset="0"/>
                            </a:rPr>
                            <m:t>𝐻</m:t>
                          </m:r>
                          <m:r>
                            <a:rPr lang="en-US" altLang="ko-KR" sz="2800" b="0" i="1" smtClean="0">
                              <a:latin typeface="Cambria Math" panose="02040503050406030204" pitchFamily="18" charset="0"/>
                            </a:rPr>
                            <m:t>)</m:t>
                          </m:r>
                        </m:num>
                        <m:den>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𝑒</m:t>
                              </m:r>
                            </m:sub>
                          </m:sSub>
                        </m:den>
                      </m:f>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𝑚</m:t>
                              </m:r>
                            </m:e>
                            <m:sub>
                              <m:r>
                                <a:rPr lang="ko-KR" altLang="en-US" sz="2800" b="0" i="1" smtClean="0">
                                  <a:latin typeface="Cambria Math" panose="02040503050406030204" pitchFamily="18" charset="0"/>
                                </a:rPr>
                                <m:t>𝜇</m:t>
                              </m:r>
                            </m:sub>
                          </m:sSub>
                        </m:num>
                        <m:den>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𝑚</m:t>
                              </m:r>
                            </m:e>
                            <m:sub>
                              <m:r>
                                <a:rPr lang="en-US" altLang="ko-KR" sz="2800" b="0" i="1" smtClean="0">
                                  <a:latin typeface="Cambria Math" panose="02040503050406030204" pitchFamily="18" charset="0"/>
                                </a:rPr>
                                <m:t>𝑒</m:t>
                              </m:r>
                            </m:sub>
                          </m:sSub>
                        </m:den>
                      </m:f>
                      <m:f>
                        <m:fPr>
                          <m:ctrlPr>
                            <a:rPr lang="en-US" altLang="ko-KR" sz="2800" b="0" i="1" smtClean="0">
                              <a:latin typeface="Cambria Math" panose="02040503050406030204" pitchFamily="18" charset="0"/>
                            </a:rPr>
                          </m:ctrlPr>
                        </m:fPr>
                        <m:num>
                          <m:r>
                            <a:rPr lang="en-US" altLang="ko-KR" sz="2800" b="0" i="1" smtClean="0">
                              <a:latin typeface="Cambria Math" panose="02040503050406030204" pitchFamily="18" charset="0"/>
                            </a:rPr>
                            <m:t>𝑔</m:t>
                          </m:r>
                        </m:num>
                        <m:den>
                          <m:r>
                            <a:rPr lang="en-US" altLang="ko-KR" sz="2800" b="0" i="1" smtClean="0">
                              <a:latin typeface="Cambria Math" panose="02040503050406030204" pitchFamily="18" charset="0"/>
                            </a:rPr>
                            <m:t>2</m:t>
                          </m:r>
                        </m:den>
                      </m:f>
                    </m:oMath>
                  </m:oMathPara>
                </a14:m>
                <a:endParaRPr lang="ko-KR" altLang="en-US" sz="2800" dirty="0"/>
              </a:p>
            </p:txBody>
          </p:sp>
        </mc:Choice>
        <mc:Fallback xmlns="">
          <p:sp>
            <p:nvSpPr>
              <p:cNvPr id="12" name="TextBox 11">
                <a:extLst>
                  <a:ext uri="{FF2B5EF4-FFF2-40B4-BE49-F238E27FC236}">
                    <a16:creationId xmlns:a16="http://schemas.microsoft.com/office/drawing/2014/main" id="{C873BF6F-FE9D-561F-CC34-114BF43CF772}"/>
                  </a:ext>
                </a:extLst>
              </p:cNvPr>
              <p:cNvSpPr txBox="1">
                <a:spLocks noRot="1" noChangeAspect="1" noMove="1" noResize="1" noEditPoints="1" noAdjustHandles="1" noChangeArrowheads="1" noChangeShapeType="1" noTextEdit="1"/>
              </p:cNvSpPr>
              <p:nvPr/>
            </p:nvSpPr>
            <p:spPr>
              <a:xfrm>
                <a:off x="2227007" y="1673942"/>
                <a:ext cx="5079789" cy="967316"/>
              </a:xfrm>
              <a:prstGeom prst="rect">
                <a:avLst/>
              </a:prstGeom>
              <a:blipFill>
                <a:blip r:embed="rId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9F942E-6BA5-8B3A-B44A-CDBC8DDEAC9C}"/>
                  </a:ext>
                </a:extLst>
              </p:cNvPr>
              <p:cNvSpPr txBox="1"/>
              <p:nvPr/>
            </p:nvSpPr>
            <p:spPr>
              <a:xfrm>
                <a:off x="7772400" y="2019100"/>
                <a:ext cx="1770678" cy="369332"/>
              </a:xfrm>
              <a:prstGeom prst="rect">
                <a:avLst/>
              </a:prstGeom>
              <a:noFill/>
            </p:spPr>
            <p:txBody>
              <a:bodyPr wrap="none" lIns="0" tIns="0" rIns="0" bIns="0" rtlCol="0">
                <a:spAutoFit/>
              </a:bodyPr>
              <a:lstStyle/>
              <a:p>
                <a:r>
                  <a:rPr lang="en-US" altLang="ko-KR" sz="2400" b="0" dirty="0"/>
                  <a:t>(</a:t>
                </a:r>
                <a14:m>
                  <m:oMath xmlns:m="http://schemas.openxmlformats.org/officeDocument/2006/math">
                    <m:sSub>
                      <m:sSubPr>
                        <m:ctrlPr>
                          <a:rPr lang="en-US" altLang="ko-KR" sz="2400" b="0" i="1" smtClean="0">
                            <a:latin typeface="Cambria Math" panose="02040503050406030204" pitchFamily="18" charset="0"/>
                          </a:rPr>
                        </m:ctrlPr>
                      </m:sSubPr>
                      <m:e>
                        <m:r>
                          <m:rPr>
                            <m:sty m:val="p"/>
                          </m:rPr>
                          <a:rPr lang="en-US" altLang="ko-KR" sz="2400" b="0" i="0" smtClean="0">
                            <a:latin typeface="Cambria Math" panose="02040503050406030204" pitchFamily="18" charset="0"/>
                          </a:rPr>
                          <m:t>T</m:t>
                        </m:r>
                      </m:e>
                      <m:sub>
                        <m:r>
                          <m:rPr>
                            <m:sty m:val="p"/>
                          </m:rPr>
                          <a:rPr lang="en-US" altLang="ko-KR" sz="2400" b="0" i="0" smtClean="0">
                            <a:latin typeface="Cambria Math" panose="02040503050406030204" pitchFamily="18" charset="0"/>
                          </a:rPr>
                          <m:t>r</m:t>
                        </m:r>
                      </m:sub>
                    </m:sSub>
                    <m:r>
                      <a:rPr lang="en-US" altLang="ko-KR" sz="2400" b="0" i="0" smtClean="0">
                        <a:latin typeface="Cambria Math" panose="02040503050406030204" pitchFamily="18" charset="0"/>
                      </a:rPr>
                      <m:t>=34.7 </m:t>
                    </m:r>
                    <m:r>
                      <a:rPr lang="en-US" altLang="ko-KR" sz="2400" b="0" i="1" smtClean="0">
                        <a:latin typeface="Cambria Math" panose="02040503050406030204" pitchFamily="18" charset="0"/>
                        <a:ea typeface="Cambria Math" panose="02040503050406030204" pitchFamily="18" charset="0"/>
                      </a:rPr>
                      <m:t>℃</m:t>
                    </m:r>
                  </m:oMath>
                </a14:m>
                <a:r>
                  <a:rPr lang="en-US" altLang="ko-KR" dirty="0"/>
                  <a:t>)</a:t>
                </a:r>
                <a:endParaRPr lang="ko-KR" altLang="en-US" dirty="0"/>
              </a:p>
            </p:txBody>
          </p:sp>
        </mc:Choice>
        <mc:Fallback xmlns="">
          <p:sp>
            <p:nvSpPr>
              <p:cNvPr id="13" name="TextBox 12">
                <a:extLst>
                  <a:ext uri="{FF2B5EF4-FFF2-40B4-BE49-F238E27FC236}">
                    <a16:creationId xmlns:a16="http://schemas.microsoft.com/office/drawing/2014/main" id="{709F942E-6BA5-8B3A-B44A-CDBC8DDEAC9C}"/>
                  </a:ext>
                </a:extLst>
              </p:cNvPr>
              <p:cNvSpPr txBox="1">
                <a:spLocks noRot="1" noChangeAspect="1" noMove="1" noResize="1" noEditPoints="1" noAdjustHandles="1" noChangeArrowheads="1" noChangeShapeType="1" noTextEdit="1"/>
              </p:cNvSpPr>
              <p:nvPr/>
            </p:nvSpPr>
            <p:spPr>
              <a:xfrm>
                <a:off x="7772400" y="2019100"/>
                <a:ext cx="1770678" cy="369332"/>
              </a:xfrm>
              <a:prstGeom prst="rect">
                <a:avLst/>
              </a:prstGeom>
              <a:blipFill>
                <a:blip r:embed="rId3"/>
                <a:stretch>
                  <a:fillRect l="-10345" t="-22951" r="-7241" b="-5082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48553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8</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1</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10614635"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Overview of E989 </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7" name="TextBox 6">
            <a:extLst>
              <a:ext uri="{FF2B5EF4-FFF2-40B4-BE49-F238E27FC236}">
                <a16:creationId xmlns:a16="http://schemas.microsoft.com/office/drawing/2014/main" id="{F77703C0-6720-005C-DE4E-1B44301E052E}"/>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0" name="직선 연결선 21">
            <a:extLst>
              <a:ext uri="{FF2B5EF4-FFF2-40B4-BE49-F238E27FC236}">
                <a16:creationId xmlns:a16="http://schemas.microsoft.com/office/drawing/2014/main" id="{80F43CD1-9910-25B1-F132-6001089DA359}"/>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73BF6F-FE9D-561F-CC34-114BF43CF772}"/>
                  </a:ext>
                </a:extLst>
              </p:cNvPr>
              <p:cNvSpPr txBox="1"/>
              <p:nvPr/>
            </p:nvSpPr>
            <p:spPr>
              <a:xfrm>
                <a:off x="2227007" y="1673942"/>
                <a:ext cx="5079789" cy="967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800" b="1" i="1" smtClean="0">
                              <a:latin typeface="Cambria Math" panose="02040503050406030204" pitchFamily="18" charset="0"/>
                            </a:rPr>
                          </m:ctrlPr>
                        </m:sSubPr>
                        <m:e>
                          <m:r>
                            <a:rPr lang="en-US" altLang="ko-KR" sz="2800" b="1" i="1" smtClean="0">
                              <a:latin typeface="Cambria Math" panose="02040503050406030204" pitchFamily="18" charset="0"/>
                            </a:rPr>
                            <m:t>𝒂</m:t>
                          </m:r>
                        </m:e>
                        <m:sub>
                          <m:r>
                            <a:rPr lang="ko-KR" altLang="en-US" sz="2800" b="1" i="1" smtClean="0">
                              <a:latin typeface="Cambria Math" panose="02040503050406030204" pitchFamily="18" charset="0"/>
                            </a:rPr>
                            <m:t>𝝁</m:t>
                          </m:r>
                        </m:sub>
                      </m:sSub>
                      <m:r>
                        <a:rPr lang="en-US" altLang="ko-KR" sz="2800" b="1" i="1" smtClean="0">
                          <a:latin typeface="Cambria Math" panose="02040503050406030204" pitchFamily="18" charset="0"/>
                        </a:rPr>
                        <m:t>= </m:t>
                      </m:r>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𝜔</m:t>
                              </m:r>
                            </m:e>
                            <m:sub>
                              <m:r>
                                <a:rPr lang="en-US" altLang="ko-KR" sz="2800" b="0" i="1" smtClean="0">
                                  <a:latin typeface="Cambria Math" panose="02040503050406030204" pitchFamily="18" charset="0"/>
                                </a:rPr>
                                <m:t>𝑎</m:t>
                              </m:r>
                            </m:sub>
                          </m:sSub>
                        </m:num>
                        <m:den>
                          <m:acc>
                            <m:accPr>
                              <m:chr m:val="̅"/>
                              <m:ctrlPr>
                                <a:rPr lang="en-US" altLang="ko-KR" sz="2800" b="0" i="1" smtClean="0">
                                  <a:latin typeface="Cambria Math" panose="02040503050406030204" pitchFamily="18" charset="0"/>
                                </a:rPr>
                              </m:ctrlPr>
                            </m:accPr>
                            <m:e>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𝜔</m:t>
                                  </m:r>
                                </m:e>
                                <m:sub>
                                  <m:r>
                                    <a:rPr lang="en-US" altLang="ko-KR" sz="2800" b="0" i="1" smtClean="0">
                                      <a:latin typeface="Cambria Math" panose="02040503050406030204" pitchFamily="18" charset="0"/>
                                    </a:rPr>
                                    <m:t>𝑝</m:t>
                                  </m:r>
                                </m:sub>
                              </m:sSub>
                            </m:e>
                          </m:acc>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𝑇</m:t>
                              </m:r>
                            </m:e>
                            <m:sub>
                              <m:r>
                                <a:rPr lang="en-US" altLang="ko-KR" sz="2800" b="0" i="1" smtClean="0">
                                  <a:latin typeface="Cambria Math" panose="02040503050406030204" pitchFamily="18" charset="0"/>
                                </a:rPr>
                                <m:t>𝑟</m:t>
                              </m:r>
                            </m:sub>
                          </m:sSub>
                          <m:r>
                            <a:rPr lang="en-US" altLang="ko-KR" sz="2800" b="0" i="1" smtClean="0">
                              <a:latin typeface="Cambria Math" panose="02040503050406030204" pitchFamily="18" charset="0"/>
                            </a:rPr>
                            <m:t>)</m:t>
                          </m:r>
                        </m:den>
                      </m:f>
                      <m:f>
                        <m:fPr>
                          <m:ctrlPr>
                            <a:rPr lang="en-US" altLang="ko-KR" sz="2800" b="0" i="1" smtClean="0">
                              <a:latin typeface="Cambria Math" panose="02040503050406030204" pitchFamily="18" charset="0"/>
                            </a:rPr>
                          </m:ctrlPr>
                        </m:fPr>
                        <m:num>
                          <m:sSubSup>
                            <m:sSubSupPr>
                              <m:ctrlPr>
                                <a:rPr lang="en-US" altLang="ko-KR" sz="2800" b="0" i="1" smtClean="0">
                                  <a:latin typeface="Cambria Math" panose="02040503050406030204" pitchFamily="18" charset="0"/>
                                </a:rPr>
                              </m:ctrlPr>
                            </m:sSubSup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𝑝</m:t>
                              </m:r>
                            </m:sub>
                            <m:sup>
                              <m:r>
                                <a:rPr lang="en-US" altLang="ko-KR" sz="2800" b="0" i="1" smtClean="0">
                                  <a:latin typeface="Cambria Math" panose="02040503050406030204" pitchFamily="18" charset="0"/>
                                </a:rPr>
                                <m:t>′</m:t>
                              </m:r>
                            </m:sup>
                          </m:sSubSup>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𝑇</m:t>
                                  </m:r>
                                </m:e>
                                <m:sub>
                                  <m:r>
                                    <a:rPr lang="en-US" altLang="ko-KR" sz="2800" b="0" i="1" smtClean="0">
                                      <a:latin typeface="Cambria Math" panose="02040503050406030204" pitchFamily="18" charset="0"/>
                                    </a:rPr>
                                    <m:t>𝑟</m:t>
                                  </m:r>
                                </m:sub>
                              </m:sSub>
                            </m:e>
                          </m:d>
                        </m:num>
                        <m:den>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𝑒</m:t>
                              </m:r>
                            </m:sub>
                          </m:sSub>
                          <m:r>
                            <a:rPr lang="en-US" altLang="ko-KR" sz="2800" b="0" i="1" smtClean="0">
                              <a:latin typeface="Cambria Math" panose="02040503050406030204" pitchFamily="18" charset="0"/>
                            </a:rPr>
                            <m:t>(</m:t>
                          </m:r>
                          <m:r>
                            <a:rPr lang="en-US" altLang="ko-KR" sz="2800" b="0" i="1" smtClean="0">
                              <a:latin typeface="Cambria Math" panose="02040503050406030204" pitchFamily="18" charset="0"/>
                            </a:rPr>
                            <m:t>𝐻</m:t>
                          </m:r>
                          <m:r>
                            <a:rPr lang="en-US" altLang="ko-KR" sz="2800" b="0" i="1" smtClean="0">
                              <a:latin typeface="Cambria Math" panose="02040503050406030204" pitchFamily="18" charset="0"/>
                            </a:rPr>
                            <m:t>)</m:t>
                          </m:r>
                        </m:den>
                      </m:f>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𝑒</m:t>
                              </m:r>
                            </m:sub>
                          </m:sSub>
                          <m:r>
                            <a:rPr lang="en-US" altLang="ko-KR" sz="2800" b="0" i="1" smtClean="0">
                              <a:latin typeface="Cambria Math" panose="02040503050406030204" pitchFamily="18" charset="0"/>
                            </a:rPr>
                            <m:t>(</m:t>
                          </m:r>
                          <m:r>
                            <a:rPr lang="en-US" altLang="ko-KR" sz="2800" b="0" i="1" smtClean="0">
                              <a:latin typeface="Cambria Math" panose="02040503050406030204" pitchFamily="18" charset="0"/>
                            </a:rPr>
                            <m:t>𝐻</m:t>
                          </m:r>
                          <m:r>
                            <a:rPr lang="en-US" altLang="ko-KR" sz="2800" b="0" i="1" smtClean="0">
                              <a:latin typeface="Cambria Math" panose="02040503050406030204" pitchFamily="18" charset="0"/>
                            </a:rPr>
                            <m:t>)</m:t>
                          </m:r>
                        </m:num>
                        <m:den>
                          <m:sSub>
                            <m:sSubPr>
                              <m:ctrlPr>
                                <a:rPr lang="en-US" altLang="ko-KR" sz="2800" b="0" i="1" smtClean="0">
                                  <a:latin typeface="Cambria Math" panose="02040503050406030204" pitchFamily="18" charset="0"/>
                                </a:rPr>
                              </m:ctrlPr>
                            </m:sSubPr>
                            <m:e>
                              <m:r>
                                <a:rPr lang="ko-KR" altLang="en-US" sz="2800" b="0" i="1" smtClean="0">
                                  <a:latin typeface="Cambria Math" panose="02040503050406030204" pitchFamily="18" charset="0"/>
                                </a:rPr>
                                <m:t>𝜇</m:t>
                              </m:r>
                            </m:e>
                            <m:sub>
                              <m:r>
                                <a:rPr lang="en-US" altLang="ko-KR" sz="2800" b="0" i="1" smtClean="0">
                                  <a:latin typeface="Cambria Math" panose="02040503050406030204" pitchFamily="18" charset="0"/>
                                </a:rPr>
                                <m:t>𝑒</m:t>
                              </m:r>
                            </m:sub>
                          </m:sSub>
                        </m:den>
                      </m:f>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𝑚</m:t>
                              </m:r>
                            </m:e>
                            <m:sub>
                              <m:r>
                                <a:rPr lang="ko-KR" altLang="en-US" sz="2800" b="0" i="1" smtClean="0">
                                  <a:latin typeface="Cambria Math" panose="02040503050406030204" pitchFamily="18" charset="0"/>
                                </a:rPr>
                                <m:t>𝜇</m:t>
                              </m:r>
                            </m:sub>
                          </m:sSub>
                        </m:num>
                        <m:den>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𝑚</m:t>
                              </m:r>
                            </m:e>
                            <m:sub>
                              <m:r>
                                <a:rPr lang="en-US" altLang="ko-KR" sz="2800" b="0" i="1" smtClean="0">
                                  <a:latin typeface="Cambria Math" panose="02040503050406030204" pitchFamily="18" charset="0"/>
                                </a:rPr>
                                <m:t>𝑒</m:t>
                              </m:r>
                            </m:sub>
                          </m:sSub>
                        </m:den>
                      </m:f>
                      <m:f>
                        <m:fPr>
                          <m:ctrlPr>
                            <a:rPr lang="en-US" altLang="ko-KR" sz="2800" b="0" i="1" smtClean="0">
                              <a:latin typeface="Cambria Math" panose="02040503050406030204" pitchFamily="18" charset="0"/>
                            </a:rPr>
                          </m:ctrlPr>
                        </m:fPr>
                        <m:num>
                          <m:r>
                            <a:rPr lang="en-US" altLang="ko-KR" sz="2800" b="0" i="1" smtClean="0">
                              <a:latin typeface="Cambria Math" panose="02040503050406030204" pitchFamily="18" charset="0"/>
                            </a:rPr>
                            <m:t>𝑔</m:t>
                          </m:r>
                        </m:num>
                        <m:den>
                          <m:r>
                            <a:rPr lang="en-US" altLang="ko-KR" sz="2800" b="0" i="1" smtClean="0">
                              <a:latin typeface="Cambria Math" panose="02040503050406030204" pitchFamily="18" charset="0"/>
                            </a:rPr>
                            <m:t>2</m:t>
                          </m:r>
                        </m:den>
                      </m:f>
                    </m:oMath>
                  </m:oMathPara>
                </a14:m>
                <a:endParaRPr lang="ko-KR" altLang="en-US" sz="2800" dirty="0"/>
              </a:p>
            </p:txBody>
          </p:sp>
        </mc:Choice>
        <mc:Fallback xmlns="">
          <p:sp>
            <p:nvSpPr>
              <p:cNvPr id="12" name="TextBox 11">
                <a:extLst>
                  <a:ext uri="{FF2B5EF4-FFF2-40B4-BE49-F238E27FC236}">
                    <a16:creationId xmlns:a16="http://schemas.microsoft.com/office/drawing/2014/main" id="{C873BF6F-FE9D-561F-CC34-114BF43CF772}"/>
                  </a:ext>
                </a:extLst>
              </p:cNvPr>
              <p:cNvSpPr txBox="1">
                <a:spLocks noRot="1" noChangeAspect="1" noMove="1" noResize="1" noEditPoints="1" noAdjustHandles="1" noChangeArrowheads="1" noChangeShapeType="1" noTextEdit="1"/>
              </p:cNvSpPr>
              <p:nvPr/>
            </p:nvSpPr>
            <p:spPr>
              <a:xfrm>
                <a:off x="2227007" y="1673942"/>
                <a:ext cx="5079789" cy="967316"/>
              </a:xfrm>
              <a:prstGeom prst="rect">
                <a:avLst/>
              </a:prstGeom>
              <a:blipFill>
                <a:blip r:embed="rId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9F942E-6BA5-8B3A-B44A-CDBC8DDEAC9C}"/>
                  </a:ext>
                </a:extLst>
              </p:cNvPr>
              <p:cNvSpPr txBox="1"/>
              <p:nvPr/>
            </p:nvSpPr>
            <p:spPr>
              <a:xfrm>
                <a:off x="7772400" y="2019100"/>
                <a:ext cx="1770678" cy="369332"/>
              </a:xfrm>
              <a:prstGeom prst="rect">
                <a:avLst/>
              </a:prstGeom>
              <a:noFill/>
            </p:spPr>
            <p:txBody>
              <a:bodyPr wrap="none" lIns="0" tIns="0" rIns="0" bIns="0" rtlCol="0">
                <a:spAutoFit/>
              </a:bodyPr>
              <a:lstStyle/>
              <a:p>
                <a:r>
                  <a:rPr lang="en-US" altLang="ko-KR" sz="2400" b="0" dirty="0"/>
                  <a:t>(</a:t>
                </a:r>
                <a14:m>
                  <m:oMath xmlns:m="http://schemas.openxmlformats.org/officeDocument/2006/math">
                    <m:sSub>
                      <m:sSubPr>
                        <m:ctrlPr>
                          <a:rPr lang="en-US" altLang="ko-KR" sz="2400" b="0" i="1" smtClean="0">
                            <a:latin typeface="Cambria Math" panose="02040503050406030204" pitchFamily="18" charset="0"/>
                          </a:rPr>
                        </m:ctrlPr>
                      </m:sSubPr>
                      <m:e>
                        <m:r>
                          <m:rPr>
                            <m:sty m:val="p"/>
                          </m:rPr>
                          <a:rPr lang="en-US" altLang="ko-KR" sz="2400" b="0" i="0" smtClean="0">
                            <a:latin typeface="Cambria Math" panose="02040503050406030204" pitchFamily="18" charset="0"/>
                          </a:rPr>
                          <m:t>T</m:t>
                        </m:r>
                      </m:e>
                      <m:sub>
                        <m:r>
                          <m:rPr>
                            <m:sty m:val="p"/>
                          </m:rPr>
                          <a:rPr lang="en-US" altLang="ko-KR" sz="2400" b="0" i="0" smtClean="0">
                            <a:latin typeface="Cambria Math" panose="02040503050406030204" pitchFamily="18" charset="0"/>
                          </a:rPr>
                          <m:t>r</m:t>
                        </m:r>
                      </m:sub>
                    </m:sSub>
                    <m:r>
                      <a:rPr lang="en-US" altLang="ko-KR" sz="2400" b="0" i="0" smtClean="0">
                        <a:latin typeface="Cambria Math" panose="02040503050406030204" pitchFamily="18" charset="0"/>
                      </a:rPr>
                      <m:t>=34.7 </m:t>
                    </m:r>
                    <m:r>
                      <a:rPr lang="en-US" altLang="ko-KR" sz="2400" b="0" i="1" smtClean="0">
                        <a:latin typeface="Cambria Math" panose="02040503050406030204" pitchFamily="18" charset="0"/>
                        <a:ea typeface="Cambria Math" panose="02040503050406030204" pitchFamily="18" charset="0"/>
                      </a:rPr>
                      <m:t>℃</m:t>
                    </m:r>
                  </m:oMath>
                </a14:m>
                <a:r>
                  <a:rPr lang="en-US" altLang="ko-KR" dirty="0"/>
                  <a:t>)</a:t>
                </a:r>
                <a:endParaRPr lang="ko-KR" altLang="en-US" dirty="0"/>
              </a:p>
            </p:txBody>
          </p:sp>
        </mc:Choice>
        <mc:Fallback xmlns="">
          <p:sp>
            <p:nvSpPr>
              <p:cNvPr id="13" name="TextBox 12">
                <a:extLst>
                  <a:ext uri="{FF2B5EF4-FFF2-40B4-BE49-F238E27FC236}">
                    <a16:creationId xmlns:a16="http://schemas.microsoft.com/office/drawing/2014/main" id="{709F942E-6BA5-8B3A-B44A-CDBC8DDEAC9C}"/>
                  </a:ext>
                </a:extLst>
              </p:cNvPr>
              <p:cNvSpPr txBox="1">
                <a:spLocks noRot="1" noChangeAspect="1" noMove="1" noResize="1" noEditPoints="1" noAdjustHandles="1" noChangeArrowheads="1" noChangeShapeType="1" noTextEdit="1"/>
              </p:cNvSpPr>
              <p:nvPr/>
            </p:nvSpPr>
            <p:spPr>
              <a:xfrm>
                <a:off x="7772400" y="2019100"/>
                <a:ext cx="1770678" cy="369332"/>
              </a:xfrm>
              <a:prstGeom prst="rect">
                <a:avLst/>
              </a:prstGeom>
              <a:blipFill>
                <a:blip r:embed="rId3"/>
                <a:stretch>
                  <a:fillRect l="-10345" t="-22951" r="-7241" b="-50820"/>
                </a:stretch>
              </a:blipFill>
            </p:spPr>
            <p:txBody>
              <a:bodyPr/>
              <a:lstStyle/>
              <a:p>
                <a:r>
                  <a:rPr lang="ko-KR" altLang="en-US">
                    <a:noFill/>
                  </a:rPr>
                  <a:t> </a:t>
                </a:r>
              </a:p>
            </p:txBody>
          </p:sp>
        </mc:Fallback>
      </mc:AlternateContent>
      <p:sp>
        <p:nvSpPr>
          <p:cNvPr id="6" name="Rectangle 5">
            <a:extLst>
              <a:ext uri="{FF2B5EF4-FFF2-40B4-BE49-F238E27FC236}">
                <a16:creationId xmlns:a16="http://schemas.microsoft.com/office/drawing/2014/main" id="{08541012-86F0-462C-D98F-8EDC9C27C6BB}"/>
              </a:ext>
            </a:extLst>
          </p:cNvPr>
          <p:cNvSpPr/>
          <p:nvPr/>
        </p:nvSpPr>
        <p:spPr>
          <a:xfrm>
            <a:off x="3156155" y="1498580"/>
            <a:ext cx="1224116" cy="131803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Arrow: Down 7">
            <a:extLst>
              <a:ext uri="{FF2B5EF4-FFF2-40B4-BE49-F238E27FC236}">
                <a16:creationId xmlns:a16="http://schemas.microsoft.com/office/drawing/2014/main" id="{0A3D7097-1CB0-E87B-74D0-6AFEBFABDD88}"/>
              </a:ext>
            </a:extLst>
          </p:cNvPr>
          <p:cNvSpPr/>
          <p:nvPr/>
        </p:nvSpPr>
        <p:spPr>
          <a:xfrm>
            <a:off x="3441045" y="2991975"/>
            <a:ext cx="806489" cy="813109"/>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DA98A7E3-A576-8AFF-CCC7-4FFC42F73F81}"/>
              </a:ext>
            </a:extLst>
          </p:cNvPr>
          <p:cNvSpPr txBox="1"/>
          <p:nvPr/>
        </p:nvSpPr>
        <p:spPr>
          <a:xfrm>
            <a:off x="4456757" y="3213863"/>
            <a:ext cx="3278485" cy="369332"/>
          </a:xfrm>
          <a:prstGeom prst="rect">
            <a:avLst/>
          </a:prstGeom>
          <a:noFill/>
        </p:spPr>
        <p:txBody>
          <a:bodyPr wrap="square" rtlCol="0">
            <a:spAutoFit/>
          </a:bodyPr>
          <a:lstStyle/>
          <a:p>
            <a:r>
              <a:rPr lang="en-US" altLang="ko-KR" b="1" i="1" dirty="0"/>
              <a:t>Collaboration Measurement</a:t>
            </a:r>
            <a:endParaRPr lang="ko-KR" altLang="en-US" b="1" i="1"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084E1D-6D08-8EC7-CA4B-2052C89348C9}"/>
                  </a:ext>
                </a:extLst>
              </p:cNvPr>
              <p:cNvSpPr txBox="1"/>
              <p:nvPr/>
            </p:nvSpPr>
            <p:spPr>
              <a:xfrm>
                <a:off x="1487685" y="3746249"/>
                <a:ext cx="8332859" cy="850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sz="2400" b="1" i="1" smtClean="0">
                              <a:latin typeface="Cambria Math" panose="02040503050406030204" pitchFamily="18" charset="0"/>
                            </a:rPr>
                          </m:ctrlPr>
                        </m:sSubSupPr>
                        <m:e>
                          <m:r>
                            <a:rPr lang="en-US" altLang="ko-KR" sz="2400" b="1" i="1" smtClean="0">
                              <a:latin typeface="Cambria Math" panose="02040503050406030204" pitchFamily="18" charset="0"/>
                            </a:rPr>
                            <m:t>𝑹</m:t>
                          </m:r>
                        </m:e>
                        <m:sub>
                          <m:r>
                            <a:rPr lang="ko-KR" altLang="en-US" sz="2400" b="1" i="1" smtClean="0">
                              <a:latin typeface="Cambria Math" panose="02040503050406030204" pitchFamily="18" charset="0"/>
                            </a:rPr>
                            <m:t>𝝁</m:t>
                          </m:r>
                        </m:sub>
                        <m:sup>
                          <m:r>
                            <a:rPr lang="en-US" altLang="ko-KR" sz="2400" b="1" i="1" smtClean="0">
                              <a:latin typeface="Cambria Math" panose="02040503050406030204" pitchFamily="18" charset="0"/>
                            </a:rPr>
                            <m:t>′</m:t>
                          </m:r>
                        </m:sup>
                      </m:sSubSup>
                      <m:r>
                        <a:rPr lang="en-US" altLang="ko-KR" sz="2400" b="1" i="1">
                          <a:latin typeface="Cambria Math" panose="02040503050406030204" pitchFamily="18" charset="0"/>
                          <a:ea typeface="Cambria Math" panose="02040503050406030204" pitchFamily="18" charset="0"/>
                        </a:rPr>
                        <m:t>≡</m:t>
                      </m:r>
                      <m:r>
                        <a:rPr lang="en-US" altLang="ko-KR" sz="2400" b="1" i="1" smtClean="0">
                          <a:latin typeface="Cambria Math" panose="02040503050406030204" pitchFamily="18" charset="0"/>
                          <a:ea typeface="Cambria Math" panose="02040503050406030204" pitchFamily="18" charset="0"/>
                        </a:rPr>
                        <m:t> </m:t>
                      </m:r>
                      <m:f>
                        <m:fPr>
                          <m:ctrlPr>
                            <a:rPr lang="en-US" altLang="ko-KR" sz="2400" b="1" i="1" smtClean="0">
                              <a:latin typeface="Cambria Math" panose="02040503050406030204" pitchFamily="18" charset="0"/>
                              <a:ea typeface="Cambria Math" panose="02040503050406030204" pitchFamily="18" charset="0"/>
                            </a:rPr>
                          </m:ctrlPr>
                        </m:fPr>
                        <m:num>
                          <m:sSub>
                            <m:sSubPr>
                              <m:ctrlPr>
                                <a:rPr lang="en-US" altLang="ko-KR" sz="2400" b="1" i="1" smtClean="0">
                                  <a:latin typeface="Cambria Math" panose="02040503050406030204" pitchFamily="18" charset="0"/>
                                  <a:ea typeface="Cambria Math" panose="02040503050406030204" pitchFamily="18" charset="0"/>
                                </a:rPr>
                              </m:ctrlPr>
                            </m:sSubPr>
                            <m:e>
                              <m:r>
                                <a:rPr lang="ko-KR" altLang="en-US" sz="2400" b="1" i="1" smtClean="0">
                                  <a:latin typeface="Cambria Math" panose="02040503050406030204" pitchFamily="18" charset="0"/>
                                  <a:ea typeface="Cambria Math" panose="02040503050406030204" pitchFamily="18" charset="0"/>
                                </a:rPr>
                                <m:t>𝝎</m:t>
                              </m:r>
                            </m:e>
                            <m:sub>
                              <m:r>
                                <a:rPr lang="en-US" altLang="ko-KR" sz="2400" b="1" i="1" smtClean="0">
                                  <a:latin typeface="Cambria Math" panose="02040503050406030204" pitchFamily="18" charset="0"/>
                                  <a:ea typeface="Cambria Math" panose="02040503050406030204" pitchFamily="18" charset="0"/>
                                </a:rPr>
                                <m:t>𝒂</m:t>
                              </m:r>
                            </m:sub>
                          </m:sSub>
                        </m:num>
                        <m:den>
                          <m:sSubSup>
                            <m:sSubSupPr>
                              <m:ctrlPr>
                                <a:rPr lang="en-US" altLang="ko-KR" sz="2400" b="1" i="1" smtClean="0">
                                  <a:latin typeface="Cambria Math" panose="02040503050406030204" pitchFamily="18" charset="0"/>
                                  <a:ea typeface="Cambria Math" panose="02040503050406030204" pitchFamily="18" charset="0"/>
                                </a:rPr>
                              </m:ctrlPr>
                            </m:sSubSupPr>
                            <m:e>
                              <m:acc>
                                <m:accPr>
                                  <m:chr m:val="̅"/>
                                  <m:ctrlPr>
                                    <a:rPr lang="en-US" altLang="ko-KR" sz="2400" b="1" i="1" smtClean="0">
                                      <a:latin typeface="Cambria Math" panose="02040503050406030204" pitchFamily="18" charset="0"/>
                                      <a:ea typeface="Cambria Math" panose="02040503050406030204" pitchFamily="18" charset="0"/>
                                    </a:rPr>
                                  </m:ctrlPr>
                                </m:accPr>
                                <m:e>
                                  <m:r>
                                    <a:rPr lang="ko-KR" altLang="en-US" sz="2400" b="1" i="1" smtClean="0">
                                      <a:latin typeface="Cambria Math" panose="02040503050406030204" pitchFamily="18" charset="0"/>
                                      <a:ea typeface="Cambria Math" panose="02040503050406030204" pitchFamily="18" charset="0"/>
                                    </a:rPr>
                                    <m:t>𝝎</m:t>
                                  </m:r>
                                </m:e>
                              </m:acc>
                            </m:e>
                            <m:sub>
                              <m:r>
                                <a:rPr lang="en-US" altLang="ko-KR" sz="2400" b="1" i="1" smtClean="0">
                                  <a:latin typeface="Cambria Math" panose="02040503050406030204" pitchFamily="18" charset="0"/>
                                </a:rPr>
                                <m:t>𝒑</m:t>
                              </m:r>
                            </m:sub>
                            <m:sup>
                              <m:r>
                                <a:rPr lang="en-US" altLang="ko-KR" sz="2400" b="1" i="1" smtClean="0">
                                  <a:latin typeface="Cambria Math" panose="02040503050406030204" pitchFamily="18" charset="0"/>
                                </a:rPr>
                                <m:t>′</m:t>
                              </m:r>
                            </m:sup>
                          </m:sSubSup>
                          <m:d>
                            <m:dPr>
                              <m:ctrlPr>
                                <a:rPr lang="en-US" altLang="ko-KR" sz="2400" b="1" i="1" smtClean="0">
                                  <a:latin typeface="Cambria Math" panose="02040503050406030204" pitchFamily="18" charset="0"/>
                                </a:rPr>
                              </m:ctrlPr>
                            </m:dPr>
                            <m:e>
                              <m:sSub>
                                <m:sSubPr>
                                  <m:ctrlPr>
                                    <a:rPr lang="en-US" altLang="ko-KR" sz="2400" b="1" i="1" smtClean="0">
                                      <a:latin typeface="Cambria Math" panose="02040503050406030204" pitchFamily="18" charset="0"/>
                                    </a:rPr>
                                  </m:ctrlPr>
                                </m:sSubPr>
                                <m:e>
                                  <m:r>
                                    <a:rPr lang="en-US" altLang="ko-KR" sz="2400" b="1" i="1" smtClean="0">
                                      <a:latin typeface="Cambria Math" panose="02040503050406030204" pitchFamily="18" charset="0"/>
                                    </a:rPr>
                                    <m:t>𝑻</m:t>
                                  </m:r>
                                </m:e>
                                <m:sub>
                                  <m:r>
                                    <a:rPr lang="en-US" altLang="ko-KR" sz="2400" b="1" i="1" smtClean="0">
                                      <a:latin typeface="Cambria Math" panose="02040503050406030204" pitchFamily="18" charset="0"/>
                                    </a:rPr>
                                    <m:t>𝒓</m:t>
                                  </m:r>
                                </m:sub>
                              </m:sSub>
                            </m:e>
                          </m:d>
                        </m:den>
                      </m:f>
                      <m:r>
                        <a:rPr lang="en-US" altLang="ko-KR" sz="2400" b="0" i="1" smtClean="0">
                          <a:latin typeface="Cambria Math" panose="02040503050406030204" pitchFamily="18" charset="0"/>
                          <a:ea typeface="Cambria Math" panose="02040503050406030204" pitchFamily="18" charset="0"/>
                        </a:rPr>
                        <m:t> ≈ </m:t>
                      </m:r>
                      <m:f>
                        <m:fPr>
                          <m:ctrlPr>
                            <a:rPr lang="en-US" altLang="ko-KR" sz="2400" b="0" i="1" smtClean="0">
                              <a:latin typeface="Cambria Math" panose="02040503050406030204" pitchFamily="18" charset="0"/>
                              <a:ea typeface="Cambria Math" panose="02040503050406030204" pitchFamily="18" charset="0"/>
                            </a:rPr>
                          </m:ctrlPr>
                        </m:fPr>
                        <m:num>
                          <m:sSub>
                            <m:sSubPr>
                              <m:ctrlPr>
                                <a:rPr lang="en-US" altLang="ko-KR" sz="2400" b="0" i="1" smtClean="0">
                                  <a:solidFill>
                                    <a:schemeClr val="accent2">
                                      <a:lumMod val="50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accent2">
                                      <a:lumMod val="50000"/>
                                    </a:schemeClr>
                                  </a:solidFill>
                                  <a:latin typeface="Cambria Math" panose="02040503050406030204" pitchFamily="18" charset="0"/>
                                  <a:ea typeface="Cambria Math" panose="02040503050406030204" pitchFamily="18" charset="0"/>
                                </a:rPr>
                                <m:t>𝑓</m:t>
                              </m:r>
                            </m:e>
                            <m:sub>
                              <m:r>
                                <a:rPr lang="en-US" altLang="ko-KR" sz="2400" b="0" i="1" smtClean="0">
                                  <a:solidFill>
                                    <a:schemeClr val="accent2">
                                      <a:lumMod val="50000"/>
                                    </a:schemeClr>
                                  </a:solidFill>
                                  <a:latin typeface="Cambria Math" panose="02040503050406030204" pitchFamily="18" charset="0"/>
                                  <a:ea typeface="Cambria Math" panose="02040503050406030204" pitchFamily="18" charset="0"/>
                                </a:rPr>
                                <m:t>𝑐𝑙𝑜𝑐𝑘</m:t>
                              </m:r>
                            </m:sub>
                          </m:sSub>
                          <m:sSubSup>
                            <m:sSubSupPr>
                              <m:ctrlPr>
                                <a:rPr lang="en-US" altLang="ko-KR" sz="2400" b="0" i="1" smtClean="0">
                                  <a:solidFill>
                                    <a:srgbClr val="FF0000"/>
                                  </a:solidFill>
                                  <a:latin typeface="Cambria Math" panose="02040503050406030204" pitchFamily="18" charset="0"/>
                                  <a:ea typeface="Cambria Math" panose="02040503050406030204" pitchFamily="18" charset="0"/>
                                </a:rPr>
                              </m:ctrlPr>
                            </m:sSubSupPr>
                            <m:e>
                              <m:r>
                                <a:rPr lang="ko-KR" altLang="en-US" sz="2400" b="0" i="1" smtClean="0">
                                  <a:solidFill>
                                    <a:srgbClr val="FF0000"/>
                                  </a:solidFill>
                                  <a:latin typeface="Cambria Math" panose="02040503050406030204" pitchFamily="18" charset="0"/>
                                  <a:ea typeface="Cambria Math" panose="02040503050406030204" pitchFamily="18" charset="0"/>
                                </a:rPr>
                                <m:t>𝜔</m:t>
                              </m:r>
                            </m:e>
                            <m:sub>
                              <m:r>
                                <a:rPr lang="en-US" altLang="ko-KR" sz="2400" b="0" i="1" smtClean="0">
                                  <a:solidFill>
                                    <a:srgbClr val="FF0000"/>
                                  </a:solidFill>
                                  <a:latin typeface="Cambria Math" panose="02040503050406030204" pitchFamily="18" charset="0"/>
                                  <a:ea typeface="Cambria Math" panose="02040503050406030204" pitchFamily="18" charset="0"/>
                                </a:rPr>
                                <m:t>𝑎</m:t>
                              </m:r>
                            </m:sub>
                            <m:sup>
                              <m:r>
                                <a:rPr lang="en-US" altLang="ko-KR" sz="2400" b="0" i="1" smtClean="0">
                                  <a:solidFill>
                                    <a:srgbClr val="FF0000"/>
                                  </a:solidFill>
                                  <a:latin typeface="Cambria Math" panose="02040503050406030204" pitchFamily="18" charset="0"/>
                                  <a:ea typeface="Cambria Math" panose="02040503050406030204" pitchFamily="18" charset="0"/>
                                </a:rPr>
                                <m:t>𝑚</m:t>
                              </m:r>
                            </m:sup>
                          </m:sSubSup>
                          <m:r>
                            <a:rPr lang="en-US" altLang="ko-KR" sz="2400" b="0" i="1" smtClean="0">
                              <a:latin typeface="Cambria Math" panose="02040503050406030204" pitchFamily="18" charset="0"/>
                              <a:ea typeface="Cambria Math" panose="02040503050406030204" pitchFamily="18" charset="0"/>
                            </a:rPr>
                            <m:t>(1+</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𝑒</m:t>
                              </m:r>
                            </m:sub>
                          </m:s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𝑝</m:t>
                              </m:r>
                            </m:sub>
                          </m:s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𝑚𝑙</m:t>
                              </m:r>
                            </m:sub>
                          </m:s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m:t>
                          </m:r>
                          <m:sSub>
                            <m:sSubPr>
                              <m:ctrlPr>
                                <a:rPr lang="en-US" altLang="ko-KR" sz="2400" b="0" i="1" smtClean="0">
                                  <a:solidFill>
                                    <a:schemeClr val="bg2">
                                      <a:lumMod val="25000"/>
                                    </a:schemeClr>
                                  </a:solidFill>
                                  <a:latin typeface="Cambria Math" panose="02040503050406030204" pitchFamily="18" charset="0"/>
                                  <a:ea typeface="Cambria Math" panose="02040503050406030204" pitchFamily="18" charset="0"/>
                                </a:rPr>
                              </m:ctrlPr>
                            </m:sSubPr>
                            <m:e>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𝐶</m:t>
                              </m:r>
                            </m:e>
                            <m:sub>
                              <m:r>
                                <a:rPr lang="en-US" altLang="ko-KR" sz="2400" b="0" i="1" smtClean="0">
                                  <a:solidFill>
                                    <a:schemeClr val="bg2">
                                      <a:lumMod val="25000"/>
                                    </a:schemeClr>
                                  </a:solidFill>
                                  <a:latin typeface="Cambria Math" panose="02040503050406030204" pitchFamily="18" charset="0"/>
                                  <a:ea typeface="Cambria Math" panose="02040503050406030204" pitchFamily="18" charset="0"/>
                                </a:rPr>
                                <m:t>𝑝𝑎</m:t>
                              </m:r>
                            </m:sub>
                          </m:sSub>
                          <m:r>
                            <a:rPr lang="en-US" altLang="ko-KR" sz="2400" b="0" i="1" smtClean="0">
                              <a:latin typeface="Cambria Math" panose="02040503050406030204" pitchFamily="18" charset="0"/>
                              <a:ea typeface="Cambria Math" panose="02040503050406030204" pitchFamily="18" charset="0"/>
                            </a:rPr>
                            <m:t>)</m:t>
                          </m:r>
                        </m:num>
                        <m:den>
                          <m:sSub>
                            <m:sSubPr>
                              <m:ctrlPr>
                                <a:rPr lang="en-US" altLang="ko-KR" sz="2400" b="0" i="1" smtClean="0">
                                  <a:solidFill>
                                    <a:srgbClr val="00B050"/>
                                  </a:solidFill>
                                  <a:latin typeface="Cambria Math" panose="02040503050406030204" pitchFamily="18" charset="0"/>
                                  <a:ea typeface="Cambria Math" panose="02040503050406030204" pitchFamily="18" charset="0"/>
                                </a:rPr>
                              </m:ctrlPr>
                            </m:sSubPr>
                            <m:e>
                              <m:r>
                                <a:rPr lang="en-US" altLang="ko-KR" sz="2400" b="0" i="1" smtClean="0">
                                  <a:solidFill>
                                    <a:srgbClr val="00B050"/>
                                  </a:solidFill>
                                  <a:latin typeface="Cambria Math" panose="02040503050406030204" pitchFamily="18" charset="0"/>
                                  <a:ea typeface="Cambria Math" panose="02040503050406030204" pitchFamily="18" charset="0"/>
                                </a:rPr>
                                <m:t>𝑓</m:t>
                              </m:r>
                            </m:e>
                            <m:sub>
                              <m:r>
                                <a:rPr lang="en-US" altLang="ko-KR" sz="2400" b="0" i="1" smtClean="0">
                                  <a:solidFill>
                                    <a:srgbClr val="00B050"/>
                                  </a:solidFill>
                                  <a:latin typeface="Cambria Math" panose="02040503050406030204" pitchFamily="18" charset="0"/>
                                  <a:ea typeface="Cambria Math" panose="02040503050406030204" pitchFamily="18" charset="0"/>
                                </a:rPr>
                                <m:t>𝑐𝑎𝑙𝑖𝑏</m:t>
                              </m:r>
                            </m:sub>
                          </m:sSub>
                          <m:d>
                            <m:dPr>
                              <m:begChr m:val="⟨"/>
                              <m:endChr m:val="⟩"/>
                              <m:ctrlPr>
                                <a:rPr lang="en-US" altLang="ko-KR" sz="2400" b="0" i="1" smtClean="0">
                                  <a:solidFill>
                                    <a:srgbClr val="00B050"/>
                                  </a:solidFill>
                                  <a:latin typeface="Cambria Math" panose="02040503050406030204" pitchFamily="18" charset="0"/>
                                  <a:ea typeface="Cambria Math" panose="02040503050406030204" pitchFamily="18" charset="0"/>
                                </a:rPr>
                              </m:ctrlPr>
                            </m:dPr>
                            <m:e>
                              <m:sSub>
                                <m:sSubPr>
                                  <m:ctrlPr>
                                    <a:rPr lang="en-US" altLang="ko-KR" sz="2400" b="0" i="1" smtClean="0">
                                      <a:solidFill>
                                        <a:srgbClr val="00B050"/>
                                      </a:solidFill>
                                      <a:latin typeface="Cambria Math" panose="02040503050406030204" pitchFamily="18" charset="0"/>
                                      <a:ea typeface="Cambria Math" panose="02040503050406030204" pitchFamily="18" charset="0"/>
                                    </a:rPr>
                                  </m:ctrlPr>
                                </m:sSubPr>
                                <m:e>
                                  <m:r>
                                    <a:rPr lang="ko-KR" altLang="en-US" sz="2400" b="0" i="1" smtClean="0">
                                      <a:solidFill>
                                        <a:srgbClr val="00B050"/>
                                      </a:solidFill>
                                      <a:latin typeface="Cambria Math" panose="02040503050406030204" pitchFamily="18" charset="0"/>
                                      <a:ea typeface="Cambria Math" panose="02040503050406030204" pitchFamily="18" charset="0"/>
                                    </a:rPr>
                                    <m:t>𝜔</m:t>
                                  </m:r>
                                </m:e>
                                <m:sub>
                                  <m:r>
                                    <a:rPr lang="en-US" altLang="ko-KR" sz="2400" b="0" i="1" smtClean="0">
                                      <a:solidFill>
                                        <a:srgbClr val="00B050"/>
                                      </a:solidFill>
                                      <a:latin typeface="Cambria Math" panose="02040503050406030204" pitchFamily="18" charset="0"/>
                                      <a:ea typeface="Cambria Math" panose="02040503050406030204" pitchFamily="18" charset="0"/>
                                    </a:rPr>
                                    <m:t>𝑝</m:t>
                                  </m:r>
                                </m:sub>
                              </m:sSub>
                              <m:d>
                                <m:dPr>
                                  <m:ctrlPr>
                                    <a:rPr lang="en-US" altLang="ko-KR" sz="2400" b="0" i="1" smtClean="0">
                                      <a:solidFill>
                                        <a:srgbClr val="00B050"/>
                                      </a:solidFill>
                                      <a:latin typeface="Cambria Math" panose="02040503050406030204" pitchFamily="18" charset="0"/>
                                      <a:ea typeface="Cambria Math" panose="02040503050406030204" pitchFamily="18" charset="0"/>
                                    </a:rPr>
                                  </m:ctrlPr>
                                </m:dPr>
                                <m:e>
                                  <m:r>
                                    <a:rPr lang="en-US" altLang="ko-KR" sz="2400" b="0" i="1" smtClean="0">
                                      <a:solidFill>
                                        <a:srgbClr val="00B050"/>
                                      </a:solidFill>
                                      <a:latin typeface="Cambria Math" panose="02040503050406030204" pitchFamily="18" charset="0"/>
                                      <a:ea typeface="Cambria Math" panose="02040503050406030204" pitchFamily="18" charset="0"/>
                                    </a:rPr>
                                    <m:t>𝑥</m:t>
                                  </m:r>
                                  <m:r>
                                    <a:rPr lang="en-US" altLang="ko-KR" sz="2400" b="0" i="1" smtClean="0">
                                      <a:solidFill>
                                        <a:srgbClr val="00B050"/>
                                      </a:solidFill>
                                      <a:latin typeface="Cambria Math" panose="02040503050406030204" pitchFamily="18" charset="0"/>
                                      <a:ea typeface="Cambria Math" panose="02040503050406030204" pitchFamily="18" charset="0"/>
                                    </a:rPr>
                                    <m:t>, </m:t>
                                  </m:r>
                                  <m:r>
                                    <a:rPr lang="en-US" altLang="ko-KR" sz="2400" b="0" i="1" smtClean="0">
                                      <a:solidFill>
                                        <a:srgbClr val="00B050"/>
                                      </a:solidFill>
                                      <a:latin typeface="Cambria Math" panose="02040503050406030204" pitchFamily="18" charset="0"/>
                                      <a:ea typeface="Cambria Math" panose="02040503050406030204" pitchFamily="18" charset="0"/>
                                    </a:rPr>
                                    <m:t>𝑦</m:t>
                                  </m:r>
                                  <m:r>
                                    <a:rPr lang="en-US" altLang="ko-KR" sz="2400" b="0" i="1" smtClean="0">
                                      <a:solidFill>
                                        <a:srgbClr val="00B050"/>
                                      </a:solidFill>
                                      <a:latin typeface="Cambria Math" panose="02040503050406030204" pitchFamily="18" charset="0"/>
                                      <a:ea typeface="Cambria Math" panose="02040503050406030204" pitchFamily="18" charset="0"/>
                                    </a:rPr>
                                    <m:t>, </m:t>
                                  </m:r>
                                  <m:r>
                                    <a:rPr lang="ko-KR" altLang="en-US" sz="2400" b="0" i="1" smtClean="0">
                                      <a:solidFill>
                                        <a:srgbClr val="00B050"/>
                                      </a:solidFill>
                                      <a:latin typeface="Cambria Math" panose="02040503050406030204" pitchFamily="18" charset="0"/>
                                      <a:ea typeface="Cambria Math" panose="02040503050406030204" pitchFamily="18" charset="0"/>
                                    </a:rPr>
                                    <m:t>𝜙</m:t>
                                  </m:r>
                                </m:e>
                              </m:d>
                              <m:r>
                                <a:rPr lang="en-US" altLang="ko-KR" sz="2400" b="0" i="1" smtClean="0">
                                  <a:solidFill>
                                    <a:srgbClr val="00B050"/>
                                  </a:solidFill>
                                  <a:latin typeface="Cambria Math" panose="02040503050406030204" pitchFamily="18" charset="0"/>
                                  <a:ea typeface="Cambria Math" panose="02040503050406030204" pitchFamily="18" charset="0"/>
                                </a:rPr>
                                <m:t> ×</m:t>
                              </m:r>
                              <m:r>
                                <a:rPr lang="en-US" altLang="ko-KR" sz="2400" b="0" i="1" smtClean="0">
                                  <a:solidFill>
                                    <a:srgbClr val="00B050"/>
                                  </a:solidFill>
                                  <a:latin typeface="Cambria Math" panose="02040503050406030204" pitchFamily="18" charset="0"/>
                                  <a:ea typeface="Cambria Math" panose="02040503050406030204" pitchFamily="18" charset="0"/>
                                </a:rPr>
                                <m:t>𝑀</m:t>
                              </m:r>
                              <m:d>
                                <m:dPr>
                                  <m:ctrlPr>
                                    <a:rPr lang="en-US" altLang="ko-KR" sz="2400" b="0" i="1" smtClean="0">
                                      <a:solidFill>
                                        <a:srgbClr val="00B050"/>
                                      </a:solidFill>
                                      <a:latin typeface="Cambria Math" panose="02040503050406030204" pitchFamily="18" charset="0"/>
                                      <a:ea typeface="Cambria Math" panose="02040503050406030204" pitchFamily="18" charset="0"/>
                                    </a:rPr>
                                  </m:ctrlPr>
                                </m:dPr>
                                <m:e>
                                  <m:r>
                                    <a:rPr lang="en-US" altLang="ko-KR" sz="2400" b="0" i="1" smtClean="0">
                                      <a:solidFill>
                                        <a:srgbClr val="00B050"/>
                                      </a:solidFill>
                                      <a:latin typeface="Cambria Math" panose="02040503050406030204" pitchFamily="18" charset="0"/>
                                      <a:ea typeface="Cambria Math" panose="02040503050406030204" pitchFamily="18" charset="0"/>
                                    </a:rPr>
                                    <m:t>𝑥</m:t>
                                  </m:r>
                                  <m:r>
                                    <a:rPr lang="en-US" altLang="ko-KR" sz="2400" b="0" i="1" smtClean="0">
                                      <a:solidFill>
                                        <a:srgbClr val="00B050"/>
                                      </a:solidFill>
                                      <a:latin typeface="Cambria Math" panose="02040503050406030204" pitchFamily="18" charset="0"/>
                                      <a:ea typeface="Cambria Math" panose="02040503050406030204" pitchFamily="18" charset="0"/>
                                    </a:rPr>
                                    <m:t>,</m:t>
                                  </m:r>
                                  <m:r>
                                    <a:rPr lang="en-US" altLang="ko-KR" sz="2400" b="0" i="1" smtClean="0">
                                      <a:solidFill>
                                        <a:srgbClr val="00B050"/>
                                      </a:solidFill>
                                      <a:latin typeface="Cambria Math" panose="02040503050406030204" pitchFamily="18" charset="0"/>
                                      <a:ea typeface="Cambria Math" panose="02040503050406030204" pitchFamily="18" charset="0"/>
                                    </a:rPr>
                                    <m:t>𝑦</m:t>
                                  </m:r>
                                  <m:r>
                                    <a:rPr lang="en-US" altLang="ko-KR" sz="2400" b="0" i="1" smtClean="0">
                                      <a:solidFill>
                                        <a:srgbClr val="00B050"/>
                                      </a:solidFill>
                                      <a:latin typeface="Cambria Math" panose="02040503050406030204" pitchFamily="18" charset="0"/>
                                      <a:ea typeface="Cambria Math" panose="02040503050406030204" pitchFamily="18" charset="0"/>
                                    </a:rPr>
                                    <m:t>, </m:t>
                                  </m:r>
                                  <m:r>
                                    <a:rPr lang="ko-KR" altLang="en-US" sz="2400" b="0" i="1" smtClean="0">
                                      <a:solidFill>
                                        <a:srgbClr val="00B050"/>
                                      </a:solidFill>
                                      <a:latin typeface="Cambria Math" panose="02040503050406030204" pitchFamily="18" charset="0"/>
                                      <a:ea typeface="Cambria Math" panose="02040503050406030204" pitchFamily="18" charset="0"/>
                                    </a:rPr>
                                    <m:t>𝜙</m:t>
                                  </m:r>
                                </m:e>
                              </m:d>
                            </m:e>
                          </m:d>
                          <m:r>
                            <a:rPr lang="en-US" altLang="ko-KR" sz="2400" b="0" i="1" smtClean="0">
                              <a:latin typeface="Cambria Math" panose="02040503050406030204" pitchFamily="18" charset="0"/>
                              <a:ea typeface="Cambria Math" panose="02040503050406030204" pitchFamily="18" charset="0"/>
                            </a:rPr>
                            <m:t>(1+</m:t>
                          </m:r>
                          <m:sSub>
                            <m:sSubPr>
                              <m:ctrlPr>
                                <a:rPr lang="en-US" altLang="ko-KR" sz="2400" b="0" i="1" smtClean="0">
                                  <a:solidFill>
                                    <a:srgbClr val="7030A0"/>
                                  </a:solidFill>
                                  <a:latin typeface="Cambria Math" panose="02040503050406030204" pitchFamily="18" charset="0"/>
                                  <a:ea typeface="Cambria Math" panose="02040503050406030204" pitchFamily="18" charset="0"/>
                                </a:rPr>
                              </m:ctrlPr>
                            </m:sSubPr>
                            <m:e>
                              <m:r>
                                <a:rPr lang="en-US" altLang="ko-KR" sz="2400" b="0" i="1" smtClean="0">
                                  <a:solidFill>
                                    <a:srgbClr val="7030A0"/>
                                  </a:solidFill>
                                  <a:latin typeface="Cambria Math" panose="02040503050406030204" pitchFamily="18" charset="0"/>
                                  <a:ea typeface="Cambria Math" panose="02040503050406030204" pitchFamily="18" charset="0"/>
                                </a:rPr>
                                <m:t>𝐵</m:t>
                              </m:r>
                            </m:e>
                            <m:sub>
                              <m:r>
                                <a:rPr lang="en-US" altLang="ko-KR" sz="2400" b="0" i="1" smtClean="0">
                                  <a:solidFill>
                                    <a:srgbClr val="7030A0"/>
                                  </a:solidFill>
                                  <a:latin typeface="Cambria Math" panose="02040503050406030204" pitchFamily="18" charset="0"/>
                                  <a:ea typeface="Cambria Math" panose="02040503050406030204" pitchFamily="18" charset="0"/>
                                </a:rPr>
                                <m:t>𝑘</m:t>
                              </m:r>
                            </m:sub>
                          </m:sSub>
                          <m:r>
                            <a:rPr lang="en-US" altLang="ko-KR" sz="2400" b="0" i="1" smtClean="0">
                              <a:solidFill>
                                <a:srgbClr val="7030A0"/>
                              </a:solidFill>
                              <a:latin typeface="Cambria Math" panose="02040503050406030204" pitchFamily="18" charset="0"/>
                              <a:ea typeface="Cambria Math" panose="02040503050406030204" pitchFamily="18" charset="0"/>
                            </a:rPr>
                            <m:t>+</m:t>
                          </m:r>
                          <m:sSub>
                            <m:sSubPr>
                              <m:ctrlPr>
                                <a:rPr lang="en-US" altLang="ko-KR" sz="2400" b="0" i="1" smtClean="0">
                                  <a:solidFill>
                                    <a:srgbClr val="7030A0"/>
                                  </a:solidFill>
                                  <a:latin typeface="Cambria Math" panose="02040503050406030204" pitchFamily="18" charset="0"/>
                                  <a:ea typeface="Cambria Math" panose="02040503050406030204" pitchFamily="18" charset="0"/>
                                </a:rPr>
                              </m:ctrlPr>
                            </m:sSubPr>
                            <m:e>
                              <m:r>
                                <a:rPr lang="en-US" altLang="ko-KR" sz="2400" b="0" i="1" smtClean="0">
                                  <a:solidFill>
                                    <a:srgbClr val="7030A0"/>
                                  </a:solidFill>
                                  <a:latin typeface="Cambria Math" panose="02040503050406030204" pitchFamily="18" charset="0"/>
                                  <a:ea typeface="Cambria Math" panose="02040503050406030204" pitchFamily="18" charset="0"/>
                                </a:rPr>
                                <m:t>𝐵</m:t>
                              </m:r>
                            </m:e>
                            <m:sub>
                              <m:r>
                                <a:rPr lang="en-US" altLang="ko-KR" sz="2400" b="0" i="1" smtClean="0">
                                  <a:solidFill>
                                    <a:srgbClr val="7030A0"/>
                                  </a:solidFill>
                                  <a:latin typeface="Cambria Math" panose="02040503050406030204" pitchFamily="18" charset="0"/>
                                  <a:ea typeface="Cambria Math" panose="02040503050406030204" pitchFamily="18" charset="0"/>
                                </a:rPr>
                                <m:t>𝑞</m:t>
                              </m:r>
                            </m:sub>
                          </m:sSub>
                          <m:r>
                            <a:rPr lang="en-US" altLang="ko-KR" sz="2400" b="0" i="1" smtClean="0">
                              <a:latin typeface="Cambria Math" panose="02040503050406030204" pitchFamily="18" charset="0"/>
                              <a:ea typeface="Cambria Math" panose="02040503050406030204" pitchFamily="18" charset="0"/>
                            </a:rPr>
                            <m:t>)</m:t>
                          </m:r>
                        </m:den>
                      </m:f>
                    </m:oMath>
                  </m:oMathPara>
                </a14:m>
                <a:endParaRPr lang="ko-KR" altLang="en-US" sz="2400" dirty="0"/>
              </a:p>
            </p:txBody>
          </p:sp>
        </mc:Choice>
        <mc:Fallback xmlns="">
          <p:sp>
            <p:nvSpPr>
              <p:cNvPr id="11" name="TextBox 10">
                <a:extLst>
                  <a:ext uri="{FF2B5EF4-FFF2-40B4-BE49-F238E27FC236}">
                    <a16:creationId xmlns:a16="http://schemas.microsoft.com/office/drawing/2014/main" id="{E6084E1D-6D08-8EC7-CA4B-2052C89348C9}"/>
                  </a:ext>
                </a:extLst>
              </p:cNvPr>
              <p:cNvSpPr txBox="1">
                <a:spLocks noRot="1" noChangeAspect="1" noMove="1" noResize="1" noEditPoints="1" noAdjustHandles="1" noChangeArrowheads="1" noChangeShapeType="1" noTextEdit="1"/>
              </p:cNvSpPr>
              <p:nvPr/>
            </p:nvSpPr>
            <p:spPr>
              <a:xfrm>
                <a:off x="1487685" y="3746249"/>
                <a:ext cx="8332859" cy="850810"/>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342871-1C10-A344-3BA8-CF9DB5D73A10}"/>
                  </a:ext>
                </a:extLst>
              </p:cNvPr>
              <p:cNvSpPr txBox="1"/>
              <p:nvPr/>
            </p:nvSpPr>
            <p:spPr>
              <a:xfrm>
                <a:off x="3215277" y="4760113"/>
                <a:ext cx="9020993" cy="1982338"/>
              </a:xfrm>
              <a:prstGeom prst="rect">
                <a:avLst/>
              </a:prstGeom>
              <a:noFill/>
            </p:spPr>
            <p:txBody>
              <a:bodyPr wrap="square" lIns="0" tIns="0" rIns="0" bIns="0" rtlCol="0">
                <a:spAutoFit/>
              </a:bodyPr>
              <a:lstStyle/>
              <a:p>
                <a14:m>
                  <m:oMath xmlns:m="http://schemas.openxmlformats.org/officeDocument/2006/math">
                    <m:sSub>
                      <m:sSubPr>
                        <m:ctrlPr>
                          <a:rPr lang="en-US" altLang="ko-KR" b="0" i="1" smtClean="0">
                            <a:solidFill>
                              <a:schemeClr val="accent2">
                                <a:lumMod val="50000"/>
                              </a:schemeClr>
                            </a:solidFill>
                            <a:latin typeface="Cambria Math" panose="02040503050406030204" pitchFamily="18" charset="0"/>
                          </a:rPr>
                        </m:ctrlPr>
                      </m:sSubPr>
                      <m:e>
                        <m:r>
                          <a:rPr lang="en-US" altLang="ko-KR" b="0" i="1" smtClean="0">
                            <a:solidFill>
                              <a:schemeClr val="accent2">
                                <a:lumMod val="50000"/>
                              </a:schemeClr>
                            </a:solidFill>
                            <a:latin typeface="Cambria Math" panose="02040503050406030204" pitchFamily="18" charset="0"/>
                          </a:rPr>
                          <m:t>𝑓</m:t>
                        </m:r>
                      </m:e>
                      <m:sub>
                        <m:r>
                          <a:rPr lang="en-US" altLang="ko-KR" b="1" i="1" smtClean="0">
                            <a:solidFill>
                              <a:schemeClr val="accent2">
                                <a:lumMod val="50000"/>
                              </a:schemeClr>
                            </a:solidFill>
                            <a:latin typeface="Cambria Math" panose="02040503050406030204" pitchFamily="18" charset="0"/>
                          </a:rPr>
                          <m:t>𝒄𝒍𝒐𝒄𝒌</m:t>
                        </m:r>
                      </m:sub>
                    </m:sSub>
                  </m:oMath>
                </a14:m>
                <a:r>
                  <a:rPr lang="ko-KR" altLang="en-US" dirty="0"/>
                  <a:t> </a:t>
                </a:r>
                <a:r>
                  <a:rPr lang="en-US" altLang="ko-KR" dirty="0"/>
                  <a:t>: the master clock, unblinding factor</a:t>
                </a:r>
              </a:p>
              <a:p>
                <a14:m>
                  <m:oMath xmlns:m="http://schemas.openxmlformats.org/officeDocument/2006/math">
                    <m:sSubSup>
                      <m:sSubSupPr>
                        <m:ctrlPr>
                          <a:rPr lang="en-US" altLang="ko-KR" b="1" i="1" smtClean="0">
                            <a:solidFill>
                              <a:srgbClr val="FF0000"/>
                            </a:solidFill>
                            <a:latin typeface="Cambria Math" panose="02040503050406030204" pitchFamily="18" charset="0"/>
                          </a:rPr>
                        </m:ctrlPr>
                      </m:sSubSupPr>
                      <m:e>
                        <m:r>
                          <a:rPr lang="ko-KR" altLang="en-US" b="1" i="1" smtClean="0">
                            <a:solidFill>
                              <a:srgbClr val="FF0000"/>
                            </a:solidFill>
                            <a:latin typeface="Cambria Math" panose="02040503050406030204" pitchFamily="18" charset="0"/>
                          </a:rPr>
                          <m:t>𝝎</m:t>
                        </m:r>
                      </m:e>
                      <m:sub>
                        <m:r>
                          <a:rPr lang="en-US" altLang="ko-KR" b="1" i="1" smtClean="0">
                            <a:solidFill>
                              <a:srgbClr val="FF0000"/>
                            </a:solidFill>
                            <a:latin typeface="Cambria Math" panose="02040503050406030204" pitchFamily="18" charset="0"/>
                          </a:rPr>
                          <m:t>𝒂</m:t>
                        </m:r>
                      </m:sub>
                      <m:sup>
                        <m:r>
                          <a:rPr lang="en-US" altLang="ko-KR" b="1" i="1" smtClean="0">
                            <a:solidFill>
                              <a:srgbClr val="FF0000"/>
                            </a:solidFill>
                            <a:latin typeface="Cambria Math" panose="02040503050406030204" pitchFamily="18" charset="0"/>
                          </a:rPr>
                          <m:t>𝒎</m:t>
                        </m:r>
                      </m:sup>
                    </m:sSubSup>
                  </m:oMath>
                </a14:m>
                <a:r>
                  <a:rPr lang="en-US" altLang="ko-KR" b="1" dirty="0"/>
                  <a:t>: </a:t>
                </a:r>
                <a:r>
                  <a:rPr lang="en-US" altLang="ko-KR" dirty="0"/>
                  <a:t>the measured precession frequency</a:t>
                </a:r>
              </a:p>
              <a:p>
                <a14:m>
                  <m:oMath xmlns:m="http://schemas.openxmlformats.org/officeDocument/2006/math">
                    <m:sSub>
                      <m:sSubPr>
                        <m:ctrlPr>
                          <a:rPr lang="en-US" altLang="ko-KR" b="1" i="1" smtClean="0">
                            <a:solidFill>
                              <a:schemeClr val="bg2">
                                <a:lumMod val="25000"/>
                              </a:schemeClr>
                            </a:solidFill>
                            <a:latin typeface="Cambria Math" panose="02040503050406030204" pitchFamily="18" charset="0"/>
                          </a:rPr>
                        </m:ctrlPr>
                      </m:sSubPr>
                      <m:e>
                        <m:r>
                          <a:rPr lang="en-US" altLang="ko-KR" b="1" i="1" smtClean="0">
                            <a:solidFill>
                              <a:schemeClr val="bg2">
                                <a:lumMod val="25000"/>
                              </a:schemeClr>
                            </a:solidFill>
                            <a:latin typeface="Cambria Math" panose="02040503050406030204" pitchFamily="18" charset="0"/>
                          </a:rPr>
                          <m:t>𝑪</m:t>
                        </m:r>
                      </m:e>
                      <m:sub>
                        <m:r>
                          <a:rPr lang="en-US" altLang="ko-KR" b="1" i="1" smtClean="0">
                            <a:solidFill>
                              <a:schemeClr val="bg2">
                                <a:lumMod val="25000"/>
                              </a:schemeClr>
                            </a:solidFill>
                            <a:latin typeface="Cambria Math" panose="02040503050406030204" pitchFamily="18" charset="0"/>
                          </a:rPr>
                          <m:t>𝒊</m:t>
                        </m:r>
                      </m:sub>
                    </m:sSub>
                  </m:oMath>
                </a14:m>
                <a:r>
                  <a:rPr lang="en-US" altLang="ko-KR" b="1" dirty="0">
                    <a:solidFill>
                      <a:schemeClr val="bg2">
                        <a:lumMod val="25000"/>
                      </a:schemeClr>
                    </a:solidFill>
                  </a:rPr>
                  <a:t>:</a:t>
                </a:r>
                <a:r>
                  <a:rPr lang="en-US" altLang="ko-KR" b="1" dirty="0"/>
                  <a:t> </a:t>
                </a:r>
                <a:r>
                  <a:rPr lang="en-US" altLang="ko-KR" dirty="0"/>
                  <a:t>four beam-dynamic corrections</a:t>
                </a:r>
              </a:p>
              <a:p>
                <a14:m>
                  <m:oMath xmlns:m="http://schemas.openxmlformats.org/officeDocument/2006/math">
                    <m:sSub>
                      <m:sSubPr>
                        <m:ctrlPr>
                          <a:rPr lang="en-US" altLang="ko-KR" b="0" i="1" smtClean="0">
                            <a:solidFill>
                              <a:srgbClr val="00B050"/>
                            </a:solidFill>
                            <a:latin typeface="Cambria Math" panose="02040503050406030204" pitchFamily="18" charset="0"/>
                          </a:rPr>
                        </m:ctrlPr>
                      </m:sSubPr>
                      <m:e>
                        <m:r>
                          <a:rPr lang="en-US" altLang="ko-KR" b="0" i="1" smtClean="0">
                            <a:solidFill>
                              <a:srgbClr val="00B050"/>
                            </a:solidFill>
                            <a:latin typeface="Cambria Math" panose="02040503050406030204" pitchFamily="18" charset="0"/>
                          </a:rPr>
                          <m:t>𝑓</m:t>
                        </m:r>
                      </m:e>
                      <m:sub>
                        <m:r>
                          <a:rPr lang="en-US" altLang="ko-KR" b="0" i="1" smtClean="0">
                            <a:solidFill>
                              <a:srgbClr val="00B050"/>
                            </a:solidFill>
                            <a:latin typeface="Cambria Math" panose="02040503050406030204" pitchFamily="18" charset="0"/>
                          </a:rPr>
                          <m:t>𝑐𝑎𝑙𝑖𝑏</m:t>
                        </m:r>
                      </m:sub>
                    </m:sSub>
                  </m:oMath>
                </a14:m>
                <a:r>
                  <a:rPr lang="en-US" altLang="ko-KR" dirty="0"/>
                  <a:t>: the probe calibration factor </a:t>
                </a:r>
              </a:p>
              <a:p>
                <a14:m>
                  <m:oMath xmlns:m="http://schemas.openxmlformats.org/officeDocument/2006/math">
                    <m:d>
                      <m:dPr>
                        <m:begChr m:val="⟨"/>
                        <m:endChr m:val="⟩"/>
                        <m:ctrlPr>
                          <a:rPr lang="en-US" altLang="ko-KR" sz="1800" b="1" i="1" smtClean="0">
                            <a:solidFill>
                              <a:srgbClr val="00B050"/>
                            </a:solidFill>
                            <a:latin typeface="Cambria Math" panose="02040503050406030204" pitchFamily="18" charset="0"/>
                            <a:ea typeface="Cambria Math" panose="02040503050406030204" pitchFamily="18" charset="0"/>
                          </a:rPr>
                        </m:ctrlPr>
                      </m:dPr>
                      <m:e>
                        <m:sSub>
                          <m:sSubPr>
                            <m:ctrlPr>
                              <a:rPr lang="en-US" altLang="ko-KR" sz="1800" b="1" i="1" smtClean="0">
                                <a:solidFill>
                                  <a:srgbClr val="00B050"/>
                                </a:solidFill>
                                <a:latin typeface="Cambria Math" panose="02040503050406030204" pitchFamily="18" charset="0"/>
                                <a:ea typeface="Cambria Math" panose="02040503050406030204" pitchFamily="18" charset="0"/>
                              </a:rPr>
                            </m:ctrlPr>
                          </m:sSubPr>
                          <m:e>
                            <m:r>
                              <a:rPr lang="ko-KR" altLang="en-US" sz="1800" b="1" i="1" smtClean="0">
                                <a:solidFill>
                                  <a:srgbClr val="00B050"/>
                                </a:solidFill>
                                <a:latin typeface="Cambria Math" panose="02040503050406030204" pitchFamily="18" charset="0"/>
                                <a:ea typeface="Cambria Math" panose="02040503050406030204" pitchFamily="18" charset="0"/>
                              </a:rPr>
                              <m:t>𝝎</m:t>
                            </m:r>
                          </m:e>
                          <m:sub>
                            <m:r>
                              <a:rPr lang="en-US" altLang="ko-KR" sz="1800" b="1" i="1" smtClean="0">
                                <a:solidFill>
                                  <a:srgbClr val="00B050"/>
                                </a:solidFill>
                                <a:latin typeface="Cambria Math" panose="02040503050406030204" pitchFamily="18" charset="0"/>
                                <a:ea typeface="Cambria Math" panose="02040503050406030204" pitchFamily="18" charset="0"/>
                              </a:rPr>
                              <m:t>𝒑</m:t>
                            </m:r>
                          </m:sub>
                        </m:sSub>
                        <m:d>
                          <m:dPr>
                            <m:ctrlPr>
                              <a:rPr lang="en-US" altLang="ko-KR" sz="1800" b="1" i="1" smtClean="0">
                                <a:solidFill>
                                  <a:srgbClr val="00B050"/>
                                </a:solidFill>
                                <a:latin typeface="Cambria Math" panose="02040503050406030204" pitchFamily="18" charset="0"/>
                                <a:ea typeface="Cambria Math" panose="02040503050406030204" pitchFamily="18" charset="0"/>
                              </a:rPr>
                            </m:ctrlPr>
                          </m:dPr>
                          <m:e>
                            <m:r>
                              <a:rPr lang="en-US" altLang="ko-KR" sz="1800" b="1" i="1" smtClean="0">
                                <a:solidFill>
                                  <a:srgbClr val="00B050"/>
                                </a:solidFill>
                                <a:latin typeface="Cambria Math" panose="02040503050406030204" pitchFamily="18" charset="0"/>
                                <a:ea typeface="Cambria Math" panose="02040503050406030204" pitchFamily="18" charset="0"/>
                              </a:rPr>
                              <m:t>𝒙</m:t>
                            </m:r>
                            <m:r>
                              <a:rPr lang="en-US" altLang="ko-KR" sz="1800" b="1" i="1" smtClean="0">
                                <a:solidFill>
                                  <a:srgbClr val="00B050"/>
                                </a:solidFill>
                                <a:latin typeface="Cambria Math" panose="02040503050406030204" pitchFamily="18" charset="0"/>
                                <a:ea typeface="Cambria Math" panose="02040503050406030204" pitchFamily="18" charset="0"/>
                              </a:rPr>
                              <m:t>, </m:t>
                            </m:r>
                            <m:r>
                              <a:rPr lang="en-US" altLang="ko-KR" sz="1800" b="1" i="1" smtClean="0">
                                <a:solidFill>
                                  <a:srgbClr val="00B050"/>
                                </a:solidFill>
                                <a:latin typeface="Cambria Math" panose="02040503050406030204" pitchFamily="18" charset="0"/>
                                <a:ea typeface="Cambria Math" panose="02040503050406030204" pitchFamily="18" charset="0"/>
                              </a:rPr>
                              <m:t>𝒚</m:t>
                            </m:r>
                            <m:r>
                              <a:rPr lang="en-US" altLang="ko-KR" sz="1800" b="1" i="1" smtClean="0">
                                <a:solidFill>
                                  <a:srgbClr val="00B050"/>
                                </a:solidFill>
                                <a:latin typeface="Cambria Math" panose="02040503050406030204" pitchFamily="18" charset="0"/>
                                <a:ea typeface="Cambria Math" panose="02040503050406030204" pitchFamily="18" charset="0"/>
                              </a:rPr>
                              <m:t>, </m:t>
                            </m:r>
                            <m:r>
                              <a:rPr lang="ko-KR" altLang="en-US" sz="1800" b="1" i="1" smtClean="0">
                                <a:solidFill>
                                  <a:srgbClr val="00B050"/>
                                </a:solidFill>
                                <a:latin typeface="Cambria Math" panose="02040503050406030204" pitchFamily="18" charset="0"/>
                                <a:ea typeface="Cambria Math" panose="02040503050406030204" pitchFamily="18" charset="0"/>
                              </a:rPr>
                              <m:t>𝝓</m:t>
                            </m:r>
                          </m:e>
                        </m:d>
                        <m:r>
                          <a:rPr lang="en-US" altLang="ko-KR" sz="1800" b="1" i="1" smtClean="0">
                            <a:solidFill>
                              <a:srgbClr val="00B050"/>
                            </a:solidFill>
                            <a:latin typeface="Cambria Math" panose="02040503050406030204" pitchFamily="18" charset="0"/>
                            <a:ea typeface="Cambria Math" panose="02040503050406030204" pitchFamily="18" charset="0"/>
                          </a:rPr>
                          <m:t> ×</m:t>
                        </m:r>
                        <m:r>
                          <a:rPr lang="en-US" altLang="ko-KR" sz="1800" b="1" i="1" smtClean="0">
                            <a:solidFill>
                              <a:srgbClr val="00B050"/>
                            </a:solidFill>
                            <a:latin typeface="Cambria Math" panose="02040503050406030204" pitchFamily="18" charset="0"/>
                            <a:ea typeface="Cambria Math" panose="02040503050406030204" pitchFamily="18" charset="0"/>
                          </a:rPr>
                          <m:t>𝑴</m:t>
                        </m:r>
                        <m:d>
                          <m:dPr>
                            <m:ctrlPr>
                              <a:rPr lang="en-US" altLang="ko-KR" sz="1800" b="1" i="1" smtClean="0">
                                <a:solidFill>
                                  <a:srgbClr val="00B050"/>
                                </a:solidFill>
                                <a:latin typeface="Cambria Math" panose="02040503050406030204" pitchFamily="18" charset="0"/>
                                <a:ea typeface="Cambria Math" panose="02040503050406030204" pitchFamily="18" charset="0"/>
                              </a:rPr>
                            </m:ctrlPr>
                          </m:dPr>
                          <m:e>
                            <m:r>
                              <a:rPr lang="en-US" altLang="ko-KR" sz="1800" b="1" i="1" smtClean="0">
                                <a:solidFill>
                                  <a:srgbClr val="00B050"/>
                                </a:solidFill>
                                <a:latin typeface="Cambria Math" panose="02040503050406030204" pitchFamily="18" charset="0"/>
                                <a:ea typeface="Cambria Math" panose="02040503050406030204" pitchFamily="18" charset="0"/>
                              </a:rPr>
                              <m:t>𝒙</m:t>
                            </m:r>
                            <m:r>
                              <a:rPr lang="en-US" altLang="ko-KR" sz="1800" b="1" i="1" smtClean="0">
                                <a:solidFill>
                                  <a:srgbClr val="00B050"/>
                                </a:solidFill>
                                <a:latin typeface="Cambria Math" panose="02040503050406030204" pitchFamily="18" charset="0"/>
                                <a:ea typeface="Cambria Math" panose="02040503050406030204" pitchFamily="18" charset="0"/>
                              </a:rPr>
                              <m:t>,</m:t>
                            </m:r>
                            <m:r>
                              <a:rPr lang="en-US" altLang="ko-KR" sz="1800" b="1" i="1" smtClean="0">
                                <a:solidFill>
                                  <a:srgbClr val="00B050"/>
                                </a:solidFill>
                                <a:latin typeface="Cambria Math" panose="02040503050406030204" pitchFamily="18" charset="0"/>
                                <a:ea typeface="Cambria Math" panose="02040503050406030204" pitchFamily="18" charset="0"/>
                              </a:rPr>
                              <m:t>𝒚</m:t>
                            </m:r>
                            <m:r>
                              <a:rPr lang="en-US" altLang="ko-KR" sz="1800" b="1" i="1" smtClean="0">
                                <a:solidFill>
                                  <a:srgbClr val="00B050"/>
                                </a:solidFill>
                                <a:latin typeface="Cambria Math" panose="02040503050406030204" pitchFamily="18" charset="0"/>
                                <a:ea typeface="Cambria Math" panose="02040503050406030204" pitchFamily="18" charset="0"/>
                              </a:rPr>
                              <m:t>, </m:t>
                            </m:r>
                            <m:r>
                              <a:rPr lang="ko-KR" altLang="en-US" sz="1800" b="1" i="1" smtClean="0">
                                <a:solidFill>
                                  <a:srgbClr val="00B050"/>
                                </a:solidFill>
                                <a:latin typeface="Cambria Math" panose="02040503050406030204" pitchFamily="18" charset="0"/>
                                <a:ea typeface="Cambria Math" panose="02040503050406030204" pitchFamily="18" charset="0"/>
                              </a:rPr>
                              <m:t>𝝓</m:t>
                            </m:r>
                          </m:e>
                        </m:d>
                      </m:e>
                    </m:d>
                  </m:oMath>
                </a14:m>
                <a:r>
                  <a:rPr lang="en-US" altLang="ko-KR" dirty="0"/>
                  <a:t>: the field map, weighted by detected positron and muon 			 distribution averaged over space and time. </a:t>
                </a:r>
              </a:p>
              <a:p>
                <a14:m>
                  <m:oMath xmlns:m="http://schemas.openxmlformats.org/officeDocument/2006/math">
                    <m:sSub>
                      <m:sSubPr>
                        <m:ctrlPr>
                          <a:rPr lang="en-US" altLang="ko-KR" b="1" i="1" smtClean="0">
                            <a:solidFill>
                              <a:srgbClr val="7030A0"/>
                            </a:solidFill>
                            <a:latin typeface="Cambria Math" panose="02040503050406030204" pitchFamily="18" charset="0"/>
                          </a:rPr>
                        </m:ctrlPr>
                      </m:sSubPr>
                      <m:e>
                        <m:r>
                          <a:rPr lang="en-US" altLang="ko-KR" b="1" i="1" smtClean="0">
                            <a:solidFill>
                              <a:srgbClr val="7030A0"/>
                            </a:solidFill>
                            <a:latin typeface="Cambria Math" panose="02040503050406030204" pitchFamily="18" charset="0"/>
                          </a:rPr>
                          <m:t>𝑩</m:t>
                        </m:r>
                      </m:e>
                      <m:sub>
                        <m:r>
                          <a:rPr lang="en-US" altLang="ko-KR" b="1" i="1" smtClean="0">
                            <a:solidFill>
                              <a:srgbClr val="7030A0"/>
                            </a:solidFill>
                            <a:latin typeface="Cambria Math" panose="02040503050406030204" pitchFamily="18" charset="0"/>
                          </a:rPr>
                          <m:t>𝒊</m:t>
                        </m:r>
                      </m:sub>
                    </m:sSub>
                  </m:oMath>
                </a14:m>
                <a:r>
                  <a:rPr lang="en-US" altLang="ko-KR" b="1" dirty="0"/>
                  <a:t>: </a:t>
                </a:r>
                <a:r>
                  <a:rPr lang="en-US" altLang="ko-KR" dirty="0"/>
                  <a:t>Two fast magnetic transient correction </a:t>
                </a:r>
                <a:endParaRPr lang="ko-KR" altLang="en-US" dirty="0"/>
              </a:p>
            </p:txBody>
          </p:sp>
        </mc:Choice>
        <mc:Fallback xmlns="">
          <p:sp>
            <p:nvSpPr>
              <p:cNvPr id="14" name="TextBox 13">
                <a:extLst>
                  <a:ext uri="{FF2B5EF4-FFF2-40B4-BE49-F238E27FC236}">
                    <a16:creationId xmlns:a16="http://schemas.microsoft.com/office/drawing/2014/main" id="{B5342871-1C10-A344-3BA8-CF9DB5D73A10}"/>
                  </a:ext>
                </a:extLst>
              </p:cNvPr>
              <p:cNvSpPr txBox="1">
                <a:spLocks noRot="1" noChangeAspect="1" noMove="1" noResize="1" noEditPoints="1" noAdjustHandles="1" noChangeArrowheads="1" noChangeShapeType="1" noTextEdit="1"/>
              </p:cNvSpPr>
              <p:nvPr/>
            </p:nvSpPr>
            <p:spPr>
              <a:xfrm>
                <a:off x="3215277" y="4760113"/>
                <a:ext cx="9020993" cy="1982338"/>
              </a:xfrm>
              <a:prstGeom prst="rect">
                <a:avLst/>
              </a:prstGeom>
              <a:blipFill>
                <a:blip r:embed="rId5"/>
                <a:stretch>
                  <a:fillRect l="-1216" t="-4000" b="-646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038171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BE78E-007C-4590-AE3A-D35A81B30BFF}"/>
              </a:ext>
            </a:extLst>
          </p:cNvPr>
          <p:cNvSpPr>
            <a:spLocks noGrp="1"/>
          </p:cNvSpPr>
          <p:nvPr>
            <p:ph type="sldNum" sz="quarter" idx="12"/>
          </p:nvPr>
        </p:nvSpPr>
        <p:spPr/>
        <p:txBody>
          <a:bodyPr/>
          <a:lstStyle/>
          <a:p>
            <a:fld id="{E887A479-1FB4-4076-82AD-4520E3445CF4}" type="slidenum">
              <a:rPr lang="ko-KR" altLang="en-US" smtClean="0"/>
              <a:t>9</a:t>
            </a:fld>
            <a:endParaRPr lang="ko-KR" altLang="en-US"/>
          </a:p>
        </p:txBody>
      </p:sp>
      <p:cxnSp>
        <p:nvCxnSpPr>
          <p:cNvPr id="3" name="직선 연결선 3">
            <a:extLst>
              <a:ext uri="{FF2B5EF4-FFF2-40B4-BE49-F238E27FC236}">
                <a16:creationId xmlns:a16="http://schemas.microsoft.com/office/drawing/2014/main" id="{B1C3FDFB-38B9-42D1-A491-ADF60C8B3F91}"/>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BB142A-48B1-4102-8B60-D655800C1E9B}"/>
              </a:ext>
            </a:extLst>
          </p:cNvPr>
          <p:cNvSpPr txBox="1"/>
          <p:nvPr/>
        </p:nvSpPr>
        <p:spPr>
          <a:xfrm>
            <a:off x="162560" y="159116"/>
            <a:ext cx="843280" cy="338554"/>
          </a:xfrm>
          <a:prstGeom prst="rect">
            <a:avLst/>
          </a:prstGeom>
          <a:noFill/>
        </p:spPr>
        <p:txBody>
          <a:bodyPr wrap="square" rtlCol="0">
            <a:spAutoFit/>
          </a:bodyPr>
          <a:lstStyle/>
          <a:p>
            <a:r>
              <a:rPr lang="en-US" altLang="ko-KR" sz="1600" b="1" dirty="0">
                <a:solidFill>
                  <a:schemeClr val="accent1">
                    <a:lumMod val="50000"/>
                  </a:schemeClr>
                </a:solidFill>
              </a:rPr>
              <a:t>Part 2</a:t>
            </a:r>
            <a:endParaRPr lang="ko-KR" altLang="en-US" sz="1600" b="1" dirty="0">
              <a:solidFill>
                <a:schemeClr val="accent1">
                  <a:lumMod val="50000"/>
                </a:schemeClr>
              </a:solidFill>
            </a:endParaRPr>
          </a:p>
        </p:txBody>
      </p:sp>
      <p:sp>
        <p:nvSpPr>
          <p:cNvPr id="5" name="TextBox 4">
            <a:extLst>
              <a:ext uri="{FF2B5EF4-FFF2-40B4-BE49-F238E27FC236}">
                <a16:creationId xmlns:a16="http://schemas.microsoft.com/office/drawing/2014/main" id="{9C5F01EE-F6A3-4B45-B12B-F6A2B6A336B3}"/>
              </a:ext>
            </a:extLst>
          </p:cNvPr>
          <p:cNvSpPr txBox="1"/>
          <p:nvPr/>
        </p:nvSpPr>
        <p:spPr>
          <a:xfrm flipH="1">
            <a:off x="1005837" y="174504"/>
            <a:ext cx="9023066" cy="646331"/>
          </a:xfrm>
          <a:prstGeom prst="rect">
            <a:avLst/>
          </a:prstGeom>
          <a:noFill/>
        </p:spPr>
        <p:txBody>
          <a:bodyPr wrap="square" rtlCol="0">
            <a:spAutoFit/>
          </a:bodyPr>
          <a:lstStyle/>
          <a:p>
            <a:r>
              <a:rPr lang="en-US" altLang="ko-KR" sz="3600" b="1" dirty="0">
                <a:solidFill>
                  <a:schemeClr val="accent1">
                    <a:lumMod val="50000"/>
                  </a:schemeClr>
                </a:solidFill>
                <a:latin typeface="나눔스퀘어 ExtraBold" panose="020B0600000101010101" pitchFamily="50" charset="-127"/>
                <a:ea typeface="나눔스퀘어 ExtraBold" panose="020B0600000101010101" pitchFamily="50" charset="-127"/>
              </a:rPr>
              <a:t>E989 Muon g-2 Storage Ring</a:t>
            </a:r>
            <a:endParaRPr lang="ko-KR" altLang="en-US" sz="3600" b="1" dirty="0">
              <a:solidFill>
                <a:schemeClr val="accent1">
                  <a:lumMod val="50000"/>
                </a:schemeClr>
              </a:solidFill>
              <a:latin typeface="나눔스퀘어 ExtraBold" panose="020B0600000101010101" pitchFamily="50" charset="-127"/>
              <a:ea typeface="나눔스퀘어 ExtraBold" panose="020B0600000101010101" pitchFamily="50" charset="-127"/>
            </a:endParaRPr>
          </a:p>
        </p:txBody>
      </p:sp>
      <p:sp>
        <p:nvSpPr>
          <p:cNvPr id="14" name="TextBox 13">
            <a:extLst>
              <a:ext uri="{FF2B5EF4-FFF2-40B4-BE49-F238E27FC236}">
                <a16:creationId xmlns:a16="http://schemas.microsoft.com/office/drawing/2014/main" id="{48C0CAA2-127C-77E3-DBFE-B19AECC1F1FA}"/>
              </a:ext>
            </a:extLst>
          </p:cNvPr>
          <p:cNvSpPr txBox="1"/>
          <p:nvPr/>
        </p:nvSpPr>
        <p:spPr>
          <a:xfrm flipH="1">
            <a:off x="162560" y="1036915"/>
            <a:ext cx="3591561" cy="461665"/>
          </a:xfrm>
          <a:prstGeom prst="rect">
            <a:avLst/>
          </a:prstGeom>
          <a:noFill/>
        </p:spPr>
        <p:txBody>
          <a:bodyPr wrap="square" rtlCol="0">
            <a:spAutoFit/>
          </a:bodyPr>
          <a:lstStyle/>
          <a:p>
            <a:r>
              <a:rPr lang="en-US" altLang="ko-KR" sz="2400" b="1" dirty="0">
                <a:latin typeface="나눔스퀘어 ExtraBold" panose="020B0600000101010101" pitchFamily="50" charset="-127"/>
                <a:ea typeface="나눔스퀘어 ExtraBold" panose="020B0600000101010101" pitchFamily="50" charset="-127"/>
              </a:rPr>
              <a:t>Overview</a:t>
            </a:r>
            <a:endParaRPr lang="ko-KR" altLang="en-US" sz="2400" b="1" dirty="0">
              <a:latin typeface="나눔스퀘어 ExtraBold" panose="020B0600000101010101" pitchFamily="50" charset="-127"/>
              <a:ea typeface="나눔스퀘어 ExtraBold" panose="020B0600000101010101" pitchFamily="50" charset="-127"/>
            </a:endParaRPr>
          </a:p>
        </p:txBody>
      </p:sp>
      <p:cxnSp>
        <p:nvCxnSpPr>
          <p:cNvPr id="15" name="직선 연결선 21">
            <a:extLst>
              <a:ext uri="{FF2B5EF4-FFF2-40B4-BE49-F238E27FC236}">
                <a16:creationId xmlns:a16="http://schemas.microsoft.com/office/drawing/2014/main" id="{E20372A5-94EB-FF68-B441-CA8F6DF8BD8B}"/>
              </a:ext>
            </a:extLst>
          </p:cNvPr>
          <p:cNvCxnSpPr/>
          <p:nvPr/>
        </p:nvCxnSpPr>
        <p:spPr>
          <a:xfrm>
            <a:off x="271778" y="1498580"/>
            <a:ext cx="73406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그림 1">
            <a:extLst>
              <a:ext uri="{FF2B5EF4-FFF2-40B4-BE49-F238E27FC236}">
                <a16:creationId xmlns:a16="http://schemas.microsoft.com/office/drawing/2014/main" id="{391BF697-32D7-0A63-9047-2731FC709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271778" y="1627935"/>
            <a:ext cx="6486526" cy="5093540"/>
          </a:xfrm>
          <a:prstGeom prst="rect">
            <a:avLst/>
          </a:prstGeom>
        </p:spPr>
      </p:pic>
    </p:spTree>
    <p:extLst>
      <p:ext uri="{BB962C8B-B14F-4D97-AF65-F5344CB8AC3E}">
        <p14:creationId xmlns:p14="http://schemas.microsoft.com/office/powerpoint/2010/main" val="3037165892"/>
      </p:ext>
    </p:extLst>
  </p:cSld>
  <p:clrMapOvr>
    <a:masterClrMapping/>
  </p:clrMapOvr>
</p:sld>
</file>

<file path=ppt/theme/theme1.xml><?xml version="1.0" encoding="utf-8"?>
<a:theme xmlns:a="http://schemas.openxmlformats.org/drawingml/2006/main" name="Office 테마">
  <a:themeElements>
    <a:clrScheme name="클래식블루">
      <a:dk1>
        <a:sysClr val="windowText" lastClr="000000"/>
      </a:dk1>
      <a:lt1>
        <a:sysClr val="window" lastClr="FFFFFF"/>
      </a:lt1>
      <a:dk2>
        <a:srgbClr val="44546A"/>
      </a:dk2>
      <a:lt2>
        <a:srgbClr val="E7E6E6"/>
      </a:lt2>
      <a:accent1>
        <a:srgbClr val="024B80"/>
      </a:accent1>
      <a:accent2>
        <a:srgbClr val="1282B0"/>
      </a:accent2>
      <a:accent3>
        <a:srgbClr val="C5C2B3"/>
      </a:accent3>
      <a:accent4>
        <a:srgbClr val="BEAD75"/>
      </a:accent4>
      <a:accent5>
        <a:srgbClr val="3371AE"/>
      </a:accent5>
      <a:accent6>
        <a:srgbClr val="5F8BC8"/>
      </a:accent6>
      <a:hlink>
        <a:srgbClr val="323F4F"/>
      </a:hlink>
      <a:folHlink>
        <a:srgbClr val="323F4F"/>
      </a:folHlink>
    </a:clrScheme>
    <a:fontScheme name="나눔스퀘어">
      <a:majorFont>
        <a:latin typeface="Arial"/>
        <a:ea typeface="나눔스퀘어"/>
        <a:cs typeface=""/>
      </a:majorFont>
      <a:minorFont>
        <a:latin typeface="Arial"/>
        <a:ea typeface="나눔스퀘어"/>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13540</TotalTime>
  <Words>3823</Words>
  <Application>Microsoft Office PowerPoint</Application>
  <PresentationFormat>Widescreen</PresentationFormat>
  <Paragraphs>736</Paragraphs>
  <Slides>58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Futura Condensed Medium</vt:lpstr>
      <vt:lpstr>나눔스퀘어</vt:lpstr>
      <vt:lpstr>나눔스퀘어 ExtraBold</vt:lpstr>
      <vt:lpstr>맑은 고딕</vt:lpstr>
      <vt:lpstr>Arial</vt:lpstr>
      <vt:lpstr>Cambria Math</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Saebyeol Yu</dc:creator>
  <cp:lastModifiedBy>kyun woo 'chris' hong</cp:lastModifiedBy>
  <cp:revision>33</cp:revision>
  <dcterms:created xsi:type="dcterms:W3CDTF">2019-12-23T00:32:35Z</dcterms:created>
  <dcterms:modified xsi:type="dcterms:W3CDTF">2022-08-27T20:51:23Z</dcterms:modified>
</cp:coreProperties>
</file>