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24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0080625" cy="56705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2"/>
  </p:normalViewPr>
  <p:slideViewPr>
    <p:cSldViewPr snapToGrid="0" snapToObjects="1">
      <p:cViewPr varScale="1">
        <p:scale>
          <a:sx n="120" d="100"/>
          <a:sy n="120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68D8D-C564-BB44-9BC7-777E1BF704C1}" type="datetimeFigureOut">
              <a:rPr lang="en-US" smtClean="0"/>
              <a:t>8/31/22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177AB-355C-3F4F-8266-F48B65360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177AB-355C-3F4F-8266-F48B65360E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1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0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9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4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5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6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ctangle 266"/>
          <p:cNvSpPr/>
          <p:nvPr/>
        </p:nvSpPr>
        <p:spPr>
          <a:xfrm>
            <a:off x="504000" y="978898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latin typeface="Arial"/>
              </a:rPr>
              <a:t>An Overview of</a:t>
            </a:r>
          </a:p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latin typeface="Arial"/>
              </a:rPr>
              <a:t>Reactor Neutrino Experiments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504000" y="1576080"/>
            <a:ext cx="9071280" cy="328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latin typeface="Arial"/>
              </a:rPr>
              <a:t>Tulasi Subedi</a:t>
            </a:r>
          </a:p>
          <a:p>
            <a:pPr algn="ctr">
              <a:lnSpc>
                <a:spcPct val="100000"/>
              </a:lnSpc>
            </a:pPr>
            <a:r>
              <a:rPr lang="en-US" sz="3200" b="0" strike="noStrike" spc="-1">
                <a:latin typeface="Arial"/>
              </a:rPr>
              <a:t>CIPANP 2022</a:t>
            </a:r>
          </a:p>
        </p:txBody>
      </p:sp>
      <p:pic>
        <p:nvPicPr>
          <p:cNvPr id="269" name="Picture 268"/>
          <p:cNvPicPr/>
          <p:nvPr/>
        </p:nvPicPr>
        <p:blipFill>
          <a:blip r:embed="rId2"/>
          <a:stretch/>
        </p:blipFill>
        <p:spPr>
          <a:xfrm>
            <a:off x="183240" y="4846320"/>
            <a:ext cx="2774880" cy="73116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269"/>
          <p:cNvPicPr/>
          <p:nvPr/>
        </p:nvPicPr>
        <p:blipFill>
          <a:blip r:embed="rId3"/>
          <a:stretch/>
        </p:blipFill>
        <p:spPr>
          <a:xfrm>
            <a:off x="6675120" y="4864320"/>
            <a:ext cx="3290040" cy="621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Rectangle 31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latin typeface="Arial"/>
              </a:rPr>
              <a:t>Short Baseline Experiments Goals</a:t>
            </a:r>
          </a:p>
        </p:txBody>
      </p:sp>
      <p:sp>
        <p:nvSpPr>
          <p:cNvPr id="313" name="Rectangle 312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Search for sterile neutrinos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Set limits in the oscillation phase space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Measure spectrum and flux 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Resolve anomalies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Freeform 39"/>
          <p:cNvSpPr/>
          <p:nvPr/>
        </p:nvSpPr>
        <p:spPr>
          <a:xfrm>
            <a:off x="7614360" y="3685320"/>
            <a:ext cx="982440" cy="1252800"/>
          </a:xfrm>
          <a:custGeom>
            <a:avLst/>
            <a:gdLst/>
            <a:ahLst/>
            <a:cxnLst/>
            <a:rect l="l" t="t" r="r" b="b"/>
            <a:pathLst>
              <a:path w="1147030" h="1385887">
                <a:moveTo>
                  <a:pt x="0" y="1385887"/>
                </a:moveTo>
                <a:lnTo>
                  <a:pt x="28575" y="0"/>
                </a:lnTo>
                <a:lnTo>
                  <a:pt x="404812" y="280987"/>
                </a:lnTo>
                <a:cubicBezTo>
                  <a:pt x="520009" y="355238"/>
                  <a:pt x="597521" y="407532"/>
                  <a:pt x="719758" y="463094"/>
                </a:cubicBezTo>
                <a:cubicBezTo>
                  <a:pt x="850459" y="539894"/>
                  <a:pt x="1007537" y="599108"/>
                  <a:pt x="1147030" y="649531"/>
                </a:cubicBezTo>
                <a:cubicBezTo>
                  <a:pt x="1145442" y="903531"/>
                  <a:pt x="1135063" y="1122362"/>
                  <a:pt x="1133475" y="1376362"/>
                </a:cubicBezTo>
                <a:lnTo>
                  <a:pt x="0" y="1385887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Freeform 40_1"/>
          <p:cNvSpPr/>
          <p:nvPr/>
        </p:nvSpPr>
        <p:spPr>
          <a:xfrm>
            <a:off x="5929200" y="3573360"/>
            <a:ext cx="233640" cy="1341720"/>
          </a:xfrm>
          <a:custGeom>
            <a:avLst/>
            <a:gdLst/>
            <a:ahLst/>
            <a:cxnLst/>
            <a:rect l="l" t="t" r="r" b="b"/>
            <a:pathLst>
              <a:path w="295275" h="1624012">
                <a:moveTo>
                  <a:pt x="0" y="1624012"/>
                </a:moveTo>
                <a:lnTo>
                  <a:pt x="19050" y="0"/>
                </a:lnTo>
                <a:lnTo>
                  <a:pt x="71437" y="604837"/>
                </a:lnTo>
                <a:lnTo>
                  <a:pt x="95250" y="1042987"/>
                </a:lnTo>
                <a:cubicBezTo>
                  <a:pt x="89693" y="1236662"/>
                  <a:pt x="139701" y="1433512"/>
                  <a:pt x="295275" y="1624012"/>
                </a:cubicBezTo>
                <a:lnTo>
                  <a:pt x="0" y="1624012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16" name="Group 17_1"/>
          <p:cNvGrpSpPr/>
          <p:nvPr/>
        </p:nvGrpSpPr>
        <p:grpSpPr>
          <a:xfrm>
            <a:off x="2106360" y="2999520"/>
            <a:ext cx="2251440" cy="2258280"/>
            <a:chOff x="2106360" y="2999520"/>
            <a:chExt cx="2251440" cy="2258280"/>
          </a:xfrm>
        </p:grpSpPr>
        <p:sp>
          <p:nvSpPr>
            <p:cNvPr id="317" name="Cube 18_1"/>
            <p:cNvSpPr/>
            <p:nvPr/>
          </p:nvSpPr>
          <p:spPr>
            <a:xfrm rot="10800000">
              <a:off x="2107080" y="2999160"/>
              <a:ext cx="2250720" cy="2252880"/>
            </a:xfrm>
            <a:prstGeom prst="cube">
              <a:avLst>
                <a:gd name="adj" fmla="val 25000"/>
              </a:avLst>
            </a:prstGeom>
            <a:noFill/>
            <a:ln w="6480">
              <a:solidFill>
                <a:srgbClr val="000000"/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8" name="Cube 19_1"/>
            <p:cNvSpPr/>
            <p:nvPr/>
          </p:nvSpPr>
          <p:spPr>
            <a:xfrm>
              <a:off x="2106360" y="3004920"/>
              <a:ext cx="2250720" cy="2252880"/>
            </a:xfrm>
            <a:prstGeom prst="cube">
              <a:avLst>
                <a:gd name="adj" fmla="val 25000"/>
              </a:avLst>
            </a:prstGeom>
            <a:solidFill>
              <a:srgbClr val="009242">
                <a:alpha val="50000"/>
              </a:srgbClr>
            </a:solidFill>
            <a:ln w="15840">
              <a:solidFill>
                <a:srgbClr val="0092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19" name="Cube 20_1"/>
          <p:cNvSpPr/>
          <p:nvPr/>
        </p:nvSpPr>
        <p:spPr>
          <a:xfrm>
            <a:off x="2107800" y="2994840"/>
            <a:ext cx="2250360" cy="2260800"/>
          </a:xfrm>
          <a:prstGeom prst="cube">
            <a:avLst>
              <a:gd name="adj" fmla="val 25000"/>
            </a:avLst>
          </a:prstGeom>
          <a:solidFill>
            <a:srgbClr val="FFFF00">
              <a:alpha val="65000"/>
            </a:srgbClr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20" name="Group 21_1"/>
          <p:cNvGrpSpPr/>
          <p:nvPr/>
        </p:nvGrpSpPr>
        <p:grpSpPr>
          <a:xfrm>
            <a:off x="2099160" y="2981160"/>
            <a:ext cx="2269800" cy="580680"/>
            <a:chOff x="2099160" y="2981160"/>
            <a:chExt cx="2269800" cy="580680"/>
          </a:xfrm>
        </p:grpSpPr>
        <p:sp>
          <p:nvSpPr>
            <p:cNvPr id="321" name="Flowchart: Data 22_1"/>
            <p:cNvSpPr/>
            <p:nvPr/>
          </p:nvSpPr>
          <p:spPr>
            <a:xfrm>
              <a:off x="2099160" y="3126600"/>
              <a:ext cx="2130120" cy="435240"/>
            </a:xfrm>
            <a:prstGeom prst="flowChartInputOutput">
              <a:avLst/>
            </a:prstGeom>
            <a:solidFill>
              <a:srgbClr val="4472C4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" name="Flowchart: Data 23_1"/>
            <p:cNvSpPr/>
            <p:nvPr/>
          </p:nvSpPr>
          <p:spPr>
            <a:xfrm>
              <a:off x="2238840" y="2981160"/>
              <a:ext cx="2130120" cy="434880"/>
            </a:xfrm>
            <a:prstGeom prst="flowChartInputOutput">
              <a:avLst/>
            </a:prstGeom>
            <a:solidFill>
              <a:srgbClr val="4472C4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23" name="Group 24_1"/>
          <p:cNvGrpSpPr/>
          <p:nvPr/>
        </p:nvGrpSpPr>
        <p:grpSpPr>
          <a:xfrm>
            <a:off x="2107800" y="1288800"/>
            <a:ext cx="2251440" cy="2260800"/>
            <a:chOff x="2107800" y="1288800"/>
            <a:chExt cx="2251440" cy="2260800"/>
          </a:xfrm>
        </p:grpSpPr>
        <p:sp>
          <p:nvSpPr>
            <p:cNvPr id="324" name="Cube 25_1"/>
            <p:cNvSpPr/>
            <p:nvPr/>
          </p:nvSpPr>
          <p:spPr>
            <a:xfrm rot="10800000">
              <a:off x="2108880" y="1294920"/>
              <a:ext cx="2250360" cy="2252880"/>
            </a:xfrm>
            <a:prstGeom prst="cube">
              <a:avLst>
                <a:gd name="adj" fmla="val 25000"/>
              </a:avLst>
            </a:prstGeom>
            <a:noFill/>
            <a:ln w="6480">
              <a:solidFill>
                <a:srgbClr val="000000"/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" name="Cube 26_1"/>
            <p:cNvSpPr/>
            <p:nvPr/>
          </p:nvSpPr>
          <p:spPr>
            <a:xfrm>
              <a:off x="2107800" y="1288800"/>
              <a:ext cx="2250720" cy="2260800"/>
            </a:xfrm>
            <a:prstGeom prst="cube">
              <a:avLst>
                <a:gd name="adj" fmla="val 25000"/>
              </a:avLst>
            </a:prstGeom>
            <a:solidFill>
              <a:srgbClr val="009242">
                <a:alpha val="50000"/>
              </a:srgbClr>
            </a:solidFill>
            <a:ln w="15840">
              <a:solidFill>
                <a:srgbClr val="0092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6" name="TextBox 27_1"/>
              <p:cNvSpPr txBox="1"/>
              <p:nvPr/>
            </p:nvSpPr>
            <p:spPr>
              <a:xfrm>
                <a:off x="675360" y="1458720"/>
                <a:ext cx="342000" cy="3045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ba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/>
              </a:p>
            </p:txBody>
          </p:sp>
        </mc:Choice>
        <mc:Fallback xmlns="" xmlns:p14="http://schemas.microsoft.com/office/powerpoint/2010/main" xmlns:p15="http://schemas.microsoft.com/office/powerpoint/2012/main"/>
      </mc:AlternateContent>
      <p:sp>
        <p:nvSpPr>
          <p:cNvPr id="327" name="TextBox 28_1"/>
          <p:cNvSpPr/>
          <p:nvPr/>
        </p:nvSpPr>
        <p:spPr>
          <a:xfrm>
            <a:off x="2912760" y="2365200"/>
            <a:ext cx="2512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i="1" strike="noStrike" spc="-1">
                <a:solidFill>
                  <a:srgbClr val="002060"/>
                </a:solidFill>
                <a:latin typeface="Calibri"/>
                <a:ea typeface="DejaVu Sans"/>
              </a:rPr>
              <a:t>p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28" name="TextBox 29_1"/>
          <p:cNvSpPr/>
          <p:nvPr/>
        </p:nvSpPr>
        <p:spPr>
          <a:xfrm>
            <a:off x="2977920" y="2445840"/>
            <a:ext cx="14868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i="1" strike="noStrike" spc="-1">
                <a:solidFill>
                  <a:srgbClr val="FFFF00"/>
                </a:solidFill>
                <a:latin typeface="Calibri"/>
                <a:ea typeface="DejaVu Sans"/>
              </a:rPr>
              <a:t>n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29" name="Cube 30_1"/>
          <p:cNvSpPr/>
          <p:nvPr/>
        </p:nvSpPr>
        <p:spPr>
          <a:xfrm>
            <a:off x="2114280" y="1290600"/>
            <a:ext cx="2250720" cy="2260800"/>
          </a:xfrm>
          <a:prstGeom prst="cube">
            <a:avLst>
              <a:gd name="adj" fmla="val 25000"/>
            </a:avLst>
          </a:prstGeom>
          <a:solidFill>
            <a:srgbClr val="FFFF00">
              <a:alpha val="65000"/>
            </a:srgbClr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TextBox 31_1"/>
          <p:cNvSpPr/>
          <p:nvPr/>
        </p:nvSpPr>
        <p:spPr>
          <a:xfrm>
            <a:off x="3073320" y="3039480"/>
            <a:ext cx="34200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baseline="30000">
                <a:solidFill>
                  <a:srgbClr val="C00000"/>
                </a:solidFill>
                <a:latin typeface="Calibri"/>
                <a:ea typeface="DejaVu Sans"/>
              </a:rPr>
              <a:t>3</a:t>
            </a:r>
            <a:r>
              <a:rPr lang="en-US" sz="2400" b="0" strike="noStrike" spc="-1">
                <a:solidFill>
                  <a:srgbClr val="C00000"/>
                </a:solidFill>
                <a:latin typeface="Calibri"/>
                <a:ea typeface="DejaVu Sans"/>
              </a:rPr>
              <a:t>H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31" name="TextBox 32_1"/>
          <p:cNvSpPr/>
          <p:nvPr/>
        </p:nvSpPr>
        <p:spPr>
          <a:xfrm>
            <a:off x="3105720" y="3036240"/>
            <a:ext cx="641160" cy="36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baseline="30000">
                <a:solidFill>
                  <a:srgbClr val="002060"/>
                </a:solidFill>
                <a:latin typeface="Calibri"/>
                <a:ea typeface="DejaVu Sans"/>
              </a:rPr>
              <a:t>6</a:t>
            </a:r>
            <a:r>
              <a:rPr lang="en-US" sz="2400" b="0" strike="noStrike" spc="-1">
                <a:solidFill>
                  <a:srgbClr val="002060"/>
                </a:solidFill>
                <a:latin typeface="Calibri"/>
                <a:ea typeface="DejaVu Sans"/>
              </a:rPr>
              <a:t>Li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32" name="TextBox 33_1"/>
          <p:cNvSpPr/>
          <p:nvPr/>
        </p:nvSpPr>
        <p:spPr>
          <a:xfrm>
            <a:off x="3074760" y="3036960"/>
            <a:ext cx="596880" cy="36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baseline="30000">
                <a:solidFill>
                  <a:srgbClr val="C00000"/>
                </a:solidFill>
                <a:latin typeface="Calibri"/>
                <a:ea typeface="DejaVu Sans"/>
              </a:rPr>
              <a:t>4</a:t>
            </a:r>
            <a:r>
              <a:rPr lang="en-US" sz="2400" b="0" strike="noStrike" spc="-1">
                <a:solidFill>
                  <a:srgbClr val="C00000"/>
                </a:solidFill>
                <a:latin typeface="Calibri"/>
                <a:ea typeface="DejaVu Sans"/>
              </a:rPr>
              <a:t>He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33" name="TextBox 34_1"/>
          <p:cNvSpPr/>
          <p:nvPr/>
        </p:nvSpPr>
        <p:spPr>
          <a:xfrm>
            <a:off x="2775960" y="2441880"/>
            <a:ext cx="63576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i="1" strike="noStrike" spc="-1">
                <a:solidFill>
                  <a:srgbClr val="FF0000"/>
                </a:solidFill>
                <a:latin typeface="Calibri"/>
                <a:ea typeface="DejaVu Sans"/>
              </a:rPr>
              <a:t>e</a:t>
            </a:r>
            <a:r>
              <a:rPr lang="en-US" sz="2400" b="0" strike="noStrike" spc="-1" baseline="30000">
                <a:solidFill>
                  <a:srgbClr val="FF0000"/>
                </a:solidFill>
                <a:latin typeface="Calibri"/>
                <a:ea typeface="DejaVu Sans"/>
              </a:rPr>
              <a:t>+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34" name="Straight Connector 68_1"/>
          <p:cNvSpPr/>
          <p:nvPr/>
        </p:nvSpPr>
        <p:spPr>
          <a:xfrm>
            <a:off x="5740200" y="2924640"/>
            <a:ext cx="360" cy="199836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TextBox 69_1"/>
          <p:cNvSpPr/>
          <p:nvPr/>
        </p:nvSpPr>
        <p:spPr>
          <a:xfrm rot="16200000">
            <a:off x="4501800" y="3605760"/>
            <a:ext cx="205056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Detected Light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36" name="Freeform 70_1"/>
          <p:cNvSpPr/>
          <p:nvPr/>
        </p:nvSpPr>
        <p:spPr>
          <a:xfrm>
            <a:off x="5909400" y="3428640"/>
            <a:ext cx="2723400" cy="1501920"/>
          </a:xfrm>
          <a:custGeom>
            <a:avLst/>
            <a:gdLst/>
            <a:ahLst/>
            <a:cxnLst/>
            <a:rect l="l" t="t" r="r" b="b"/>
            <a:pathLst>
              <a:path w="3039035" h="1676400">
                <a:moveTo>
                  <a:pt x="0" y="1676400"/>
                </a:moveTo>
                <a:lnTo>
                  <a:pt x="35858" y="0"/>
                </a:lnTo>
                <a:cubicBezTo>
                  <a:pt x="135964" y="1196789"/>
                  <a:pt x="80682" y="1391023"/>
                  <a:pt x="322729" y="1667435"/>
                </a:cubicBezTo>
                <a:lnTo>
                  <a:pt x="1883100" y="1666923"/>
                </a:lnTo>
                <a:cubicBezTo>
                  <a:pt x="1883100" y="1200759"/>
                  <a:pt x="1927412" y="744071"/>
                  <a:pt x="1927412" y="277907"/>
                </a:cubicBezTo>
                <a:cubicBezTo>
                  <a:pt x="2489760" y="701675"/>
                  <a:pt x="2753753" y="821952"/>
                  <a:pt x="3039035" y="896471"/>
                </a:cubicBezTo>
                <a:lnTo>
                  <a:pt x="3039035" y="896471"/>
                </a:lnTo>
              </a:path>
            </a:pathLst>
          </a:custGeom>
          <a:noFill/>
          <a:ln w="12600">
            <a:solidFill>
              <a:srgbClr val="3254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Straight Connector 71_1"/>
          <p:cNvSpPr/>
          <p:nvPr/>
        </p:nvSpPr>
        <p:spPr>
          <a:xfrm>
            <a:off x="5740200" y="4923720"/>
            <a:ext cx="2893320" cy="360"/>
          </a:xfrm>
          <a:prstGeom prst="line">
            <a:avLst/>
          </a:prstGeom>
          <a:ln w="25560">
            <a:solidFill>
              <a:srgbClr val="000000"/>
            </a:solidFill>
            <a:miter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TextBox 72_1"/>
          <p:cNvSpPr/>
          <p:nvPr/>
        </p:nvSpPr>
        <p:spPr>
          <a:xfrm rot="18281400">
            <a:off x="5885280" y="2778120"/>
            <a:ext cx="16671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latin typeface="Calibri"/>
                <a:ea typeface="DejaVu Sans"/>
              </a:rPr>
              <a:t>Positron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latin typeface="Calibri"/>
                <a:ea typeface="DejaVu Sans"/>
              </a:rPr>
              <a:t>(</a:t>
            </a:r>
            <a:r>
              <a:rPr lang="en-US" sz="1800" b="0" i="1" strike="noStrike" spc="-1">
                <a:solidFill>
                  <a:srgbClr val="FF0000"/>
                </a:solidFill>
                <a:latin typeface="Calibri"/>
                <a:ea typeface="DejaVu Sans"/>
              </a:rPr>
              <a:t>e</a:t>
            </a:r>
            <a:r>
              <a:rPr lang="en-US" sz="1800" b="0" strike="noStrike" spc="-1" baseline="30000">
                <a:solidFill>
                  <a:srgbClr val="FF0000"/>
                </a:solidFill>
                <a:latin typeface="Calibri"/>
                <a:ea typeface="DejaVu Sans"/>
              </a:rPr>
              <a:t>+</a:t>
            </a:r>
            <a:r>
              <a:rPr lang="en-US" sz="1800" b="0" strike="noStrike" spc="-1">
                <a:solidFill>
                  <a:srgbClr val="FF0000"/>
                </a:solidFill>
                <a:latin typeface="Calibri"/>
                <a:ea typeface="DejaVu Sans"/>
              </a:rPr>
              <a:t>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39" name="TextBox 73_1"/>
          <p:cNvSpPr/>
          <p:nvPr/>
        </p:nvSpPr>
        <p:spPr>
          <a:xfrm rot="18281400">
            <a:off x="7322400" y="2822400"/>
            <a:ext cx="1236960" cy="63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Neutron Capture</a:t>
            </a:r>
            <a:endParaRPr lang="en-US" sz="1800" b="0" strike="noStrike" spc="-1">
              <a:latin typeface="Arial"/>
            </a:endParaRPr>
          </a:p>
        </p:txBody>
      </p:sp>
      <p:grpSp>
        <p:nvGrpSpPr>
          <p:cNvPr id="340" name="Group 74_1"/>
          <p:cNvGrpSpPr/>
          <p:nvPr/>
        </p:nvGrpSpPr>
        <p:grpSpPr>
          <a:xfrm>
            <a:off x="5848920" y="5009040"/>
            <a:ext cx="453960" cy="397800"/>
            <a:chOff x="5848920" y="5009040"/>
            <a:chExt cx="453960" cy="397800"/>
          </a:xfrm>
        </p:grpSpPr>
        <p:sp>
          <p:nvSpPr>
            <p:cNvPr id="341" name="Left Brace 75_1"/>
            <p:cNvSpPr/>
            <p:nvPr/>
          </p:nvSpPr>
          <p:spPr>
            <a:xfrm rot="16200000">
              <a:off x="5985360" y="4947840"/>
              <a:ext cx="173160" cy="2952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15840">
              <a:solidFill>
                <a:srgbClr val="4472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2" name="TextBox 76_1"/>
            <p:cNvSpPr/>
            <p:nvPr/>
          </p:nvSpPr>
          <p:spPr>
            <a:xfrm>
              <a:off x="5848920" y="5193720"/>
              <a:ext cx="453960" cy="21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strike="noStrike" spc="-1">
                  <a:solidFill>
                    <a:srgbClr val="0070C0"/>
                  </a:solidFill>
                  <a:latin typeface="Calibri"/>
                  <a:ea typeface="DejaVu Sans"/>
                </a:rPr>
                <a:t>10 ns</a:t>
              </a:r>
              <a:endParaRPr lang="en-US" sz="1400" b="0" strike="noStrike" spc="-1">
                <a:latin typeface="Arial"/>
              </a:endParaRPr>
            </a:p>
          </p:txBody>
        </p:sp>
      </p:grpSp>
      <p:grpSp>
        <p:nvGrpSpPr>
          <p:cNvPr id="343" name="Group 77_1"/>
          <p:cNvGrpSpPr/>
          <p:nvPr/>
        </p:nvGrpSpPr>
        <p:grpSpPr>
          <a:xfrm>
            <a:off x="6216120" y="5009040"/>
            <a:ext cx="1403640" cy="360360"/>
            <a:chOff x="6216120" y="5009040"/>
            <a:chExt cx="1403640" cy="360360"/>
          </a:xfrm>
        </p:grpSpPr>
        <p:sp>
          <p:nvSpPr>
            <p:cNvPr id="344" name="Left Brace 78_1"/>
            <p:cNvSpPr/>
            <p:nvPr/>
          </p:nvSpPr>
          <p:spPr>
            <a:xfrm rot="16200000">
              <a:off x="6848640" y="4376160"/>
              <a:ext cx="138240" cy="140364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15840">
              <a:solidFill>
                <a:srgbClr val="4472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" name="TextBox 79_1"/>
            <p:cNvSpPr/>
            <p:nvPr/>
          </p:nvSpPr>
          <p:spPr>
            <a:xfrm>
              <a:off x="6645240" y="5156280"/>
              <a:ext cx="546120" cy="21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strike="noStrike" spc="-1">
                  <a:solidFill>
                    <a:srgbClr val="0070C0"/>
                  </a:solidFill>
                  <a:latin typeface="Calibri"/>
                  <a:ea typeface="DejaVu Sans"/>
                </a:rPr>
                <a:t>~90 μs</a:t>
              </a:r>
              <a:endParaRPr lang="en-US" sz="1400" b="0" strike="noStrike" spc="-1">
                <a:latin typeface="Arial"/>
              </a:endParaRPr>
            </a:p>
          </p:txBody>
        </p:sp>
      </p:grpSp>
      <p:grpSp>
        <p:nvGrpSpPr>
          <p:cNvPr id="346" name="Group 80_1"/>
          <p:cNvGrpSpPr/>
          <p:nvPr/>
        </p:nvGrpSpPr>
        <p:grpSpPr>
          <a:xfrm>
            <a:off x="7612200" y="4995720"/>
            <a:ext cx="1091520" cy="387360"/>
            <a:chOff x="7612200" y="4995720"/>
            <a:chExt cx="1091520" cy="387360"/>
          </a:xfrm>
        </p:grpSpPr>
        <p:grpSp>
          <p:nvGrpSpPr>
            <p:cNvPr id="347" name="Group 81_1"/>
            <p:cNvGrpSpPr/>
            <p:nvPr/>
          </p:nvGrpSpPr>
          <p:grpSpPr>
            <a:xfrm>
              <a:off x="7612200" y="5005800"/>
              <a:ext cx="1062360" cy="377280"/>
              <a:chOff x="7612200" y="5005800"/>
              <a:chExt cx="1062360" cy="377280"/>
            </a:xfrm>
          </p:grpSpPr>
          <p:sp>
            <p:nvSpPr>
              <p:cNvPr id="348" name="Left Brace 83_1"/>
              <p:cNvSpPr/>
              <p:nvPr/>
            </p:nvSpPr>
            <p:spPr>
              <a:xfrm rot="16200000">
                <a:off x="8067240" y="4550400"/>
                <a:ext cx="151920" cy="1062360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15840">
                <a:solidFill>
                  <a:srgbClr val="4472C4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9" name="TextBox 84_1"/>
              <p:cNvSpPr/>
              <p:nvPr/>
            </p:nvSpPr>
            <p:spPr>
              <a:xfrm>
                <a:off x="7887960" y="5169960"/>
                <a:ext cx="518760" cy="2131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400" b="0" strike="noStrike" spc="-1">
                    <a:solidFill>
                      <a:srgbClr val="0070C0"/>
                    </a:solidFill>
                    <a:latin typeface="Calibri"/>
                    <a:ea typeface="DejaVu Sans"/>
                  </a:rPr>
                  <a:t>200 ns</a:t>
                </a:r>
                <a:endParaRPr lang="en-US" sz="1400" b="0" strike="noStrike" spc="-1">
                  <a:latin typeface="Arial"/>
                </a:endParaRPr>
              </a:p>
            </p:txBody>
          </p:sp>
        </p:grpSp>
        <p:sp>
          <p:nvSpPr>
            <p:cNvPr id="350" name="Rectangle 82_1"/>
            <p:cNvSpPr/>
            <p:nvPr/>
          </p:nvSpPr>
          <p:spPr>
            <a:xfrm>
              <a:off x="8638920" y="4995720"/>
              <a:ext cx="64800" cy="162000"/>
            </a:xfrm>
            <a:prstGeom prst="rect">
              <a:avLst/>
            </a:prstGeom>
            <a:solidFill>
              <a:srgbClr val="FFFFFF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51" name="TextBox 85_1"/>
          <p:cNvSpPr/>
          <p:nvPr/>
        </p:nvSpPr>
        <p:spPr>
          <a:xfrm>
            <a:off x="8584560" y="4682160"/>
            <a:ext cx="9572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Time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52" name="Rectangle 41_1"/>
          <p:cNvSpPr/>
          <p:nvPr/>
        </p:nvSpPr>
        <p:spPr>
          <a:xfrm>
            <a:off x="5333400" y="1567440"/>
            <a:ext cx="435420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en-US" sz="2400" b="0" strike="noStrike" spc="-1">
                <a:solidFill>
                  <a:srgbClr val="660000"/>
                </a:solidFill>
                <a:latin typeface="Calibri"/>
                <a:ea typeface="DejaVu Sans"/>
              </a:rPr>
              <a:t>Inverse Beta Decay (IBD)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53" name="Rectangle 352"/>
          <p:cNvSpPr/>
          <p:nvPr/>
        </p:nvSpPr>
        <p:spPr>
          <a:xfrm>
            <a:off x="504360" y="22644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" sz="4400" b="0" strike="noStrike" spc="-1">
                <a:solidFill>
                  <a:srgbClr val="000000"/>
                </a:solidFill>
                <a:latin typeface="Arial"/>
              </a:rPr>
              <a:t>CHANDLER Technology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11FB1E-D39D-F218-9EDB-FE281716B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240" y="2022822"/>
            <a:ext cx="1968500" cy="393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00"/>
    </mc:Choice>
    <mc:Fallback xmlns="" xmlns:p15="http://schemas.microsoft.com/office/powerpoint/2012/main">
      <p:transition spd="slow" advTm="77000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-0.00509 L 0.21524 0.16528 E">
                                      <p:cBhvr>
                                        <p:cTn id="6" dur="1600" fill="hold"/>
                                        <p:tgtEl>
                                          <p:spTgt spid="32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07 -1.85185E-006 L 0.03125 -0.05694 E">
                                      <p:cBhvr>
                                        <p:cTn id="20" dur="1000" fill="hold"/>
                                        <p:tgtEl>
                                          <p:spTgt spid="33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8" dur="1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006 -3.33333E-006 L 0.02878 0.02061 L 0.03542 0.00602 L 0.04753 0.01389 L 0.03438 0.03056 L 0.00886 0.03473 L 0.0198 -0.00023 L 0.03555 -0.00717 L 0.04857 0.00533 L 0.02097 0.0257 L 0.02136 0.04306 L 0.03959 0.04514 L 0.04753 0.03542 L 0.05899 0.03611 L 0.05378 0.05417 L 0.02826 0.05209 L 0.02605 0.06736 L 0.03803 0.08403 L 0.01316 0.09699 L 0.02201 0.1007 E">
                                      <p:cBhvr>
                                        <p:cTn id="33" dur="7000" fill="hold"/>
                                        <p:tgtEl>
                                          <p:spTgt spid="32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6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44" dur="63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62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49" dur="63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62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5E-006 -2.96296E-006 L -0.0237 0.04306 E">
                                      <p:cBhvr>
                                        <p:cTn id="56" dur="500" fill="hold"/>
                                        <p:tgtEl>
                                          <p:spTgt spid="33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2.08333E-007 0 L 0.01875 -0.02986 E">
                                      <p:cBhvr>
                                        <p:cTn id="58" dur="500" fill="hold"/>
                                        <p:tgtEl>
                                          <p:spTgt spid="33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0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3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9" dur="13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2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7" dur="11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7" dur="7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Rectangle 355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" sz="4400" b="0" strike="noStrike" spc="-1">
                <a:solidFill>
                  <a:srgbClr val="000000"/>
                </a:solidFill>
                <a:latin typeface="Arial"/>
              </a:rPr>
              <a:t>CHANDLER Technology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57" name="Rectangle 356"/>
          <p:cNvSpPr/>
          <p:nvPr/>
        </p:nvSpPr>
        <p:spPr>
          <a:xfrm>
            <a:off x="212040" y="3231360"/>
            <a:ext cx="5201640" cy="219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Light transported to the edges by total internal reflection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Detected by PMTs at the sides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Alternating cube and sheets layers</a:t>
            </a:r>
          </a:p>
        </p:txBody>
      </p:sp>
      <p:pic>
        <p:nvPicPr>
          <p:cNvPr id="358" name="Google Shape;168;p28_1"/>
          <p:cNvPicPr/>
          <p:nvPr/>
        </p:nvPicPr>
        <p:blipFill>
          <a:blip r:embed="rId2"/>
          <a:stretch/>
        </p:blipFill>
        <p:spPr>
          <a:xfrm>
            <a:off x="5461200" y="1797120"/>
            <a:ext cx="4055400" cy="3182040"/>
          </a:xfrm>
          <a:prstGeom prst="rect">
            <a:avLst/>
          </a:prstGeom>
          <a:ln w="0">
            <a:noFill/>
          </a:ln>
        </p:spPr>
      </p:pic>
      <p:grpSp>
        <p:nvGrpSpPr>
          <p:cNvPr id="359" name="Group 358"/>
          <p:cNvGrpSpPr/>
          <p:nvPr/>
        </p:nvGrpSpPr>
        <p:grpSpPr>
          <a:xfrm>
            <a:off x="470880" y="1330920"/>
            <a:ext cx="4037760" cy="1733760"/>
            <a:chOff x="470880" y="1330920"/>
            <a:chExt cx="4037760" cy="1733760"/>
          </a:xfrm>
        </p:grpSpPr>
        <p:sp>
          <p:nvSpPr>
            <p:cNvPr id="360" name="Can 1146"/>
            <p:cNvSpPr/>
            <p:nvPr/>
          </p:nvSpPr>
          <p:spPr>
            <a:xfrm rot="13297200">
              <a:off x="3250080" y="1332720"/>
              <a:ext cx="154800" cy="389880"/>
            </a:xfrm>
            <a:prstGeom prst="can">
              <a:avLst>
                <a:gd name="adj" fmla="val 91055"/>
              </a:avLst>
            </a:prstGeom>
            <a:solidFill>
              <a:srgbClr val="A6A6A6"/>
            </a:solidFill>
            <a:ln w="0">
              <a:solidFill>
                <a:srgbClr val="A6A6A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" name="Can 1145"/>
            <p:cNvSpPr/>
            <p:nvPr/>
          </p:nvSpPr>
          <p:spPr>
            <a:xfrm rot="5400000">
              <a:off x="909360" y="1807920"/>
              <a:ext cx="154440" cy="282240"/>
            </a:xfrm>
            <a:prstGeom prst="can">
              <a:avLst>
                <a:gd name="adj" fmla="val 45340"/>
              </a:avLst>
            </a:prstGeom>
            <a:solidFill>
              <a:srgbClr val="A6A6A6"/>
            </a:solidFill>
            <a:ln w="0">
              <a:solidFill>
                <a:srgbClr val="A6A6A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" name="Isosceles Triangle 3"/>
            <p:cNvSpPr/>
            <p:nvPr/>
          </p:nvSpPr>
          <p:spPr>
            <a:xfrm rot="19746600">
              <a:off x="2790720" y="2288520"/>
              <a:ext cx="1179360" cy="509400"/>
            </a:xfrm>
            <a:prstGeom prst="triangle">
              <a:avLst>
                <a:gd name="adj" fmla="val 25581"/>
              </a:avLst>
            </a:prstGeom>
            <a:solidFill>
              <a:srgbClr val="FFFFFF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63" name="Group 3075"/>
            <p:cNvGrpSpPr/>
            <p:nvPr/>
          </p:nvGrpSpPr>
          <p:grpSpPr>
            <a:xfrm>
              <a:off x="470880" y="1725120"/>
              <a:ext cx="4037760" cy="1002240"/>
              <a:chOff x="470880" y="1725120"/>
              <a:chExt cx="4037760" cy="1002240"/>
            </a:xfrm>
          </p:grpSpPr>
          <p:sp>
            <p:nvSpPr>
              <p:cNvPr id="364" name="Flowchart: Data 3071"/>
              <p:cNvSpPr/>
              <p:nvPr/>
            </p:nvSpPr>
            <p:spPr>
              <a:xfrm>
                <a:off x="470880" y="1976400"/>
                <a:ext cx="3789720" cy="750960"/>
              </a:xfrm>
              <a:prstGeom prst="flowChartInputOutput">
                <a:avLst/>
              </a:prstGeom>
              <a:solidFill>
                <a:srgbClr val="4472C4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5" name="Flowchart: Data 1136"/>
              <p:cNvSpPr/>
              <p:nvPr/>
            </p:nvSpPr>
            <p:spPr>
              <a:xfrm>
                <a:off x="718920" y="1725120"/>
                <a:ext cx="3789720" cy="751320"/>
              </a:xfrm>
              <a:prstGeom prst="flowChartInputOutput">
                <a:avLst/>
              </a:prstGeom>
              <a:solidFill>
                <a:srgbClr val="4472C4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66" name="Group 311"/>
            <p:cNvGrpSpPr/>
            <p:nvPr/>
          </p:nvGrpSpPr>
          <p:grpSpPr>
            <a:xfrm>
              <a:off x="1407600" y="1539720"/>
              <a:ext cx="252000" cy="252000"/>
              <a:chOff x="1407600" y="1539720"/>
              <a:chExt cx="252000" cy="252000"/>
            </a:xfrm>
          </p:grpSpPr>
          <p:sp>
            <p:nvSpPr>
              <p:cNvPr id="367" name="Cube 333"/>
              <p:cNvSpPr/>
              <p:nvPr/>
            </p:nvSpPr>
            <p:spPr>
              <a:xfrm rot="10800000">
                <a:off x="1408320" y="153972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8" name="Cube 334"/>
              <p:cNvSpPr/>
              <p:nvPr/>
            </p:nvSpPr>
            <p:spPr>
              <a:xfrm>
                <a:off x="1407600" y="154008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69" name="Group 351"/>
            <p:cNvGrpSpPr/>
            <p:nvPr/>
          </p:nvGrpSpPr>
          <p:grpSpPr>
            <a:xfrm>
              <a:off x="1597680" y="1539720"/>
              <a:ext cx="252360" cy="252000"/>
              <a:chOff x="1597680" y="1539720"/>
              <a:chExt cx="252360" cy="252000"/>
            </a:xfrm>
          </p:grpSpPr>
          <p:sp>
            <p:nvSpPr>
              <p:cNvPr id="370" name="Cube 352"/>
              <p:cNvSpPr/>
              <p:nvPr/>
            </p:nvSpPr>
            <p:spPr>
              <a:xfrm rot="10800000">
                <a:off x="1598400" y="1539720"/>
                <a:ext cx="25164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1" name="Cube 353"/>
              <p:cNvSpPr/>
              <p:nvPr/>
            </p:nvSpPr>
            <p:spPr>
              <a:xfrm>
                <a:off x="1597680" y="154008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72" name="Group 354"/>
            <p:cNvGrpSpPr/>
            <p:nvPr/>
          </p:nvGrpSpPr>
          <p:grpSpPr>
            <a:xfrm>
              <a:off x="1786320" y="1539720"/>
              <a:ext cx="251640" cy="252000"/>
              <a:chOff x="1786320" y="1539720"/>
              <a:chExt cx="251640" cy="252000"/>
            </a:xfrm>
          </p:grpSpPr>
          <p:sp>
            <p:nvSpPr>
              <p:cNvPr id="373" name="Cube 355"/>
              <p:cNvSpPr/>
              <p:nvPr/>
            </p:nvSpPr>
            <p:spPr>
              <a:xfrm rot="10800000">
                <a:off x="1786680" y="153972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4" name="Cube 356"/>
              <p:cNvSpPr/>
              <p:nvPr/>
            </p:nvSpPr>
            <p:spPr>
              <a:xfrm>
                <a:off x="1786320" y="154008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75" name="Group 357"/>
            <p:cNvGrpSpPr/>
            <p:nvPr/>
          </p:nvGrpSpPr>
          <p:grpSpPr>
            <a:xfrm>
              <a:off x="1976400" y="1539720"/>
              <a:ext cx="251640" cy="252000"/>
              <a:chOff x="1976400" y="1539720"/>
              <a:chExt cx="251640" cy="252000"/>
            </a:xfrm>
          </p:grpSpPr>
          <p:sp>
            <p:nvSpPr>
              <p:cNvPr id="376" name="Cube 358"/>
              <p:cNvSpPr/>
              <p:nvPr/>
            </p:nvSpPr>
            <p:spPr>
              <a:xfrm rot="10800000">
                <a:off x="1976760" y="1539720"/>
                <a:ext cx="25128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7" name="Cube 359"/>
              <p:cNvSpPr/>
              <p:nvPr/>
            </p:nvSpPr>
            <p:spPr>
              <a:xfrm>
                <a:off x="1976400" y="154008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78" name="Group 360"/>
            <p:cNvGrpSpPr/>
            <p:nvPr/>
          </p:nvGrpSpPr>
          <p:grpSpPr>
            <a:xfrm>
              <a:off x="2164680" y="1539720"/>
              <a:ext cx="252000" cy="252000"/>
              <a:chOff x="2164680" y="1539720"/>
              <a:chExt cx="252000" cy="252000"/>
            </a:xfrm>
          </p:grpSpPr>
          <p:sp>
            <p:nvSpPr>
              <p:cNvPr id="379" name="Cube 361"/>
              <p:cNvSpPr/>
              <p:nvPr/>
            </p:nvSpPr>
            <p:spPr>
              <a:xfrm rot="10800000">
                <a:off x="2165040" y="153972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0" name="Cube 362"/>
              <p:cNvSpPr/>
              <p:nvPr/>
            </p:nvSpPr>
            <p:spPr>
              <a:xfrm>
                <a:off x="2164680" y="154008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81" name="Group 363"/>
            <p:cNvGrpSpPr/>
            <p:nvPr/>
          </p:nvGrpSpPr>
          <p:grpSpPr>
            <a:xfrm>
              <a:off x="2354760" y="1539720"/>
              <a:ext cx="252000" cy="252000"/>
              <a:chOff x="2354760" y="1539720"/>
              <a:chExt cx="252000" cy="252000"/>
            </a:xfrm>
          </p:grpSpPr>
          <p:sp>
            <p:nvSpPr>
              <p:cNvPr id="382" name="Cube 364"/>
              <p:cNvSpPr/>
              <p:nvPr/>
            </p:nvSpPr>
            <p:spPr>
              <a:xfrm rot="10800000">
                <a:off x="2355120" y="1539720"/>
                <a:ext cx="25164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3" name="Cube 365"/>
              <p:cNvSpPr/>
              <p:nvPr/>
            </p:nvSpPr>
            <p:spPr>
              <a:xfrm>
                <a:off x="2354760" y="154008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84" name="Group 366"/>
            <p:cNvGrpSpPr/>
            <p:nvPr/>
          </p:nvGrpSpPr>
          <p:grpSpPr>
            <a:xfrm>
              <a:off x="2543040" y="1539720"/>
              <a:ext cx="252000" cy="252000"/>
              <a:chOff x="2543040" y="1539720"/>
              <a:chExt cx="252000" cy="252000"/>
            </a:xfrm>
          </p:grpSpPr>
          <p:sp>
            <p:nvSpPr>
              <p:cNvPr id="385" name="Cube 367"/>
              <p:cNvSpPr/>
              <p:nvPr/>
            </p:nvSpPr>
            <p:spPr>
              <a:xfrm rot="10800000">
                <a:off x="2543400" y="153972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6" name="Cube 368"/>
              <p:cNvSpPr/>
              <p:nvPr/>
            </p:nvSpPr>
            <p:spPr>
              <a:xfrm>
                <a:off x="2543040" y="154008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87" name="Group 369"/>
            <p:cNvGrpSpPr/>
            <p:nvPr/>
          </p:nvGrpSpPr>
          <p:grpSpPr>
            <a:xfrm>
              <a:off x="2733120" y="1539720"/>
              <a:ext cx="252000" cy="252000"/>
              <a:chOff x="2733120" y="1539720"/>
              <a:chExt cx="252000" cy="252000"/>
            </a:xfrm>
          </p:grpSpPr>
          <p:sp>
            <p:nvSpPr>
              <p:cNvPr id="388" name="Cube 370"/>
              <p:cNvSpPr/>
              <p:nvPr/>
            </p:nvSpPr>
            <p:spPr>
              <a:xfrm rot="10800000">
                <a:off x="2733480" y="1539720"/>
                <a:ext cx="25164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9" name="Cube 371"/>
              <p:cNvSpPr/>
              <p:nvPr/>
            </p:nvSpPr>
            <p:spPr>
              <a:xfrm>
                <a:off x="2733120" y="154008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90" name="Group 372"/>
            <p:cNvGrpSpPr/>
            <p:nvPr/>
          </p:nvGrpSpPr>
          <p:grpSpPr>
            <a:xfrm>
              <a:off x="2921400" y="1539720"/>
              <a:ext cx="252000" cy="252000"/>
              <a:chOff x="2921400" y="1539720"/>
              <a:chExt cx="252000" cy="252000"/>
            </a:xfrm>
          </p:grpSpPr>
          <p:sp>
            <p:nvSpPr>
              <p:cNvPr id="391" name="Cube 373"/>
              <p:cNvSpPr/>
              <p:nvPr/>
            </p:nvSpPr>
            <p:spPr>
              <a:xfrm rot="10800000">
                <a:off x="2921760" y="153972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2" name="Cube 374"/>
              <p:cNvSpPr/>
              <p:nvPr/>
            </p:nvSpPr>
            <p:spPr>
              <a:xfrm>
                <a:off x="2921400" y="154008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93" name="Group 375"/>
            <p:cNvGrpSpPr/>
            <p:nvPr/>
          </p:nvGrpSpPr>
          <p:grpSpPr>
            <a:xfrm>
              <a:off x="3111480" y="1540080"/>
              <a:ext cx="252000" cy="252000"/>
              <a:chOff x="3111480" y="1540080"/>
              <a:chExt cx="252000" cy="252000"/>
            </a:xfrm>
          </p:grpSpPr>
          <p:sp>
            <p:nvSpPr>
              <p:cNvPr id="394" name="Cube 376"/>
              <p:cNvSpPr/>
              <p:nvPr/>
            </p:nvSpPr>
            <p:spPr>
              <a:xfrm rot="10800000">
                <a:off x="3112200" y="154008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5" name="Cube 377"/>
              <p:cNvSpPr/>
              <p:nvPr/>
            </p:nvSpPr>
            <p:spPr>
              <a:xfrm>
                <a:off x="3111480" y="154044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96" name="Group 378"/>
            <p:cNvGrpSpPr/>
            <p:nvPr/>
          </p:nvGrpSpPr>
          <p:grpSpPr>
            <a:xfrm>
              <a:off x="3299760" y="1539720"/>
              <a:ext cx="252000" cy="252000"/>
              <a:chOff x="3299760" y="1539720"/>
              <a:chExt cx="252000" cy="252000"/>
            </a:xfrm>
          </p:grpSpPr>
          <p:sp>
            <p:nvSpPr>
              <p:cNvPr id="397" name="Cube 379"/>
              <p:cNvSpPr/>
              <p:nvPr/>
            </p:nvSpPr>
            <p:spPr>
              <a:xfrm rot="10800000">
                <a:off x="3300480" y="153972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8" name="Cube 380"/>
              <p:cNvSpPr/>
              <p:nvPr/>
            </p:nvSpPr>
            <p:spPr>
              <a:xfrm>
                <a:off x="3299760" y="154008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99" name="Group 381"/>
            <p:cNvGrpSpPr/>
            <p:nvPr/>
          </p:nvGrpSpPr>
          <p:grpSpPr>
            <a:xfrm>
              <a:off x="3489840" y="1540080"/>
              <a:ext cx="252360" cy="252000"/>
              <a:chOff x="3489840" y="1540080"/>
              <a:chExt cx="252360" cy="252000"/>
            </a:xfrm>
          </p:grpSpPr>
          <p:sp>
            <p:nvSpPr>
              <p:cNvPr id="400" name="Cube 382"/>
              <p:cNvSpPr/>
              <p:nvPr/>
            </p:nvSpPr>
            <p:spPr>
              <a:xfrm rot="10800000">
                <a:off x="3490560" y="154008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1" name="Cube 383"/>
              <p:cNvSpPr/>
              <p:nvPr/>
            </p:nvSpPr>
            <p:spPr>
              <a:xfrm>
                <a:off x="3489840" y="154044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02" name="Group 384"/>
            <p:cNvGrpSpPr/>
            <p:nvPr/>
          </p:nvGrpSpPr>
          <p:grpSpPr>
            <a:xfrm>
              <a:off x="3678120" y="1539720"/>
              <a:ext cx="252000" cy="252000"/>
              <a:chOff x="3678120" y="1539720"/>
              <a:chExt cx="252000" cy="252000"/>
            </a:xfrm>
          </p:grpSpPr>
          <p:sp>
            <p:nvSpPr>
              <p:cNvPr id="403" name="Cube 385"/>
              <p:cNvSpPr/>
              <p:nvPr/>
            </p:nvSpPr>
            <p:spPr>
              <a:xfrm rot="10800000">
                <a:off x="3678840" y="153972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4" name="Cube 386"/>
              <p:cNvSpPr/>
              <p:nvPr/>
            </p:nvSpPr>
            <p:spPr>
              <a:xfrm>
                <a:off x="3678120" y="154008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05" name="Group 387"/>
            <p:cNvGrpSpPr/>
            <p:nvPr/>
          </p:nvGrpSpPr>
          <p:grpSpPr>
            <a:xfrm>
              <a:off x="3868200" y="1540080"/>
              <a:ext cx="252360" cy="252000"/>
              <a:chOff x="3868200" y="1540080"/>
              <a:chExt cx="252360" cy="252000"/>
            </a:xfrm>
          </p:grpSpPr>
          <p:sp>
            <p:nvSpPr>
              <p:cNvPr id="406" name="Cube 388"/>
              <p:cNvSpPr/>
              <p:nvPr/>
            </p:nvSpPr>
            <p:spPr>
              <a:xfrm rot="10800000">
                <a:off x="3868920" y="154008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7" name="Cube 389"/>
              <p:cNvSpPr/>
              <p:nvPr/>
            </p:nvSpPr>
            <p:spPr>
              <a:xfrm>
                <a:off x="3868200" y="154044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08" name="Group 390"/>
            <p:cNvGrpSpPr/>
            <p:nvPr/>
          </p:nvGrpSpPr>
          <p:grpSpPr>
            <a:xfrm>
              <a:off x="4056840" y="1539720"/>
              <a:ext cx="252000" cy="252000"/>
              <a:chOff x="4056840" y="1539720"/>
              <a:chExt cx="252000" cy="252000"/>
            </a:xfrm>
          </p:grpSpPr>
          <p:sp>
            <p:nvSpPr>
              <p:cNvPr id="409" name="Cube 391"/>
              <p:cNvSpPr/>
              <p:nvPr/>
            </p:nvSpPr>
            <p:spPr>
              <a:xfrm rot="10800000">
                <a:off x="4057200" y="153972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0" name="Cube 392"/>
              <p:cNvSpPr/>
              <p:nvPr/>
            </p:nvSpPr>
            <p:spPr>
              <a:xfrm>
                <a:off x="4056840" y="154008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11" name="Group 393"/>
            <p:cNvGrpSpPr/>
            <p:nvPr/>
          </p:nvGrpSpPr>
          <p:grpSpPr>
            <a:xfrm>
              <a:off x="4246920" y="1540080"/>
              <a:ext cx="252000" cy="252000"/>
              <a:chOff x="4246920" y="1540080"/>
              <a:chExt cx="252000" cy="252000"/>
            </a:xfrm>
          </p:grpSpPr>
          <p:sp>
            <p:nvSpPr>
              <p:cNvPr id="412" name="Cube 394"/>
              <p:cNvSpPr/>
              <p:nvPr/>
            </p:nvSpPr>
            <p:spPr>
              <a:xfrm rot="10800000">
                <a:off x="4247280" y="154008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3" name="Cube 395"/>
              <p:cNvSpPr/>
              <p:nvPr/>
            </p:nvSpPr>
            <p:spPr>
              <a:xfrm>
                <a:off x="4246920" y="154044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14" name="Group 398"/>
            <p:cNvGrpSpPr/>
            <p:nvPr/>
          </p:nvGrpSpPr>
          <p:grpSpPr>
            <a:xfrm>
              <a:off x="1346400" y="1602000"/>
              <a:ext cx="252000" cy="252000"/>
              <a:chOff x="1346400" y="1602000"/>
              <a:chExt cx="252000" cy="252000"/>
            </a:xfrm>
          </p:grpSpPr>
          <p:sp>
            <p:nvSpPr>
              <p:cNvPr id="415" name="Cube 444"/>
              <p:cNvSpPr/>
              <p:nvPr/>
            </p:nvSpPr>
            <p:spPr>
              <a:xfrm rot="10800000">
                <a:off x="1346760" y="160200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6" name="Cube 445"/>
              <p:cNvSpPr/>
              <p:nvPr/>
            </p:nvSpPr>
            <p:spPr>
              <a:xfrm>
                <a:off x="1346400" y="16023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17" name="Group 399"/>
            <p:cNvGrpSpPr/>
            <p:nvPr/>
          </p:nvGrpSpPr>
          <p:grpSpPr>
            <a:xfrm>
              <a:off x="1536480" y="1602360"/>
              <a:ext cx="252000" cy="252000"/>
              <a:chOff x="1536480" y="1602360"/>
              <a:chExt cx="252000" cy="252000"/>
            </a:xfrm>
          </p:grpSpPr>
          <p:sp>
            <p:nvSpPr>
              <p:cNvPr id="418" name="Cube 442"/>
              <p:cNvSpPr/>
              <p:nvPr/>
            </p:nvSpPr>
            <p:spPr>
              <a:xfrm rot="10800000">
                <a:off x="1536840" y="160236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9" name="Cube 443"/>
              <p:cNvSpPr/>
              <p:nvPr/>
            </p:nvSpPr>
            <p:spPr>
              <a:xfrm>
                <a:off x="1536480" y="16027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20" name="Group 400"/>
            <p:cNvGrpSpPr/>
            <p:nvPr/>
          </p:nvGrpSpPr>
          <p:grpSpPr>
            <a:xfrm>
              <a:off x="1724760" y="1602000"/>
              <a:ext cx="252000" cy="252000"/>
              <a:chOff x="1724760" y="1602000"/>
              <a:chExt cx="252000" cy="252000"/>
            </a:xfrm>
          </p:grpSpPr>
          <p:sp>
            <p:nvSpPr>
              <p:cNvPr id="421" name="Cube 440"/>
              <p:cNvSpPr/>
              <p:nvPr/>
            </p:nvSpPr>
            <p:spPr>
              <a:xfrm rot="10800000">
                <a:off x="1725480" y="160200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2" name="Cube 441"/>
              <p:cNvSpPr/>
              <p:nvPr/>
            </p:nvSpPr>
            <p:spPr>
              <a:xfrm>
                <a:off x="1724760" y="16023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23" name="Group 401"/>
            <p:cNvGrpSpPr/>
            <p:nvPr/>
          </p:nvGrpSpPr>
          <p:grpSpPr>
            <a:xfrm>
              <a:off x="1914840" y="1602360"/>
              <a:ext cx="252000" cy="252000"/>
              <a:chOff x="1914840" y="1602360"/>
              <a:chExt cx="252000" cy="252000"/>
            </a:xfrm>
          </p:grpSpPr>
          <p:sp>
            <p:nvSpPr>
              <p:cNvPr id="424" name="Cube 438"/>
              <p:cNvSpPr/>
              <p:nvPr/>
            </p:nvSpPr>
            <p:spPr>
              <a:xfrm rot="10800000">
                <a:off x="1915560" y="160236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5" name="Cube 439"/>
              <p:cNvSpPr/>
              <p:nvPr/>
            </p:nvSpPr>
            <p:spPr>
              <a:xfrm>
                <a:off x="1914840" y="16027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26" name="Group 402"/>
            <p:cNvGrpSpPr/>
            <p:nvPr/>
          </p:nvGrpSpPr>
          <p:grpSpPr>
            <a:xfrm>
              <a:off x="2103480" y="1602000"/>
              <a:ext cx="251640" cy="252000"/>
              <a:chOff x="2103480" y="1602000"/>
              <a:chExt cx="251640" cy="252000"/>
            </a:xfrm>
          </p:grpSpPr>
          <p:sp>
            <p:nvSpPr>
              <p:cNvPr id="427" name="Cube 436"/>
              <p:cNvSpPr/>
              <p:nvPr/>
            </p:nvSpPr>
            <p:spPr>
              <a:xfrm rot="10800000">
                <a:off x="2103840" y="160200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8" name="Cube 437"/>
              <p:cNvSpPr/>
              <p:nvPr/>
            </p:nvSpPr>
            <p:spPr>
              <a:xfrm>
                <a:off x="2103480" y="160236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29" name="Group 403"/>
            <p:cNvGrpSpPr/>
            <p:nvPr/>
          </p:nvGrpSpPr>
          <p:grpSpPr>
            <a:xfrm>
              <a:off x="2293560" y="1602360"/>
              <a:ext cx="251640" cy="252000"/>
              <a:chOff x="2293560" y="1602360"/>
              <a:chExt cx="251640" cy="252000"/>
            </a:xfrm>
          </p:grpSpPr>
          <p:sp>
            <p:nvSpPr>
              <p:cNvPr id="430" name="Cube 434"/>
              <p:cNvSpPr/>
              <p:nvPr/>
            </p:nvSpPr>
            <p:spPr>
              <a:xfrm rot="10800000">
                <a:off x="2293920" y="160236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1" name="Cube 435"/>
              <p:cNvSpPr/>
              <p:nvPr/>
            </p:nvSpPr>
            <p:spPr>
              <a:xfrm>
                <a:off x="2293560" y="160272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32" name="Group 404"/>
            <p:cNvGrpSpPr/>
            <p:nvPr/>
          </p:nvGrpSpPr>
          <p:grpSpPr>
            <a:xfrm>
              <a:off x="2481480" y="1602000"/>
              <a:ext cx="252360" cy="252000"/>
              <a:chOff x="2481480" y="1602000"/>
              <a:chExt cx="252360" cy="252000"/>
            </a:xfrm>
          </p:grpSpPr>
          <p:sp>
            <p:nvSpPr>
              <p:cNvPr id="433" name="Cube 432"/>
              <p:cNvSpPr/>
              <p:nvPr/>
            </p:nvSpPr>
            <p:spPr>
              <a:xfrm rot="10800000">
                <a:off x="2482200" y="160200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4" name="Cube 433"/>
              <p:cNvSpPr/>
              <p:nvPr/>
            </p:nvSpPr>
            <p:spPr>
              <a:xfrm>
                <a:off x="2481480" y="16023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35" name="Group 405"/>
            <p:cNvGrpSpPr/>
            <p:nvPr/>
          </p:nvGrpSpPr>
          <p:grpSpPr>
            <a:xfrm>
              <a:off x="2671920" y="1602360"/>
              <a:ext cx="252000" cy="252000"/>
              <a:chOff x="2671920" y="1602360"/>
              <a:chExt cx="252000" cy="252000"/>
            </a:xfrm>
          </p:grpSpPr>
          <p:sp>
            <p:nvSpPr>
              <p:cNvPr id="436" name="Cube 430"/>
              <p:cNvSpPr/>
              <p:nvPr/>
            </p:nvSpPr>
            <p:spPr>
              <a:xfrm rot="10800000">
                <a:off x="2672280" y="160236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7" name="Cube 431"/>
              <p:cNvSpPr/>
              <p:nvPr/>
            </p:nvSpPr>
            <p:spPr>
              <a:xfrm>
                <a:off x="2671920" y="160272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38" name="Group 406"/>
            <p:cNvGrpSpPr/>
            <p:nvPr/>
          </p:nvGrpSpPr>
          <p:grpSpPr>
            <a:xfrm>
              <a:off x="2860200" y="1602000"/>
              <a:ext cx="252000" cy="252000"/>
              <a:chOff x="2860200" y="1602000"/>
              <a:chExt cx="252000" cy="252000"/>
            </a:xfrm>
          </p:grpSpPr>
          <p:sp>
            <p:nvSpPr>
              <p:cNvPr id="439" name="Cube 428"/>
              <p:cNvSpPr/>
              <p:nvPr/>
            </p:nvSpPr>
            <p:spPr>
              <a:xfrm rot="10800000">
                <a:off x="2860560" y="160200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0" name="Cube 429"/>
              <p:cNvSpPr/>
              <p:nvPr/>
            </p:nvSpPr>
            <p:spPr>
              <a:xfrm>
                <a:off x="2860200" y="16023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41" name="Group 407"/>
            <p:cNvGrpSpPr/>
            <p:nvPr/>
          </p:nvGrpSpPr>
          <p:grpSpPr>
            <a:xfrm>
              <a:off x="3050280" y="1602360"/>
              <a:ext cx="252000" cy="252000"/>
              <a:chOff x="3050280" y="1602360"/>
              <a:chExt cx="252000" cy="252000"/>
            </a:xfrm>
          </p:grpSpPr>
          <p:sp>
            <p:nvSpPr>
              <p:cNvPr id="442" name="Cube 426"/>
              <p:cNvSpPr/>
              <p:nvPr/>
            </p:nvSpPr>
            <p:spPr>
              <a:xfrm rot="10800000">
                <a:off x="3050640" y="160236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3" name="Cube 427"/>
              <p:cNvSpPr/>
              <p:nvPr/>
            </p:nvSpPr>
            <p:spPr>
              <a:xfrm>
                <a:off x="3050280" y="16027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44" name="Group 408"/>
            <p:cNvGrpSpPr/>
            <p:nvPr/>
          </p:nvGrpSpPr>
          <p:grpSpPr>
            <a:xfrm>
              <a:off x="3238560" y="1602000"/>
              <a:ext cx="252000" cy="252000"/>
              <a:chOff x="3238560" y="1602000"/>
              <a:chExt cx="252000" cy="252000"/>
            </a:xfrm>
          </p:grpSpPr>
          <p:sp>
            <p:nvSpPr>
              <p:cNvPr id="445" name="Cube 424"/>
              <p:cNvSpPr/>
              <p:nvPr/>
            </p:nvSpPr>
            <p:spPr>
              <a:xfrm rot="10800000">
                <a:off x="3238920" y="160200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6" name="Cube 425"/>
              <p:cNvSpPr/>
              <p:nvPr/>
            </p:nvSpPr>
            <p:spPr>
              <a:xfrm>
                <a:off x="3238560" y="16023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47" name="Group 409"/>
            <p:cNvGrpSpPr/>
            <p:nvPr/>
          </p:nvGrpSpPr>
          <p:grpSpPr>
            <a:xfrm>
              <a:off x="3428640" y="1602360"/>
              <a:ext cx="252000" cy="252000"/>
              <a:chOff x="3428640" y="1602360"/>
              <a:chExt cx="252000" cy="252000"/>
            </a:xfrm>
          </p:grpSpPr>
          <p:sp>
            <p:nvSpPr>
              <p:cNvPr id="448" name="Cube 422"/>
              <p:cNvSpPr/>
              <p:nvPr/>
            </p:nvSpPr>
            <p:spPr>
              <a:xfrm rot="10800000">
                <a:off x="3429000" y="160236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9" name="Cube 423"/>
              <p:cNvSpPr/>
              <p:nvPr/>
            </p:nvSpPr>
            <p:spPr>
              <a:xfrm>
                <a:off x="3428640" y="16027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50" name="Group 410"/>
            <p:cNvGrpSpPr/>
            <p:nvPr/>
          </p:nvGrpSpPr>
          <p:grpSpPr>
            <a:xfrm>
              <a:off x="3616920" y="1602000"/>
              <a:ext cx="252000" cy="252000"/>
              <a:chOff x="3616920" y="1602000"/>
              <a:chExt cx="252000" cy="252000"/>
            </a:xfrm>
          </p:grpSpPr>
          <p:sp>
            <p:nvSpPr>
              <p:cNvPr id="451" name="Cube 420"/>
              <p:cNvSpPr/>
              <p:nvPr/>
            </p:nvSpPr>
            <p:spPr>
              <a:xfrm rot="10800000">
                <a:off x="3617640" y="160200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2" name="Cube 421"/>
              <p:cNvSpPr/>
              <p:nvPr/>
            </p:nvSpPr>
            <p:spPr>
              <a:xfrm>
                <a:off x="3616920" y="16023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53" name="Group 411"/>
            <p:cNvGrpSpPr/>
            <p:nvPr/>
          </p:nvGrpSpPr>
          <p:grpSpPr>
            <a:xfrm>
              <a:off x="3807000" y="1602360"/>
              <a:ext cx="252000" cy="252000"/>
              <a:chOff x="3807000" y="1602360"/>
              <a:chExt cx="252000" cy="252000"/>
            </a:xfrm>
          </p:grpSpPr>
          <p:sp>
            <p:nvSpPr>
              <p:cNvPr id="454" name="Cube 418"/>
              <p:cNvSpPr/>
              <p:nvPr/>
            </p:nvSpPr>
            <p:spPr>
              <a:xfrm rot="10800000">
                <a:off x="3807720" y="160236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5" name="Cube 419"/>
              <p:cNvSpPr/>
              <p:nvPr/>
            </p:nvSpPr>
            <p:spPr>
              <a:xfrm>
                <a:off x="3807000" y="16027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56" name="Group 412"/>
            <p:cNvGrpSpPr/>
            <p:nvPr/>
          </p:nvGrpSpPr>
          <p:grpSpPr>
            <a:xfrm>
              <a:off x="3995640" y="1602000"/>
              <a:ext cx="251640" cy="252000"/>
              <a:chOff x="3995640" y="1602000"/>
              <a:chExt cx="251640" cy="252000"/>
            </a:xfrm>
          </p:grpSpPr>
          <p:sp>
            <p:nvSpPr>
              <p:cNvPr id="457" name="Cube 416"/>
              <p:cNvSpPr/>
              <p:nvPr/>
            </p:nvSpPr>
            <p:spPr>
              <a:xfrm rot="10800000">
                <a:off x="3996000" y="160200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8" name="Cube 417"/>
              <p:cNvSpPr/>
              <p:nvPr/>
            </p:nvSpPr>
            <p:spPr>
              <a:xfrm>
                <a:off x="3995640" y="160236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59" name="Group 413"/>
            <p:cNvGrpSpPr/>
            <p:nvPr/>
          </p:nvGrpSpPr>
          <p:grpSpPr>
            <a:xfrm>
              <a:off x="4185720" y="1602360"/>
              <a:ext cx="251640" cy="252000"/>
              <a:chOff x="4185720" y="1602360"/>
              <a:chExt cx="251640" cy="252000"/>
            </a:xfrm>
          </p:grpSpPr>
          <p:sp>
            <p:nvSpPr>
              <p:cNvPr id="460" name="Cube 414"/>
              <p:cNvSpPr/>
              <p:nvPr/>
            </p:nvSpPr>
            <p:spPr>
              <a:xfrm rot="10800000">
                <a:off x="4186080" y="160236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1" name="Cube 415"/>
              <p:cNvSpPr/>
              <p:nvPr/>
            </p:nvSpPr>
            <p:spPr>
              <a:xfrm>
                <a:off x="4185720" y="160272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62" name="Group 447"/>
            <p:cNvGrpSpPr/>
            <p:nvPr/>
          </p:nvGrpSpPr>
          <p:grpSpPr>
            <a:xfrm>
              <a:off x="1282320" y="1662840"/>
              <a:ext cx="252000" cy="252360"/>
              <a:chOff x="1282320" y="1662840"/>
              <a:chExt cx="252000" cy="252360"/>
            </a:xfrm>
          </p:grpSpPr>
          <p:sp>
            <p:nvSpPr>
              <p:cNvPr id="463" name="Cube 493"/>
              <p:cNvSpPr/>
              <p:nvPr/>
            </p:nvSpPr>
            <p:spPr>
              <a:xfrm rot="10800000">
                <a:off x="1282680" y="16628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4" name="Cube 494"/>
              <p:cNvSpPr/>
              <p:nvPr/>
            </p:nvSpPr>
            <p:spPr>
              <a:xfrm>
                <a:off x="1282320" y="1663200"/>
                <a:ext cx="251640" cy="25200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65" name="Group 448"/>
            <p:cNvGrpSpPr/>
            <p:nvPr/>
          </p:nvGrpSpPr>
          <p:grpSpPr>
            <a:xfrm>
              <a:off x="1472400" y="1663200"/>
              <a:ext cx="252000" cy="252000"/>
              <a:chOff x="1472400" y="1663200"/>
              <a:chExt cx="252000" cy="252000"/>
            </a:xfrm>
          </p:grpSpPr>
          <p:sp>
            <p:nvSpPr>
              <p:cNvPr id="466" name="Cube 491"/>
              <p:cNvSpPr/>
              <p:nvPr/>
            </p:nvSpPr>
            <p:spPr>
              <a:xfrm rot="10800000">
                <a:off x="1472760" y="166320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7" name="Cube 492"/>
              <p:cNvSpPr/>
              <p:nvPr/>
            </p:nvSpPr>
            <p:spPr>
              <a:xfrm>
                <a:off x="1472400" y="16635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68" name="Group 449"/>
            <p:cNvGrpSpPr/>
            <p:nvPr/>
          </p:nvGrpSpPr>
          <p:grpSpPr>
            <a:xfrm>
              <a:off x="1660680" y="1662840"/>
              <a:ext cx="252000" cy="252360"/>
              <a:chOff x="1660680" y="1662840"/>
              <a:chExt cx="252000" cy="252360"/>
            </a:xfrm>
          </p:grpSpPr>
          <p:sp>
            <p:nvSpPr>
              <p:cNvPr id="469" name="Cube 489"/>
              <p:cNvSpPr/>
              <p:nvPr/>
            </p:nvSpPr>
            <p:spPr>
              <a:xfrm rot="10800000">
                <a:off x="1661040" y="16628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0" name="Cube 490"/>
              <p:cNvSpPr/>
              <p:nvPr/>
            </p:nvSpPr>
            <p:spPr>
              <a:xfrm>
                <a:off x="1660680" y="1663200"/>
                <a:ext cx="251640" cy="25200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71" name="Group 450"/>
            <p:cNvGrpSpPr/>
            <p:nvPr/>
          </p:nvGrpSpPr>
          <p:grpSpPr>
            <a:xfrm>
              <a:off x="1850760" y="1663200"/>
              <a:ext cx="252000" cy="252000"/>
              <a:chOff x="1850760" y="1663200"/>
              <a:chExt cx="252000" cy="252000"/>
            </a:xfrm>
          </p:grpSpPr>
          <p:sp>
            <p:nvSpPr>
              <p:cNvPr id="472" name="Cube 487"/>
              <p:cNvSpPr/>
              <p:nvPr/>
            </p:nvSpPr>
            <p:spPr>
              <a:xfrm rot="10800000">
                <a:off x="1851120" y="166320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3" name="Cube 488"/>
              <p:cNvSpPr/>
              <p:nvPr/>
            </p:nvSpPr>
            <p:spPr>
              <a:xfrm>
                <a:off x="1850760" y="16635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74" name="Group 451"/>
            <p:cNvGrpSpPr/>
            <p:nvPr/>
          </p:nvGrpSpPr>
          <p:grpSpPr>
            <a:xfrm>
              <a:off x="2039040" y="1662840"/>
              <a:ext cx="252000" cy="252360"/>
              <a:chOff x="2039040" y="1662840"/>
              <a:chExt cx="252000" cy="252360"/>
            </a:xfrm>
          </p:grpSpPr>
          <p:sp>
            <p:nvSpPr>
              <p:cNvPr id="475" name="Cube 485"/>
              <p:cNvSpPr/>
              <p:nvPr/>
            </p:nvSpPr>
            <p:spPr>
              <a:xfrm rot="10800000">
                <a:off x="2039400" y="16628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6" name="Cube 486"/>
              <p:cNvSpPr/>
              <p:nvPr/>
            </p:nvSpPr>
            <p:spPr>
              <a:xfrm>
                <a:off x="2039040" y="1663200"/>
                <a:ext cx="251640" cy="25200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77" name="Group 452"/>
            <p:cNvGrpSpPr/>
            <p:nvPr/>
          </p:nvGrpSpPr>
          <p:grpSpPr>
            <a:xfrm>
              <a:off x="2229120" y="1663200"/>
              <a:ext cx="252000" cy="252000"/>
              <a:chOff x="2229120" y="1663200"/>
              <a:chExt cx="252000" cy="252000"/>
            </a:xfrm>
          </p:grpSpPr>
          <p:sp>
            <p:nvSpPr>
              <p:cNvPr id="478" name="Cube 483"/>
              <p:cNvSpPr/>
              <p:nvPr/>
            </p:nvSpPr>
            <p:spPr>
              <a:xfrm rot="10800000">
                <a:off x="2229480" y="166320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9" name="Cube 484"/>
              <p:cNvSpPr/>
              <p:nvPr/>
            </p:nvSpPr>
            <p:spPr>
              <a:xfrm>
                <a:off x="2229120" y="16635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80" name="Group 453"/>
            <p:cNvGrpSpPr/>
            <p:nvPr/>
          </p:nvGrpSpPr>
          <p:grpSpPr>
            <a:xfrm>
              <a:off x="2417400" y="1662840"/>
              <a:ext cx="252000" cy="252360"/>
              <a:chOff x="2417400" y="1662840"/>
              <a:chExt cx="252000" cy="252360"/>
            </a:xfrm>
          </p:grpSpPr>
          <p:sp>
            <p:nvSpPr>
              <p:cNvPr id="481" name="Cube 481"/>
              <p:cNvSpPr/>
              <p:nvPr/>
            </p:nvSpPr>
            <p:spPr>
              <a:xfrm rot="10800000">
                <a:off x="2418120" y="166284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2" name="Cube 482"/>
              <p:cNvSpPr/>
              <p:nvPr/>
            </p:nvSpPr>
            <p:spPr>
              <a:xfrm>
                <a:off x="2417400" y="1663200"/>
                <a:ext cx="251640" cy="25200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83" name="Group 454"/>
            <p:cNvGrpSpPr/>
            <p:nvPr/>
          </p:nvGrpSpPr>
          <p:grpSpPr>
            <a:xfrm>
              <a:off x="2607480" y="1663200"/>
              <a:ext cx="252000" cy="252000"/>
              <a:chOff x="2607480" y="1663200"/>
              <a:chExt cx="252000" cy="252000"/>
            </a:xfrm>
          </p:grpSpPr>
          <p:sp>
            <p:nvSpPr>
              <p:cNvPr id="484" name="Cube 479"/>
              <p:cNvSpPr/>
              <p:nvPr/>
            </p:nvSpPr>
            <p:spPr>
              <a:xfrm rot="10800000">
                <a:off x="2608200" y="166320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5" name="Cube 480"/>
              <p:cNvSpPr/>
              <p:nvPr/>
            </p:nvSpPr>
            <p:spPr>
              <a:xfrm>
                <a:off x="2607480" y="16635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86" name="Group 455"/>
            <p:cNvGrpSpPr/>
            <p:nvPr/>
          </p:nvGrpSpPr>
          <p:grpSpPr>
            <a:xfrm>
              <a:off x="2796120" y="1663200"/>
              <a:ext cx="252000" cy="252000"/>
              <a:chOff x="2796120" y="1663200"/>
              <a:chExt cx="252000" cy="252000"/>
            </a:xfrm>
          </p:grpSpPr>
          <p:sp>
            <p:nvSpPr>
              <p:cNvPr id="487" name="Cube 477"/>
              <p:cNvSpPr/>
              <p:nvPr/>
            </p:nvSpPr>
            <p:spPr>
              <a:xfrm rot="10800000">
                <a:off x="2796480" y="166320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8" name="Cube 478"/>
              <p:cNvSpPr/>
              <p:nvPr/>
            </p:nvSpPr>
            <p:spPr>
              <a:xfrm>
                <a:off x="2796120" y="1663200"/>
                <a:ext cx="251280" cy="25200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89" name="Group 456"/>
            <p:cNvGrpSpPr/>
            <p:nvPr/>
          </p:nvGrpSpPr>
          <p:grpSpPr>
            <a:xfrm>
              <a:off x="2986200" y="1663200"/>
              <a:ext cx="252000" cy="252000"/>
              <a:chOff x="2986200" y="1663200"/>
              <a:chExt cx="252000" cy="252000"/>
            </a:xfrm>
          </p:grpSpPr>
          <p:sp>
            <p:nvSpPr>
              <p:cNvPr id="490" name="Cube 475"/>
              <p:cNvSpPr/>
              <p:nvPr/>
            </p:nvSpPr>
            <p:spPr>
              <a:xfrm rot="10800000">
                <a:off x="2986560" y="166320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1" name="Cube 476"/>
              <p:cNvSpPr/>
              <p:nvPr/>
            </p:nvSpPr>
            <p:spPr>
              <a:xfrm>
                <a:off x="2986200" y="166356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92" name="Group 457"/>
            <p:cNvGrpSpPr/>
            <p:nvPr/>
          </p:nvGrpSpPr>
          <p:grpSpPr>
            <a:xfrm>
              <a:off x="3174480" y="1663200"/>
              <a:ext cx="252000" cy="252000"/>
              <a:chOff x="3174480" y="1663200"/>
              <a:chExt cx="252000" cy="252000"/>
            </a:xfrm>
          </p:grpSpPr>
          <p:sp>
            <p:nvSpPr>
              <p:cNvPr id="493" name="Cube 473"/>
              <p:cNvSpPr/>
              <p:nvPr/>
            </p:nvSpPr>
            <p:spPr>
              <a:xfrm rot="10800000">
                <a:off x="3174840" y="166320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4" name="Cube 474"/>
              <p:cNvSpPr/>
              <p:nvPr/>
            </p:nvSpPr>
            <p:spPr>
              <a:xfrm>
                <a:off x="3174480" y="1663200"/>
                <a:ext cx="251640" cy="25200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95" name="Group 458"/>
            <p:cNvGrpSpPr/>
            <p:nvPr/>
          </p:nvGrpSpPr>
          <p:grpSpPr>
            <a:xfrm>
              <a:off x="3364560" y="1663200"/>
              <a:ext cx="252000" cy="252000"/>
              <a:chOff x="3364560" y="1663200"/>
              <a:chExt cx="252000" cy="252000"/>
            </a:xfrm>
          </p:grpSpPr>
          <p:sp>
            <p:nvSpPr>
              <p:cNvPr id="496" name="Cube 471"/>
              <p:cNvSpPr/>
              <p:nvPr/>
            </p:nvSpPr>
            <p:spPr>
              <a:xfrm rot="10800000">
                <a:off x="3364920" y="166320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7" name="Cube 472"/>
              <p:cNvSpPr/>
              <p:nvPr/>
            </p:nvSpPr>
            <p:spPr>
              <a:xfrm>
                <a:off x="3364560" y="166356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98" name="Group 459"/>
            <p:cNvGrpSpPr/>
            <p:nvPr/>
          </p:nvGrpSpPr>
          <p:grpSpPr>
            <a:xfrm>
              <a:off x="3552840" y="1663200"/>
              <a:ext cx="252000" cy="252000"/>
              <a:chOff x="3552840" y="1663200"/>
              <a:chExt cx="252000" cy="252000"/>
            </a:xfrm>
          </p:grpSpPr>
          <p:sp>
            <p:nvSpPr>
              <p:cNvPr id="499" name="Cube 469"/>
              <p:cNvSpPr/>
              <p:nvPr/>
            </p:nvSpPr>
            <p:spPr>
              <a:xfrm rot="10800000">
                <a:off x="3553200" y="166320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0" name="Cube 470"/>
              <p:cNvSpPr/>
              <p:nvPr/>
            </p:nvSpPr>
            <p:spPr>
              <a:xfrm>
                <a:off x="3552840" y="1663200"/>
                <a:ext cx="251640" cy="25200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01" name="Group 460"/>
            <p:cNvGrpSpPr/>
            <p:nvPr/>
          </p:nvGrpSpPr>
          <p:grpSpPr>
            <a:xfrm>
              <a:off x="3742920" y="1663200"/>
              <a:ext cx="252000" cy="252000"/>
              <a:chOff x="3742920" y="1663200"/>
              <a:chExt cx="252000" cy="252000"/>
            </a:xfrm>
          </p:grpSpPr>
          <p:sp>
            <p:nvSpPr>
              <p:cNvPr id="502" name="Cube 467"/>
              <p:cNvSpPr/>
              <p:nvPr/>
            </p:nvSpPr>
            <p:spPr>
              <a:xfrm rot="10800000">
                <a:off x="3743280" y="166320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3" name="Cube 468"/>
              <p:cNvSpPr/>
              <p:nvPr/>
            </p:nvSpPr>
            <p:spPr>
              <a:xfrm>
                <a:off x="3742920" y="16635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04" name="Group 461"/>
            <p:cNvGrpSpPr/>
            <p:nvPr/>
          </p:nvGrpSpPr>
          <p:grpSpPr>
            <a:xfrm>
              <a:off x="3931200" y="1663200"/>
              <a:ext cx="252000" cy="252000"/>
              <a:chOff x="3931200" y="1663200"/>
              <a:chExt cx="252000" cy="252000"/>
            </a:xfrm>
          </p:grpSpPr>
          <p:sp>
            <p:nvSpPr>
              <p:cNvPr id="505" name="Cube 465"/>
              <p:cNvSpPr/>
              <p:nvPr/>
            </p:nvSpPr>
            <p:spPr>
              <a:xfrm rot="10800000">
                <a:off x="3931560" y="166320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6" name="Cube 466"/>
              <p:cNvSpPr/>
              <p:nvPr/>
            </p:nvSpPr>
            <p:spPr>
              <a:xfrm>
                <a:off x="3931200" y="1663200"/>
                <a:ext cx="251640" cy="25200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07" name="Group 462"/>
            <p:cNvGrpSpPr/>
            <p:nvPr/>
          </p:nvGrpSpPr>
          <p:grpSpPr>
            <a:xfrm>
              <a:off x="4121280" y="1663200"/>
              <a:ext cx="252000" cy="252000"/>
              <a:chOff x="4121280" y="1663200"/>
              <a:chExt cx="252000" cy="252000"/>
            </a:xfrm>
          </p:grpSpPr>
          <p:sp>
            <p:nvSpPr>
              <p:cNvPr id="508" name="Cube 463"/>
              <p:cNvSpPr/>
              <p:nvPr/>
            </p:nvSpPr>
            <p:spPr>
              <a:xfrm rot="10800000">
                <a:off x="4121640" y="166320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9" name="Cube 464"/>
              <p:cNvSpPr/>
              <p:nvPr/>
            </p:nvSpPr>
            <p:spPr>
              <a:xfrm>
                <a:off x="4121280" y="16635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10" name="Group 496"/>
            <p:cNvGrpSpPr/>
            <p:nvPr/>
          </p:nvGrpSpPr>
          <p:grpSpPr>
            <a:xfrm>
              <a:off x="1220760" y="1725120"/>
              <a:ext cx="252360" cy="252360"/>
              <a:chOff x="1220760" y="1725120"/>
              <a:chExt cx="252360" cy="252360"/>
            </a:xfrm>
          </p:grpSpPr>
          <p:sp>
            <p:nvSpPr>
              <p:cNvPr id="511" name="Cube 542"/>
              <p:cNvSpPr/>
              <p:nvPr/>
            </p:nvSpPr>
            <p:spPr>
              <a:xfrm rot="10800000">
                <a:off x="1221480" y="1725120"/>
                <a:ext cx="25164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2" name="Cube 543"/>
              <p:cNvSpPr/>
              <p:nvPr/>
            </p:nvSpPr>
            <p:spPr>
              <a:xfrm>
                <a:off x="1220760" y="1725480"/>
                <a:ext cx="251640" cy="25200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13" name="Group 497"/>
            <p:cNvGrpSpPr/>
            <p:nvPr/>
          </p:nvGrpSpPr>
          <p:grpSpPr>
            <a:xfrm>
              <a:off x="1411200" y="1725480"/>
              <a:ext cx="252000" cy="252360"/>
              <a:chOff x="1411200" y="1725480"/>
              <a:chExt cx="252000" cy="252360"/>
            </a:xfrm>
          </p:grpSpPr>
          <p:sp>
            <p:nvSpPr>
              <p:cNvPr id="514" name="Cube 540"/>
              <p:cNvSpPr/>
              <p:nvPr/>
            </p:nvSpPr>
            <p:spPr>
              <a:xfrm rot="10800000">
                <a:off x="1411560" y="1725480"/>
                <a:ext cx="25164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5" name="Cube 541"/>
              <p:cNvSpPr/>
              <p:nvPr/>
            </p:nvSpPr>
            <p:spPr>
              <a:xfrm>
                <a:off x="1411200" y="1725840"/>
                <a:ext cx="251280" cy="25200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16" name="Group 498"/>
            <p:cNvGrpSpPr/>
            <p:nvPr/>
          </p:nvGrpSpPr>
          <p:grpSpPr>
            <a:xfrm>
              <a:off x="1599480" y="1725120"/>
              <a:ext cx="252000" cy="252360"/>
              <a:chOff x="1599480" y="1725120"/>
              <a:chExt cx="252000" cy="252360"/>
            </a:xfrm>
          </p:grpSpPr>
          <p:sp>
            <p:nvSpPr>
              <p:cNvPr id="517" name="Cube 538"/>
              <p:cNvSpPr/>
              <p:nvPr/>
            </p:nvSpPr>
            <p:spPr>
              <a:xfrm rot="10800000">
                <a:off x="1599840" y="1725120"/>
                <a:ext cx="25164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8" name="Cube 539"/>
              <p:cNvSpPr/>
              <p:nvPr/>
            </p:nvSpPr>
            <p:spPr>
              <a:xfrm>
                <a:off x="1599480" y="1725480"/>
                <a:ext cx="251280" cy="25200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19" name="Group 499"/>
            <p:cNvGrpSpPr/>
            <p:nvPr/>
          </p:nvGrpSpPr>
          <p:grpSpPr>
            <a:xfrm>
              <a:off x="1789560" y="1725480"/>
              <a:ext cx="252000" cy="252360"/>
              <a:chOff x="1789560" y="1725480"/>
              <a:chExt cx="252000" cy="252360"/>
            </a:xfrm>
          </p:grpSpPr>
          <p:sp>
            <p:nvSpPr>
              <p:cNvPr id="520" name="Cube 536"/>
              <p:cNvSpPr/>
              <p:nvPr/>
            </p:nvSpPr>
            <p:spPr>
              <a:xfrm rot="10800000">
                <a:off x="1789920" y="1725480"/>
                <a:ext cx="25164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1" name="Cube 537"/>
              <p:cNvSpPr/>
              <p:nvPr/>
            </p:nvSpPr>
            <p:spPr>
              <a:xfrm>
                <a:off x="1789560" y="1725840"/>
                <a:ext cx="251640" cy="25200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22" name="Group 500"/>
            <p:cNvGrpSpPr/>
            <p:nvPr/>
          </p:nvGrpSpPr>
          <p:grpSpPr>
            <a:xfrm>
              <a:off x="1977840" y="1725120"/>
              <a:ext cx="252000" cy="252360"/>
              <a:chOff x="1977840" y="1725120"/>
              <a:chExt cx="252000" cy="252360"/>
            </a:xfrm>
          </p:grpSpPr>
          <p:sp>
            <p:nvSpPr>
              <p:cNvPr id="523" name="Cube 534"/>
              <p:cNvSpPr/>
              <p:nvPr/>
            </p:nvSpPr>
            <p:spPr>
              <a:xfrm rot="10800000">
                <a:off x="1978200" y="1725120"/>
                <a:ext cx="25164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4" name="Cube 535"/>
              <p:cNvSpPr/>
              <p:nvPr/>
            </p:nvSpPr>
            <p:spPr>
              <a:xfrm>
                <a:off x="1977840" y="1725480"/>
                <a:ext cx="251280" cy="25200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25" name="Group 501"/>
            <p:cNvGrpSpPr/>
            <p:nvPr/>
          </p:nvGrpSpPr>
          <p:grpSpPr>
            <a:xfrm>
              <a:off x="2167920" y="1725480"/>
              <a:ext cx="252000" cy="252360"/>
              <a:chOff x="2167920" y="1725480"/>
              <a:chExt cx="252000" cy="252360"/>
            </a:xfrm>
          </p:grpSpPr>
          <p:sp>
            <p:nvSpPr>
              <p:cNvPr id="526" name="Cube 532"/>
              <p:cNvSpPr/>
              <p:nvPr/>
            </p:nvSpPr>
            <p:spPr>
              <a:xfrm rot="10800000">
                <a:off x="2168280" y="1725480"/>
                <a:ext cx="25164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7" name="Cube 533"/>
              <p:cNvSpPr/>
              <p:nvPr/>
            </p:nvSpPr>
            <p:spPr>
              <a:xfrm>
                <a:off x="2167920" y="1725840"/>
                <a:ext cx="251280" cy="25200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28" name="Group 502"/>
            <p:cNvGrpSpPr/>
            <p:nvPr/>
          </p:nvGrpSpPr>
          <p:grpSpPr>
            <a:xfrm>
              <a:off x="2356200" y="1725120"/>
              <a:ext cx="252000" cy="252360"/>
              <a:chOff x="2356200" y="1725120"/>
              <a:chExt cx="252000" cy="252360"/>
            </a:xfrm>
          </p:grpSpPr>
          <p:sp>
            <p:nvSpPr>
              <p:cNvPr id="529" name="Cube 530"/>
              <p:cNvSpPr/>
              <p:nvPr/>
            </p:nvSpPr>
            <p:spPr>
              <a:xfrm rot="10800000">
                <a:off x="2356920" y="1725120"/>
                <a:ext cx="25128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0" name="Cube 531"/>
              <p:cNvSpPr/>
              <p:nvPr/>
            </p:nvSpPr>
            <p:spPr>
              <a:xfrm>
                <a:off x="2356200" y="1725480"/>
                <a:ext cx="251640" cy="25200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31" name="Group 503"/>
            <p:cNvGrpSpPr/>
            <p:nvPr/>
          </p:nvGrpSpPr>
          <p:grpSpPr>
            <a:xfrm>
              <a:off x="2546280" y="1725480"/>
              <a:ext cx="252000" cy="252360"/>
              <a:chOff x="2546280" y="1725480"/>
              <a:chExt cx="252000" cy="252360"/>
            </a:xfrm>
          </p:grpSpPr>
          <p:sp>
            <p:nvSpPr>
              <p:cNvPr id="532" name="Cube 528"/>
              <p:cNvSpPr/>
              <p:nvPr/>
            </p:nvSpPr>
            <p:spPr>
              <a:xfrm rot="10800000">
                <a:off x="2546640" y="1725480"/>
                <a:ext cx="25164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3" name="Cube 529"/>
              <p:cNvSpPr/>
              <p:nvPr/>
            </p:nvSpPr>
            <p:spPr>
              <a:xfrm>
                <a:off x="2546280" y="1725840"/>
                <a:ext cx="251640" cy="25200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34" name="Group 504"/>
            <p:cNvGrpSpPr/>
            <p:nvPr/>
          </p:nvGrpSpPr>
          <p:grpSpPr>
            <a:xfrm>
              <a:off x="2734920" y="1725120"/>
              <a:ext cx="251640" cy="252360"/>
              <a:chOff x="2734920" y="1725120"/>
              <a:chExt cx="251640" cy="252360"/>
            </a:xfrm>
          </p:grpSpPr>
          <p:sp>
            <p:nvSpPr>
              <p:cNvPr id="535" name="Cube 526"/>
              <p:cNvSpPr/>
              <p:nvPr/>
            </p:nvSpPr>
            <p:spPr>
              <a:xfrm rot="10800000">
                <a:off x="2735280" y="1725120"/>
                <a:ext cx="25128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6" name="Cube 527"/>
              <p:cNvSpPr/>
              <p:nvPr/>
            </p:nvSpPr>
            <p:spPr>
              <a:xfrm>
                <a:off x="2734920" y="1725480"/>
                <a:ext cx="251280" cy="25200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37" name="Group 505"/>
            <p:cNvGrpSpPr/>
            <p:nvPr/>
          </p:nvGrpSpPr>
          <p:grpSpPr>
            <a:xfrm>
              <a:off x="2925000" y="1725480"/>
              <a:ext cx="251640" cy="252360"/>
              <a:chOff x="2925000" y="1725480"/>
              <a:chExt cx="251640" cy="252360"/>
            </a:xfrm>
          </p:grpSpPr>
          <p:sp>
            <p:nvSpPr>
              <p:cNvPr id="538" name="Cube 524"/>
              <p:cNvSpPr/>
              <p:nvPr/>
            </p:nvSpPr>
            <p:spPr>
              <a:xfrm rot="10800000">
                <a:off x="2925360" y="1725480"/>
                <a:ext cx="25128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9" name="Cube 525"/>
              <p:cNvSpPr/>
              <p:nvPr/>
            </p:nvSpPr>
            <p:spPr>
              <a:xfrm>
                <a:off x="2925000" y="1725840"/>
                <a:ext cx="251280" cy="25200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40" name="Group 506"/>
            <p:cNvGrpSpPr/>
            <p:nvPr/>
          </p:nvGrpSpPr>
          <p:grpSpPr>
            <a:xfrm>
              <a:off x="3112920" y="1725120"/>
              <a:ext cx="252360" cy="252360"/>
              <a:chOff x="3112920" y="1725120"/>
              <a:chExt cx="252360" cy="252360"/>
            </a:xfrm>
          </p:grpSpPr>
          <p:sp>
            <p:nvSpPr>
              <p:cNvPr id="541" name="Cube 522"/>
              <p:cNvSpPr/>
              <p:nvPr/>
            </p:nvSpPr>
            <p:spPr>
              <a:xfrm rot="10800000">
                <a:off x="3113640" y="1725120"/>
                <a:ext cx="25164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2" name="Cube 523"/>
              <p:cNvSpPr/>
              <p:nvPr/>
            </p:nvSpPr>
            <p:spPr>
              <a:xfrm>
                <a:off x="3112920" y="1725480"/>
                <a:ext cx="251640" cy="25200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43" name="Group 507"/>
            <p:cNvGrpSpPr/>
            <p:nvPr/>
          </p:nvGrpSpPr>
          <p:grpSpPr>
            <a:xfrm>
              <a:off x="3303360" y="1725480"/>
              <a:ext cx="252000" cy="252360"/>
              <a:chOff x="3303360" y="1725480"/>
              <a:chExt cx="252000" cy="252360"/>
            </a:xfrm>
          </p:grpSpPr>
          <p:sp>
            <p:nvSpPr>
              <p:cNvPr id="544" name="Cube 520"/>
              <p:cNvSpPr/>
              <p:nvPr/>
            </p:nvSpPr>
            <p:spPr>
              <a:xfrm rot="10800000">
                <a:off x="3303720" y="1725480"/>
                <a:ext cx="25164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5" name="Cube 521"/>
              <p:cNvSpPr/>
              <p:nvPr/>
            </p:nvSpPr>
            <p:spPr>
              <a:xfrm>
                <a:off x="3303360" y="1725840"/>
                <a:ext cx="251280" cy="25200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46" name="Group 508"/>
            <p:cNvGrpSpPr/>
            <p:nvPr/>
          </p:nvGrpSpPr>
          <p:grpSpPr>
            <a:xfrm>
              <a:off x="3491640" y="1725120"/>
              <a:ext cx="251640" cy="252360"/>
              <a:chOff x="3491640" y="1725120"/>
              <a:chExt cx="251640" cy="252360"/>
            </a:xfrm>
          </p:grpSpPr>
          <p:sp>
            <p:nvSpPr>
              <p:cNvPr id="547" name="Cube 518"/>
              <p:cNvSpPr/>
              <p:nvPr/>
            </p:nvSpPr>
            <p:spPr>
              <a:xfrm rot="10800000">
                <a:off x="3492000" y="1725120"/>
                <a:ext cx="25128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8" name="Cube 519"/>
              <p:cNvSpPr/>
              <p:nvPr/>
            </p:nvSpPr>
            <p:spPr>
              <a:xfrm>
                <a:off x="3491640" y="1725480"/>
                <a:ext cx="251280" cy="25200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49" name="Group 509"/>
            <p:cNvGrpSpPr/>
            <p:nvPr/>
          </p:nvGrpSpPr>
          <p:grpSpPr>
            <a:xfrm>
              <a:off x="3681720" y="1725480"/>
              <a:ext cx="252000" cy="252360"/>
              <a:chOff x="3681720" y="1725480"/>
              <a:chExt cx="252000" cy="252360"/>
            </a:xfrm>
          </p:grpSpPr>
          <p:sp>
            <p:nvSpPr>
              <p:cNvPr id="550" name="Cube 516"/>
              <p:cNvSpPr/>
              <p:nvPr/>
            </p:nvSpPr>
            <p:spPr>
              <a:xfrm rot="10800000">
                <a:off x="3682080" y="1725480"/>
                <a:ext cx="25164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1" name="Cube 517"/>
              <p:cNvSpPr/>
              <p:nvPr/>
            </p:nvSpPr>
            <p:spPr>
              <a:xfrm>
                <a:off x="3681720" y="1725840"/>
                <a:ext cx="251640" cy="25200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52" name="Group 510"/>
            <p:cNvGrpSpPr/>
            <p:nvPr/>
          </p:nvGrpSpPr>
          <p:grpSpPr>
            <a:xfrm>
              <a:off x="3870000" y="1725120"/>
              <a:ext cx="252000" cy="252360"/>
              <a:chOff x="3870000" y="1725120"/>
              <a:chExt cx="252000" cy="252360"/>
            </a:xfrm>
          </p:grpSpPr>
          <p:sp>
            <p:nvSpPr>
              <p:cNvPr id="553" name="Cube 514"/>
              <p:cNvSpPr/>
              <p:nvPr/>
            </p:nvSpPr>
            <p:spPr>
              <a:xfrm rot="10800000">
                <a:off x="3870360" y="1725120"/>
                <a:ext cx="25164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4" name="Cube 515"/>
              <p:cNvSpPr/>
              <p:nvPr/>
            </p:nvSpPr>
            <p:spPr>
              <a:xfrm>
                <a:off x="3870000" y="1725480"/>
                <a:ext cx="251280" cy="25200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55" name="Group 511"/>
            <p:cNvGrpSpPr/>
            <p:nvPr/>
          </p:nvGrpSpPr>
          <p:grpSpPr>
            <a:xfrm>
              <a:off x="4060080" y="1725480"/>
              <a:ext cx="252000" cy="252360"/>
              <a:chOff x="4060080" y="1725480"/>
              <a:chExt cx="252000" cy="252360"/>
            </a:xfrm>
          </p:grpSpPr>
          <p:sp>
            <p:nvSpPr>
              <p:cNvPr id="556" name="Cube 512"/>
              <p:cNvSpPr/>
              <p:nvPr/>
            </p:nvSpPr>
            <p:spPr>
              <a:xfrm rot="10800000">
                <a:off x="4060440" y="1725480"/>
                <a:ext cx="25164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7" name="Cube 513"/>
              <p:cNvSpPr/>
              <p:nvPr/>
            </p:nvSpPr>
            <p:spPr>
              <a:xfrm>
                <a:off x="4060080" y="1725840"/>
                <a:ext cx="251280" cy="25200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58" name="Group 545"/>
            <p:cNvGrpSpPr/>
            <p:nvPr/>
          </p:nvGrpSpPr>
          <p:grpSpPr>
            <a:xfrm>
              <a:off x="1158480" y="1788480"/>
              <a:ext cx="252000" cy="252000"/>
              <a:chOff x="1158480" y="1788480"/>
              <a:chExt cx="252000" cy="252000"/>
            </a:xfrm>
          </p:grpSpPr>
          <p:sp>
            <p:nvSpPr>
              <p:cNvPr id="559" name="Cube 591"/>
              <p:cNvSpPr/>
              <p:nvPr/>
            </p:nvSpPr>
            <p:spPr>
              <a:xfrm rot="10800000">
                <a:off x="1158840" y="178848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0" name="Cube 592"/>
              <p:cNvSpPr/>
              <p:nvPr/>
            </p:nvSpPr>
            <p:spPr>
              <a:xfrm>
                <a:off x="1158480" y="178884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61" name="Group 546"/>
            <p:cNvGrpSpPr/>
            <p:nvPr/>
          </p:nvGrpSpPr>
          <p:grpSpPr>
            <a:xfrm>
              <a:off x="1348560" y="1788840"/>
              <a:ext cx="252000" cy="252000"/>
              <a:chOff x="1348560" y="1788840"/>
              <a:chExt cx="252000" cy="252000"/>
            </a:xfrm>
          </p:grpSpPr>
          <p:sp>
            <p:nvSpPr>
              <p:cNvPr id="562" name="Cube 589"/>
              <p:cNvSpPr/>
              <p:nvPr/>
            </p:nvSpPr>
            <p:spPr>
              <a:xfrm rot="10800000">
                <a:off x="1349280" y="178884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3" name="Cube 590"/>
              <p:cNvSpPr/>
              <p:nvPr/>
            </p:nvSpPr>
            <p:spPr>
              <a:xfrm>
                <a:off x="1348560" y="178920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64" name="Group 547"/>
            <p:cNvGrpSpPr/>
            <p:nvPr/>
          </p:nvGrpSpPr>
          <p:grpSpPr>
            <a:xfrm>
              <a:off x="1536840" y="1788480"/>
              <a:ext cx="252000" cy="252000"/>
              <a:chOff x="1536840" y="1788480"/>
              <a:chExt cx="252000" cy="252000"/>
            </a:xfrm>
          </p:grpSpPr>
          <p:sp>
            <p:nvSpPr>
              <p:cNvPr id="565" name="Cube 587"/>
              <p:cNvSpPr/>
              <p:nvPr/>
            </p:nvSpPr>
            <p:spPr>
              <a:xfrm rot="10800000">
                <a:off x="1537560" y="178848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6" name="Cube 588"/>
              <p:cNvSpPr/>
              <p:nvPr/>
            </p:nvSpPr>
            <p:spPr>
              <a:xfrm>
                <a:off x="1536840" y="178884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67" name="Group 548"/>
            <p:cNvGrpSpPr/>
            <p:nvPr/>
          </p:nvGrpSpPr>
          <p:grpSpPr>
            <a:xfrm>
              <a:off x="1726920" y="1788840"/>
              <a:ext cx="252360" cy="252000"/>
              <a:chOff x="1726920" y="1788840"/>
              <a:chExt cx="252360" cy="252000"/>
            </a:xfrm>
          </p:grpSpPr>
          <p:sp>
            <p:nvSpPr>
              <p:cNvPr id="568" name="Cube 585"/>
              <p:cNvSpPr/>
              <p:nvPr/>
            </p:nvSpPr>
            <p:spPr>
              <a:xfrm rot="10800000">
                <a:off x="1727640" y="17888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9" name="Cube 586"/>
              <p:cNvSpPr/>
              <p:nvPr/>
            </p:nvSpPr>
            <p:spPr>
              <a:xfrm>
                <a:off x="1726920" y="178920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70" name="Group 549"/>
            <p:cNvGrpSpPr/>
            <p:nvPr/>
          </p:nvGrpSpPr>
          <p:grpSpPr>
            <a:xfrm>
              <a:off x="1915560" y="1788480"/>
              <a:ext cx="251640" cy="252000"/>
              <a:chOff x="1915560" y="1788480"/>
              <a:chExt cx="251640" cy="252000"/>
            </a:xfrm>
          </p:grpSpPr>
          <p:sp>
            <p:nvSpPr>
              <p:cNvPr id="571" name="Cube 583"/>
              <p:cNvSpPr/>
              <p:nvPr/>
            </p:nvSpPr>
            <p:spPr>
              <a:xfrm rot="10800000">
                <a:off x="1915920" y="178848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2" name="Cube 584"/>
              <p:cNvSpPr/>
              <p:nvPr/>
            </p:nvSpPr>
            <p:spPr>
              <a:xfrm>
                <a:off x="1915560" y="178884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73" name="Group 550"/>
            <p:cNvGrpSpPr/>
            <p:nvPr/>
          </p:nvGrpSpPr>
          <p:grpSpPr>
            <a:xfrm>
              <a:off x="2105280" y="1788840"/>
              <a:ext cx="252360" cy="252000"/>
              <a:chOff x="2105280" y="1788840"/>
              <a:chExt cx="252360" cy="252000"/>
            </a:xfrm>
          </p:grpSpPr>
          <p:sp>
            <p:nvSpPr>
              <p:cNvPr id="574" name="Cube 581"/>
              <p:cNvSpPr/>
              <p:nvPr/>
            </p:nvSpPr>
            <p:spPr>
              <a:xfrm rot="10800000">
                <a:off x="2106000" y="17888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5" name="Cube 582"/>
              <p:cNvSpPr/>
              <p:nvPr/>
            </p:nvSpPr>
            <p:spPr>
              <a:xfrm>
                <a:off x="2105280" y="178920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76" name="Group 551"/>
            <p:cNvGrpSpPr/>
            <p:nvPr/>
          </p:nvGrpSpPr>
          <p:grpSpPr>
            <a:xfrm>
              <a:off x="2293920" y="1788480"/>
              <a:ext cx="252000" cy="252000"/>
              <a:chOff x="2293920" y="1788480"/>
              <a:chExt cx="252000" cy="252000"/>
            </a:xfrm>
          </p:grpSpPr>
          <p:sp>
            <p:nvSpPr>
              <p:cNvPr id="577" name="Cube 579"/>
              <p:cNvSpPr/>
              <p:nvPr/>
            </p:nvSpPr>
            <p:spPr>
              <a:xfrm rot="10800000">
                <a:off x="2294280" y="178848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8" name="Cube 580"/>
              <p:cNvSpPr/>
              <p:nvPr/>
            </p:nvSpPr>
            <p:spPr>
              <a:xfrm>
                <a:off x="2293920" y="178884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79" name="Group 552"/>
            <p:cNvGrpSpPr/>
            <p:nvPr/>
          </p:nvGrpSpPr>
          <p:grpSpPr>
            <a:xfrm>
              <a:off x="2484000" y="1788840"/>
              <a:ext cx="252000" cy="252000"/>
              <a:chOff x="2484000" y="1788840"/>
              <a:chExt cx="252000" cy="252000"/>
            </a:xfrm>
          </p:grpSpPr>
          <p:sp>
            <p:nvSpPr>
              <p:cNvPr id="580" name="Cube 577"/>
              <p:cNvSpPr/>
              <p:nvPr/>
            </p:nvSpPr>
            <p:spPr>
              <a:xfrm rot="10800000">
                <a:off x="2484360" y="17888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1" name="Cube 578"/>
              <p:cNvSpPr/>
              <p:nvPr/>
            </p:nvSpPr>
            <p:spPr>
              <a:xfrm>
                <a:off x="2484000" y="178920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82" name="Group 553"/>
            <p:cNvGrpSpPr/>
            <p:nvPr/>
          </p:nvGrpSpPr>
          <p:grpSpPr>
            <a:xfrm>
              <a:off x="2672280" y="1788480"/>
              <a:ext cx="252000" cy="252000"/>
              <a:chOff x="2672280" y="1788480"/>
              <a:chExt cx="252000" cy="252000"/>
            </a:xfrm>
          </p:grpSpPr>
          <p:sp>
            <p:nvSpPr>
              <p:cNvPr id="583" name="Cube 575"/>
              <p:cNvSpPr/>
              <p:nvPr/>
            </p:nvSpPr>
            <p:spPr>
              <a:xfrm rot="10800000">
                <a:off x="2673000" y="178848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4" name="Cube 576"/>
              <p:cNvSpPr/>
              <p:nvPr/>
            </p:nvSpPr>
            <p:spPr>
              <a:xfrm>
                <a:off x="2672280" y="178884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85" name="Group 554"/>
            <p:cNvGrpSpPr/>
            <p:nvPr/>
          </p:nvGrpSpPr>
          <p:grpSpPr>
            <a:xfrm>
              <a:off x="2862360" y="1788840"/>
              <a:ext cx="252000" cy="252000"/>
              <a:chOff x="2862360" y="1788840"/>
              <a:chExt cx="252000" cy="252000"/>
            </a:xfrm>
          </p:grpSpPr>
          <p:sp>
            <p:nvSpPr>
              <p:cNvPr id="586" name="Cube 573"/>
              <p:cNvSpPr/>
              <p:nvPr/>
            </p:nvSpPr>
            <p:spPr>
              <a:xfrm rot="10800000">
                <a:off x="2862720" y="17888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7" name="Cube 574"/>
              <p:cNvSpPr/>
              <p:nvPr/>
            </p:nvSpPr>
            <p:spPr>
              <a:xfrm>
                <a:off x="2862360" y="178920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88" name="Group 555"/>
            <p:cNvGrpSpPr/>
            <p:nvPr/>
          </p:nvGrpSpPr>
          <p:grpSpPr>
            <a:xfrm>
              <a:off x="3050640" y="1788480"/>
              <a:ext cx="252000" cy="252000"/>
              <a:chOff x="3050640" y="1788480"/>
              <a:chExt cx="252000" cy="252000"/>
            </a:xfrm>
          </p:grpSpPr>
          <p:sp>
            <p:nvSpPr>
              <p:cNvPr id="589" name="Cube 571"/>
              <p:cNvSpPr/>
              <p:nvPr/>
            </p:nvSpPr>
            <p:spPr>
              <a:xfrm rot="10800000">
                <a:off x="3051000" y="178848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0" name="Cube 572"/>
              <p:cNvSpPr/>
              <p:nvPr/>
            </p:nvSpPr>
            <p:spPr>
              <a:xfrm>
                <a:off x="3050640" y="178884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91" name="Group 556"/>
            <p:cNvGrpSpPr/>
            <p:nvPr/>
          </p:nvGrpSpPr>
          <p:grpSpPr>
            <a:xfrm>
              <a:off x="3240720" y="1788840"/>
              <a:ext cx="252000" cy="252000"/>
              <a:chOff x="3240720" y="1788840"/>
              <a:chExt cx="252000" cy="252000"/>
            </a:xfrm>
          </p:grpSpPr>
          <p:sp>
            <p:nvSpPr>
              <p:cNvPr id="592" name="Cube 569"/>
              <p:cNvSpPr/>
              <p:nvPr/>
            </p:nvSpPr>
            <p:spPr>
              <a:xfrm rot="10800000">
                <a:off x="3241440" y="178884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3" name="Cube 570"/>
              <p:cNvSpPr/>
              <p:nvPr/>
            </p:nvSpPr>
            <p:spPr>
              <a:xfrm>
                <a:off x="3240720" y="178920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94" name="Group 557"/>
            <p:cNvGrpSpPr/>
            <p:nvPr/>
          </p:nvGrpSpPr>
          <p:grpSpPr>
            <a:xfrm>
              <a:off x="3429000" y="1788480"/>
              <a:ext cx="252000" cy="252000"/>
              <a:chOff x="3429000" y="1788480"/>
              <a:chExt cx="252000" cy="252000"/>
            </a:xfrm>
          </p:grpSpPr>
          <p:sp>
            <p:nvSpPr>
              <p:cNvPr id="595" name="Cube 567"/>
              <p:cNvSpPr/>
              <p:nvPr/>
            </p:nvSpPr>
            <p:spPr>
              <a:xfrm rot="10800000">
                <a:off x="3429720" y="178848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6" name="Cube 568"/>
              <p:cNvSpPr/>
              <p:nvPr/>
            </p:nvSpPr>
            <p:spPr>
              <a:xfrm>
                <a:off x="3429000" y="178884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97" name="Group 558"/>
            <p:cNvGrpSpPr/>
            <p:nvPr/>
          </p:nvGrpSpPr>
          <p:grpSpPr>
            <a:xfrm>
              <a:off x="3619080" y="1788840"/>
              <a:ext cx="252000" cy="252000"/>
              <a:chOff x="3619080" y="1788840"/>
              <a:chExt cx="252000" cy="252000"/>
            </a:xfrm>
          </p:grpSpPr>
          <p:sp>
            <p:nvSpPr>
              <p:cNvPr id="598" name="Cube 565"/>
              <p:cNvSpPr/>
              <p:nvPr/>
            </p:nvSpPr>
            <p:spPr>
              <a:xfrm rot="10800000">
                <a:off x="3619440" y="17888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9" name="Cube 566"/>
              <p:cNvSpPr/>
              <p:nvPr/>
            </p:nvSpPr>
            <p:spPr>
              <a:xfrm>
                <a:off x="3619080" y="178920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00" name="Group 559"/>
            <p:cNvGrpSpPr/>
            <p:nvPr/>
          </p:nvGrpSpPr>
          <p:grpSpPr>
            <a:xfrm>
              <a:off x="3807360" y="1788480"/>
              <a:ext cx="252000" cy="252000"/>
              <a:chOff x="3807360" y="1788480"/>
              <a:chExt cx="252000" cy="252000"/>
            </a:xfrm>
          </p:grpSpPr>
          <p:sp>
            <p:nvSpPr>
              <p:cNvPr id="601" name="Cube 563"/>
              <p:cNvSpPr/>
              <p:nvPr/>
            </p:nvSpPr>
            <p:spPr>
              <a:xfrm rot="10800000">
                <a:off x="3808080" y="178848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2" name="Cube 564"/>
              <p:cNvSpPr/>
              <p:nvPr/>
            </p:nvSpPr>
            <p:spPr>
              <a:xfrm>
                <a:off x="3807360" y="178884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03" name="Group 560"/>
            <p:cNvGrpSpPr/>
            <p:nvPr/>
          </p:nvGrpSpPr>
          <p:grpSpPr>
            <a:xfrm>
              <a:off x="3997440" y="1788840"/>
              <a:ext cx="252360" cy="252000"/>
              <a:chOff x="3997440" y="1788840"/>
              <a:chExt cx="252360" cy="252000"/>
            </a:xfrm>
          </p:grpSpPr>
          <p:sp>
            <p:nvSpPr>
              <p:cNvPr id="604" name="Cube 561"/>
              <p:cNvSpPr/>
              <p:nvPr/>
            </p:nvSpPr>
            <p:spPr>
              <a:xfrm rot="10800000">
                <a:off x="3998160" y="17888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5" name="Cube 562"/>
              <p:cNvSpPr/>
              <p:nvPr/>
            </p:nvSpPr>
            <p:spPr>
              <a:xfrm>
                <a:off x="3997440" y="178920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06" name="Group 594"/>
            <p:cNvGrpSpPr/>
            <p:nvPr/>
          </p:nvGrpSpPr>
          <p:grpSpPr>
            <a:xfrm>
              <a:off x="1097280" y="1850760"/>
              <a:ext cx="252000" cy="252000"/>
              <a:chOff x="1097280" y="1850760"/>
              <a:chExt cx="252000" cy="252000"/>
            </a:xfrm>
          </p:grpSpPr>
          <p:sp>
            <p:nvSpPr>
              <p:cNvPr id="607" name="Cube 640"/>
              <p:cNvSpPr/>
              <p:nvPr/>
            </p:nvSpPr>
            <p:spPr>
              <a:xfrm rot="10800000">
                <a:off x="1097640" y="185076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8" name="Cube 641"/>
              <p:cNvSpPr/>
              <p:nvPr/>
            </p:nvSpPr>
            <p:spPr>
              <a:xfrm>
                <a:off x="1097280" y="18511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09" name="Group 595"/>
            <p:cNvGrpSpPr/>
            <p:nvPr/>
          </p:nvGrpSpPr>
          <p:grpSpPr>
            <a:xfrm>
              <a:off x="1287360" y="1851120"/>
              <a:ext cx="252000" cy="252000"/>
              <a:chOff x="1287360" y="1851120"/>
              <a:chExt cx="252000" cy="252000"/>
            </a:xfrm>
          </p:grpSpPr>
          <p:sp>
            <p:nvSpPr>
              <p:cNvPr id="610" name="Cube 638"/>
              <p:cNvSpPr/>
              <p:nvPr/>
            </p:nvSpPr>
            <p:spPr>
              <a:xfrm rot="10800000">
                <a:off x="1287720" y="185112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1" name="Cube 639"/>
              <p:cNvSpPr/>
              <p:nvPr/>
            </p:nvSpPr>
            <p:spPr>
              <a:xfrm>
                <a:off x="1287360" y="185148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12" name="Group 596"/>
            <p:cNvGrpSpPr/>
            <p:nvPr/>
          </p:nvGrpSpPr>
          <p:grpSpPr>
            <a:xfrm>
              <a:off x="1475640" y="1850760"/>
              <a:ext cx="252000" cy="252000"/>
              <a:chOff x="1475640" y="1850760"/>
              <a:chExt cx="252000" cy="252000"/>
            </a:xfrm>
          </p:grpSpPr>
          <p:sp>
            <p:nvSpPr>
              <p:cNvPr id="613" name="Cube 636"/>
              <p:cNvSpPr/>
              <p:nvPr/>
            </p:nvSpPr>
            <p:spPr>
              <a:xfrm rot="10800000">
                <a:off x="1476000" y="185076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4" name="Cube 637"/>
              <p:cNvSpPr/>
              <p:nvPr/>
            </p:nvSpPr>
            <p:spPr>
              <a:xfrm>
                <a:off x="1475640" y="18511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15" name="Group 597"/>
            <p:cNvGrpSpPr/>
            <p:nvPr/>
          </p:nvGrpSpPr>
          <p:grpSpPr>
            <a:xfrm>
              <a:off x="1665720" y="1851120"/>
              <a:ext cx="252000" cy="252000"/>
              <a:chOff x="1665720" y="1851120"/>
              <a:chExt cx="252000" cy="252000"/>
            </a:xfrm>
          </p:grpSpPr>
          <p:sp>
            <p:nvSpPr>
              <p:cNvPr id="616" name="Cube 634"/>
              <p:cNvSpPr/>
              <p:nvPr/>
            </p:nvSpPr>
            <p:spPr>
              <a:xfrm rot="10800000">
                <a:off x="1666080" y="185112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7" name="Cube 635"/>
              <p:cNvSpPr/>
              <p:nvPr/>
            </p:nvSpPr>
            <p:spPr>
              <a:xfrm>
                <a:off x="1665720" y="185148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18" name="Group 598"/>
            <p:cNvGrpSpPr/>
            <p:nvPr/>
          </p:nvGrpSpPr>
          <p:grpSpPr>
            <a:xfrm>
              <a:off x="1854000" y="1850760"/>
              <a:ext cx="252000" cy="252000"/>
              <a:chOff x="1854000" y="1850760"/>
              <a:chExt cx="252000" cy="252000"/>
            </a:xfrm>
          </p:grpSpPr>
          <p:sp>
            <p:nvSpPr>
              <p:cNvPr id="619" name="Cube 632"/>
              <p:cNvSpPr/>
              <p:nvPr/>
            </p:nvSpPr>
            <p:spPr>
              <a:xfrm rot="10800000">
                <a:off x="1854720" y="185076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0" name="Cube 633"/>
              <p:cNvSpPr/>
              <p:nvPr/>
            </p:nvSpPr>
            <p:spPr>
              <a:xfrm>
                <a:off x="1854000" y="18511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21" name="Group 599"/>
            <p:cNvGrpSpPr/>
            <p:nvPr/>
          </p:nvGrpSpPr>
          <p:grpSpPr>
            <a:xfrm>
              <a:off x="2044080" y="1851120"/>
              <a:ext cx="252000" cy="252000"/>
              <a:chOff x="2044080" y="1851120"/>
              <a:chExt cx="252000" cy="252000"/>
            </a:xfrm>
          </p:grpSpPr>
          <p:sp>
            <p:nvSpPr>
              <p:cNvPr id="622" name="Cube 630"/>
              <p:cNvSpPr/>
              <p:nvPr/>
            </p:nvSpPr>
            <p:spPr>
              <a:xfrm rot="10800000">
                <a:off x="2044800" y="185112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3" name="Cube 631"/>
              <p:cNvSpPr/>
              <p:nvPr/>
            </p:nvSpPr>
            <p:spPr>
              <a:xfrm>
                <a:off x="2044080" y="185148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24" name="Group 600"/>
            <p:cNvGrpSpPr/>
            <p:nvPr/>
          </p:nvGrpSpPr>
          <p:grpSpPr>
            <a:xfrm>
              <a:off x="2232720" y="1850760"/>
              <a:ext cx="251640" cy="252000"/>
              <a:chOff x="2232720" y="1850760"/>
              <a:chExt cx="251640" cy="252000"/>
            </a:xfrm>
          </p:grpSpPr>
          <p:sp>
            <p:nvSpPr>
              <p:cNvPr id="625" name="Cube 628"/>
              <p:cNvSpPr/>
              <p:nvPr/>
            </p:nvSpPr>
            <p:spPr>
              <a:xfrm rot="10800000">
                <a:off x="2233080" y="185076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6" name="Cube 629"/>
              <p:cNvSpPr/>
              <p:nvPr/>
            </p:nvSpPr>
            <p:spPr>
              <a:xfrm>
                <a:off x="2232720" y="185112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27" name="Group 601"/>
            <p:cNvGrpSpPr/>
            <p:nvPr/>
          </p:nvGrpSpPr>
          <p:grpSpPr>
            <a:xfrm>
              <a:off x="2422800" y="1851120"/>
              <a:ext cx="251640" cy="252000"/>
              <a:chOff x="2422800" y="1851120"/>
              <a:chExt cx="251640" cy="252000"/>
            </a:xfrm>
          </p:grpSpPr>
          <p:sp>
            <p:nvSpPr>
              <p:cNvPr id="628" name="Cube 626"/>
              <p:cNvSpPr/>
              <p:nvPr/>
            </p:nvSpPr>
            <p:spPr>
              <a:xfrm rot="10800000">
                <a:off x="2423160" y="185112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9" name="Cube 627"/>
              <p:cNvSpPr/>
              <p:nvPr/>
            </p:nvSpPr>
            <p:spPr>
              <a:xfrm>
                <a:off x="2422800" y="185148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30" name="Group 602"/>
            <p:cNvGrpSpPr/>
            <p:nvPr/>
          </p:nvGrpSpPr>
          <p:grpSpPr>
            <a:xfrm>
              <a:off x="2611080" y="1850760"/>
              <a:ext cx="252000" cy="252000"/>
              <a:chOff x="2611080" y="1850760"/>
              <a:chExt cx="252000" cy="252000"/>
            </a:xfrm>
          </p:grpSpPr>
          <p:sp>
            <p:nvSpPr>
              <p:cNvPr id="631" name="Cube 624"/>
              <p:cNvSpPr/>
              <p:nvPr/>
            </p:nvSpPr>
            <p:spPr>
              <a:xfrm rot="10800000">
                <a:off x="2611440" y="185076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2" name="Cube 625"/>
              <p:cNvSpPr/>
              <p:nvPr/>
            </p:nvSpPr>
            <p:spPr>
              <a:xfrm>
                <a:off x="2611080" y="18511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33" name="Group 603"/>
            <p:cNvGrpSpPr/>
            <p:nvPr/>
          </p:nvGrpSpPr>
          <p:grpSpPr>
            <a:xfrm>
              <a:off x="2801160" y="1851120"/>
              <a:ext cx="252000" cy="252000"/>
              <a:chOff x="2801160" y="1851120"/>
              <a:chExt cx="252000" cy="252000"/>
            </a:xfrm>
          </p:grpSpPr>
          <p:sp>
            <p:nvSpPr>
              <p:cNvPr id="634" name="Cube 622"/>
              <p:cNvSpPr/>
              <p:nvPr/>
            </p:nvSpPr>
            <p:spPr>
              <a:xfrm rot="10800000">
                <a:off x="2801520" y="185112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5" name="Cube 623"/>
              <p:cNvSpPr/>
              <p:nvPr/>
            </p:nvSpPr>
            <p:spPr>
              <a:xfrm>
                <a:off x="2801160" y="185148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36" name="Group 604"/>
            <p:cNvGrpSpPr/>
            <p:nvPr/>
          </p:nvGrpSpPr>
          <p:grpSpPr>
            <a:xfrm>
              <a:off x="2989440" y="1850760"/>
              <a:ext cx="252000" cy="252000"/>
              <a:chOff x="2989440" y="1850760"/>
              <a:chExt cx="252000" cy="252000"/>
            </a:xfrm>
          </p:grpSpPr>
          <p:sp>
            <p:nvSpPr>
              <p:cNvPr id="637" name="Cube 620"/>
              <p:cNvSpPr/>
              <p:nvPr/>
            </p:nvSpPr>
            <p:spPr>
              <a:xfrm rot="10800000">
                <a:off x="2989800" y="185076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8" name="Cube 621"/>
              <p:cNvSpPr/>
              <p:nvPr/>
            </p:nvSpPr>
            <p:spPr>
              <a:xfrm>
                <a:off x="2989440" y="18511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39" name="Group 605"/>
            <p:cNvGrpSpPr/>
            <p:nvPr/>
          </p:nvGrpSpPr>
          <p:grpSpPr>
            <a:xfrm>
              <a:off x="3179520" y="1851120"/>
              <a:ext cx="252000" cy="252000"/>
              <a:chOff x="3179520" y="1851120"/>
              <a:chExt cx="252000" cy="252000"/>
            </a:xfrm>
          </p:grpSpPr>
          <p:sp>
            <p:nvSpPr>
              <p:cNvPr id="640" name="Cube 618"/>
              <p:cNvSpPr/>
              <p:nvPr/>
            </p:nvSpPr>
            <p:spPr>
              <a:xfrm rot="10800000">
                <a:off x="3180240" y="185112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1" name="Cube 619"/>
              <p:cNvSpPr/>
              <p:nvPr/>
            </p:nvSpPr>
            <p:spPr>
              <a:xfrm>
                <a:off x="3179520" y="185148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42" name="Group 606"/>
            <p:cNvGrpSpPr/>
            <p:nvPr/>
          </p:nvGrpSpPr>
          <p:grpSpPr>
            <a:xfrm>
              <a:off x="3367800" y="1850760"/>
              <a:ext cx="252000" cy="252000"/>
              <a:chOff x="3367800" y="1850760"/>
              <a:chExt cx="252000" cy="252000"/>
            </a:xfrm>
          </p:grpSpPr>
          <p:sp>
            <p:nvSpPr>
              <p:cNvPr id="643" name="Cube 616"/>
              <p:cNvSpPr/>
              <p:nvPr/>
            </p:nvSpPr>
            <p:spPr>
              <a:xfrm rot="10800000">
                <a:off x="3368160" y="185076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4" name="Cube 617"/>
              <p:cNvSpPr/>
              <p:nvPr/>
            </p:nvSpPr>
            <p:spPr>
              <a:xfrm>
                <a:off x="3367800" y="18511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45" name="Group 607"/>
            <p:cNvGrpSpPr/>
            <p:nvPr/>
          </p:nvGrpSpPr>
          <p:grpSpPr>
            <a:xfrm>
              <a:off x="3557880" y="1851120"/>
              <a:ext cx="252000" cy="252000"/>
              <a:chOff x="3557880" y="1851120"/>
              <a:chExt cx="252000" cy="252000"/>
            </a:xfrm>
          </p:grpSpPr>
          <p:sp>
            <p:nvSpPr>
              <p:cNvPr id="646" name="Cube 614"/>
              <p:cNvSpPr/>
              <p:nvPr/>
            </p:nvSpPr>
            <p:spPr>
              <a:xfrm rot="10800000">
                <a:off x="3558240" y="185112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7" name="Cube 615"/>
              <p:cNvSpPr/>
              <p:nvPr/>
            </p:nvSpPr>
            <p:spPr>
              <a:xfrm>
                <a:off x="3557880" y="185148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48" name="Group 608"/>
            <p:cNvGrpSpPr/>
            <p:nvPr/>
          </p:nvGrpSpPr>
          <p:grpSpPr>
            <a:xfrm>
              <a:off x="3746160" y="1850760"/>
              <a:ext cx="252000" cy="252000"/>
              <a:chOff x="3746160" y="1850760"/>
              <a:chExt cx="252000" cy="252000"/>
            </a:xfrm>
          </p:grpSpPr>
          <p:sp>
            <p:nvSpPr>
              <p:cNvPr id="649" name="Cube 612"/>
              <p:cNvSpPr/>
              <p:nvPr/>
            </p:nvSpPr>
            <p:spPr>
              <a:xfrm rot="10800000">
                <a:off x="3746880" y="185076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0" name="Cube 613"/>
              <p:cNvSpPr/>
              <p:nvPr/>
            </p:nvSpPr>
            <p:spPr>
              <a:xfrm>
                <a:off x="3746160" y="18511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51" name="Group 609"/>
            <p:cNvGrpSpPr/>
            <p:nvPr/>
          </p:nvGrpSpPr>
          <p:grpSpPr>
            <a:xfrm>
              <a:off x="3936240" y="1851120"/>
              <a:ext cx="252000" cy="252000"/>
              <a:chOff x="3936240" y="1851120"/>
              <a:chExt cx="252000" cy="252000"/>
            </a:xfrm>
          </p:grpSpPr>
          <p:sp>
            <p:nvSpPr>
              <p:cNvPr id="652" name="Cube 610"/>
              <p:cNvSpPr/>
              <p:nvPr/>
            </p:nvSpPr>
            <p:spPr>
              <a:xfrm rot="10800000">
                <a:off x="3936960" y="185112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3" name="Cube 611"/>
              <p:cNvSpPr/>
              <p:nvPr/>
            </p:nvSpPr>
            <p:spPr>
              <a:xfrm>
                <a:off x="3936240" y="185148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54" name="Group 643"/>
            <p:cNvGrpSpPr/>
            <p:nvPr/>
          </p:nvGrpSpPr>
          <p:grpSpPr>
            <a:xfrm>
              <a:off x="1033200" y="1911600"/>
              <a:ext cx="252000" cy="252000"/>
              <a:chOff x="1033200" y="1911600"/>
              <a:chExt cx="252000" cy="252000"/>
            </a:xfrm>
          </p:grpSpPr>
          <p:sp>
            <p:nvSpPr>
              <p:cNvPr id="655" name="Cube 689"/>
              <p:cNvSpPr/>
              <p:nvPr/>
            </p:nvSpPr>
            <p:spPr>
              <a:xfrm rot="10800000">
                <a:off x="1033560" y="1911600"/>
                <a:ext cx="25164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6" name="Cube 690"/>
              <p:cNvSpPr/>
              <p:nvPr/>
            </p:nvSpPr>
            <p:spPr>
              <a:xfrm>
                <a:off x="1033200" y="191196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57" name="Group 644"/>
            <p:cNvGrpSpPr/>
            <p:nvPr/>
          </p:nvGrpSpPr>
          <p:grpSpPr>
            <a:xfrm>
              <a:off x="1223280" y="1911960"/>
              <a:ext cx="252000" cy="252000"/>
              <a:chOff x="1223280" y="1911960"/>
              <a:chExt cx="252000" cy="252000"/>
            </a:xfrm>
          </p:grpSpPr>
          <p:sp>
            <p:nvSpPr>
              <p:cNvPr id="658" name="Cube 687"/>
              <p:cNvSpPr/>
              <p:nvPr/>
            </p:nvSpPr>
            <p:spPr>
              <a:xfrm rot="10800000">
                <a:off x="1223640" y="191196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9" name="Cube 688"/>
              <p:cNvSpPr/>
              <p:nvPr/>
            </p:nvSpPr>
            <p:spPr>
              <a:xfrm>
                <a:off x="1223280" y="191232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60" name="Group 645"/>
            <p:cNvGrpSpPr/>
            <p:nvPr/>
          </p:nvGrpSpPr>
          <p:grpSpPr>
            <a:xfrm>
              <a:off x="1411560" y="1911600"/>
              <a:ext cx="252000" cy="252000"/>
              <a:chOff x="1411560" y="1911600"/>
              <a:chExt cx="252000" cy="252000"/>
            </a:xfrm>
          </p:grpSpPr>
          <p:sp>
            <p:nvSpPr>
              <p:cNvPr id="661" name="Cube 685"/>
              <p:cNvSpPr/>
              <p:nvPr/>
            </p:nvSpPr>
            <p:spPr>
              <a:xfrm rot="10800000">
                <a:off x="1411920" y="1911600"/>
                <a:ext cx="25164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2" name="Cube 686"/>
              <p:cNvSpPr/>
              <p:nvPr/>
            </p:nvSpPr>
            <p:spPr>
              <a:xfrm>
                <a:off x="1411560" y="19119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63" name="Group 646"/>
            <p:cNvGrpSpPr/>
            <p:nvPr/>
          </p:nvGrpSpPr>
          <p:grpSpPr>
            <a:xfrm>
              <a:off x="1601640" y="1911960"/>
              <a:ext cx="252000" cy="252000"/>
              <a:chOff x="1601640" y="1911960"/>
              <a:chExt cx="252000" cy="252000"/>
            </a:xfrm>
          </p:grpSpPr>
          <p:sp>
            <p:nvSpPr>
              <p:cNvPr id="664" name="Cube 683"/>
              <p:cNvSpPr/>
              <p:nvPr/>
            </p:nvSpPr>
            <p:spPr>
              <a:xfrm rot="10800000">
                <a:off x="1602000" y="191196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5" name="Cube 684"/>
              <p:cNvSpPr/>
              <p:nvPr/>
            </p:nvSpPr>
            <p:spPr>
              <a:xfrm>
                <a:off x="1601640" y="19123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66" name="Group 647"/>
            <p:cNvGrpSpPr/>
            <p:nvPr/>
          </p:nvGrpSpPr>
          <p:grpSpPr>
            <a:xfrm>
              <a:off x="1789920" y="1911600"/>
              <a:ext cx="252000" cy="252000"/>
              <a:chOff x="1789920" y="1911600"/>
              <a:chExt cx="252000" cy="252000"/>
            </a:xfrm>
          </p:grpSpPr>
          <p:sp>
            <p:nvSpPr>
              <p:cNvPr id="667" name="Cube 681"/>
              <p:cNvSpPr/>
              <p:nvPr/>
            </p:nvSpPr>
            <p:spPr>
              <a:xfrm rot="10800000">
                <a:off x="1790280" y="1911600"/>
                <a:ext cx="25164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8" name="Cube 682"/>
              <p:cNvSpPr/>
              <p:nvPr/>
            </p:nvSpPr>
            <p:spPr>
              <a:xfrm>
                <a:off x="1789920" y="19119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69" name="Group 648"/>
            <p:cNvGrpSpPr/>
            <p:nvPr/>
          </p:nvGrpSpPr>
          <p:grpSpPr>
            <a:xfrm>
              <a:off x="1980000" y="1911960"/>
              <a:ext cx="252000" cy="252000"/>
              <a:chOff x="1980000" y="1911960"/>
              <a:chExt cx="252000" cy="252000"/>
            </a:xfrm>
          </p:grpSpPr>
          <p:sp>
            <p:nvSpPr>
              <p:cNvPr id="670" name="Cube 679"/>
              <p:cNvSpPr/>
              <p:nvPr/>
            </p:nvSpPr>
            <p:spPr>
              <a:xfrm rot="10800000">
                <a:off x="1980720" y="191196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1" name="Cube 680"/>
              <p:cNvSpPr/>
              <p:nvPr/>
            </p:nvSpPr>
            <p:spPr>
              <a:xfrm>
                <a:off x="1980000" y="19123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72" name="Group 649"/>
            <p:cNvGrpSpPr/>
            <p:nvPr/>
          </p:nvGrpSpPr>
          <p:grpSpPr>
            <a:xfrm>
              <a:off x="2168280" y="1911600"/>
              <a:ext cx="252000" cy="252000"/>
              <a:chOff x="2168280" y="1911600"/>
              <a:chExt cx="252000" cy="252000"/>
            </a:xfrm>
          </p:grpSpPr>
          <p:sp>
            <p:nvSpPr>
              <p:cNvPr id="673" name="Cube 677"/>
              <p:cNvSpPr/>
              <p:nvPr/>
            </p:nvSpPr>
            <p:spPr>
              <a:xfrm rot="10800000">
                <a:off x="2168640" y="1911600"/>
                <a:ext cx="25164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4" name="Cube 678"/>
              <p:cNvSpPr/>
              <p:nvPr/>
            </p:nvSpPr>
            <p:spPr>
              <a:xfrm>
                <a:off x="2168280" y="19119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75" name="Group 650"/>
            <p:cNvGrpSpPr/>
            <p:nvPr/>
          </p:nvGrpSpPr>
          <p:grpSpPr>
            <a:xfrm>
              <a:off x="2358360" y="1911960"/>
              <a:ext cx="252000" cy="252000"/>
              <a:chOff x="2358360" y="1911960"/>
              <a:chExt cx="252000" cy="252000"/>
            </a:xfrm>
          </p:grpSpPr>
          <p:sp>
            <p:nvSpPr>
              <p:cNvPr id="676" name="Cube 675"/>
              <p:cNvSpPr/>
              <p:nvPr/>
            </p:nvSpPr>
            <p:spPr>
              <a:xfrm rot="10800000">
                <a:off x="2358720" y="191196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7" name="Cube 676"/>
              <p:cNvSpPr/>
              <p:nvPr/>
            </p:nvSpPr>
            <p:spPr>
              <a:xfrm>
                <a:off x="2358360" y="19123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78" name="Group 651"/>
            <p:cNvGrpSpPr/>
            <p:nvPr/>
          </p:nvGrpSpPr>
          <p:grpSpPr>
            <a:xfrm>
              <a:off x="2546640" y="1911600"/>
              <a:ext cx="252000" cy="252000"/>
              <a:chOff x="2546640" y="1911600"/>
              <a:chExt cx="252000" cy="252000"/>
            </a:xfrm>
          </p:grpSpPr>
          <p:sp>
            <p:nvSpPr>
              <p:cNvPr id="679" name="Cube 673"/>
              <p:cNvSpPr/>
              <p:nvPr/>
            </p:nvSpPr>
            <p:spPr>
              <a:xfrm rot="10800000">
                <a:off x="2547360" y="1911600"/>
                <a:ext cx="25128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0" name="Cube 674"/>
              <p:cNvSpPr/>
              <p:nvPr/>
            </p:nvSpPr>
            <p:spPr>
              <a:xfrm>
                <a:off x="2546640" y="19119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81" name="Group 652"/>
            <p:cNvGrpSpPr/>
            <p:nvPr/>
          </p:nvGrpSpPr>
          <p:grpSpPr>
            <a:xfrm>
              <a:off x="2736720" y="1911960"/>
              <a:ext cx="252000" cy="252000"/>
              <a:chOff x="2736720" y="1911960"/>
              <a:chExt cx="252000" cy="252000"/>
            </a:xfrm>
          </p:grpSpPr>
          <p:sp>
            <p:nvSpPr>
              <p:cNvPr id="682" name="Cube 671"/>
              <p:cNvSpPr/>
              <p:nvPr/>
            </p:nvSpPr>
            <p:spPr>
              <a:xfrm rot="10800000">
                <a:off x="2737440" y="191196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3" name="Cube 672"/>
              <p:cNvSpPr/>
              <p:nvPr/>
            </p:nvSpPr>
            <p:spPr>
              <a:xfrm>
                <a:off x="2736720" y="19123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84" name="Group 653"/>
            <p:cNvGrpSpPr/>
            <p:nvPr/>
          </p:nvGrpSpPr>
          <p:grpSpPr>
            <a:xfrm>
              <a:off x="2925360" y="1911600"/>
              <a:ext cx="252000" cy="252000"/>
              <a:chOff x="2925360" y="1911600"/>
              <a:chExt cx="252000" cy="252000"/>
            </a:xfrm>
          </p:grpSpPr>
          <p:sp>
            <p:nvSpPr>
              <p:cNvPr id="685" name="Cube 669"/>
              <p:cNvSpPr/>
              <p:nvPr/>
            </p:nvSpPr>
            <p:spPr>
              <a:xfrm rot="10800000">
                <a:off x="2925720" y="1911600"/>
                <a:ext cx="25164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6" name="Cube 670"/>
              <p:cNvSpPr/>
              <p:nvPr/>
            </p:nvSpPr>
            <p:spPr>
              <a:xfrm>
                <a:off x="2925360" y="191196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87" name="Group 654"/>
            <p:cNvGrpSpPr/>
            <p:nvPr/>
          </p:nvGrpSpPr>
          <p:grpSpPr>
            <a:xfrm>
              <a:off x="3115440" y="1911960"/>
              <a:ext cx="252000" cy="252000"/>
              <a:chOff x="3115440" y="1911960"/>
              <a:chExt cx="252000" cy="252000"/>
            </a:xfrm>
          </p:grpSpPr>
          <p:sp>
            <p:nvSpPr>
              <p:cNvPr id="688" name="Cube 667"/>
              <p:cNvSpPr/>
              <p:nvPr/>
            </p:nvSpPr>
            <p:spPr>
              <a:xfrm rot="10800000">
                <a:off x="3115800" y="191196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9" name="Cube 668"/>
              <p:cNvSpPr/>
              <p:nvPr/>
            </p:nvSpPr>
            <p:spPr>
              <a:xfrm>
                <a:off x="3115440" y="191232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90" name="Group 655"/>
            <p:cNvGrpSpPr/>
            <p:nvPr/>
          </p:nvGrpSpPr>
          <p:grpSpPr>
            <a:xfrm>
              <a:off x="3303720" y="1911600"/>
              <a:ext cx="252000" cy="252000"/>
              <a:chOff x="3303720" y="1911600"/>
              <a:chExt cx="252000" cy="252000"/>
            </a:xfrm>
          </p:grpSpPr>
          <p:sp>
            <p:nvSpPr>
              <p:cNvPr id="691" name="Cube 665"/>
              <p:cNvSpPr/>
              <p:nvPr/>
            </p:nvSpPr>
            <p:spPr>
              <a:xfrm rot="10800000">
                <a:off x="3304080" y="1911600"/>
                <a:ext cx="25164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2" name="Cube 666"/>
              <p:cNvSpPr/>
              <p:nvPr/>
            </p:nvSpPr>
            <p:spPr>
              <a:xfrm>
                <a:off x="3303720" y="191196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93" name="Group 656"/>
            <p:cNvGrpSpPr/>
            <p:nvPr/>
          </p:nvGrpSpPr>
          <p:grpSpPr>
            <a:xfrm>
              <a:off x="3493800" y="1911960"/>
              <a:ext cx="252000" cy="252000"/>
              <a:chOff x="3493800" y="1911960"/>
              <a:chExt cx="252000" cy="252000"/>
            </a:xfrm>
          </p:grpSpPr>
          <p:sp>
            <p:nvSpPr>
              <p:cNvPr id="694" name="Cube 663"/>
              <p:cNvSpPr/>
              <p:nvPr/>
            </p:nvSpPr>
            <p:spPr>
              <a:xfrm rot="10800000">
                <a:off x="3494160" y="191196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5" name="Cube 664"/>
              <p:cNvSpPr/>
              <p:nvPr/>
            </p:nvSpPr>
            <p:spPr>
              <a:xfrm>
                <a:off x="3493800" y="191232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96" name="Group 657"/>
            <p:cNvGrpSpPr/>
            <p:nvPr/>
          </p:nvGrpSpPr>
          <p:grpSpPr>
            <a:xfrm>
              <a:off x="3682080" y="1911600"/>
              <a:ext cx="252000" cy="252000"/>
              <a:chOff x="3682080" y="1911600"/>
              <a:chExt cx="252000" cy="252000"/>
            </a:xfrm>
          </p:grpSpPr>
          <p:sp>
            <p:nvSpPr>
              <p:cNvPr id="697" name="Cube 661"/>
              <p:cNvSpPr/>
              <p:nvPr/>
            </p:nvSpPr>
            <p:spPr>
              <a:xfrm rot="10800000">
                <a:off x="3682440" y="1911600"/>
                <a:ext cx="25164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8" name="Cube 662"/>
              <p:cNvSpPr/>
              <p:nvPr/>
            </p:nvSpPr>
            <p:spPr>
              <a:xfrm>
                <a:off x="3682080" y="19119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99" name="Group 658"/>
            <p:cNvGrpSpPr/>
            <p:nvPr/>
          </p:nvGrpSpPr>
          <p:grpSpPr>
            <a:xfrm>
              <a:off x="3872160" y="1911960"/>
              <a:ext cx="252000" cy="252000"/>
              <a:chOff x="3872160" y="1911960"/>
              <a:chExt cx="252000" cy="252000"/>
            </a:xfrm>
          </p:grpSpPr>
          <p:sp>
            <p:nvSpPr>
              <p:cNvPr id="700" name="Cube 659"/>
              <p:cNvSpPr/>
              <p:nvPr/>
            </p:nvSpPr>
            <p:spPr>
              <a:xfrm rot="10800000">
                <a:off x="3872880" y="191196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1" name="Cube 660"/>
              <p:cNvSpPr/>
              <p:nvPr/>
            </p:nvSpPr>
            <p:spPr>
              <a:xfrm>
                <a:off x="3872160" y="19123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02" name="Group 692"/>
            <p:cNvGrpSpPr/>
            <p:nvPr/>
          </p:nvGrpSpPr>
          <p:grpSpPr>
            <a:xfrm>
              <a:off x="972000" y="1973880"/>
              <a:ext cx="251640" cy="252000"/>
              <a:chOff x="972000" y="1973880"/>
              <a:chExt cx="251640" cy="252000"/>
            </a:xfrm>
          </p:grpSpPr>
          <p:sp>
            <p:nvSpPr>
              <p:cNvPr id="703" name="Cube 738"/>
              <p:cNvSpPr/>
              <p:nvPr/>
            </p:nvSpPr>
            <p:spPr>
              <a:xfrm rot="10800000">
                <a:off x="972360" y="1973880"/>
                <a:ext cx="25128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4" name="Cube 739"/>
              <p:cNvSpPr/>
              <p:nvPr/>
            </p:nvSpPr>
            <p:spPr>
              <a:xfrm>
                <a:off x="972000" y="197424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05" name="Group 693"/>
            <p:cNvGrpSpPr/>
            <p:nvPr/>
          </p:nvGrpSpPr>
          <p:grpSpPr>
            <a:xfrm>
              <a:off x="1162080" y="1974240"/>
              <a:ext cx="251640" cy="252000"/>
              <a:chOff x="1162080" y="1974240"/>
              <a:chExt cx="251640" cy="252000"/>
            </a:xfrm>
          </p:grpSpPr>
          <p:sp>
            <p:nvSpPr>
              <p:cNvPr id="706" name="Cube 736"/>
              <p:cNvSpPr/>
              <p:nvPr/>
            </p:nvSpPr>
            <p:spPr>
              <a:xfrm rot="10800000">
                <a:off x="1162440" y="197424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7" name="Cube 737"/>
              <p:cNvSpPr/>
              <p:nvPr/>
            </p:nvSpPr>
            <p:spPr>
              <a:xfrm>
                <a:off x="1162080" y="197460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08" name="Group 694"/>
            <p:cNvGrpSpPr/>
            <p:nvPr/>
          </p:nvGrpSpPr>
          <p:grpSpPr>
            <a:xfrm>
              <a:off x="1350000" y="1973880"/>
              <a:ext cx="252360" cy="252000"/>
              <a:chOff x="1350000" y="1973880"/>
              <a:chExt cx="252360" cy="252000"/>
            </a:xfrm>
          </p:grpSpPr>
          <p:sp>
            <p:nvSpPr>
              <p:cNvPr id="709" name="Cube 734"/>
              <p:cNvSpPr/>
              <p:nvPr/>
            </p:nvSpPr>
            <p:spPr>
              <a:xfrm rot="10800000">
                <a:off x="1350720" y="1973880"/>
                <a:ext cx="25164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0" name="Cube 735"/>
              <p:cNvSpPr/>
              <p:nvPr/>
            </p:nvSpPr>
            <p:spPr>
              <a:xfrm>
                <a:off x="1350000" y="197424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11" name="Group 695"/>
            <p:cNvGrpSpPr/>
            <p:nvPr/>
          </p:nvGrpSpPr>
          <p:grpSpPr>
            <a:xfrm>
              <a:off x="1540440" y="1974240"/>
              <a:ext cx="252000" cy="252000"/>
              <a:chOff x="1540440" y="1974240"/>
              <a:chExt cx="252000" cy="252000"/>
            </a:xfrm>
          </p:grpSpPr>
          <p:sp>
            <p:nvSpPr>
              <p:cNvPr id="712" name="Cube 732"/>
              <p:cNvSpPr/>
              <p:nvPr/>
            </p:nvSpPr>
            <p:spPr>
              <a:xfrm rot="10800000">
                <a:off x="1540800" y="19742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3" name="Cube 733"/>
              <p:cNvSpPr/>
              <p:nvPr/>
            </p:nvSpPr>
            <p:spPr>
              <a:xfrm>
                <a:off x="1540440" y="197460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14" name="Group 696"/>
            <p:cNvGrpSpPr/>
            <p:nvPr/>
          </p:nvGrpSpPr>
          <p:grpSpPr>
            <a:xfrm>
              <a:off x="1728720" y="1973880"/>
              <a:ext cx="251640" cy="252000"/>
              <a:chOff x="1728720" y="1973880"/>
              <a:chExt cx="251640" cy="252000"/>
            </a:xfrm>
          </p:grpSpPr>
          <p:sp>
            <p:nvSpPr>
              <p:cNvPr id="715" name="Cube 730"/>
              <p:cNvSpPr/>
              <p:nvPr/>
            </p:nvSpPr>
            <p:spPr>
              <a:xfrm rot="10800000">
                <a:off x="1729080" y="1973880"/>
                <a:ext cx="25128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6" name="Cube 731"/>
              <p:cNvSpPr/>
              <p:nvPr/>
            </p:nvSpPr>
            <p:spPr>
              <a:xfrm>
                <a:off x="1728720" y="197424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17" name="Group 697"/>
            <p:cNvGrpSpPr/>
            <p:nvPr/>
          </p:nvGrpSpPr>
          <p:grpSpPr>
            <a:xfrm>
              <a:off x="1918800" y="1974240"/>
              <a:ext cx="252000" cy="252000"/>
              <a:chOff x="1918800" y="1974240"/>
              <a:chExt cx="252000" cy="252000"/>
            </a:xfrm>
          </p:grpSpPr>
          <p:sp>
            <p:nvSpPr>
              <p:cNvPr id="718" name="Cube 728"/>
              <p:cNvSpPr/>
              <p:nvPr/>
            </p:nvSpPr>
            <p:spPr>
              <a:xfrm rot="10800000">
                <a:off x="1919160" y="19742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9" name="Cube 729"/>
              <p:cNvSpPr/>
              <p:nvPr/>
            </p:nvSpPr>
            <p:spPr>
              <a:xfrm>
                <a:off x="1918800" y="197460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20" name="Group 698"/>
            <p:cNvGrpSpPr/>
            <p:nvPr/>
          </p:nvGrpSpPr>
          <p:grpSpPr>
            <a:xfrm>
              <a:off x="2107080" y="1973880"/>
              <a:ext cx="252000" cy="252000"/>
              <a:chOff x="2107080" y="1973880"/>
              <a:chExt cx="252000" cy="252000"/>
            </a:xfrm>
          </p:grpSpPr>
          <p:sp>
            <p:nvSpPr>
              <p:cNvPr id="721" name="Cube 726"/>
              <p:cNvSpPr/>
              <p:nvPr/>
            </p:nvSpPr>
            <p:spPr>
              <a:xfrm rot="10800000">
                <a:off x="2107440" y="1973880"/>
                <a:ext cx="25164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2" name="Cube 727"/>
              <p:cNvSpPr/>
              <p:nvPr/>
            </p:nvSpPr>
            <p:spPr>
              <a:xfrm>
                <a:off x="2107080" y="197424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23" name="Group 699"/>
            <p:cNvGrpSpPr/>
            <p:nvPr/>
          </p:nvGrpSpPr>
          <p:grpSpPr>
            <a:xfrm>
              <a:off x="2297160" y="1974240"/>
              <a:ext cx="252000" cy="252000"/>
              <a:chOff x="2297160" y="1974240"/>
              <a:chExt cx="252000" cy="252000"/>
            </a:xfrm>
          </p:grpSpPr>
          <p:sp>
            <p:nvSpPr>
              <p:cNvPr id="724" name="Cube 724"/>
              <p:cNvSpPr/>
              <p:nvPr/>
            </p:nvSpPr>
            <p:spPr>
              <a:xfrm rot="10800000">
                <a:off x="2297520" y="19742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5" name="Cube 725"/>
              <p:cNvSpPr/>
              <p:nvPr/>
            </p:nvSpPr>
            <p:spPr>
              <a:xfrm>
                <a:off x="2297160" y="197460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26" name="Group 700"/>
            <p:cNvGrpSpPr/>
            <p:nvPr/>
          </p:nvGrpSpPr>
          <p:grpSpPr>
            <a:xfrm>
              <a:off x="2485440" y="1973880"/>
              <a:ext cx="252000" cy="252000"/>
              <a:chOff x="2485440" y="1973880"/>
              <a:chExt cx="252000" cy="252000"/>
            </a:xfrm>
          </p:grpSpPr>
          <p:sp>
            <p:nvSpPr>
              <p:cNvPr id="727" name="Cube 722"/>
              <p:cNvSpPr/>
              <p:nvPr/>
            </p:nvSpPr>
            <p:spPr>
              <a:xfrm rot="10800000">
                <a:off x="2486160" y="1973880"/>
                <a:ext cx="25128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8" name="Cube 723"/>
              <p:cNvSpPr/>
              <p:nvPr/>
            </p:nvSpPr>
            <p:spPr>
              <a:xfrm>
                <a:off x="2485440" y="197424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29" name="Group 701"/>
            <p:cNvGrpSpPr/>
            <p:nvPr/>
          </p:nvGrpSpPr>
          <p:grpSpPr>
            <a:xfrm>
              <a:off x="2675520" y="1974240"/>
              <a:ext cx="252000" cy="252000"/>
              <a:chOff x="2675520" y="1974240"/>
              <a:chExt cx="252000" cy="252000"/>
            </a:xfrm>
          </p:grpSpPr>
          <p:sp>
            <p:nvSpPr>
              <p:cNvPr id="730" name="Cube 720"/>
              <p:cNvSpPr/>
              <p:nvPr/>
            </p:nvSpPr>
            <p:spPr>
              <a:xfrm rot="10800000">
                <a:off x="2676240" y="197424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1" name="Cube 721"/>
              <p:cNvSpPr/>
              <p:nvPr/>
            </p:nvSpPr>
            <p:spPr>
              <a:xfrm>
                <a:off x="2675520" y="197460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32" name="Group 702"/>
            <p:cNvGrpSpPr/>
            <p:nvPr/>
          </p:nvGrpSpPr>
          <p:grpSpPr>
            <a:xfrm>
              <a:off x="2864160" y="1973880"/>
              <a:ext cx="251640" cy="252000"/>
              <a:chOff x="2864160" y="1973880"/>
              <a:chExt cx="251640" cy="252000"/>
            </a:xfrm>
          </p:grpSpPr>
          <p:sp>
            <p:nvSpPr>
              <p:cNvPr id="733" name="Cube 718"/>
              <p:cNvSpPr/>
              <p:nvPr/>
            </p:nvSpPr>
            <p:spPr>
              <a:xfrm rot="10800000">
                <a:off x="2864520" y="1973880"/>
                <a:ext cx="25128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4" name="Cube 719"/>
              <p:cNvSpPr/>
              <p:nvPr/>
            </p:nvSpPr>
            <p:spPr>
              <a:xfrm>
                <a:off x="2864160" y="197424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35" name="Group 703"/>
            <p:cNvGrpSpPr/>
            <p:nvPr/>
          </p:nvGrpSpPr>
          <p:grpSpPr>
            <a:xfrm>
              <a:off x="3054240" y="1974240"/>
              <a:ext cx="251640" cy="252000"/>
              <a:chOff x="3054240" y="1974240"/>
              <a:chExt cx="251640" cy="252000"/>
            </a:xfrm>
          </p:grpSpPr>
          <p:sp>
            <p:nvSpPr>
              <p:cNvPr id="736" name="Cube 716"/>
              <p:cNvSpPr/>
              <p:nvPr/>
            </p:nvSpPr>
            <p:spPr>
              <a:xfrm rot="10800000">
                <a:off x="3054600" y="197424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7" name="Cube 717"/>
              <p:cNvSpPr/>
              <p:nvPr/>
            </p:nvSpPr>
            <p:spPr>
              <a:xfrm>
                <a:off x="3054240" y="197460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38" name="Group 704"/>
            <p:cNvGrpSpPr/>
            <p:nvPr/>
          </p:nvGrpSpPr>
          <p:grpSpPr>
            <a:xfrm>
              <a:off x="3242160" y="1973880"/>
              <a:ext cx="252360" cy="252000"/>
              <a:chOff x="3242160" y="1973880"/>
              <a:chExt cx="252360" cy="252000"/>
            </a:xfrm>
          </p:grpSpPr>
          <p:sp>
            <p:nvSpPr>
              <p:cNvPr id="739" name="Cube 714"/>
              <p:cNvSpPr/>
              <p:nvPr/>
            </p:nvSpPr>
            <p:spPr>
              <a:xfrm rot="10800000">
                <a:off x="3242880" y="1973880"/>
                <a:ext cx="25164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0" name="Cube 715"/>
              <p:cNvSpPr/>
              <p:nvPr/>
            </p:nvSpPr>
            <p:spPr>
              <a:xfrm>
                <a:off x="3242160" y="197424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41" name="Group 705"/>
            <p:cNvGrpSpPr/>
            <p:nvPr/>
          </p:nvGrpSpPr>
          <p:grpSpPr>
            <a:xfrm>
              <a:off x="3432600" y="1974240"/>
              <a:ext cx="252000" cy="252000"/>
              <a:chOff x="3432600" y="1974240"/>
              <a:chExt cx="252000" cy="252000"/>
            </a:xfrm>
          </p:grpSpPr>
          <p:sp>
            <p:nvSpPr>
              <p:cNvPr id="742" name="Cube 712"/>
              <p:cNvSpPr/>
              <p:nvPr/>
            </p:nvSpPr>
            <p:spPr>
              <a:xfrm rot="10800000">
                <a:off x="3432960" y="19742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3" name="Cube 713"/>
              <p:cNvSpPr/>
              <p:nvPr/>
            </p:nvSpPr>
            <p:spPr>
              <a:xfrm>
                <a:off x="3432600" y="197460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44" name="Group 706"/>
            <p:cNvGrpSpPr/>
            <p:nvPr/>
          </p:nvGrpSpPr>
          <p:grpSpPr>
            <a:xfrm>
              <a:off x="3620880" y="1973880"/>
              <a:ext cx="251640" cy="252000"/>
              <a:chOff x="3620880" y="1973880"/>
              <a:chExt cx="251640" cy="252000"/>
            </a:xfrm>
          </p:grpSpPr>
          <p:sp>
            <p:nvSpPr>
              <p:cNvPr id="745" name="Cube 710"/>
              <p:cNvSpPr/>
              <p:nvPr/>
            </p:nvSpPr>
            <p:spPr>
              <a:xfrm rot="10800000">
                <a:off x="3621240" y="1973880"/>
                <a:ext cx="251280" cy="25200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6" name="Cube 711"/>
              <p:cNvSpPr/>
              <p:nvPr/>
            </p:nvSpPr>
            <p:spPr>
              <a:xfrm>
                <a:off x="3620880" y="197424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47" name="Group 707"/>
            <p:cNvGrpSpPr/>
            <p:nvPr/>
          </p:nvGrpSpPr>
          <p:grpSpPr>
            <a:xfrm>
              <a:off x="3810960" y="1974240"/>
              <a:ext cx="252000" cy="252000"/>
              <a:chOff x="3810960" y="1974240"/>
              <a:chExt cx="252000" cy="252000"/>
            </a:xfrm>
          </p:grpSpPr>
          <p:sp>
            <p:nvSpPr>
              <p:cNvPr id="748" name="Cube 708"/>
              <p:cNvSpPr/>
              <p:nvPr/>
            </p:nvSpPr>
            <p:spPr>
              <a:xfrm rot="10800000">
                <a:off x="3811320" y="19742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9" name="Cube 709"/>
              <p:cNvSpPr/>
              <p:nvPr/>
            </p:nvSpPr>
            <p:spPr>
              <a:xfrm>
                <a:off x="3810960" y="197460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50" name="Group 741"/>
            <p:cNvGrpSpPr/>
            <p:nvPr/>
          </p:nvGrpSpPr>
          <p:grpSpPr>
            <a:xfrm>
              <a:off x="909360" y="2037240"/>
              <a:ext cx="252000" cy="252000"/>
              <a:chOff x="909360" y="2037240"/>
              <a:chExt cx="252000" cy="252000"/>
            </a:xfrm>
          </p:grpSpPr>
          <p:sp>
            <p:nvSpPr>
              <p:cNvPr id="751" name="Cube 787"/>
              <p:cNvSpPr/>
              <p:nvPr/>
            </p:nvSpPr>
            <p:spPr>
              <a:xfrm rot="10800000">
                <a:off x="910080" y="203724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2" name="Cube 788"/>
              <p:cNvSpPr/>
              <p:nvPr/>
            </p:nvSpPr>
            <p:spPr>
              <a:xfrm>
                <a:off x="909360" y="203760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53" name="Group 742"/>
            <p:cNvGrpSpPr/>
            <p:nvPr/>
          </p:nvGrpSpPr>
          <p:grpSpPr>
            <a:xfrm>
              <a:off x="1099440" y="2037600"/>
              <a:ext cx="252000" cy="252000"/>
              <a:chOff x="1099440" y="2037600"/>
              <a:chExt cx="252000" cy="252000"/>
            </a:xfrm>
          </p:grpSpPr>
          <p:sp>
            <p:nvSpPr>
              <p:cNvPr id="754" name="Cube 785"/>
              <p:cNvSpPr/>
              <p:nvPr/>
            </p:nvSpPr>
            <p:spPr>
              <a:xfrm rot="10800000">
                <a:off x="1100160" y="203760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5" name="Cube 786"/>
              <p:cNvSpPr/>
              <p:nvPr/>
            </p:nvSpPr>
            <p:spPr>
              <a:xfrm>
                <a:off x="1099440" y="20379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56" name="Group 743"/>
            <p:cNvGrpSpPr/>
            <p:nvPr/>
          </p:nvGrpSpPr>
          <p:grpSpPr>
            <a:xfrm>
              <a:off x="1287720" y="2037240"/>
              <a:ext cx="252000" cy="252000"/>
              <a:chOff x="1287720" y="2037240"/>
              <a:chExt cx="252000" cy="252000"/>
            </a:xfrm>
          </p:grpSpPr>
          <p:sp>
            <p:nvSpPr>
              <p:cNvPr id="757" name="Cube 783"/>
              <p:cNvSpPr/>
              <p:nvPr/>
            </p:nvSpPr>
            <p:spPr>
              <a:xfrm rot="10800000">
                <a:off x="1288080" y="20372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8" name="Cube 784"/>
              <p:cNvSpPr/>
              <p:nvPr/>
            </p:nvSpPr>
            <p:spPr>
              <a:xfrm>
                <a:off x="1287720" y="203760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59" name="Group 744"/>
            <p:cNvGrpSpPr/>
            <p:nvPr/>
          </p:nvGrpSpPr>
          <p:grpSpPr>
            <a:xfrm>
              <a:off x="1477800" y="2037600"/>
              <a:ext cx="252000" cy="252000"/>
              <a:chOff x="1477800" y="2037600"/>
              <a:chExt cx="252000" cy="252000"/>
            </a:xfrm>
          </p:grpSpPr>
          <p:sp>
            <p:nvSpPr>
              <p:cNvPr id="760" name="Cube 781"/>
              <p:cNvSpPr/>
              <p:nvPr/>
            </p:nvSpPr>
            <p:spPr>
              <a:xfrm rot="10800000">
                <a:off x="1478520" y="203760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1" name="Cube 782"/>
              <p:cNvSpPr/>
              <p:nvPr/>
            </p:nvSpPr>
            <p:spPr>
              <a:xfrm>
                <a:off x="1477800" y="20379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62" name="Group 745"/>
            <p:cNvGrpSpPr/>
            <p:nvPr/>
          </p:nvGrpSpPr>
          <p:grpSpPr>
            <a:xfrm>
              <a:off x="1666080" y="2037240"/>
              <a:ext cx="252360" cy="252000"/>
              <a:chOff x="1666080" y="2037240"/>
              <a:chExt cx="252360" cy="252000"/>
            </a:xfrm>
          </p:grpSpPr>
          <p:sp>
            <p:nvSpPr>
              <p:cNvPr id="763" name="Cube 779"/>
              <p:cNvSpPr/>
              <p:nvPr/>
            </p:nvSpPr>
            <p:spPr>
              <a:xfrm rot="10800000">
                <a:off x="1666800" y="20372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4" name="Cube 780"/>
              <p:cNvSpPr/>
              <p:nvPr/>
            </p:nvSpPr>
            <p:spPr>
              <a:xfrm>
                <a:off x="1666080" y="203760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65" name="Group 746"/>
            <p:cNvGrpSpPr/>
            <p:nvPr/>
          </p:nvGrpSpPr>
          <p:grpSpPr>
            <a:xfrm>
              <a:off x="1856520" y="2037600"/>
              <a:ext cx="252000" cy="252000"/>
              <a:chOff x="1856520" y="2037600"/>
              <a:chExt cx="252000" cy="252000"/>
            </a:xfrm>
          </p:grpSpPr>
          <p:sp>
            <p:nvSpPr>
              <p:cNvPr id="766" name="Cube 777"/>
              <p:cNvSpPr/>
              <p:nvPr/>
            </p:nvSpPr>
            <p:spPr>
              <a:xfrm rot="10800000">
                <a:off x="1856880" y="203760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7" name="Cube 778"/>
              <p:cNvSpPr/>
              <p:nvPr/>
            </p:nvSpPr>
            <p:spPr>
              <a:xfrm>
                <a:off x="1856520" y="203796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68" name="Group 747"/>
            <p:cNvGrpSpPr/>
            <p:nvPr/>
          </p:nvGrpSpPr>
          <p:grpSpPr>
            <a:xfrm>
              <a:off x="2044800" y="2037240"/>
              <a:ext cx="251640" cy="252000"/>
              <a:chOff x="2044800" y="2037240"/>
              <a:chExt cx="251640" cy="252000"/>
            </a:xfrm>
          </p:grpSpPr>
          <p:sp>
            <p:nvSpPr>
              <p:cNvPr id="769" name="Cube 775"/>
              <p:cNvSpPr/>
              <p:nvPr/>
            </p:nvSpPr>
            <p:spPr>
              <a:xfrm rot="10800000">
                <a:off x="2045160" y="203724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0" name="Cube 776"/>
              <p:cNvSpPr/>
              <p:nvPr/>
            </p:nvSpPr>
            <p:spPr>
              <a:xfrm>
                <a:off x="2044800" y="203760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71" name="Group 748"/>
            <p:cNvGrpSpPr/>
            <p:nvPr/>
          </p:nvGrpSpPr>
          <p:grpSpPr>
            <a:xfrm>
              <a:off x="2234520" y="2037600"/>
              <a:ext cx="252360" cy="252000"/>
              <a:chOff x="2234520" y="2037600"/>
              <a:chExt cx="252360" cy="252000"/>
            </a:xfrm>
          </p:grpSpPr>
          <p:sp>
            <p:nvSpPr>
              <p:cNvPr id="772" name="Cube 773"/>
              <p:cNvSpPr/>
              <p:nvPr/>
            </p:nvSpPr>
            <p:spPr>
              <a:xfrm rot="10800000">
                <a:off x="2235240" y="203760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3" name="Cube 774"/>
              <p:cNvSpPr/>
              <p:nvPr/>
            </p:nvSpPr>
            <p:spPr>
              <a:xfrm>
                <a:off x="2234520" y="20379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74" name="Group 749"/>
            <p:cNvGrpSpPr/>
            <p:nvPr/>
          </p:nvGrpSpPr>
          <p:grpSpPr>
            <a:xfrm>
              <a:off x="2423160" y="2037240"/>
              <a:ext cx="252000" cy="252000"/>
              <a:chOff x="2423160" y="2037240"/>
              <a:chExt cx="252000" cy="252000"/>
            </a:xfrm>
          </p:grpSpPr>
          <p:sp>
            <p:nvSpPr>
              <p:cNvPr id="775" name="Cube 771"/>
              <p:cNvSpPr/>
              <p:nvPr/>
            </p:nvSpPr>
            <p:spPr>
              <a:xfrm rot="10800000">
                <a:off x="2423520" y="20372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6" name="Cube 772"/>
              <p:cNvSpPr/>
              <p:nvPr/>
            </p:nvSpPr>
            <p:spPr>
              <a:xfrm>
                <a:off x="2423160" y="203760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77" name="Group 750"/>
            <p:cNvGrpSpPr/>
            <p:nvPr/>
          </p:nvGrpSpPr>
          <p:grpSpPr>
            <a:xfrm>
              <a:off x="2613240" y="2037600"/>
              <a:ext cx="252000" cy="252000"/>
              <a:chOff x="2613240" y="2037600"/>
              <a:chExt cx="252000" cy="252000"/>
            </a:xfrm>
          </p:grpSpPr>
          <p:sp>
            <p:nvSpPr>
              <p:cNvPr id="778" name="Cube 769"/>
              <p:cNvSpPr/>
              <p:nvPr/>
            </p:nvSpPr>
            <p:spPr>
              <a:xfrm rot="10800000">
                <a:off x="2613600" y="203760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9" name="Cube 770"/>
              <p:cNvSpPr/>
              <p:nvPr/>
            </p:nvSpPr>
            <p:spPr>
              <a:xfrm>
                <a:off x="2613240" y="203796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80" name="Group 751"/>
            <p:cNvGrpSpPr/>
            <p:nvPr/>
          </p:nvGrpSpPr>
          <p:grpSpPr>
            <a:xfrm>
              <a:off x="2801520" y="2037240"/>
              <a:ext cx="252000" cy="252000"/>
              <a:chOff x="2801520" y="2037240"/>
              <a:chExt cx="252000" cy="252000"/>
            </a:xfrm>
          </p:grpSpPr>
          <p:sp>
            <p:nvSpPr>
              <p:cNvPr id="781" name="Cube 767"/>
              <p:cNvSpPr/>
              <p:nvPr/>
            </p:nvSpPr>
            <p:spPr>
              <a:xfrm rot="10800000">
                <a:off x="2802240" y="203724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2" name="Cube 768"/>
              <p:cNvSpPr/>
              <p:nvPr/>
            </p:nvSpPr>
            <p:spPr>
              <a:xfrm>
                <a:off x="2801520" y="203760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83" name="Group 752"/>
            <p:cNvGrpSpPr/>
            <p:nvPr/>
          </p:nvGrpSpPr>
          <p:grpSpPr>
            <a:xfrm>
              <a:off x="2991600" y="2037600"/>
              <a:ext cx="252000" cy="252000"/>
              <a:chOff x="2991600" y="2037600"/>
              <a:chExt cx="252000" cy="252000"/>
            </a:xfrm>
          </p:grpSpPr>
          <p:sp>
            <p:nvSpPr>
              <p:cNvPr id="784" name="Cube 765"/>
              <p:cNvSpPr/>
              <p:nvPr/>
            </p:nvSpPr>
            <p:spPr>
              <a:xfrm rot="10800000">
                <a:off x="2991960" y="203760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5" name="Cube 766"/>
              <p:cNvSpPr/>
              <p:nvPr/>
            </p:nvSpPr>
            <p:spPr>
              <a:xfrm>
                <a:off x="2991600" y="20379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86" name="Group 753"/>
            <p:cNvGrpSpPr/>
            <p:nvPr/>
          </p:nvGrpSpPr>
          <p:grpSpPr>
            <a:xfrm>
              <a:off x="3179880" y="2037240"/>
              <a:ext cx="252000" cy="252000"/>
              <a:chOff x="3179880" y="2037240"/>
              <a:chExt cx="252000" cy="252000"/>
            </a:xfrm>
          </p:grpSpPr>
          <p:sp>
            <p:nvSpPr>
              <p:cNvPr id="787" name="Cube 763"/>
              <p:cNvSpPr/>
              <p:nvPr/>
            </p:nvSpPr>
            <p:spPr>
              <a:xfrm rot="10800000">
                <a:off x="3180240" y="20372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8" name="Cube 764"/>
              <p:cNvSpPr/>
              <p:nvPr/>
            </p:nvSpPr>
            <p:spPr>
              <a:xfrm>
                <a:off x="3179880" y="203760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89" name="Group 754"/>
            <p:cNvGrpSpPr/>
            <p:nvPr/>
          </p:nvGrpSpPr>
          <p:grpSpPr>
            <a:xfrm>
              <a:off x="3369960" y="2037600"/>
              <a:ext cx="252000" cy="252000"/>
              <a:chOff x="3369960" y="2037600"/>
              <a:chExt cx="252000" cy="252000"/>
            </a:xfrm>
          </p:grpSpPr>
          <p:sp>
            <p:nvSpPr>
              <p:cNvPr id="790" name="Cube 761"/>
              <p:cNvSpPr/>
              <p:nvPr/>
            </p:nvSpPr>
            <p:spPr>
              <a:xfrm rot="10800000">
                <a:off x="3370680" y="203760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1" name="Cube 762"/>
              <p:cNvSpPr/>
              <p:nvPr/>
            </p:nvSpPr>
            <p:spPr>
              <a:xfrm>
                <a:off x="3369960" y="20379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92" name="Group 755"/>
            <p:cNvGrpSpPr/>
            <p:nvPr/>
          </p:nvGrpSpPr>
          <p:grpSpPr>
            <a:xfrm>
              <a:off x="3558240" y="2037240"/>
              <a:ext cx="252360" cy="252000"/>
              <a:chOff x="3558240" y="2037240"/>
              <a:chExt cx="252360" cy="252000"/>
            </a:xfrm>
          </p:grpSpPr>
          <p:sp>
            <p:nvSpPr>
              <p:cNvPr id="793" name="Cube 759"/>
              <p:cNvSpPr/>
              <p:nvPr/>
            </p:nvSpPr>
            <p:spPr>
              <a:xfrm rot="10800000">
                <a:off x="3558960" y="20372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4" name="Cube 760"/>
              <p:cNvSpPr/>
              <p:nvPr/>
            </p:nvSpPr>
            <p:spPr>
              <a:xfrm>
                <a:off x="3558240" y="203760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95" name="Group 756"/>
            <p:cNvGrpSpPr/>
            <p:nvPr/>
          </p:nvGrpSpPr>
          <p:grpSpPr>
            <a:xfrm>
              <a:off x="3748680" y="2037600"/>
              <a:ext cx="251640" cy="252000"/>
              <a:chOff x="3748680" y="2037600"/>
              <a:chExt cx="251640" cy="252000"/>
            </a:xfrm>
          </p:grpSpPr>
          <p:sp>
            <p:nvSpPr>
              <p:cNvPr id="796" name="Cube 757"/>
              <p:cNvSpPr/>
              <p:nvPr/>
            </p:nvSpPr>
            <p:spPr>
              <a:xfrm rot="10800000">
                <a:off x="3749040" y="203760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7" name="Cube 758"/>
              <p:cNvSpPr/>
              <p:nvPr/>
            </p:nvSpPr>
            <p:spPr>
              <a:xfrm>
                <a:off x="3748680" y="203796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98" name="Group 790"/>
            <p:cNvGrpSpPr/>
            <p:nvPr/>
          </p:nvGrpSpPr>
          <p:grpSpPr>
            <a:xfrm>
              <a:off x="848160" y="2099520"/>
              <a:ext cx="252000" cy="252000"/>
              <a:chOff x="848160" y="2099520"/>
              <a:chExt cx="252000" cy="252000"/>
            </a:xfrm>
          </p:grpSpPr>
          <p:sp>
            <p:nvSpPr>
              <p:cNvPr id="799" name="Cube 836"/>
              <p:cNvSpPr/>
              <p:nvPr/>
            </p:nvSpPr>
            <p:spPr>
              <a:xfrm rot="10800000">
                <a:off x="848520" y="209952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0" name="Cube 837"/>
              <p:cNvSpPr/>
              <p:nvPr/>
            </p:nvSpPr>
            <p:spPr>
              <a:xfrm>
                <a:off x="848160" y="209988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01" name="Group 791"/>
            <p:cNvGrpSpPr/>
            <p:nvPr/>
          </p:nvGrpSpPr>
          <p:grpSpPr>
            <a:xfrm>
              <a:off x="1038240" y="2099880"/>
              <a:ext cx="252000" cy="252000"/>
              <a:chOff x="1038240" y="2099880"/>
              <a:chExt cx="252000" cy="252000"/>
            </a:xfrm>
          </p:grpSpPr>
          <p:sp>
            <p:nvSpPr>
              <p:cNvPr id="802" name="Cube 834"/>
              <p:cNvSpPr/>
              <p:nvPr/>
            </p:nvSpPr>
            <p:spPr>
              <a:xfrm rot="10800000">
                <a:off x="1038600" y="209988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3" name="Cube 835"/>
              <p:cNvSpPr/>
              <p:nvPr/>
            </p:nvSpPr>
            <p:spPr>
              <a:xfrm>
                <a:off x="1038240" y="210024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04" name="Group 792"/>
            <p:cNvGrpSpPr/>
            <p:nvPr/>
          </p:nvGrpSpPr>
          <p:grpSpPr>
            <a:xfrm>
              <a:off x="1226520" y="2099520"/>
              <a:ext cx="252000" cy="252000"/>
              <a:chOff x="1226520" y="2099520"/>
              <a:chExt cx="252000" cy="252000"/>
            </a:xfrm>
          </p:grpSpPr>
          <p:sp>
            <p:nvSpPr>
              <p:cNvPr id="805" name="Cube 832"/>
              <p:cNvSpPr/>
              <p:nvPr/>
            </p:nvSpPr>
            <p:spPr>
              <a:xfrm rot="10800000">
                <a:off x="1226880" y="209952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6" name="Cube 833"/>
              <p:cNvSpPr/>
              <p:nvPr/>
            </p:nvSpPr>
            <p:spPr>
              <a:xfrm>
                <a:off x="1226520" y="209988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07" name="Group 793"/>
            <p:cNvGrpSpPr/>
            <p:nvPr/>
          </p:nvGrpSpPr>
          <p:grpSpPr>
            <a:xfrm>
              <a:off x="1416600" y="2099880"/>
              <a:ext cx="252000" cy="252000"/>
              <a:chOff x="1416600" y="2099880"/>
              <a:chExt cx="252000" cy="252000"/>
            </a:xfrm>
          </p:grpSpPr>
          <p:sp>
            <p:nvSpPr>
              <p:cNvPr id="808" name="Cube 830"/>
              <p:cNvSpPr/>
              <p:nvPr/>
            </p:nvSpPr>
            <p:spPr>
              <a:xfrm rot="10800000">
                <a:off x="1417320" y="209988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9" name="Cube 831"/>
              <p:cNvSpPr/>
              <p:nvPr/>
            </p:nvSpPr>
            <p:spPr>
              <a:xfrm>
                <a:off x="1416600" y="210024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10" name="Group 794"/>
            <p:cNvGrpSpPr/>
            <p:nvPr/>
          </p:nvGrpSpPr>
          <p:grpSpPr>
            <a:xfrm>
              <a:off x="1604880" y="2099520"/>
              <a:ext cx="252000" cy="252000"/>
              <a:chOff x="1604880" y="2099520"/>
              <a:chExt cx="252000" cy="252000"/>
            </a:xfrm>
          </p:grpSpPr>
          <p:sp>
            <p:nvSpPr>
              <p:cNvPr id="811" name="Cube 828"/>
              <p:cNvSpPr/>
              <p:nvPr/>
            </p:nvSpPr>
            <p:spPr>
              <a:xfrm rot="10800000">
                <a:off x="1605240" y="209952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2" name="Cube 829"/>
              <p:cNvSpPr/>
              <p:nvPr/>
            </p:nvSpPr>
            <p:spPr>
              <a:xfrm>
                <a:off x="1604880" y="209988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13" name="Group 795"/>
            <p:cNvGrpSpPr/>
            <p:nvPr/>
          </p:nvGrpSpPr>
          <p:grpSpPr>
            <a:xfrm>
              <a:off x="1794960" y="2099880"/>
              <a:ext cx="252000" cy="252000"/>
              <a:chOff x="1794960" y="2099880"/>
              <a:chExt cx="252000" cy="252000"/>
            </a:xfrm>
          </p:grpSpPr>
          <p:sp>
            <p:nvSpPr>
              <p:cNvPr id="814" name="Cube 826"/>
              <p:cNvSpPr/>
              <p:nvPr/>
            </p:nvSpPr>
            <p:spPr>
              <a:xfrm rot="10800000">
                <a:off x="1795320" y="209988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5" name="Cube 827"/>
              <p:cNvSpPr/>
              <p:nvPr/>
            </p:nvSpPr>
            <p:spPr>
              <a:xfrm>
                <a:off x="1794960" y="210024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16" name="Group 796"/>
            <p:cNvGrpSpPr/>
            <p:nvPr/>
          </p:nvGrpSpPr>
          <p:grpSpPr>
            <a:xfrm>
              <a:off x="1983240" y="2099520"/>
              <a:ext cx="252000" cy="252000"/>
              <a:chOff x="1983240" y="2099520"/>
              <a:chExt cx="252000" cy="252000"/>
            </a:xfrm>
          </p:grpSpPr>
          <p:sp>
            <p:nvSpPr>
              <p:cNvPr id="817" name="Cube 824"/>
              <p:cNvSpPr/>
              <p:nvPr/>
            </p:nvSpPr>
            <p:spPr>
              <a:xfrm rot="10800000">
                <a:off x="1983960" y="209952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8" name="Cube 825"/>
              <p:cNvSpPr/>
              <p:nvPr/>
            </p:nvSpPr>
            <p:spPr>
              <a:xfrm>
                <a:off x="1983240" y="209988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19" name="Group 797"/>
            <p:cNvGrpSpPr/>
            <p:nvPr/>
          </p:nvGrpSpPr>
          <p:grpSpPr>
            <a:xfrm>
              <a:off x="2173320" y="2099880"/>
              <a:ext cx="252000" cy="252000"/>
              <a:chOff x="2173320" y="2099880"/>
              <a:chExt cx="252000" cy="252000"/>
            </a:xfrm>
          </p:grpSpPr>
          <p:sp>
            <p:nvSpPr>
              <p:cNvPr id="820" name="Cube 822"/>
              <p:cNvSpPr/>
              <p:nvPr/>
            </p:nvSpPr>
            <p:spPr>
              <a:xfrm rot="10800000">
                <a:off x="2174040" y="209988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1" name="Cube 823"/>
              <p:cNvSpPr/>
              <p:nvPr/>
            </p:nvSpPr>
            <p:spPr>
              <a:xfrm>
                <a:off x="2173320" y="210024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22" name="Group 798"/>
            <p:cNvGrpSpPr/>
            <p:nvPr/>
          </p:nvGrpSpPr>
          <p:grpSpPr>
            <a:xfrm>
              <a:off x="2361960" y="2099880"/>
              <a:ext cx="252000" cy="252000"/>
              <a:chOff x="2361960" y="2099880"/>
              <a:chExt cx="252000" cy="252000"/>
            </a:xfrm>
          </p:grpSpPr>
          <p:sp>
            <p:nvSpPr>
              <p:cNvPr id="823" name="Cube 820"/>
              <p:cNvSpPr/>
              <p:nvPr/>
            </p:nvSpPr>
            <p:spPr>
              <a:xfrm rot="10800000">
                <a:off x="2362320" y="209988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4" name="Cube 821"/>
              <p:cNvSpPr/>
              <p:nvPr/>
            </p:nvSpPr>
            <p:spPr>
              <a:xfrm>
                <a:off x="2361960" y="210024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25" name="Group 799"/>
            <p:cNvGrpSpPr/>
            <p:nvPr/>
          </p:nvGrpSpPr>
          <p:grpSpPr>
            <a:xfrm>
              <a:off x="2552040" y="2099880"/>
              <a:ext cx="252000" cy="252000"/>
              <a:chOff x="2552040" y="2099880"/>
              <a:chExt cx="252000" cy="252000"/>
            </a:xfrm>
          </p:grpSpPr>
          <p:sp>
            <p:nvSpPr>
              <p:cNvPr id="826" name="Cube 818"/>
              <p:cNvSpPr/>
              <p:nvPr/>
            </p:nvSpPr>
            <p:spPr>
              <a:xfrm rot="10800000">
                <a:off x="2552400" y="209988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7" name="Cube 819"/>
              <p:cNvSpPr/>
              <p:nvPr/>
            </p:nvSpPr>
            <p:spPr>
              <a:xfrm>
                <a:off x="2552040" y="210024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28" name="Group 800"/>
            <p:cNvGrpSpPr/>
            <p:nvPr/>
          </p:nvGrpSpPr>
          <p:grpSpPr>
            <a:xfrm>
              <a:off x="2740320" y="2099880"/>
              <a:ext cx="252000" cy="252000"/>
              <a:chOff x="2740320" y="2099880"/>
              <a:chExt cx="252000" cy="252000"/>
            </a:xfrm>
          </p:grpSpPr>
          <p:sp>
            <p:nvSpPr>
              <p:cNvPr id="829" name="Cube 816"/>
              <p:cNvSpPr/>
              <p:nvPr/>
            </p:nvSpPr>
            <p:spPr>
              <a:xfrm rot="10800000">
                <a:off x="2740680" y="209988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0" name="Cube 817"/>
              <p:cNvSpPr/>
              <p:nvPr/>
            </p:nvSpPr>
            <p:spPr>
              <a:xfrm>
                <a:off x="2740320" y="210024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31" name="Group 801"/>
            <p:cNvGrpSpPr/>
            <p:nvPr/>
          </p:nvGrpSpPr>
          <p:grpSpPr>
            <a:xfrm>
              <a:off x="2930400" y="2099880"/>
              <a:ext cx="252000" cy="252000"/>
              <a:chOff x="2930400" y="2099880"/>
              <a:chExt cx="252000" cy="252000"/>
            </a:xfrm>
          </p:grpSpPr>
          <p:sp>
            <p:nvSpPr>
              <p:cNvPr id="832" name="Cube 814"/>
              <p:cNvSpPr/>
              <p:nvPr/>
            </p:nvSpPr>
            <p:spPr>
              <a:xfrm rot="10800000">
                <a:off x="2930760" y="209988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3" name="Cube 815"/>
              <p:cNvSpPr/>
              <p:nvPr/>
            </p:nvSpPr>
            <p:spPr>
              <a:xfrm>
                <a:off x="2930400" y="210024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34" name="Group 802"/>
            <p:cNvGrpSpPr/>
            <p:nvPr/>
          </p:nvGrpSpPr>
          <p:grpSpPr>
            <a:xfrm>
              <a:off x="3118680" y="2099880"/>
              <a:ext cx="252000" cy="252000"/>
              <a:chOff x="3118680" y="2099880"/>
              <a:chExt cx="252000" cy="252000"/>
            </a:xfrm>
          </p:grpSpPr>
          <p:sp>
            <p:nvSpPr>
              <p:cNvPr id="835" name="Cube 812"/>
              <p:cNvSpPr/>
              <p:nvPr/>
            </p:nvSpPr>
            <p:spPr>
              <a:xfrm rot="10800000">
                <a:off x="3119040" y="209988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6" name="Cube 813"/>
              <p:cNvSpPr/>
              <p:nvPr/>
            </p:nvSpPr>
            <p:spPr>
              <a:xfrm>
                <a:off x="3118680" y="210024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37" name="Group 803"/>
            <p:cNvGrpSpPr/>
            <p:nvPr/>
          </p:nvGrpSpPr>
          <p:grpSpPr>
            <a:xfrm>
              <a:off x="3308760" y="2099880"/>
              <a:ext cx="252000" cy="252000"/>
              <a:chOff x="3308760" y="2099880"/>
              <a:chExt cx="252000" cy="252000"/>
            </a:xfrm>
          </p:grpSpPr>
          <p:sp>
            <p:nvSpPr>
              <p:cNvPr id="838" name="Cube 810"/>
              <p:cNvSpPr/>
              <p:nvPr/>
            </p:nvSpPr>
            <p:spPr>
              <a:xfrm rot="10800000">
                <a:off x="3309480" y="209988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9" name="Cube 811"/>
              <p:cNvSpPr/>
              <p:nvPr/>
            </p:nvSpPr>
            <p:spPr>
              <a:xfrm>
                <a:off x="3308760" y="210024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40" name="Group 804"/>
            <p:cNvGrpSpPr/>
            <p:nvPr/>
          </p:nvGrpSpPr>
          <p:grpSpPr>
            <a:xfrm>
              <a:off x="3497040" y="2099880"/>
              <a:ext cx="252000" cy="252000"/>
              <a:chOff x="3497040" y="2099880"/>
              <a:chExt cx="252000" cy="252000"/>
            </a:xfrm>
          </p:grpSpPr>
          <p:sp>
            <p:nvSpPr>
              <p:cNvPr id="841" name="Cube 808"/>
              <p:cNvSpPr/>
              <p:nvPr/>
            </p:nvSpPr>
            <p:spPr>
              <a:xfrm rot="10800000">
                <a:off x="3497400" y="209988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2" name="Cube 809"/>
              <p:cNvSpPr/>
              <p:nvPr/>
            </p:nvSpPr>
            <p:spPr>
              <a:xfrm>
                <a:off x="3497040" y="210024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43" name="Group 805"/>
            <p:cNvGrpSpPr/>
            <p:nvPr/>
          </p:nvGrpSpPr>
          <p:grpSpPr>
            <a:xfrm>
              <a:off x="3687120" y="2099880"/>
              <a:ext cx="252000" cy="252000"/>
              <a:chOff x="3687120" y="2099880"/>
              <a:chExt cx="252000" cy="252000"/>
            </a:xfrm>
          </p:grpSpPr>
          <p:sp>
            <p:nvSpPr>
              <p:cNvPr id="844" name="Cube 806"/>
              <p:cNvSpPr/>
              <p:nvPr/>
            </p:nvSpPr>
            <p:spPr>
              <a:xfrm rot="10800000">
                <a:off x="3687480" y="209988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5" name="Cube 807"/>
              <p:cNvSpPr/>
              <p:nvPr/>
            </p:nvSpPr>
            <p:spPr>
              <a:xfrm>
                <a:off x="3687120" y="210024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46" name="Group 839"/>
            <p:cNvGrpSpPr/>
            <p:nvPr/>
          </p:nvGrpSpPr>
          <p:grpSpPr>
            <a:xfrm>
              <a:off x="783720" y="2160720"/>
              <a:ext cx="252000" cy="252000"/>
              <a:chOff x="783720" y="2160720"/>
              <a:chExt cx="252000" cy="252000"/>
            </a:xfrm>
          </p:grpSpPr>
          <p:sp>
            <p:nvSpPr>
              <p:cNvPr id="847" name="Cube 885"/>
              <p:cNvSpPr/>
              <p:nvPr/>
            </p:nvSpPr>
            <p:spPr>
              <a:xfrm rot="10800000">
                <a:off x="784440" y="216072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8" name="Cube 886"/>
              <p:cNvSpPr/>
              <p:nvPr/>
            </p:nvSpPr>
            <p:spPr>
              <a:xfrm>
                <a:off x="783720" y="216108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49" name="Group 840"/>
            <p:cNvGrpSpPr/>
            <p:nvPr/>
          </p:nvGrpSpPr>
          <p:grpSpPr>
            <a:xfrm>
              <a:off x="973800" y="2160720"/>
              <a:ext cx="252000" cy="252000"/>
              <a:chOff x="973800" y="2160720"/>
              <a:chExt cx="252000" cy="252000"/>
            </a:xfrm>
          </p:grpSpPr>
          <p:sp>
            <p:nvSpPr>
              <p:cNvPr id="850" name="Cube 883"/>
              <p:cNvSpPr/>
              <p:nvPr/>
            </p:nvSpPr>
            <p:spPr>
              <a:xfrm rot="10800000">
                <a:off x="974520" y="216072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1" name="Cube 884"/>
              <p:cNvSpPr/>
              <p:nvPr/>
            </p:nvSpPr>
            <p:spPr>
              <a:xfrm>
                <a:off x="973800" y="216108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52" name="Group 841"/>
            <p:cNvGrpSpPr/>
            <p:nvPr/>
          </p:nvGrpSpPr>
          <p:grpSpPr>
            <a:xfrm>
              <a:off x="1162440" y="2160720"/>
              <a:ext cx="252000" cy="252000"/>
              <a:chOff x="1162440" y="2160720"/>
              <a:chExt cx="252000" cy="252000"/>
            </a:xfrm>
          </p:grpSpPr>
          <p:sp>
            <p:nvSpPr>
              <p:cNvPr id="853" name="Cube 881"/>
              <p:cNvSpPr/>
              <p:nvPr/>
            </p:nvSpPr>
            <p:spPr>
              <a:xfrm rot="10800000">
                <a:off x="1162800" y="216072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4" name="Cube 882"/>
              <p:cNvSpPr/>
              <p:nvPr/>
            </p:nvSpPr>
            <p:spPr>
              <a:xfrm>
                <a:off x="1162440" y="216108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55" name="Group 842"/>
            <p:cNvGrpSpPr/>
            <p:nvPr/>
          </p:nvGrpSpPr>
          <p:grpSpPr>
            <a:xfrm>
              <a:off x="1352520" y="2160720"/>
              <a:ext cx="252000" cy="252000"/>
              <a:chOff x="1352520" y="2160720"/>
              <a:chExt cx="252000" cy="252000"/>
            </a:xfrm>
          </p:grpSpPr>
          <p:sp>
            <p:nvSpPr>
              <p:cNvPr id="856" name="Cube 879"/>
              <p:cNvSpPr/>
              <p:nvPr/>
            </p:nvSpPr>
            <p:spPr>
              <a:xfrm rot="10800000">
                <a:off x="1352880" y="216072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7" name="Cube 880"/>
              <p:cNvSpPr/>
              <p:nvPr/>
            </p:nvSpPr>
            <p:spPr>
              <a:xfrm>
                <a:off x="1352520" y="216108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58" name="Group 843"/>
            <p:cNvGrpSpPr/>
            <p:nvPr/>
          </p:nvGrpSpPr>
          <p:grpSpPr>
            <a:xfrm>
              <a:off x="1540800" y="2160720"/>
              <a:ext cx="252000" cy="252000"/>
              <a:chOff x="1540800" y="2160720"/>
              <a:chExt cx="252000" cy="252000"/>
            </a:xfrm>
          </p:grpSpPr>
          <p:sp>
            <p:nvSpPr>
              <p:cNvPr id="859" name="Cube 877"/>
              <p:cNvSpPr/>
              <p:nvPr/>
            </p:nvSpPr>
            <p:spPr>
              <a:xfrm rot="10800000">
                <a:off x="1541160" y="216072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0" name="Cube 878"/>
              <p:cNvSpPr/>
              <p:nvPr/>
            </p:nvSpPr>
            <p:spPr>
              <a:xfrm>
                <a:off x="1540800" y="216108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61" name="Group 844"/>
            <p:cNvGrpSpPr/>
            <p:nvPr/>
          </p:nvGrpSpPr>
          <p:grpSpPr>
            <a:xfrm>
              <a:off x="1730880" y="2160720"/>
              <a:ext cx="252000" cy="252000"/>
              <a:chOff x="1730880" y="2160720"/>
              <a:chExt cx="252000" cy="252000"/>
            </a:xfrm>
          </p:grpSpPr>
          <p:sp>
            <p:nvSpPr>
              <p:cNvPr id="862" name="Cube 875"/>
              <p:cNvSpPr/>
              <p:nvPr/>
            </p:nvSpPr>
            <p:spPr>
              <a:xfrm rot="10800000">
                <a:off x="1731240" y="216072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3" name="Cube 876"/>
              <p:cNvSpPr/>
              <p:nvPr/>
            </p:nvSpPr>
            <p:spPr>
              <a:xfrm>
                <a:off x="1730880" y="216108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64" name="Group 845"/>
            <p:cNvGrpSpPr/>
            <p:nvPr/>
          </p:nvGrpSpPr>
          <p:grpSpPr>
            <a:xfrm>
              <a:off x="1919160" y="2160720"/>
              <a:ext cx="252000" cy="252000"/>
              <a:chOff x="1919160" y="2160720"/>
              <a:chExt cx="252000" cy="252000"/>
            </a:xfrm>
          </p:grpSpPr>
          <p:sp>
            <p:nvSpPr>
              <p:cNvPr id="865" name="Cube 873"/>
              <p:cNvSpPr/>
              <p:nvPr/>
            </p:nvSpPr>
            <p:spPr>
              <a:xfrm rot="10800000">
                <a:off x="1919520" y="216072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6" name="Cube 874"/>
              <p:cNvSpPr/>
              <p:nvPr/>
            </p:nvSpPr>
            <p:spPr>
              <a:xfrm>
                <a:off x="1919160" y="216108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67" name="Group 846"/>
            <p:cNvGrpSpPr/>
            <p:nvPr/>
          </p:nvGrpSpPr>
          <p:grpSpPr>
            <a:xfrm>
              <a:off x="2109240" y="2160720"/>
              <a:ext cx="252000" cy="252000"/>
              <a:chOff x="2109240" y="2160720"/>
              <a:chExt cx="252000" cy="252000"/>
            </a:xfrm>
          </p:grpSpPr>
          <p:sp>
            <p:nvSpPr>
              <p:cNvPr id="868" name="Cube 871"/>
              <p:cNvSpPr/>
              <p:nvPr/>
            </p:nvSpPr>
            <p:spPr>
              <a:xfrm rot="10800000">
                <a:off x="2109960" y="216072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9" name="Cube 872"/>
              <p:cNvSpPr/>
              <p:nvPr/>
            </p:nvSpPr>
            <p:spPr>
              <a:xfrm>
                <a:off x="2109240" y="216108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70" name="Group 847"/>
            <p:cNvGrpSpPr/>
            <p:nvPr/>
          </p:nvGrpSpPr>
          <p:grpSpPr>
            <a:xfrm>
              <a:off x="2297520" y="2160720"/>
              <a:ext cx="252000" cy="252000"/>
              <a:chOff x="2297520" y="2160720"/>
              <a:chExt cx="252000" cy="252000"/>
            </a:xfrm>
          </p:grpSpPr>
          <p:sp>
            <p:nvSpPr>
              <p:cNvPr id="871" name="Cube 869"/>
              <p:cNvSpPr/>
              <p:nvPr/>
            </p:nvSpPr>
            <p:spPr>
              <a:xfrm rot="10800000">
                <a:off x="2297880" y="216072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2" name="Cube 870"/>
              <p:cNvSpPr/>
              <p:nvPr/>
            </p:nvSpPr>
            <p:spPr>
              <a:xfrm>
                <a:off x="2297520" y="216108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73" name="Group 848"/>
            <p:cNvGrpSpPr/>
            <p:nvPr/>
          </p:nvGrpSpPr>
          <p:grpSpPr>
            <a:xfrm>
              <a:off x="2487600" y="2160720"/>
              <a:ext cx="252000" cy="252000"/>
              <a:chOff x="2487600" y="2160720"/>
              <a:chExt cx="252000" cy="252000"/>
            </a:xfrm>
          </p:grpSpPr>
          <p:sp>
            <p:nvSpPr>
              <p:cNvPr id="874" name="Cube 867"/>
              <p:cNvSpPr/>
              <p:nvPr/>
            </p:nvSpPr>
            <p:spPr>
              <a:xfrm rot="10800000">
                <a:off x="2487960" y="216072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5" name="Cube 868"/>
              <p:cNvSpPr/>
              <p:nvPr/>
            </p:nvSpPr>
            <p:spPr>
              <a:xfrm>
                <a:off x="2487600" y="216108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76" name="Group 849"/>
            <p:cNvGrpSpPr/>
            <p:nvPr/>
          </p:nvGrpSpPr>
          <p:grpSpPr>
            <a:xfrm>
              <a:off x="2675880" y="2160720"/>
              <a:ext cx="252000" cy="252000"/>
              <a:chOff x="2675880" y="2160720"/>
              <a:chExt cx="252000" cy="252000"/>
            </a:xfrm>
          </p:grpSpPr>
          <p:sp>
            <p:nvSpPr>
              <p:cNvPr id="877" name="Cube 865"/>
              <p:cNvSpPr/>
              <p:nvPr/>
            </p:nvSpPr>
            <p:spPr>
              <a:xfrm rot="10800000">
                <a:off x="2676600" y="216072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8" name="Cube 866"/>
              <p:cNvSpPr/>
              <p:nvPr/>
            </p:nvSpPr>
            <p:spPr>
              <a:xfrm>
                <a:off x="2675880" y="216108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79" name="Group 850"/>
            <p:cNvGrpSpPr/>
            <p:nvPr/>
          </p:nvGrpSpPr>
          <p:grpSpPr>
            <a:xfrm>
              <a:off x="2865960" y="2160720"/>
              <a:ext cx="252000" cy="252000"/>
              <a:chOff x="2865960" y="2160720"/>
              <a:chExt cx="252000" cy="252000"/>
            </a:xfrm>
          </p:grpSpPr>
          <p:sp>
            <p:nvSpPr>
              <p:cNvPr id="880" name="Cube 863"/>
              <p:cNvSpPr/>
              <p:nvPr/>
            </p:nvSpPr>
            <p:spPr>
              <a:xfrm rot="10800000">
                <a:off x="2866680" y="216072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1" name="Cube 864"/>
              <p:cNvSpPr/>
              <p:nvPr/>
            </p:nvSpPr>
            <p:spPr>
              <a:xfrm>
                <a:off x="2865960" y="216108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82" name="Group 851"/>
            <p:cNvGrpSpPr/>
            <p:nvPr/>
          </p:nvGrpSpPr>
          <p:grpSpPr>
            <a:xfrm>
              <a:off x="3054600" y="2160720"/>
              <a:ext cx="251640" cy="252000"/>
              <a:chOff x="3054600" y="2160720"/>
              <a:chExt cx="251640" cy="252000"/>
            </a:xfrm>
          </p:grpSpPr>
          <p:sp>
            <p:nvSpPr>
              <p:cNvPr id="883" name="Cube 861"/>
              <p:cNvSpPr/>
              <p:nvPr/>
            </p:nvSpPr>
            <p:spPr>
              <a:xfrm rot="10800000">
                <a:off x="3054960" y="216072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4" name="Cube 862"/>
              <p:cNvSpPr/>
              <p:nvPr/>
            </p:nvSpPr>
            <p:spPr>
              <a:xfrm>
                <a:off x="3054600" y="216108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85" name="Group 852"/>
            <p:cNvGrpSpPr/>
            <p:nvPr/>
          </p:nvGrpSpPr>
          <p:grpSpPr>
            <a:xfrm>
              <a:off x="3244680" y="2160720"/>
              <a:ext cx="251640" cy="252000"/>
              <a:chOff x="3244680" y="2160720"/>
              <a:chExt cx="251640" cy="252000"/>
            </a:xfrm>
          </p:grpSpPr>
          <p:sp>
            <p:nvSpPr>
              <p:cNvPr id="886" name="Cube 859"/>
              <p:cNvSpPr/>
              <p:nvPr/>
            </p:nvSpPr>
            <p:spPr>
              <a:xfrm rot="10800000">
                <a:off x="3245040" y="216072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7" name="Cube 860"/>
              <p:cNvSpPr/>
              <p:nvPr/>
            </p:nvSpPr>
            <p:spPr>
              <a:xfrm>
                <a:off x="3244680" y="216108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88" name="Group 853"/>
            <p:cNvGrpSpPr/>
            <p:nvPr/>
          </p:nvGrpSpPr>
          <p:grpSpPr>
            <a:xfrm>
              <a:off x="3432960" y="2160720"/>
              <a:ext cx="252000" cy="252000"/>
              <a:chOff x="3432960" y="2160720"/>
              <a:chExt cx="252000" cy="252000"/>
            </a:xfrm>
          </p:grpSpPr>
          <p:sp>
            <p:nvSpPr>
              <p:cNvPr id="889" name="Cube 857"/>
              <p:cNvSpPr/>
              <p:nvPr/>
            </p:nvSpPr>
            <p:spPr>
              <a:xfrm rot="10800000">
                <a:off x="3433320" y="216072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0" name="Cube 858"/>
              <p:cNvSpPr/>
              <p:nvPr/>
            </p:nvSpPr>
            <p:spPr>
              <a:xfrm>
                <a:off x="3432960" y="216108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91" name="Group 854"/>
            <p:cNvGrpSpPr/>
            <p:nvPr/>
          </p:nvGrpSpPr>
          <p:grpSpPr>
            <a:xfrm>
              <a:off x="3623040" y="2160720"/>
              <a:ext cx="252000" cy="252000"/>
              <a:chOff x="3623040" y="2160720"/>
              <a:chExt cx="252000" cy="252000"/>
            </a:xfrm>
          </p:grpSpPr>
          <p:sp>
            <p:nvSpPr>
              <p:cNvPr id="892" name="Cube 855"/>
              <p:cNvSpPr/>
              <p:nvPr/>
            </p:nvSpPr>
            <p:spPr>
              <a:xfrm rot="10800000">
                <a:off x="3623400" y="216072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3" name="Cube 856"/>
              <p:cNvSpPr/>
              <p:nvPr/>
            </p:nvSpPr>
            <p:spPr>
              <a:xfrm>
                <a:off x="3623040" y="216108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94" name="Group 888"/>
            <p:cNvGrpSpPr/>
            <p:nvPr/>
          </p:nvGrpSpPr>
          <p:grpSpPr>
            <a:xfrm>
              <a:off x="722520" y="2223000"/>
              <a:ext cx="252000" cy="252000"/>
              <a:chOff x="722520" y="2223000"/>
              <a:chExt cx="252000" cy="252000"/>
            </a:xfrm>
          </p:grpSpPr>
          <p:sp>
            <p:nvSpPr>
              <p:cNvPr id="895" name="Cube 934"/>
              <p:cNvSpPr/>
              <p:nvPr/>
            </p:nvSpPr>
            <p:spPr>
              <a:xfrm rot="10800000">
                <a:off x="723240" y="222300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6" name="Cube 935"/>
              <p:cNvSpPr/>
              <p:nvPr/>
            </p:nvSpPr>
            <p:spPr>
              <a:xfrm>
                <a:off x="722520" y="22233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97" name="Group 889"/>
            <p:cNvGrpSpPr/>
            <p:nvPr/>
          </p:nvGrpSpPr>
          <p:grpSpPr>
            <a:xfrm>
              <a:off x="912600" y="2223360"/>
              <a:ext cx="252000" cy="252000"/>
              <a:chOff x="912600" y="2223360"/>
              <a:chExt cx="252000" cy="252000"/>
            </a:xfrm>
          </p:grpSpPr>
          <p:sp>
            <p:nvSpPr>
              <p:cNvPr id="898" name="Cube 932"/>
              <p:cNvSpPr/>
              <p:nvPr/>
            </p:nvSpPr>
            <p:spPr>
              <a:xfrm rot="10800000">
                <a:off x="913320" y="222336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9" name="Cube 933"/>
              <p:cNvSpPr/>
              <p:nvPr/>
            </p:nvSpPr>
            <p:spPr>
              <a:xfrm>
                <a:off x="912600" y="22237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00" name="Group 890"/>
            <p:cNvGrpSpPr/>
            <p:nvPr/>
          </p:nvGrpSpPr>
          <p:grpSpPr>
            <a:xfrm>
              <a:off x="1101240" y="2223000"/>
              <a:ext cx="251640" cy="252000"/>
              <a:chOff x="1101240" y="2223000"/>
              <a:chExt cx="251640" cy="252000"/>
            </a:xfrm>
          </p:grpSpPr>
          <p:sp>
            <p:nvSpPr>
              <p:cNvPr id="901" name="Cube 930"/>
              <p:cNvSpPr/>
              <p:nvPr/>
            </p:nvSpPr>
            <p:spPr>
              <a:xfrm rot="10800000">
                <a:off x="1101600" y="222300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2" name="Cube 931"/>
              <p:cNvSpPr/>
              <p:nvPr/>
            </p:nvSpPr>
            <p:spPr>
              <a:xfrm>
                <a:off x="1101240" y="222336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03" name="Group 891"/>
            <p:cNvGrpSpPr/>
            <p:nvPr/>
          </p:nvGrpSpPr>
          <p:grpSpPr>
            <a:xfrm>
              <a:off x="1291320" y="2223360"/>
              <a:ext cx="251640" cy="252000"/>
              <a:chOff x="1291320" y="2223360"/>
              <a:chExt cx="251640" cy="252000"/>
            </a:xfrm>
          </p:grpSpPr>
          <p:sp>
            <p:nvSpPr>
              <p:cNvPr id="904" name="Cube 928"/>
              <p:cNvSpPr/>
              <p:nvPr/>
            </p:nvSpPr>
            <p:spPr>
              <a:xfrm rot="10800000">
                <a:off x="1291680" y="222336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5" name="Cube 929"/>
              <p:cNvSpPr/>
              <p:nvPr/>
            </p:nvSpPr>
            <p:spPr>
              <a:xfrm>
                <a:off x="1291320" y="222372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06" name="Group 892"/>
            <p:cNvGrpSpPr/>
            <p:nvPr/>
          </p:nvGrpSpPr>
          <p:grpSpPr>
            <a:xfrm>
              <a:off x="1479240" y="2223000"/>
              <a:ext cx="252360" cy="252000"/>
              <a:chOff x="1479240" y="2223000"/>
              <a:chExt cx="252360" cy="252000"/>
            </a:xfrm>
          </p:grpSpPr>
          <p:sp>
            <p:nvSpPr>
              <p:cNvPr id="907" name="Cube 926"/>
              <p:cNvSpPr/>
              <p:nvPr/>
            </p:nvSpPr>
            <p:spPr>
              <a:xfrm rot="10800000">
                <a:off x="1479960" y="222300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8" name="Cube 927"/>
              <p:cNvSpPr/>
              <p:nvPr/>
            </p:nvSpPr>
            <p:spPr>
              <a:xfrm>
                <a:off x="1479240" y="22233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09" name="Group 893"/>
            <p:cNvGrpSpPr/>
            <p:nvPr/>
          </p:nvGrpSpPr>
          <p:grpSpPr>
            <a:xfrm>
              <a:off x="1669680" y="2223360"/>
              <a:ext cx="252000" cy="252000"/>
              <a:chOff x="1669680" y="2223360"/>
              <a:chExt cx="252000" cy="252000"/>
            </a:xfrm>
          </p:grpSpPr>
          <p:sp>
            <p:nvSpPr>
              <p:cNvPr id="910" name="Cube 924"/>
              <p:cNvSpPr/>
              <p:nvPr/>
            </p:nvSpPr>
            <p:spPr>
              <a:xfrm rot="10800000">
                <a:off x="1670040" y="222336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1" name="Cube 925"/>
              <p:cNvSpPr/>
              <p:nvPr/>
            </p:nvSpPr>
            <p:spPr>
              <a:xfrm>
                <a:off x="1669680" y="222372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12" name="Group 894"/>
            <p:cNvGrpSpPr/>
            <p:nvPr/>
          </p:nvGrpSpPr>
          <p:grpSpPr>
            <a:xfrm>
              <a:off x="1857960" y="2223000"/>
              <a:ext cx="252000" cy="252000"/>
              <a:chOff x="1857960" y="2223000"/>
              <a:chExt cx="252000" cy="252000"/>
            </a:xfrm>
          </p:grpSpPr>
          <p:sp>
            <p:nvSpPr>
              <p:cNvPr id="913" name="Cube 922"/>
              <p:cNvSpPr/>
              <p:nvPr/>
            </p:nvSpPr>
            <p:spPr>
              <a:xfrm rot="10800000">
                <a:off x="1858320" y="222300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4" name="Cube 923"/>
              <p:cNvSpPr/>
              <p:nvPr/>
            </p:nvSpPr>
            <p:spPr>
              <a:xfrm>
                <a:off x="1857960" y="22233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15" name="Group 895"/>
            <p:cNvGrpSpPr/>
            <p:nvPr/>
          </p:nvGrpSpPr>
          <p:grpSpPr>
            <a:xfrm>
              <a:off x="2048040" y="2223360"/>
              <a:ext cx="252000" cy="252000"/>
              <a:chOff x="2048040" y="2223360"/>
              <a:chExt cx="252000" cy="252000"/>
            </a:xfrm>
          </p:grpSpPr>
          <p:sp>
            <p:nvSpPr>
              <p:cNvPr id="916" name="Cube 920"/>
              <p:cNvSpPr/>
              <p:nvPr/>
            </p:nvSpPr>
            <p:spPr>
              <a:xfrm rot="10800000">
                <a:off x="2048400" y="222336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7" name="Cube 921"/>
              <p:cNvSpPr/>
              <p:nvPr/>
            </p:nvSpPr>
            <p:spPr>
              <a:xfrm>
                <a:off x="2048040" y="22237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18" name="Group 896"/>
            <p:cNvGrpSpPr/>
            <p:nvPr/>
          </p:nvGrpSpPr>
          <p:grpSpPr>
            <a:xfrm>
              <a:off x="2236320" y="2223000"/>
              <a:ext cx="252000" cy="252000"/>
              <a:chOff x="2236320" y="2223000"/>
              <a:chExt cx="252000" cy="252000"/>
            </a:xfrm>
          </p:grpSpPr>
          <p:sp>
            <p:nvSpPr>
              <p:cNvPr id="919" name="Cube 918"/>
              <p:cNvSpPr/>
              <p:nvPr/>
            </p:nvSpPr>
            <p:spPr>
              <a:xfrm rot="10800000">
                <a:off x="2236680" y="222300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0" name="Cube 919"/>
              <p:cNvSpPr/>
              <p:nvPr/>
            </p:nvSpPr>
            <p:spPr>
              <a:xfrm>
                <a:off x="2236320" y="222336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21" name="Group 897"/>
            <p:cNvGrpSpPr/>
            <p:nvPr/>
          </p:nvGrpSpPr>
          <p:grpSpPr>
            <a:xfrm>
              <a:off x="2426400" y="2223360"/>
              <a:ext cx="252000" cy="252000"/>
              <a:chOff x="2426400" y="2223360"/>
              <a:chExt cx="252000" cy="252000"/>
            </a:xfrm>
          </p:grpSpPr>
          <p:sp>
            <p:nvSpPr>
              <p:cNvPr id="922" name="Cube 916"/>
              <p:cNvSpPr/>
              <p:nvPr/>
            </p:nvSpPr>
            <p:spPr>
              <a:xfrm rot="10800000">
                <a:off x="2426760" y="222336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3" name="Cube 917"/>
              <p:cNvSpPr/>
              <p:nvPr/>
            </p:nvSpPr>
            <p:spPr>
              <a:xfrm>
                <a:off x="2426400" y="22237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24" name="Group 898"/>
            <p:cNvGrpSpPr/>
            <p:nvPr/>
          </p:nvGrpSpPr>
          <p:grpSpPr>
            <a:xfrm>
              <a:off x="2614680" y="2223000"/>
              <a:ext cx="252000" cy="252000"/>
              <a:chOff x="2614680" y="2223000"/>
              <a:chExt cx="252000" cy="252000"/>
            </a:xfrm>
          </p:grpSpPr>
          <p:sp>
            <p:nvSpPr>
              <p:cNvPr id="925" name="Cube 914"/>
              <p:cNvSpPr/>
              <p:nvPr/>
            </p:nvSpPr>
            <p:spPr>
              <a:xfrm rot="10800000">
                <a:off x="2615400" y="222300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6" name="Cube 915"/>
              <p:cNvSpPr/>
              <p:nvPr/>
            </p:nvSpPr>
            <p:spPr>
              <a:xfrm>
                <a:off x="2614680" y="22233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27" name="Group 899"/>
            <p:cNvGrpSpPr/>
            <p:nvPr/>
          </p:nvGrpSpPr>
          <p:grpSpPr>
            <a:xfrm>
              <a:off x="2804760" y="2223360"/>
              <a:ext cx="252000" cy="252000"/>
              <a:chOff x="2804760" y="2223360"/>
              <a:chExt cx="252000" cy="252000"/>
            </a:xfrm>
          </p:grpSpPr>
          <p:sp>
            <p:nvSpPr>
              <p:cNvPr id="928" name="Cube 912"/>
              <p:cNvSpPr/>
              <p:nvPr/>
            </p:nvSpPr>
            <p:spPr>
              <a:xfrm rot="10800000">
                <a:off x="2805480" y="222336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9" name="Cube 913"/>
              <p:cNvSpPr/>
              <p:nvPr/>
            </p:nvSpPr>
            <p:spPr>
              <a:xfrm>
                <a:off x="2804760" y="22237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30" name="Group 900"/>
            <p:cNvGrpSpPr/>
            <p:nvPr/>
          </p:nvGrpSpPr>
          <p:grpSpPr>
            <a:xfrm>
              <a:off x="2993040" y="2223000"/>
              <a:ext cx="252000" cy="252000"/>
              <a:chOff x="2993040" y="2223000"/>
              <a:chExt cx="252000" cy="252000"/>
            </a:xfrm>
          </p:grpSpPr>
          <p:sp>
            <p:nvSpPr>
              <p:cNvPr id="931" name="Cube 910"/>
              <p:cNvSpPr/>
              <p:nvPr/>
            </p:nvSpPr>
            <p:spPr>
              <a:xfrm rot="10800000">
                <a:off x="2993760" y="222300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2" name="Cube 911"/>
              <p:cNvSpPr/>
              <p:nvPr/>
            </p:nvSpPr>
            <p:spPr>
              <a:xfrm>
                <a:off x="2993040" y="22233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33" name="Group 901"/>
            <p:cNvGrpSpPr/>
            <p:nvPr/>
          </p:nvGrpSpPr>
          <p:grpSpPr>
            <a:xfrm>
              <a:off x="3183120" y="2223360"/>
              <a:ext cx="252000" cy="252000"/>
              <a:chOff x="3183120" y="2223360"/>
              <a:chExt cx="252000" cy="252000"/>
            </a:xfrm>
          </p:grpSpPr>
          <p:sp>
            <p:nvSpPr>
              <p:cNvPr id="934" name="Cube 908"/>
              <p:cNvSpPr/>
              <p:nvPr/>
            </p:nvSpPr>
            <p:spPr>
              <a:xfrm rot="10800000">
                <a:off x="3183840" y="222336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5" name="Cube 909"/>
              <p:cNvSpPr/>
              <p:nvPr/>
            </p:nvSpPr>
            <p:spPr>
              <a:xfrm>
                <a:off x="3183120" y="22237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36" name="Group 902"/>
            <p:cNvGrpSpPr/>
            <p:nvPr/>
          </p:nvGrpSpPr>
          <p:grpSpPr>
            <a:xfrm>
              <a:off x="3371400" y="2223000"/>
              <a:ext cx="252360" cy="252000"/>
              <a:chOff x="3371400" y="2223000"/>
              <a:chExt cx="252360" cy="252000"/>
            </a:xfrm>
          </p:grpSpPr>
          <p:sp>
            <p:nvSpPr>
              <p:cNvPr id="937" name="Cube 906"/>
              <p:cNvSpPr/>
              <p:nvPr/>
            </p:nvSpPr>
            <p:spPr>
              <a:xfrm rot="10800000">
                <a:off x="3372120" y="222300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8" name="Cube 907"/>
              <p:cNvSpPr/>
              <p:nvPr/>
            </p:nvSpPr>
            <p:spPr>
              <a:xfrm>
                <a:off x="3371400" y="22233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39" name="Group 903"/>
            <p:cNvGrpSpPr/>
            <p:nvPr/>
          </p:nvGrpSpPr>
          <p:grpSpPr>
            <a:xfrm>
              <a:off x="3561840" y="2223360"/>
              <a:ext cx="252000" cy="252000"/>
              <a:chOff x="3561840" y="2223360"/>
              <a:chExt cx="252000" cy="252000"/>
            </a:xfrm>
          </p:grpSpPr>
          <p:sp>
            <p:nvSpPr>
              <p:cNvPr id="940" name="Cube 904"/>
              <p:cNvSpPr/>
              <p:nvPr/>
            </p:nvSpPr>
            <p:spPr>
              <a:xfrm rot="10800000">
                <a:off x="3562200" y="222336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1" name="Cube 905"/>
              <p:cNvSpPr/>
              <p:nvPr/>
            </p:nvSpPr>
            <p:spPr>
              <a:xfrm>
                <a:off x="3561840" y="222372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42" name="Group 937"/>
            <p:cNvGrpSpPr/>
            <p:nvPr/>
          </p:nvGrpSpPr>
          <p:grpSpPr>
            <a:xfrm>
              <a:off x="660240" y="2286000"/>
              <a:ext cx="252000" cy="252000"/>
              <a:chOff x="660240" y="2286000"/>
              <a:chExt cx="252000" cy="252000"/>
            </a:xfrm>
          </p:grpSpPr>
          <p:sp>
            <p:nvSpPr>
              <p:cNvPr id="943" name="Cube 983"/>
              <p:cNvSpPr/>
              <p:nvPr/>
            </p:nvSpPr>
            <p:spPr>
              <a:xfrm rot="10800000">
                <a:off x="660600" y="228600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4" name="Cube 984"/>
              <p:cNvSpPr/>
              <p:nvPr/>
            </p:nvSpPr>
            <p:spPr>
              <a:xfrm>
                <a:off x="660240" y="228636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45" name="Group 938"/>
            <p:cNvGrpSpPr/>
            <p:nvPr/>
          </p:nvGrpSpPr>
          <p:grpSpPr>
            <a:xfrm>
              <a:off x="850320" y="2286360"/>
              <a:ext cx="252000" cy="252000"/>
              <a:chOff x="850320" y="2286360"/>
              <a:chExt cx="252000" cy="252000"/>
            </a:xfrm>
          </p:grpSpPr>
          <p:sp>
            <p:nvSpPr>
              <p:cNvPr id="946" name="Cube 981"/>
              <p:cNvSpPr/>
              <p:nvPr/>
            </p:nvSpPr>
            <p:spPr>
              <a:xfrm rot="10800000">
                <a:off x="850680" y="228636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7" name="Cube 982"/>
              <p:cNvSpPr/>
              <p:nvPr/>
            </p:nvSpPr>
            <p:spPr>
              <a:xfrm>
                <a:off x="850320" y="228672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48" name="Group 939"/>
            <p:cNvGrpSpPr/>
            <p:nvPr/>
          </p:nvGrpSpPr>
          <p:grpSpPr>
            <a:xfrm>
              <a:off x="1038600" y="2286000"/>
              <a:ext cx="252000" cy="252000"/>
              <a:chOff x="1038600" y="2286000"/>
              <a:chExt cx="252000" cy="252000"/>
            </a:xfrm>
          </p:grpSpPr>
          <p:sp>
            <p:nvSpPr>
              <p:cNvPr id="949" name="Cube 979"/>
              <p:cNvSpPr/>
              <p:nvPr/>
            </p:nvSpPr>
            <p:spPr>
              <a:xfrm rot="10800000">
                <a:off x="1039320" y="228600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0" name="Cube 980"/>
              <p:cNvSpPr/>
              <p:nvPr/>
            </p:nvSpPr>
            <p:spPr>
              <a:xfrm>
                <a:off x="1038600" y="22863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51" name="Group 940"/>
            <p:cNvGrpSpPr/>
            <p:nvPr/>
          </p:nvGrpSpPr>
          <p:grpSpPr>
            <a:xfrm>
              <a:off x="1228680" y="2286360"/>
              <a:ext cx="252000" cy="252000"/>
              <a:chOff x="1228680" y="2286360"/>
              <a:chExt cx="252000" cy="252000"/>
            </a:xfrm>
          </p:grpSpPr>
          <p:sp>
            <p:nvSpPr>
              <p:cNvPr id="952" name="Cube 977"/>
              <p:cNvSpPr/>
              <p:nvPr/>
            </p:nvSpPr>
            <p:spPr>
              <a:xfrm rot="10800000">
                <a:off x="1229400" y="228636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3" name="Cube 978"/>
              <p:cNvSpPr/>
              <p:nvPr/>
            </p:nvSpPr>
            <p:spPr>
              <a:xfrm>
                <a:off x="1228680" y="22867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54" name="Group 941"/>
            <p:cNvGrpSpPr/>
            <p:nvPr/>
          </p:nvGrpSpPr>
          <p:grpSpPr>
            <a:xfrm>
              <a:off x="1416960" y="2286000"/>
              <a:ext cx="252000" cy="252000"/>
              <a:chOff x="1416960" y="2286000"/>
              <a:chExt cx="252000" cy="252000"/>
            </a:xfrm>
          </p:grpSpPr>
          <p:sp>
            <p:nvSpPr>
              <p:cNvPr id="955" name="Cube 975"/>
              <p:cNvSpPr/>
              <p:nvPr/>
            </p:nvSpPr>
            <p:spPr>
              <a:xfrm rot="10800000">
                <a:off x="1417320" y="228600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6" name="Cube 976"/>
              <p:cNvSpPr/>
              <p:nvPr/>
            </p:nvSpPr>
            <p:spPr>
              <a:xfrm>
                <a:off x="1416960" y="22863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57" name="Group 942"/>
            <p:cNvGrpSpPr/>
            <p:nvPr/>
          </p:nvGrpSpPr>
          <p:grpSpPr>
            <a:xfrm>
              <a:off x="1607040" y="2286360"/>
              <a:ext cx="252000" cy="252000"/>
              <a:chOff x="1607040" y="2286360"/>
              <a:chExt cx="252000" cy="252000"/>
            </a:xfrm>
          </p:grpSpPr>
          <p:sp>
            <p:nvSpPr>
              <p:cNvPr id="958" name="Cube 973"/>
              <p:cNvSpPr/>
              <p:nvPr/>
            </p:nvSpPr>
            <p:spPr>
              <a:xfrm rot="10800000">
                <a:off x="1607760" y="228636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9" name="Cube 974"/>
              <p:cNvSpPr/>
              <p:nvPr/>
            </p:nvSpPr>
            <p:spPr>
              <a:xfrm>
                <a:off x="1607040" y="22867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60" name="Group 943"/>
            <p:cNvGrpSpPr/>
            <p:nvPr/>
          </p:nvGrpSpPr>
          <p:grpSpPr>
            <a:xfrm>
              <a:off x="1795320" y="2286000"/>
              <a:ext cx="252360" cy="252000"/>
              <a:chOff x="1795320" y="2286000"/>
              <a:chExt cx="252360" cy="252000"/>
            </a:xfrm>
          </p:grpSpPr>
          <p:sp>
            <p:nvSpPr>
              <p:cNvPr id="961" name="Cube 971"/>
              <p:cNvSpPr/>
              <p:nvPr/>
            </p:nvSpPr>
            <p:spPr>
              <a:xfrm rot="10800000">
                <a:off x="1796040" y="228600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2" name="Cube 972"/>
              <p:cNvSpPr/>
              <p:nvPr/>
            </p:nvSpPr>
            <p:spPr>
              <a:xfrm>
                <a:off x="1795320" y="22863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63" name="Group 944"/>
            <p:cNvGrpSpPr/>
            <p:nvPr/>
          </p:nvGrpSpPr>
          <p:grpSpPr>
            <a:xfrm>
              <a:off x="1985760" y="2286360"/>
              <a:ext cx="252000" cy="252000"/>
              <a:chOff x="1985760" y="2286360"/>
              <a:chExt cx="252000" cy="252000"/>
            </a:xfrm>
          </p:grpSpPr>
          <p:sp>
            <p:nvSpPr>
              <p:cNvPr id="964" name="Cube 969"/>
              <p:cNvSpPr/>
              <p:nvPr/>
            </p:nvSpPr>
            <p:spPr>
              <a:xfrm rot="10800000">
                <a:off x="1986120" y="228636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5" name="Cube 970"/>
              <p:cNvSpPr/>
              <p:nvPr/>
            </p:nvSpPr>
            <p:spPr>
              <a:xfrm>
                <a:off x="1985760" y="228672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66" name="Group 945"/>
            <p:cNvGrpSpPr/>
            <p:nvPr/>
          </p:nvGrpSpPr>
          <p:grpSpPr>
            <a:xfrm>
              <a:off x="2174040" y="2286000"/>
              <a:ext cx="251640" cy="252000"/>
              <a:chOff x="2174040" y="2286000"/>
              <a:chExt cx="251640" cy="252000"/>
            </a:xfrm>
          </p:grpSpPr>
          <p:sp>
            <p:nvSpPr>
              <p:cNvPr id="967" name="Cube 967"/>
              <p:cNvSpPr/>
              <p:nvPr/>
            </p:nvSpPr>
            <p:spPr>
              <a:xfrm rot="10800000">
                <a:off x="2174400" y="228600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8" name="Cube 968"/>
              <p:cNvSpPr/>
              <p:nvPr/>
            </p:nvSpPr>
            <p:spPr>
              <a:xfrm>
                <a:off x="2174040" y="228636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69" name="Group 946"/>
            <p:cNvGrpSpPr/>
            <p:nvPr/>
          </p:nvGrpSpPr>
          <p:grpSpPr>
            <a:xfrm>
              <a:off x="2364120" y="2286360"/>
              <a:ext cx="252000" cy="252000"/>
              <a:chOff x="2364120" y="2286360"/>
              <a:chExt cx="252000" cy="252000"/>
            </a:xfrm>
          </p:grpSpPr>
          <p:sp>
            <p:nvSpPr>
              <p:cNvPr id="970" name="Cube 965"/>
              <p:cNvSpPr/>
              <p:nvPr/>
            </p:nvSpPr>
            <p:spPr>
              <a:xfrm rot="10800000">
                <a:off x="2364480" y="228636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71" name="Cube 966"/>
              <p:cNvSpPr/>
              <p:nvPr/>
            </p:nvSpPr>
            <p:spPr>
              <a:xfrm>
                <a:off x="2364120" y="22867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72" name="Group 947"/>
            <p:cNvGrpSpPr/>
            <p:nvPr/>
          </p:nvGrpSpPr>
          <p:grpSpPr>
            <a:xfrm>
              <a:off x="2552400" y="2286000"/>
              <a:ext cx="252000" cy="252000"/>
              <a:chOff x="2552400" y="2286000"/>
              <a:chExt cx="252000" cy="252000"/>
            </a:xfrm>
          </p:grpSpPr>
          <p:sp>
            <p:nvSpPr>
              <p:cNvPr id="973" name="Cube 963"/>
              <p:cNvSpPr/>
              <p:nvPr/>
            </p:nvSpPr>
            <p:spPr>
              <a:xfrm rot="10800000">
                <a:off x="2552760" y="228600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74" name="Cube 964"/>
              <p:cNvSpPr/>
              <p:nvPr/>
            </p:nvSpPr>
            <p:spPr>
              <a:xfrm>
                <a:off x="2552400" y="228636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75" name="Group 948"/>
            <p:cNvGrpSpPr/>
            <p:nvPr/>
          </p:nvGrpSpPr>
          <p:grpSpPr>
            <a:xfrm>
              <a:off x="2742480" y="2286360"/>
              <a:ext cx="252000" cy="252000"/>
              <a:chOff x="2742480" y="2286360"/>
              <a:chExt cx="252000" cy="252000"/>
            </a:xfrm>
          </p:grpSpPr>
          <p:sp>
            <p:nvSpPr>
              <p:cNvPr id="976" name="Cube 961"/>
              <p:cNvSpPr/>
              <p:nvPr/>
            </p:nvSpPr>
            <p:spPr>
              <a:xfrm rot="10800000">
                <a:off x="2742840" y="228636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77" name="Cube 962"/>
              <p:cNvSpPr/>
              <p:nvPr/>
            </p:nvSpPr>
            <p:spPr>
              <a:xfrm>
                <a:off x="2742480" y="228672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78" name="Group 949"/>
            <p:cNvGrpSpPr/>
            <p:nvPr/>
          </p:nvGrpSpPr>
          <p:grpSpPr>
            <a:xfrm>
              <a:off x="2930760" y="2286000"/>
              <a:ext cx="252000" cy="252000"/>
              <a:chOff x="2930760" y="2286000"/>
              <a:chExt cx="252000" cy="252000"/>
            </a:xfrm>
          </p:grpSpPr>
          <p:sp>
            <p:nvSpPr>
              <p:cNvPr id="979" name="Cube 959"/>
              <p:cNvSpPr/>
              <p:nvPr/>
            </p:nvSpPr>
            <p:spPr>
              <a:xfrm rot="10800000">
                <a:off x="2931120" y="228600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80" name="Cube 960"/>
              <p:cNvSpPr/>
              <p:nvPr/>
            </p:nvSpPr>
            <p:spPr>
              <a:xfrm>
                <a:off x="2930760" y="22863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81" name="Group 950"/>
            <p:cNvGrpSpPr/>
            <p:nvPr/>
          </p:nvGrpSpPr>
          <p:grpSpPr>
            <a:xfrm>
              <a:off x="3120840" y="2286360"/>
              <a:ext cx="252000" cy="252000"/>
              <a:chOff x="3120840" y="2286360"/>
              <a:chExt cx="252000" cy="252000"/>
            </a:xfrm>
          </p:grpSpPr>
          <p:sp>
            <p:nvSpPr>
              <p:cNvPr id="982" name="Cube 957"/>
              <p:cNvSpPr/>
              <p:nvPr/>
            </p:nvSpPr>
            <p:spPr>
              <a:xfrm rot="10800000">
                <a:off x="3121200" y="228636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83" name="Cube 958"/>
              <p:cNvSpPr/>
              <p:nvPr/>
            </p:nvSpPr>
            <p:spPr>
              <a:xfrm>
                <a:off x="3120840" y="22867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84" name="Group 951"/>
            <p:cNvGrpSpPr/>
            <p:nvPr/>
          </p:nvGrpSpPr>
          <p:grpSpPr>
            <a:xfrm>
              <a:off x="3309120" y="2286000"/>
              <a:ext cx="252000" cy="252000"/>
              <a:chOff x="3309120" y="2286000"/>
              <a:chExt cx="252000" cy="252000"/>
            </a:xfrm>
          </p:grpSpPr>
          <p:sp>
            <p:nvSpPr>
              <p:cNvPr id="985" name="Cube 955"/>
              <p:cNvSpPr/>
              <p:nvPr/>
            </p:nvSpPr>
            <p:spPr>
              <a:xfrm rot="10800000">
                <a:off x="3309840" y="228600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86" name="Cube 956"/>
              <p:cNvSpPr/>
              <p:nvPr/>
            </p:nvSpPr>
            <p:spPr>
              <a:xfrm>
                <a:off x="3309120" y="228636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87" name="Group 952"/>
            <p:cNvGrpSpPr/>
            <p:nvPr/>
          </p:nvGrpSpPr>
          <p:grpSpPr>
            <a:xfrm>
              <a:off x="3499200" y="2286360"/>
              <a:ext cx="252000" cy="252000"/>
              <a:chOff x="3499200" y="2286360"/>
              <a:chExt cx="252000" cy="252000"/>
            </a:xfrm>
          </p:grpSpPr>
          <p:sp>
            <p:nvSpPr>
              <p:cNvPr id="988" name="Cube 953"/>
              <p:cNvSpPr/>
              <p:nvPr/>
            </p:nvSpPr>
            <p:spPr>
              <a:xfrm rot="10800000">
                <a:off x="3499920" y="228636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89" name="Cube 954"/>
              <p:cNvSpPr/>
              <p:nvPr/>
            </p:nvSpPr>
            <p:spPr>
              <a:xfrm>
                <a:off x="3499200" y="22867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90" name="Group 986"/>
            <p:cNvGrpSpPr/>
            <p:nvPr/>
          </p:nvGrpSpPr>
          <p:grpSpPr>
            <a:xfrm>
              <a:off x="599040" y="2348640"/>
              <a:ext cx="252000" cy="252000"/>
              <a:chOff x="599040" y="2348640"/>
              <a:chExt cx="252000" cy="252000"/>
            </a:xfrm>
          </p:grpSpPr>
          <p:sp>
            <p:nvSpPr>
              <p:cNvPr id="991" name="Cube 1032"/>
              <p:cNvSpPr/>
              <p:nvPr/>
            </p:nvSpPr>
            <p:spPr>
              <a:xfrm rot="10800000">
                <a:off x="599400" y="23486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92" name="Cube 1033"/>
              <p:cNvSpPr/>
              <p:nvPr/>
            </p:nvSpPr>
            <p:spPr>
              <a:xfrm>
                <a:off x="599040" y="234900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93" name="Group 987"/>
            <p:cNvGrpSpPr/>
            <p:nvPr/>
          </p:nvGrpSpPr>
          <p:grpSpPr>
            <a:xfrm>
              <a:off x="789120" y="2348640"/>
              <a:ext cx="252000" cy="252000"/>
              <a:chOff x="789120" y="2348640"/>
              <a:chExt cx="252000" cy="252000"/>
            </a:xfrm>
          </p:grpSpPr>
          <p:sp>
            <p:nvSpPr>
              <p:cNvPr id="994" name="Cube 1030"/>
              <p:cNvSpPr/>
              <p:nvPr/>
            </p:nvSpPr>
            <p:spPr>
              <a:xfrm rot="10800000">
                <a:off x="789480" y="23486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95" name="Cube 1031"/>
              <p:cNvSpPr/>
              <p:nvPr/>
            </p:nvSpPr>
            <p:spPr>
              <a:xfrm>
                <a:off x="789120" y="234900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96" name="Group 988"/>
            <p:cNvGrpSpPr/>
            <p:nvPr/>
          </p:nvGrpSpPr>
          <p:grpSpPr>
            <a:xfrm>
              <a:off x="977400" y="2348640"/>
              <a:ext cx="252000" cy="252000"/>
              <a:chOff x="977400" y="2348640"/>
              <a:chExt cx="252000" cy="252000"/>
            </a:xfrm>
          </p:grpSpPr>
          <p:sp>
            <p:nvSpPr>
              <p:cNvPr id="997" name="Cube 1028"/>
              <p:cNvSpPr/>
              <p:nvPr/>
            </p:nvSpPr>
            <p:spPr>
              <a:xfrm rot="10800000">
                <a:off x="977760" y="23486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98" name="Cube 1029"/>
              <p:cNvSpPr/>
              <p:nvPr/>
            </p:nvSpPr>
            <p:spPr>
              <a:xfrm>
                <a:off x="977400" y="234900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99" name="Group 989"/>
            <p:cNvGrpSpPr/>
            <p:nvPr/>
          </p:nvGrpSpPr>
          <p:grpSpPr>
            <a:xfrm>
              <a:off x="1167480" y="2348640"/>
              <a:ext cx="252000" cy="252000"/>
              <a:chOff x="1167480" y="2348640"/>
              <a:chExt cx="252000" cy="252000"/>
            </a:xfrm>
          </p:grpSpPr>
          <p:sp>
            <p:nvSpPr>
              <p:cNvPr id="1000" name="Cube 1026"/>
              <p:cNvSpPr/>
              <p:nvPr/>
            </p:nvSpPr>
            <p:spPr>
              <a:xfrm rot="10800000">
                <a:off x="1167840" y="23486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01" name="Cube 1027"/>
              <p:cNvSpPr/>
              <p:nvPr/>
            </p:nvSpPr>
            <p:spPr>
              <a:xfrm>
                <a:off x="1167480" y="234900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02" name="Group 990"/>
            <p:cNvGrpSpPr/>
            <p:nvPr/>
          </p:nvGrpSpPr>
          <p:grpSpPr>
            <a:xfrm>
              <a:off x="1355760" y="2348640"/>
              <a:ext cx="252000" cy="252000"/>
              <a:chOff x="1355760" y="2348640"/>
              <a:chExt cx="252000" cy="252000"/>
            </a:xfrm>
          </p:grpSpPr>
          <p:sp>
            <p:nvSpPr>
              <p:cNvPr id="1003" name="Cube 1024"/>
              <p:cNvSpPr/>
              <p:nvPr/>
            </p:nvSpPr>
            <p:spPr>
              <a:xfrm rot="10800000">
                <a:off x="1356120" y="23486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04" name="Cube 1025"/>
              <p:cNvSpPr/>
              <p:nvPr/>
            </p:nvSpPr>
            <p:spPr>
              <a:xfrm>
                <a:off x="1355760" y="234900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05" name="Group 991"/>
            <p:cNvGrpSpPr/>
            <p:nvPr/>
          </p:nvGrpSpPr>
          <p:grpSpPr>
            <a:xfrm>
              <a:off x="1545840" y="2348640"/>
              <a:ext cx="252000" cy="252000"/>
              <a:chOff x="1545840" y="2348640"/>
              <a:chExt cx="252000" cy="252000"/>
            </a:xfrm>
          </p:grpSpPr>
          <p:sp>
            <p:nvSpPr>
              <p:cNvPr id="1006" name="Cube 1022"/>
              <p:cNvSpPr/>
              <p:nvPr/>
            </p:nvSpPr>
            <p:spPr>
              <a:xfrm rot="10800000">
                <a:off x="1546560" y="234864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07" name="Cube 1023"/>
              <p:cNvSpPr/>
              <p:nvPr/>
            </p:nvSpPr>
            <p:spPr>
              <a:xfrm>
                <a:off x="1545840" y="234900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08" name="Group 992"/>
            <p:cNvGrpSpPr/>
            <p:nvPr/>
          </p:nvGrpSpPr>
          <p:grpSpPr>
            <a:xfrm>
              <a:off x="1734120" y="2348640"/>
              <a:ext cx="252000" cy="252000"/>
              <a:chOff x="1734120" y="2348640"/>
              <a:chExt cx="252000" cy="252000"/>
            </a:xfrm>
          </p:grpSpPr>
          <p:sp>
            <p:nvSpPr>
              <p:cNvPr id="1009" name="Cube 1020"/>
              <p:cNvSpPr/>
              <p:nvPr/>
            </p:nvSpPr>
            <p:spPr>
              <a:xfrm rot="10800000">
                <a:off x="1734480" y="23486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10" name="Cube 1021"/>
              <p:cNvSpPr/>
              <p:nvPr/>
            </p:nvSpPr>
            <p:spPr>
              <a:xfrm>
                <a:off x="1734120" y="234900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11" name="Group 993"/>
            <p:cNvGrpSpPr/>
            <p:nvPr/>
          </p:nvGrpSpPr>
          <p:grpSpPr>
            <a:xfrm>
              <a:off x="1924200" y="2348640"/>
              <a:ext cx="252000" cy="252000"/>
              <a:chOff x="1924200" y="2348640"/>
              <a:chExt cx="252000" cy="252000"/>
            </a:xfrm>
          </p:grpSpPr>
          <p:sp>
            <p:nvSpPr>
              <p:cNvPr id="1012" name="Cube 1018"/>
              <p:cNvSpPr/>
              <p:nvPr/>
            </p:nvSpPr>
            <p:spPr>
              <a:xfrm rot="10800000">
                <a:off x="1924560" y="23486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13" name="Cube 1019"/>
              <p:cNvSpPr/>
              <p:nvPr/>
            </p:nvSpPr>
            <p:spPr>
              <a:xfrm>
                <a:off x="1924200" y="234900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14" name="Group 994"/>
            <p:cNvGrpSpPr/>
            <p:nvPr/>
          </p:nvGrpSpPr>
          <p:grpSpPr>
            <a:xfrm>
              <a:off x="2112480" y="2348640"/>
              <a:ext cx="252000" cy="252000"/>
              <a:chOff x="2112480" y="2348640"/>
              <a:chExt cx="252000" cy="252000"/>
            </a:xfrm>
          </p:grpSpPr>
          <p:sp>
            <p:nvSpPr>
              <p:cNvPr id="1015" name="Cube 1016"/>
              <p:cNvSpPr/>
              <p:nvPr/>
            </p:nvSpPr>
            <p:spPr>
              <a:xfrm rot="10800000">
                <a:off x="2113200" y="234864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16" name="Cube 1017"/>
              <p:cNvSpPr/>
              <p:nvPr/>
            </p:nvSpPr>
            <p:spPr>
              <a:xfrm>
                <a:off x="2112480" y="234900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17" name="Group 995"/>
            <p:cNvGrpSpPr/>
            <p:nvPr/>
          </p:nvGrpSpPr>
          <p:grpSpPr>
            <a:xfrm>
              <a:off x="2302560" y="2348640"/>
              <a:ext cx="252000" cy="252000"/>
              <a:chOff x="2302560" y="2348640"/>
              <a:chExt cx="252000" cy="252000"/>
            </a:xfrm>
          </p:grpSpPr>
          <p:sp>
            <p:nvSpPr>
              <p:cNvPr id="1018" name="Cube 1014"/>
              <p:cNvSpPr/>
              <p:nvPr/>
            </p:nvSpPr>
            <p:spPr>
              <a:xfrm rot="10800000">
                <a:off x="2303280" y="234864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19" name="Cube 1015"/>
              <p:cNvSpPr/>
              <p:nvPr/>
            </p:nvSpPr>
            <p:spPr>
              <a:xfrm>
                <a:off x="2302560" y="234900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20" name="Group 996"/>
            <p:cNvGrpSpPr/>
            <p:nvPr/>
          </p:nvGrpSpPr>
          <p:grpSpPr>
            <a:xfrm>
              <a:off x="2491200" y="2348640"/>
              <a:ext cx="252000" cy="252000"/>
              <a:chOff x="2491200" y="2348640"/>
              <a:chExt cx="252000" cy="252000"/>
            </a:xfrm>
          </p:grpSpPr>
          <p:sp>
            <p:nvSpPr>
              <p:cNvPr id="1021" name="Cube 1012"/>
              <p:cNvSpPr/>
              <p:nvPr/>
            </p:nvSpPr>
            <p:spPr>
              <a:xfrm rot="10800000">
                <a:off x="2491560" y="23486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2" name="Cube 1013"/>
              <p:cNvSpPr/>
              <p:nvPr/>
            </p:nvSpPr>
            <p:spPr>
              <a:xfrm>
                <a:off x="2491200" y="234900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23" name="Group 997"/>
            <p:cNvGrpSpPr/>
            <p:nvPr/>
          </p:nvGrpSpPr>
          <p:grpSpPr>
            <a:xfrm>
              <a:off x="2681280" y="2348640"/>
              <a:ext cx="252000" cy="252000"/>
              <a:chOff x="2681280" y="2348640"/>
              <a:chExt cx="252000" cy="252000"/>
            </a:xfrm>
          </p:grpSpPr>
          <p:sp>
            <p:nvSpPr>
              <p:cNvPr id="1024" name="Cube 1010"/>
              <p:cNvSpPr/>
              <p:nvPr/>
            </p:nvSpPr>
            <p:spPr>
              <a:xfrm rot="10800000">
                <a:off x="2681640" y="23486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5" name="Cube 1011"/>
              <p:cNvSpPr/>
              <p:nvPr/>
            </p:nvSpPr>
            <p:spPr>
              <a:xfrm>
                <a:off x="2681280" y="234900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26" name="Group 998"/>
            <p:cNvGrpSpPr/>
            <p:nvPr/>
          </p:nvGrpSpPr>
          <p:grpSpPr>
            <a:xfrm>
              <a:off x="2869560" y="2348640"/>
              <a:ext cx="252000" cy="252000"/>
              <a:chOff x="2869560" y="2348640"/>
              <a:chExt cx="252000" cy="252000"/>
            </a:xfrm>
          </p:grpSpPr>
          <p:sp>
            <p:nvSpPr>
              <p:cNvPr id="1027" name="Cube 1008"/>
              <p:cNvSpPr/>
              <p:nvPr/>
            </p:nvSpPr>
            <p:spPr>
              <a:xfrm rot="10800000">
                <a:off x="2869920" y="23486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8" name="Cube 1009"/>
              <p:cNvSpPr/>
              <p:nvPr/>
            </p:nvSpPr>
            <p:spPr>
              <a:xfrm>
                <a:off x="2869560" y="234900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29" name="Group 999"/>
            <p:cNvGrpSpPr/>
            <p:nvPr/>
          </p:nvGrpSpPr>
          <p:grpSpPr>
            <a:xfrm>
              <a:off x="3059640" y="2348640"/>
              <a:ext cx="252000" cy="252000"/>
              <a:chOff x="3059640" y="2348640"/>
              <a:chExt cx="252000" cy="252000"/>
            </a:xfrm>
          </p:grpSpPr>
          <p:sp>
            <p:nvSpPr>
              <p:cNvPr id="1030" name="Cube 1006"/>
              <p:cNvSpPr/>
              <p:nvPr/>
            </p:nvSpPr>
            <p:spPr>
              <a:xfrm rot="10800000">
                <a:off x="3060000" y="23486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1" name="Cube 1007"/>
              <p:cNvSpPr/>
              <p:nvPr/>
            </p:nvSpPr>
            <p:spPr>
              <a:xfrm>
                <a:off x="3059640" y="234900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32" name="Group 1000"/>
            <p:cNvGrpSpPr/>
            <p:nvPr/>
          </p:nvGrpSpPr>
          <p:grpSpPr>
            <a:xfrm>
              <a:off x="3247920" y="2348640"/>
              <a:ext cx="252000" cy="252000"/>
              <a:chOff x="3247920" y="2348640"/>
              <a:chExt cx="252000" cy="252000"/>
            </a:xfrm>
          </p:grpSpPr>
          <p:sp>
            <p:nvSpPr>
              <p:cNvPr id="1033" name="Cube 1004"/>
              <p:cNvSpPr/>
              <p:nvPr/>
            </p:nvSpPr>
            <p:spPr>
              <a:xfrm rot="10800000">
                <a:off x="3248280" y="23486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4" name="Cube 1005"/>
              <p:cNvSpPr/>
              <p:nvPr/>
            </p:nvSpPr>
            <p:spPr>
              <a:xfrm>
                <a:off x="3247920" y="234900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35" name="Group 1001"/>
            <p:cNvGrpSpPr/>
            <p:nvPr/>
          </p:nvGrpSpPr>
          <p:grpSpPr>
            <a:xfrm>
              <a:off x="3438000" y="2348640"/>
              <a:ext cx="252000" cy="252000"/>
              <a:chOff x="3438000" y="2348640"/>
              <a:chExt cx="252000" cy="252000"/>
            </a:xfrm>
          </p:grpSpPr>
          <p:sp>
            <p:nvSpPr>
              <p:cNvPr id="1036" name="Cube 1002"/>
              <p:cNvSpPr/>
              <p:nvPr/>
            </p:nvSpPr>
            <p:spPr>
              <a:xfrm rot="10800000">
                <a:off x="3438720" y="234864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7" name="Cube 1003"/>
              <p:cNvSpPr/>
              <p:nvPr/>
            </p:nvSpPr>
            <p:spPr>
              <a:xfrm>
                <a:off x="3438000" y="234900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38" name="Group 1035"/>
            <p:cNvGrpSpPr/>
            <p:nvPr/>
          </p:nvGrpSpPr>
          <p:grpSpPr>
            <a:xfrm>
              <a:off x="534600" y="2409480"/>
              <a:ext cx="252000" cy="252000"/>
              <a:chOff x="534600" y="2409480"/>
              <a:chExt cx="252000" cy="252000"/>
            </a:xfrm>
          </p:grpSpPr>
          <p:sp>
            <p:nvSpPr>
              <p:cNvPr id="1039" name="Cube 1081"/>
              <p:cNvSpPr/>
              <p:nvPr/>
            </p:nvSpPr>
            <p:spPr>
              <a:xfrm rot="10800000">
                <a:off x="535320" y="240948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0" name="Cube 1082"/>
              <p:cNvSpPr/>
              <p:nvPr/>
            </p:nvSpPr>
            <p:spPr>
              <a:xfrm>
                <a:off x="534600" y="240984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41" name="Group 1036"/>
            <p:cNvGrpSpPr/>
            <p:nvPr/>
          </p:nvGrpSpPr>
          <p:grpSpPr>
            <a:xfrm>
              <a:off x="724680" y="2409480"/>
              <a:ext cx="252000" cy="252360"/>
              <a:chOff x="724680" y="2409480"/>
              <a:chExt cx="252000" cy="252360"/>
            </a:xfrm>
          </p:grpSpPr>
          <p:sp>
            <p:nvSpPr>
              <p:cNvPr id="1042" name="Cube 1079"/>
              <p:cNvSpPr/>
              <p:nvPr/>
            </p:nvSpPr>
            <p:spPr>
              <a:xfrm rot="10800000">
                <a:off x="725040" y="240948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3" name="Cube 1080"/>
              <p:cNvSpPr/>
              <p:nvPr/>
            </p:nvSpPr>
            <p:spPr>
              <a:xfrm>
                <a:off x="724680" y="241020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44" name="Group 1037"/>
            <p:cNvGrpSpPr/>
            <p:nvPr/>
          </p:nvGrpSpPr>
          <p:grpSpPr>
            <a:xfrm>
              <a:off x="913320" y="2409480"/>
              <a:ext cx="251640" cy="252000"/>
              <a:chOff x="913320" y="2409480"/>
              <a:chExt cx="251640" cy="252000"/>
            </a:xfrm>
          </p:grpSpPr>
          <p:sp>
            <p:nvSpPr>
              <p:cNvPr id="1045" name="Cube 1077"/>
              <p:cNvSpPr/>
              <p:nvPr/>
            </p:nvSpPr>
            <p:spPr>
              <a:xfrm rot="10800000">
                <a:off x="913680" y="240948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6" name="Cube 1078"/>
              <p:cNvSpPr/>
              <p:nvPr/>
            </p:nvSpPr>
            <p:spPr>
              <a:xfrm>
                <a:off x="913320" y="240984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47" name="Group 1038"/>
            <p:cNvGrpSpPr/>
            <p:nvPr/>
          </p:nvGrpSpPr>
          <p:grpSpPr>
            <a:xfrm>
              <a:off x="1103040" y="2409480"/>
              <a:ext cx="252000" cy="252360"/>
              <a:chOff x="1103040" y="2409480"/>
              <a:chExt cx="252000" cy="252360"/>
            </a:xfrm>
          </p:grpSpPr>
          <p:sp>
            <p:nvSpPr>
              <p:cNvPr id="1048" name="Cube 1075"/>
              <p:cNvSpPr/>
              <p:nvPr/>
            </p:nvSpPr>
            <p:spPr>
              <a:xfrm rot="10800000">
                <a:off x="1103760" y="240948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9" name="Cube 1076"/>
              <p:cNvSpPr/>
              <p:nvPr/>
            </p:nvSpPr>
            <p:spPr>
              <a:xfrm>
                <a:off x="1103040" y="241020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50" name="Group 1039"/>
            <p:cNvGrpSpPr/>
            <p:nvPr/>
          </p:nvGrpSpPr>
          <p:grpSpPr>
            <a:xfrm>
              <a:off x="1291680" y="2409480"/>
              <a:ext cx="252000" cy="252000"/>
              <a:chOff x="1291680" y="2409480"/>
              <a:chExt cx="252000" cy="252000"/>
            </a:xfrm>
          </p:grpSpPr>
          <p:sp>
            <p:nvSpPr>
              <p:cNvPr id="1051" name="Cube 1073"/>
              <p:cNvSpPr/>
              <p:nvPr/>
            </p:nvSpPr>
            <p:spPr>
              <a:xfrm rot="10800000">
                <a:off x="1292040" y="240948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2" name="Cube 1074"/>
              <p:cNvSpPr/>
              <p:nvPr/>
            </p:nvSpPr>
            <p:spPr>
              <a:xfrm>
                <a:off x="1291680" y="240984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53" name="Group 1040"/>
            <p:cNvGrpSpPr/>
            <p:nvPr/>
          </p:nvGrpSpPr>
          <p:grpSpPr>
            <a:xfrm>
              <a:off x="1481760" y="2409480"/>
              <a:ext cx="251640" cy="252360"/>
              <a:chOff x="1481760" y="2409480"/>
              <a:chExt cx="251640" cy="252360"/>
            </a:xfrm>
          </p:grpSpPr>
          <p:sp>
            <p:nvSpPr>
              <p:cNvPr id="1054" name="Cube 1071"/>
              <p:cNvSpPr/>
              <p:nvPr/>
            </p:nvSpPr>
            <p:spPr>
              <a:xfrm rot="10800000">
                <a:off x="1482120" y="240948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5" name="Cube 1072"/>
              <p:cNvSpPr/>
              <p:nvPr/>
            </p:nvSpPr>
            <p:spPr>
              <a:xfrm>
                <a:off x="1481760" y="241020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56" name="Group 1041"/>
            <p:cNvGrpSpPr/>
            <p:nvPr/>
          </p:nvGrpSpPr>
          <p:grpSpPr>
            <a:xfrm>
              <a:off x="1670040" y="2409480"/>
              <a:ext cx="252000" cy="252000"/>
              <a:chOff x="1670040" y="2409480"/>
              <a:chExt cx="252000" cy="252000"/>
            </a:xfrm>
          </p:grpSpPr>
          <p:sp>
            <p:nvSpPr>
              <p:cNvPr id="1057" name="Cube 1069"/>
              <p:cNvSpPr/>
              <p:nvPr/>
            </p:nvSpPr>
            <p:spPr>
              <a:xfrm rot="10800000">
                <a:off x="1670400" y="240948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8" name="Cube 1070"/>
              <p:cNvSpPr/>
              <p:nvPr/>
            </p:nvSpPr>
            <p:spPr>
              <a:xfrm>
                <a:off x="1670040" y="240984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59" name="Group 1042"/>
            <p:cNvGrpSpPr/>
            <p:nvPr/>
          </p:nvGrpSpPr>
          <p:grpSpPr>
            <a:xfrm>
              <a:off x="1860120" y="2409480"/>
              <a:ext cx="252000" cy="252360"/>
              <a:chOff x="1860120" y="2409480"/>
              <a:chExt cx="252000" cy="252360"/>
            </a:xfrm>
          </p:grpSpPr>
          <p:sp>
            <p:nvSpPr>
              <p:cNvPr id="1060" name="Cube 1067"/>
              <p:cNvSpPr/>
              <p:nvPr/>
            </p:nvSpPr>
            <p:spPr>
              <a:xfrm rot="10800000">
                <a:off x="1860480" y="240948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1" name="Cube 1068"/>
              <p:cNvSpPr/>
              <p:nvPr/>
            </p:nvSpPr>
            <p:spPr>
              <a:xfrm>
                <a:off x="1860120" y="241020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62" name="Group 1043"/>
            <p:cNvGrpSpPr/>
            <p:nvPr/>
          </p:nvGrpSpPr>
          <p:grpSpPr>
            <a:xfrm>
              <a:off x="2048400" y="2409480"/>
              <a:ext cx="252000" cy="252000"/>
              <a:chOff x="2048400" y="2409480"/>
              <a:chExt cx="252000" cy="252000"/>
            </a:xfrm>
          </p:grpSpPr>
          <p:sp>
            <p:nvSpPr>
              <p:cNvPr id="1063" name="Cube 1065"/>
              <p:cNvSpPr/>
              <p:nvPr/>
            </p:nvSpPr>
            <p:spPr>
              <a:xfrm rot="10800000">
                <a:off x="2048760" y="240948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4" name="Cube 1066"/>
              <p:cNvSpPr/>
              <p:nvPr/>
            </p:nvSpPr>
            <p:spPr>
              <a:xfrm>
                <a:off x="2048400" y="240984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65" name="Group 1044"/>
            <p:cNvGrpSpPr/>
            <p:nvPr/>
          </p:nvGrpSpPr>
          <p:grpSpPr>
            <a:xfrm>
              <a:off x="2238480" y="2409840"/>
              <a:ext cx="252000" cy="252000"/>
              <a:chOff x="2238480" y="2409840"/>
              <a:chExt cx="252000" cy="252000"/>
            </a:xfrm>
          </p:grpSpPr>
          <p:sp>
            <p:nvSpPr>
              <p:cNvPr id="1066" name="Cube 1063"/>
              <p:cNvSpPr/>
              <p:nvPr/>
            </p:nvSpPr>
            <p:spPr>
              <a:xfrm rot="10800000">
                <a:off x="2239200" y="240984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7" name="Cube 1064"/>
              <p:cNvSpPr/>
              <p:nvPr/>
            </p:nvSpPr>
            <p:spPr>
              <a:xfrm>
                <a:off x="2238480" y="241020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68" name="Group 1045"/>
            <p:cNvGrpSpPr/>
            <p:nvPr/>
          </p:nvGrpSpPr>
          <p:grpSpPr>
            <a:xfrm>
              <a:off x="2426760" y="2409480"/>
              <a:ext cx="252000" cy="252000"/>
              <a:chOff x="2426760" y="2409480"/>
              <a:chExt cx="252000" cy="252000"/>
            </a:xfrm>
          </p:grpSpPr>
          <p:sp>
            <p:nvSpPr>
              <p:cNvPr id="1069" name="Cube 1061"/>
              <p:cNvSpPr/>
              <p:nvPr/>
            </p:nvSpPr>
            <p:spPr>
              <a:xfrm rot="10800000">
                <a:off x="2427120" y="240948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0" name="Cube 1062"/>
              <p:cNvSpPr/>
              <p:nvPr/>
            </p:nvSpPr>
            <p:spPr>
              <a:xfrm>
                <a:off x="2426760" y="240984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71" name="Group 1046"/>
            <p:cNvGrpSpPr/>
            <p:nvPr/>
          </p:nvGrpSpPr>
          <p:grpSpPr>
            <a:xfrm>
              <a:off x="2616840" y="2409840"/>
              <a:ext cx="252000" cy="252000"/>
              <a:chOff x="2616840" y="2409840"/>
              <a:chExt cx="252000" cy="252000"/>
            </a:xfrm>
          </p:grpSpPr>
          <p:sp>
            <p:nvSpPr>
              <p:cNvPr id="1072" name="Cube 1059"/>
              <p:cNvSpPr/>
              <p:nvPr/>
            </p:nvSpPr>
            <p:spPr>
              <a:xfrm rot="10800000">
                <a:off x="2617200" y="24098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3" name="Cube 1060"/>
              <p:cNvSpPr/>
              <p:nvPr/>
            </p:nvSpPr>
            <p:spPr>
              <a:xfrm>
                <a:off x="2616840" y="241020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74" name="Group 1047"/>
            <p:cNvGrpSpPr/>
            <p:nvPr/>
          </p:nvGrpSpPr>
          <p:grpSpPr>
            <a:xfrm>
              <a:off x="2805120" y="2409480"/>
              <a:ext cx="252000" cy="252000"/>
              <a:chOff x="2805120" y="2409480"/>
              <a:chExt cx="252000" cy="252000"/>
            </a:xfrm>
          </p:grpSpPr>
          <p:sp>
            <p:nvSpPr>
              <p:cNvPr id="1075" name="Cube 1057"/>
              <p:cNvSpPr/>
              <p:nvPr/>
            </p:nvSpPr>
            <p:spPr>
              <a:xfrm rot="10800000">
                <a:off x="2805840" y="240948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6" name="Cube 1058"/>
              <p:cNvSpPr/>
              <p:nvPr/>
            </p:nvSpPr>
            <p:spPr>
              <a:xfrm>
                <a:off x="2805120" y="240984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77" name="Group 1048"/>
            <p:cNvGrpSpPr/>
            <p:nvPr/>
          </p:nvGrpSpPr>
          <p:grpSpPr>
            <a:xfrm>
              <a:off x="2995200" y="2409840"/>
              <a:ext cx="252360" cy="252000"/>
              <a:chOff x="2995200" y="2409840"/>
              <a:chExt cx="252360" cy="252000"/>
            </a:xfrm>
          </p:grpSpPr>
          <p:sp>
            <p:nvSpPr>
              <p:cNvPr id="1078" name="Cube 1055"/>
              <p:cNvSpPr/>
              <p:nvPr/>
            </p:nvSpPr>
            <p:spPr>
              <a:xfrm rot="10800000">
                <a:off x="2995920" y="240984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9" name="Cube 1056"/>
              <p:cNvSpPr/>
              <p:nvPr/>
            </p:nvSpPr>
            <p:spPr>
              <a:xfrm>
                <a:off x="2995200" y="241020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80" name="Group 1049"/>
            <p:cNvGrpSpPr/>
            <p:nvPr/>
          </p:nvGrpSpPr>
          <p:grpSpPr>
            <a:xfrm>
              <a:off x="3183840" y="2409480"/>
              <a:ext cx="251640" cy="252000"/>
              <a:chOff x="3183840" y="2409480"/>
              <a:chExt cx="251640" cy="252000"/>
            </a:xfrm>
          </p:grpSpPr>
          <p:sp>
            <p:nvSpPr>
              <p:cNvPr id="1081" name="Cube 1053"/>
              <p:cNvSpPr/>
              <p:nvPr/>
            </p:nvSpPr>
            <p:spPr>
              <a:xfrm rot="10800000">
                <a:off x="3184200" y="240948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2" name="Cube 1054"/>
              <p:cNvSpPr/>
              <p:nvPr/>
            </p:nvSpPr>
            <p:spPr>
              <a:xfrm>
                <a:off x="3183840" y="240984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83" name="Group 1050"/>
            <p:cNvGrpSpPr/>
            <p:nvPr/>
          </p:nvGrpSpPr>
          <p:grpSpPr>
            <a:xfrm>
              <a:off x="3373920" y="2409840"/>
              <a:ext cx="251640" cy="252000"/>
              <a:chOff x="3373920" y="2409840"/>
              <a:chExt cx="251640" cy="252000"/>
            </a:xfrm>
          </p:grpSpPr>
          <p:sp>
            <p:nvSpPr>
              <p:cNvPr id="1084" name="Cube 1051"/>
              <p:cNvSpPr/>
              <p:nvPr/>
            </p:nvSpPr>
            <p:spPr>
              <a:xfrm rot="10800000">
                <a:off x="3374280" y="240984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5" name="Cube 1052"/>
              <p:cNvSpPr/>
              <p:nvPr/>
            </p:nvSpPr>
            <p:spPr>
              <a:xfrm>
                <a:off x="3373920" y="241020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86" name="Group 1084"/>
            <p:cNvGrpSpPr/>
            <p:nvPr/>
          </p:nvGrpSpPr>
          <p:grpSpPr>
            <a:xfrm>
              <a:off x="473400" y="2471760"/>
              <a:ext cx="252000" cy="252000"/>
              <a:chOff x="473400" y="2471760"/>
              <a:chExt cx="252000" cy="252000"/>
            </a:xfrm>
          </p:grpSpPr>
          <p:sp>
            <p:nvSpPr>
              <p:cNvPr id="1087" name="Cube 1130"/>
              <p:cNvSpPr/>
              <p:nvPr/>
            </p:nvSpPr>
            <p:spPr>
              <a:xfrm rot="10800000">
                <a:off x="473760" y="247176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8" name="Cube 1131"/>
              <p:cNvSpPr/>
              <p:nvPr/>
            </p:nvSpPr>
            <p:spPr>
              <a:xfrm>
                <a:off x="473400" y="24721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89" name="Group 1085"/>
            <p:cNvGrpSpPr/>
            <p:nvPr/>
          </p:nvGrpSpPr>
          <p:grpSpPr>
            <a:xfrm>
              <a:off x="663480" y="2472120"/>
              <a:ext cx="252000" cy="252000"/>
              <a:chOff x="663480" y="2472120"/>
              <a:chExt cx="252000" cy="252000"/>
            </a:xfrm>
          </p:grpSpPr>
          <p:sp>
            <p:nvSpPr>
              <p:cNvPr id="1090" name="Cube 1128"/>
              <p:cNvSpPr/>
              <p:nvPr/>
            </p:nvSpPr>
            <p:spPr>
              <a:xfrm rot="10800000">
                <a:off x="663840" y="247212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1" name="Cube 1129"/>
              <p:cNvSpPr/>
              <p:nvPr/>
            </p:nvSpPr>
            <p:spPr>
              <a:xfrm>
                <a:off x="663480" y="247248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92" name="Group 1086"/>
            <p:cNvGrpSpPr/>
            <p:nvPr/>
          </p:nvGrpSpPr>
          <p:grpSpPr>
            <a:xfrm>
              <a:off x="851760" y="2471760"/>
              <a:ext cx="252000" cy="252000"/>
              <a:chOff x="851760" y="2471760"/>
              <a:chExt cx="252000" cy="252000"/>
            </a:xfrm>
          </p:grpSpPr>
          <p:sp>
            <p:nvSpPr>
              <p:cNvPr id="1093" name="Cube 1126"/>
              <p:cNvSpPr/>
              <p:nvPr/>
            </p:nvSpPr>
            <p:spPr>
              <a:xfrm rot="10800000">
                <a:off x="852480" y="247176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4" name="Cube 1127"/>
              <p:cNvSpPr/>
              <p:nvPr/>
            </p:nvSpPr>
            <p:spPr>
              <a:xfrm>
                <a:off x="851760" y="24721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95" name="Group 1087"/>
            <p:cNvGrpSpPr/>
            <p:nvPr/>
          </p:nvGrpSpPr>
          <p:grpSpPr>
            <a:xfrm>
              <a:off x="1041840" y="2472120"/>
              <a:ext cx="252000" cy="252000"/>
              <a:chOff x="1041840" y="2472120"/>
              <a:chExt cx="252000" cy="252000"/>
            </a:xfrm>
          </p:grpSpPr>
          <p:sp>
            <p:nvSpPr>
              <p:cNvPr id="1096" name="Cube 1124"/>
              <p:cNvSpPr/>
              <p:nvPr/>
            </p:nvSpPr>
            <p:spPr>
              <a:xfrm rot="10800000">
                <a:off x="1042560" y="247212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7" name="Cube 1125"/>
              <p:cNvSpPr/>
              <p:nvPr/>
            </p:nvSpPr>
            <p:spPr>
              <a:xfrm>
                <a:off x="1041840" y="247248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98" name="Group 1088"/>
            <p:cNvGrpSpPr/>
            <p:nvPr/>
          </p:nvGrpSpPr>
          <p:grpSpPr>
            <a:xfrm>
              <a:off x="1230480" y="2471760"/>
              <a:ext cx="251640" cy="252000"/>
              <a:chOff x="1230480" y="2471760"/>
              <a:chExt cx="251640" cy="252000"/>
            </a:xfrm>
          </p:grpSpPr>
          <p:sp>
            <p:nvSpPr>
              <p:cNvPr id="1099" name="Cube 1122"/>
              <p:cNvSpPr/>
              <p:nvPr/>
            </p:nvSpPr>
            <p:spPr>
              <a:xfrm rot="10800000">
                <a:off x="1230840" y="247176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0" name="Cube 1123"/>
              <p:cNvSpPr/>
              <p:nvPr/>
            </p:nvSpPr>
            <p:spPr>
              <a:xfrm>
                <a:off x="1230480" y="247212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101" name="Group 1089"/>
            <p:cNvGrpSpPr/>
            <p:nvPr/>
          </p:nvGrpSpPr>
          <p:grpSpPr>
            <a:xfrm>
              <a:off x="1420200" y="2472120"/>
              <a:ext cx="252000" cy="252000"/>
              <a:chOff x="1420200" y="2472120"/>
              <a:chExt cx="252000" cy="252000"/>
            </a:xfrm>
          </p:grpSpPr>
          <p:sp>
            <p:nvSpPr>
              <p:cNvPr id="1102" name="Cube 1120"/>
              <p:cNvSpPr/>
              <p:nvPr/>
            </p:nvSpPr>
            <p:spPr>
              <a:xfrm rot="10800000">
                <a:off x="1420920" y="247212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3" name="Cube 1121"/>
              <p:cNvSpPr/>
              <p:nvPr/>
            </p:nvSpPr>
            <p:spPr>
              <a:xfrm>
                <a:off x="1420200" y="247248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104" name="Group 1090"/>
            <p:cNvGrpSpPr/>
            <p:nvPr/>
          </p:nvGrpSpPr>
          <p:grpSpPr>
            <a:xfrm>
              <a:off x="1608480" y="2471760"/>
              <a:ext cx="252360" cy="252000"/>
              <a:chOff x="1608480" y="2471760"/>
              <a:chExt cx="252360" cy="252000"/>
            </a:xfrm>
          </p:grpSpPr>
          <p:sp>
            <p:nvSpPr>
              <p:cNvPr id="1105" name="Cube 1118"/>
              <p:cNvSpPr/>
              <p:nvPr/>
            </p:nvSpPr>
            <p:spPr>
              <a:xfrm rot="10800000">
                <a:off x="1609200" y="247176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6" name="Cube 1119"/>
              <p:cNvSpPr/>
              <p:nvPr/>
            </p:nvSpPr>
            <p:spPr>
              <a:xfrm>
                <a:off x="1608480" y="24721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107" name="Group 1091"/>
            <p:cNvGrpSpPr/>
            <p:nvPr/>
          </p:nvGrpSpPr>
          <p:grpSpPr>
            <a:xfrm>
              <a:off x="1798920" y="2472120"/>
              <a:ext cx="252000" cy="252000"/>
              <a:chOff x="1798920" y="2472120"/>
              <a:chExt cx="252000" cy="252000"/>
            </a:xfrm>
          </p:grpSpPr>
          <p:sp>
            <p:nvSpPr>
              <p:cNvPr id="1108" name="Cube 1116"/>
              <p:cNvSpPr/>
              <p:nvPr/>
            </p:nvSpPr>
            <p:spPr>
              <a:xfrm rot="10800000">
                <a:off x="1799280" y="247212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9" name="Cube 1117"/>
              <p:cNvSpPr/>
              <p:nvPr/>
            </p:nvSpPr>
            <p:spPr>
              <a:xfrm>
                <a:off x="1798920" y="2472480"/>
                <a:ext cx="25128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110" name="Group 1092"/>
            <p:cNvGrpSpPr/>
            <p:nvPr/>
          </p:nvGrpSpPr>
          <p:grpSpPr>
            <a:xfrm>
              <a:off x="1987200" y="2471760"/>
              <a:ext cx="252000" cy="252000"/>
              <a:chOff x="1987200" y="2471760"/>
              <a:chExt cx="252000" cy="252000"/>
            </a:xfrm>
          </p:grpSpPr>
          <p:sp>
            <p:nvSpPr>
              <p:cNvPr id="1111" name="Cube 1114"/>
              <p:cNvSpPr/>
              <p:nvPr/>
            </p:nvSpPr>
            <p:spPr>
              <a:xfrm rot="10800000">
                <a:off x="1987560" y="247176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2" name="Cube 1115"/>
              <p:cNvSpPr/>
              <p:nvPr/>
            </p:nvSpPr>
            <p:spPr>
              <a:xfrm>
                <a:off x="1987200" y="24721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113" name="Group 1093"/>
            <p:cNvGrpSpPr/>
            <p:nvPr/>
          </p:nvGrpSpPr>
          <p:grpSpPr>
            <a:xfrm>
              <a:off x="2177280" y="2472120"/>
              <a:ext cx="252000" cy="252000"/>
              <a:chOff x="2177280" y="2472120"/>
              <a:chExt cx="252000" cy="252000"/>
            </a:xfrm>
          </p:grpSpPr>
          <p:sp>
            <p:nvSpPr>
              <p:cNvPr id="1114" name="Cube 1112"/>
              <p:cNvSpPr/>
              <p:nvPr/>
            </p:nvSpPr>
            <p:spPr>
              <a:xfrm rot="10800000">
                <a:off x="2177640" y="247212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5" name="Cube 1113"/>
              <p:cNvSpPr/>
              <p:nvPr/>
            </p:nvSpPr>
            <p:spPr>
              <a:xfrm>
                <a:off x="2177280" y="247248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116" name="Group 1094"/>
            <p:cNvGrpSpPr/>
            <p:nvPr/>
          </p:nvGrpSpPr>
          <p:grpSpPr>
            <a:xfrm>
              <a:off x="2365560" y="2471760"/>
              <a:ext cx="252000" cy="252000"/>
              <a:chOff x="2365560" y="2471760"/>
              <a:chExt cx="252000" cy="252000"/>
            </a:xfrm>
          </p:grpSpPr>
          <p:sp>
            <p:nvSpPr>
              <p:cNvPr id="1117" name="Cube 1110"/>
              <p:cNvSpPr/>
              <p:nvPr/>
            </p:nvSpPr>
            <p:spPr>
              <a:xfrm rot="10800000">
                <a:off x="2365920" y="247176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8" name="Cube 1111"/>
              <p:cNvSpPr/>
              <p:nvPr/>
            </p:nvSpPr>
            <p:spPr>
              <a:xfrm>
                <a:off x="2365560" y="24721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119" name="Group 1095"/>
            <p:cNvGrpSpPr/>
            <p:nvPr/>
          </p:nvGrpSpPr>
          <p:grpSpPr>
            <a:xfrm>
              <a:off x="2555640" y="2472120"/>
              <a:ext cx="252000" cy="252000"/>
              <a:chOff x="2555640" y="2472120"/>
              <a:chExt cx="252000" cy="252000"/>
            </a:xfrm>
          </p:grpSpPr>
          <p:sp>
            <p:nvSpPr>
              <p:cNvPr id="1120" name="Cube 1108"/>
              <p:cNvSpPr/>
              <p:nvPr/>
            </p:nvSpPr>
            <p:spPr>
              <a:xfrm rot="10800000">
                <a:off x="2556000" y="247212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1" name="Cube 1109"/>
              <p:cNvSpPr/>
              <p:nvPr/>
            </p:nvSpPr>
            <p:spPr>
              <a:xfrm>
                <a:off x="2555640" y="247248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122" name="Group 1096"/>
            <p:cNvGrpSpPr/>
            <p:nvPr/>
          </p:nvGrpSpPr>
          <p:grpSpPr>
            <a:xfrm>
              <a:off x="2743920" y="2471760"/>
              <a:ext cx="252000" cy="252000"/>
              <a:chOff x="2743920" y="2471760"/>
              <a:chExt cx="252000" cy="252000"/>
            </a:xfrm>
          </p:grpSpPr>
          <p:sp>
            <p:nvSpPr>
              <p:cNvPr id="1123" name="Cube 1106"/>
              <p:cNvSpPr/>
              <p:nvPr/>
            </p:nvSpPr>
            <p:spPr>
              <a:xfrm rot="10800000">
                <a:off x="2744640" y="247176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4" name="Cube 1107"/>
              <p:cNvSpPr/>
              <p:nvPr/>
            </p:nvSpPr>
            <p:spPr>
              <a:xfrm>
                <a:off x="2743920" y="24721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125" name="Group 1097"/>
            <p:cNvGrpSpPr/>
            <p:nvPr/>
          </p:nvGrpSpPr>
          <p:grpSpPr>
            <a:xfrm>
              <a:off x="2934000" y="2472120"/>
              <a:ext cx="252000" cy="252000"/>
              <a:chOff x="2934000" y="2472120"/>
              <a:chExt cx="252000" cy="252000"/>
            </a:xfrm>
          </p:grpSpPr>
          <p:sp>
            <p:nvSpPr>
              <p:cNvPr id="1126" name="Cube 1104"/>
              <p:cNvSpPr/>
              <p:nvPr/>
            </p:nvSpPr>
            <p:spPr>
              <a:xfrm rot="10800000">
                <a:off x="2934360" y="2472120"/>
                <a:ext cx="25164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7" name="Cube 1105"/>
              <p:cNvSpPr/>
              <p:nvPr/>
            </p:nvSpPr>
            <p:spPr>
              <a:xfrm>
                <a:off x="2934000" y="247248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128" name="Group 1098"/>
            <p:cNvGrpSpPr/>
            <p:nvPr/>
          </p:nvGrpSpPr>
          <p:grpSpPr>
            <a:xfrm>
              <a:off x="3122280" y="2471760"/>
              <a:ext cx="252000" cy="252000"/>
              <a:chOff x="3122280" y="2471760"/>
              <a:chExt cx="252000" cy="252000"/>
            </a:xfrm>
          </p:grpSpPr>
          <p:sp>
            <p:nvSpPr>
              <p:cNvPr id="1129" name="Cube 1102"/>
              <p:cNvSpPr/>
              <p:nvPr/>
            </p:nvSpPr>
            <p:spPr>
              <a:xfrm rot="10800000">
                <a:off x="3123000" y="247176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0" name="Cube 1103"/>
              <p:cNvSpPr/>
              <p:nvPr/>
            </p:nvSpPr>
            <p:spPr>
              <a:xfrm>
                <a:off x="3122280" y="247212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131" name="Group 1099"/>
            <p:cNvGrpSpPr/>
            <p:nvPr/>
          </p:nvGrpSpPr>
          <p:grpSpPr>
            <a:xfrm>
              <a:off x="3312360" y="2472120"/>
              <a:ext cx="252000" cy="252000"/>
              <a:chOff x="3312360" y="2472120"/>
              <a:chExt cx="252000" cy="252000"/>
            </a:xfrm>
          </p:grpSpPr>
          <p:sp>
            <p:nvSpPr>
              <p:cNvPr id="1132" name="Cube 1100"/>
              <p:cNvSpPr/>
              <p:nvPr/>
            </p:nvSpPr>
            <p:spPr>
              <a:xfrm rot="10800000">
                <a:off x="3313080" y="2472120"/>
                <a:ext cx="251280" cy="251640"/>
              </a:xfrm>
              <a:prstGeom prst="cube">
                <a:avLst>
                  <a:gd name="adj" fmla="val 25000"/>
                </a:avLst>
              </a:prstGeom>
              <a:noFill/>
              <a:ln w="6480">
                <a:solidFill>
                  <a:srgbClr val="000000"/>
                </a:solidFill>
                <a:prstDash val="dash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3" name="Cube 1101"/>
              <p:cNvSpPr/>
              <p:nvPr/>
            </p:nvSpPr>
            <p:spPr>
              <a:xfrm>
                <a:off x="3312360" y="2472480"/>
                <a:ext cx="251640" cy="251640"/>
              </a:xfrm>
              <a:prstGeom prst="cube">
                <a:avLst>
                  <a:gd name="adj" fmla="val 25000"/>
                </a:avLst>
              </a:prstGeom>
              <a:solidFill>
                <a:srgbClr val="009242">
                  <a:alpha val="50000"/>
                </a:srgbClr>
              </a:solidFill>
              <a:ln w="15840">
                <a:solidFill>
                  <a:srgbClr val="00924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34" name="Freeform 1147"/>
            <p:cNvSpPr/>
            <p:nvPr/>
          </p:nvSpPr>
          <p:spPr>
            <a:xfrm>
              <a:off x="2345040" y="1886760"/>
              <a:ext cx="555480" cy="714600"/>
            </a:xfrm>
            <a:custGeom>
              <a:avLst/>
              <a:gdLst/>
              <a:ahLst/>
              <a:cxnLst/>
              <a:rect l="l" t="t" r="r" b="b"/>
              <a:pathLst>
                <a:path w="1147763" h="1476375">
                  <a:moveTo>
                    <a:pt x="1147763" y="0"/>
                  </a:moveTo>
                  <a:lnTo>
                    <a:pt x="1114425" y="257175"/>
                  </a:lnTo>
                  <a:lnTo>
                    <a:pt x="600075" y="490538"/>
                  </a:lnTo>
                  <a:lnTo>
                    <a:pt x="514350" y="828675"/>
                  </a:lnTo>
                  <a:lnTo>
                    <a:pt x="9525" y="1090614"/>
                  </a:lnTo>
                  <a:lnTo>
                    <a:pt x="0" y="1476375"/>
                  </a:lnTo>
                  <a:lnTo>
                    <a:pt x="0" y="1476375"/>
                  </a:lnTo>
                </a:path>
              </a:pathLst>
            </a:custGeom>
            <a:noFill/>
            <a:ln w="31680">
              <a:solidFill>
                <a:srgbClr val="99FF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5" name="Freeform 1148"/>
            <p:cNvSpPr/>
            <p:nvPr/>
          </p:nvSpPr>
          <p:spPr>
            <a:xfrm flipV="1">
              <a:off x="1150560" y="1853280"/>
              <a:ext cx="1743480" cy="57240"/>
            </a:xfrm>
            <a:custGeom>
              <a:avLst/>
              <a:gdLst/>
              <a:ahLst/>
              <a:cxnLst/>
              <a:rect l="l" t="t" r="r" b="b"/>
              <a:pathLst>
                <a:path w="1223879" h="924087">
                  <a:moveTo>
                    <a:pt x="1223879" y="443146"/>
                  </a:moveTo>
                  <a:lnTo>
                    <a:pt x="930258" y="824145"/>
                  </a:lnTo>
                  <a:lnTo>
                    <a:pt x="671440" y="90570"/>
                  </a:lnTo>
                  <a:lnTo>
                    <a:pt x="404211" y="924086"/>
                  </a:lnTo>
                  <a:cubicBezTo>
                    <a:pt x="332094" y="849845"/>
                    <a:pt x="243892" y="104797"/>
                    <a:pt x="176524" y="0"/>
                  </a:cubicBezTo>
                  <a:lnTo>
                    <a:pt x="0" y="295304"/>
                  </a:lnTo>
                </a:path>
              </a:pathLst>
            </a:custGeom>
            <a:noFill/>
            <a:ln w="31680">
              <a:solidFill>
                <a:srgbClr val="99FF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6" name="Freeform 1149"/>
            <p:cNvSpPr/>
            <p:nvPr/>
          </p:nvSpPr>
          <p:spPr>
            <a:xfrm flipV="1">
              <a:off x="2898360" y="1870200"/>
              <a:ext cx="1250280" cy="66240"/>
            </a:xfrm>
            <a:custGeom>
              <a:avLst/>
              <a:gdLst/>
              <a:ahLst/>
              <a:cxnLst/>
              <a:rect l="l" t="t" r="r" b="b"/>
              <a:pathLst>
                <a:path w="1217144" h="1071565">
                  <a:moveTo>
                    <a:pt x="1217144" y="0"/>
                  </a:moveTo>
                  <a:lnTo>
                    <a:pt x="936994" y="1045452"/>
                  </a:lnTo>
                  <a:lnTo>
                    <a:pt x="671440" y="607188"/>
                  </a:lnTo>
                  <a:lnTo>
                    <a:pt x="395230" y="1071565"/>
                  </a:lnTo>
                  <a:cubicBezTo>
                    <a:pt x="323113" y="997324"/>
                    <a:pt x="242396" y="559892"/>
                    <a:pt x="176524" y="516618"/>
                  </a:cubicBezTo>
                  <a:cubicBezTo>
                    <a:pt x="110652" y="473344"/>
                    <a:pt x="58841" y="713487"/>
                    <a:pt x="0" y="811922"/>
                  </a:cubicBezTo>
                </a:path>
              </a:pathLst>
            </a:custGeom>
            <a:noFill/>
            <a:ln w="31680">
              <a:solidFill>
                <a:srgbClr val="99FF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7" name="Freeform 1150"/>
            <p:cNvSpPr/>
            <p:nvPr/>
          </p:nvSpPr>
          <p:spPr>
            <a:xfrm>
              <a:off x="2900880" y="1570680"/>
              <a:ext cx="368640" cy="312480"/>
            </a:xfrm>
            <a:custGeom>
              <a:avLst/>
              <a:gdLst/>
              <a:ahLst/>
              <a:cxnLst/>
              <a:rect l="l" t="t" r="r" b="b"/>
              <a:pathLst>
                <a:path w="1147763" h="1476375">
                  <a:moveTo>
                    <a:pt x="1147763" y="0"/>
                  </a:moveTo>
                  <a:lnTo>
                    <a:pt x="600075" y="490538"/>
                  </a:lnTo>
                  <a:lnTo>
                    <a:pt x="559535" y="1120767"/>
                  </a:lnTo>
                  <a:lnTo>
                    <a:pt x="0" y="1476375"/>
                  </a:lnTo>
                  <a:lnTo>
                    <a:pt x="0" y="1476375"/>
                  </a:lnTo>
                </a:path>
              </a:pathLst>
            </a:custGeom>
            <a:noFill/>
            <a:ln w="31680">
              <a:solidFill>
                <a:srgbClr val="99FF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8" name="Parallelogram 1151"/>
            <p:cNvSpPr/>
            <p:nvPr/>
          </p:nvSpPr>
          <p:spPr>
            <a:xfrm>
              <a:off x="2796120" y="1848960"/>
              <a:ext cx="252000" cy="61560"/>
            </a:xfrm>
            <a:prstGeom prst="parallelogram">
              <a:avLst>
                <a:gd name="adj" fmla="val 99498"/>
              </a:avLst>
            </a:prstGeom>
            <a:solidFill>
              <a:srgbClr val="FFFF00">
                <a:alpha val="6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9" name="Can 1152"/>
            <p:cNvSpPr/>
            <p:nvPr/>
          </p:nvSpPr>
          <p:spPr>
            <a:xfrm rot="13302000">
              <a:off x="2127600" y="2529720"/>
              <a:ext cx="154440" cy="389880"/>
            </a:xfrm>
            <a:prstGeom prst="can">
              <a:avLst>
                <a:gd name="adj" fmla="val 91055"/>
              </a:avLst>
            </a:prstGeom>
            <a:solidFill>
              <a:srgbClr val="A6A6A6"/>
            </a:solidFill>
            <a:ln w="0">
              <a:solidFill>
                <a:srgbClr val="A6A6A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0" name="Can 1153"/>
            <p:cNvSpPr/>
            <p:nvPr/>
          </p:nvSpPr>
          <p:spPr>
            <a:xfrm rot="5400000">
              <a:off x="4254120" y="1830600"/>
              <a:ext cx="154440" cy="282240"/>
            </a:xfrm>
            <a:prstGeom prst="can">
              <a:avLst>
                <a:gd name="adj" fmla="val 45340"/>
              </a:avLst>
            </a:prstGeom>
            <a:solidFill>
              <a:srgbClr val="A6A6A6"/>
            </a:solidFill>
            <a:ln w="0">
              <a:solidFill>
                <a:srgbClr val="A6A6A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41" name="Rectangle 1140"/>
          <p:cNvSpPr/>
          <p:nvPr/>
        </p:nvSpPr>
        <p:spPr>
          <a:xfrm>
            <a:off x="6680160" y="5100840"/>
            <a:ext cx="20048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latin typeface="Arial"/>
              </a:rPr>
              <a:t>MiniCHANDLER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Rectangle 1141"/>
          <p:cNvSpPr/>
          <p:nvPr/>
        </p:nvSpPr>
        <p:spPr>
          <a:xfrm>
            <a:off x="0" y="146520"/>
            <a:ext cx="9939600" cy="7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latin typeface="Arial"/>
              </a:rPr>
              <a:t>MiniCHANDLER Deployment</a:t>
            </a:r>
          </a:p>
        </p:txBody>
      </p:sp>
      <p:pic>
        <p:nvPicPr>
          <p:cNvPr id="1143" name="Picture 6_ 2"/>
          <p:cNvPicPr/>
          <p:nvPr/>
        </p:nvPicPr>
        <p:blipFill>
          <a:blip r:embed="rId2"/>
          <a:stretch/>
        </p:blipFill>
        <p:spPr>
          <a:xfrm>
            <a:off x="539640" y="996120"/>
            <a:ext cx="3017520" cy="4506840"/>
          </a:xfrm>
          <a:prstGeom prst="rect">
            <a:avLst/>
          </a:prstGeom>
          <a:ln w="0">
            <a:noFill/>
          </a:ln>
        </p:spPr>
      </p:pic>
      <p:pic>
        <p:nvPicPr>
          <p:cNvPr id="1144" name="Picture 1143"/>
          <p:cNvPicPr/>
          <p:nvPr/>
        </p:nvPicPr>
        <p:blipFill>
          <a:blip r:embed="rId3"/>
          <a:stretch/>
        </p:blipFill>
        <p:spPr>
          <a:xfrm>
            <a:off x="4868280" y="1680840"/>
            <a:ext cx="4797720" cy="3047400"/>
          </a:xfrm>
          <a:prstGeom prst="rect">
            <a:avLst/>
          </a:prstGeom>
          <a:ln w="0">
            <a:noFill/>
          </a:ln>
        </p:spPr>
      </p:pic>
      <p:sp>
        <p:nvSpPr>
          <p:cNvPr id="1145" name="Rectangle 1144"/>
          <p:cNvSpPr/>
          <p:nvPr/>
        </p:nvSpPr>
        <p:spPr>
          <a:xfrm>
            <a:off x="4200120" y="1063080"/>
            <a:ext cx="5050440" cy="61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latin typeface="Arial"/>
              </a:rPr>
              <a:t>Deployed at North-Anna Nuclear Power Plant</a:t>
            </a:r>
          </a:p>
        </p:txBody>
      </p:sp>
      <p:sp>
        <p:nvSpPr>
          <p:cNvPr id="1146" name="Rectangle 1145"/>
          <p:cNvSpPr/>
          <p:nvPr/>
        </p:nvSpPr>
        <p:spPr>
          <a:xfrm>
            <a:off x="4328640" y="4875120"/>
            <a:ext cx="50756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latin typeface="Arial"/>
              </a:rPr>
              <a:t>Detected antineutrinos with minimal shielding in a mobile platform at surface level environment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Rectangle 1146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latin typeface="Arial"/>
              </a:rPr>
              <a:t>Real World Applications: NuTools</a:t>
            </a:r>
          </a:p>
        </p:txBody>
      </p:sp>
      <p:sp>
        <p:nvSpPr>
          <p:cNvPr id="1148" name="Rectangle 1147"/>
          <p:cNvSpPr/>
          <p:nvPr/>
        </p:nvSpPr>
        <p:spPr>
          <a:xfrm>
            <a:off x="509760" y="1360800"/>
            <a:ext cx="9023040" cy="432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NNSA commissioned a study called NuTools for the possible application of neutrinos.</a:t>
            </a:r>
            <a:endParaRPr lang="en-US" sz="18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Found the following use case scenario:</a:t>
            </a:r>
            <a:endParaRPr lang="en-US" sz="18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1" u="sng" strike="noStrike" spc="-1">
                <a:solidFill>
                  <a:srgbClr val="000000"/>
                </a:solidFill>
                <a:highlight>
                  <a:srgbClr val="FFFFFF"/>
                </a:highlight>
                <a:uFillTx/>
                <a:latin typeface="Arial"/>
              </a:rPr>
              <a:t>Advanced Reactors</a:t>
            </a:r>
            <a:r>
              <a:rPr lang="en-US" sz="1800" b="0" strike="noStrike" spc="-1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: Advanced reactors present novel safeguards challenges which represent possible use cases for neutrino monitoring</a:t>
            </a:r>
            <a:endParaRPr lang="en-US" sz="18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1" u="sng" strike="noStrike" spc="-1">
                <a:solidFill>
                  <a:srgbClr val="000000"/>
                </a:solidFill>
                <a:highlight>
                  <a:srgbClr val="FFFFFF"/>
                </a:highlight>
                <a:uFillTx/>
                <a:latin typeface="Arial"/>
              </a:rPr>
              <a:t>Future Nuclear Deals</a:t>
            </a:r>
            <a:r>
              <a:rPr lang="en-US" sz="1800" b="0" strike="noStrike" spc="-1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: There is interest in the policy community in neutrino detection as a possible element of future nuclear deals involving cooperative reactor monitoring or verifying the absence of reactor operations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Rectangle 1148"/>
          <p:cNvSpPr/>
          <p:nvPr/>
        </p:nvSpPr>
        <p:spPr>
          <a:xfrm>
            <a:off x="504000" y="74160"/>
            <a:ext cx="9071280" cy="124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latin typeface="Arial"/>
              </a:rPr>
              <a:t>Mobile Antineutrino Demonstration Project</a:t>
            </a:r>
          </a:p>
        </p:txBody>
      </p:sp>
      <p:sp>
        <p:nvSpPr>
          <p:cNvPr id="1150" name="Rectangle 1149"/>
          <p:cNvSpPr/>
          <p:nvPr/>
        </p:nvSpPr>
        <p:spPr>
          <a:xfrm>
            <a:off x="504000" y="1326600"/>
            <a:ext cx="4578480" cy="381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latin typeface="Arial"/>
              </a:rPr>
              <a:t>Construct ton-scale detector in a movable platform, coordinating with potential end-users, for future purpose of monitoring reactors with neutrinos 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latin typeface="Arial"/>
              </a:rPr>
              <a:t>Demonstrate a realistically deployable system to address the areas of real need for reactor verification or advanced reactor safeguards</a:t>
            </a:r>
          </a:p>
        </p:txBody>
      </p:sp>
      <p:grpSp>
        <p:nvGrpSpPr>
          <p:cNvPr id="1151" name="Group 1150"/>
          <p:cNvGrpSpPr/>
          <p:nvPr/>
        </p:nvGrpSpPr>
        <p:grpSpPr>
          <a:xfrm>
            <a:off x="5446440" y="3411000"/>
            <a:ext cx="4661280" cy="2272680"/>
            <a:chOff x="5446440" y="3411000"/>
            <a:chExt cx="4661280" cy="2272680"/>
          </a:xfrm>
        </p:grpSpPr>
        <p:pic>
          <p:nvPicPr>
            <p:cNvPr id="1152" name="Picture 1151"/>
            <p:cNvPicPr/>
            <p:nvPr/>
          </p:nvPicPr>
          <p:blipFill>
            <a:blip r:embed="rId2"/>
            <a:stretch/>
          </p:blipFill>
          <p:spPr>
            <a:xfrm>
              <a:off x="5446440" y="3573720"/>
              <a:ext cx="1305360" cy="462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53" name="Picture 1152"/>
            <p:cNvPicPr/>
            <p:nvPr/>
          </p:nvPicPr>
          <p:blipFill>
            <a:blip r:embed="rId3"/>
            <a:stretch/>
          </p:blipFill>
          <p:spPr>
            <a:xfrm>
              <a:off x="6511680" y="3411000"/>
              <a:ext cx="1697040" cy="821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54" name="Picture 1153"/>
            <p:cNvPicPr/>
            <p:nvPr/>
          </p:nvPicPr>
          <p:blipFill>
            <a:blip r:embed="rId4"/>
            <a:stretch/>
          </p:blipFill>
          <p:spPr>
            <a:xfrm>
              <a:off x="7061040" y="4233240"/>
              <a:ext cx="1729440" cy="795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55" name="Picture 1154"/>
            <p:cNvPicPr/>
            <p:nvPr/>
          </p:nvPicPr>
          <p:blipFill>
            <a:blip r:embed="rId5"/>
            <a:stretch/>
          </p:blipFill>
          <p:spPr>
            <a:xfrm>
              <a:off x="6291720" y="4301280"/>
              <a:ext cx="603720" cy="714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56" name="Picture 1155"/>
            <p:cNvPicPr/>
            <p:nvPr/>
          </p:nvPicPr>
          <p:blipFill>
            <a:blip r:embed="rId6"/>
            <a:stretch/>
          </p:blipFill>
          <p:spPr>
            <a:xfrm>
              <a:off x="5593680" y="5218560"/>
              <a:ext cx="1326240" cy="320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57" name="Picture 1156"/>
            <p:cNvPicPr/>
            <p:nvPr/>
          </p:nvPicPr>
          <p:blipFill>
            <a:blip r:embed="rId7"/>
            <a:stretch/>
          </p:blipFill>
          <p:spPr>
            <a:xfrm>
              <a:off x="8790840" y="4461840"/>
              <a:ext cx="1316880" cy="428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58" name="Picture 1157"/>
            <p:cNvPicPr/>
            <p:nvPr/>
          </p:nvPicPr>
          <p:blipFill>
            <a:blip r:embed="rId8"/>
            <a:stretch/>
          </p:blipFill>
          <p:spPr>
            <a:xfrm>
              <a:off x="9167040" y="5077440"/>
              <a:ext cx="610920" cy="561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59" name="Picture 1158"/>
            <p:cNvPicPr/>
            <p:nvPr/>
          </p:nvPicPr>
          <p:blipFill>
            <a:blip r:embed="rId9"/>
            <a:stretch/>
          </p:blipFill>
          <p:spPr>
            <a:xfrm>
              <a:off x="7061040" y="5028840"/>
              <a:ext cx="1846800" cy="654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60" name="Picture 1159"/>
            <p:cNvPicPr/>
            <p:nvPr/>
          </p:nvPicPr>
          <p:blipFill>
            <a:blip r:embed="rId10"/>
            <a:stretch/>
          </p:blipFill>
          <p:spPr>
            <a:xfrm>
              <a:off x="5501880" y="4235400"/>
              <a:ext cx="564840" cy="750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61" name="Picture 1160"/>
            <p:cNvPicPr/>
            <p:nvPr/>
          </p:nvPicPr>
          <p:blipFill>
            <a:blip r:embed="rId11"/>
            <a:stretch/>
          </p:blipFill>
          <p:spPr>
            <a:xfrm>
              <a:off x="7910280" y="3594960"/>
              <a:ext cx="2114640" cy="466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162" name="Picture 1161"/>
          <p:cNvPicPr/>
          <p:nvPr/>
        </p:nvPicPr>
        <p:blipFill>
          <a:blip r:embed="rId12"/>
          <a:srcRect t="36228"/>
          <a:stretch/>
        </p:blipFill>
        <p:spPr>
          <a:xfrm>
            <a:off x="5724000" y="1472040"/>
            <a:ext cx="3965400" cy="1895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Rectangle 1162"/>
          <p:cNvSpPr/>
          <p:nvPr/>
        </p:nvSpPr>
        <p:spPr>
          <a:xfrm>
            <a:off x="504000" y="226080"/>
            <a:ext cx="9071280" cy="438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latin typeface="Arial"/>
              </a:rPr>
              <a:t>Thank You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270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latin typeface="Arial"/>
              </a:rPr>
              <a:t>Discovery of Neutrino</a:t>
            </a:r>
          </a:p>
        </p:txBody>
      </p:sp>
      <p:pic>
        <p:nvPicPr>
          <p:cNvPr id="272" name="Picture 271"/>
          <p:cNvPicPr/>
          <p:nvPr/>
        </p:nvPicPr>
        <p:blipFill>
          <a:blip r:embed="rId2"/>
          <a:srcRect l="51019"/>
          <a:stretch/>
        </p:blipFill>
        <p:spPr>
          <a:xfrm>
            <a:off x="1287000" y="1889640"/>
            <a:ext cx="3697200" cy="375768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272"/>
          <p:cNvPicPr/>
          <p:nvPr/>
        </p:nvPicPr>
        <p:blipFill>
          <a:blip r:embed="rId3"/>
          <a:stretch/>
        </p:blipFill>
        <p:spPr>
          <a:xfrm>
            <a:off x="6199200" y="1650600"/>
            <a:ext cx="3214080" cy="3700800"/>
          </a:xfrm>
          <a:prstGeom prst="rect">
            <a:avLst/>
          </a:prstGeom>
          <a:ln w="0">
            <a:noFill/>
          </a:ln>
        </p:spPr>
      </p:pic>
      <p:sp>
        <p:nvSpPr>
          <p:cNvPr id="274" name="Rectangle 273"/>
          <p:cNvSpPr/>
          <p:nvPr/>
        </p:nvSpPr>
        <p:spPr>
          <a:xfrm>
            <a:off x="504000" y="1261800"/>
            <a:ext cx="5234400" cy="82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latin typeface="Arial"/>
              </a:rPr>
              <a:t>Reines and Cowan first discovered antineutrinos from P Reactor at Savannah River in 1956.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Rectangle 274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latin typeface="Arial"/>
              </a:rPr>
              <a:t>Neutrino Oscillations</a:t>
            </a:r>
          </a:p>
        </p:txBody>
      </p:sp>
      <p:pic>
        <p:nvPicPr>
          <p:cNvPr id="276" name="Picture 275"/>
          <p:cNvPicPr/>
          <p:nvPr/>
        </p:nvPicPr>
        <p:blipFill>
          <a:blip r:embed="rId2"/>
          <a:stretch/>
        </p:blipFill>
        <p:spPr>
          <a:xfrm>
            <a:off x="2535840" y="4105440"/>
            <a:ext cx="4261680" cy="87588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276"/>
          <p:cNvPicPr/>
          <p:nvPr/>
        </p:nvPicPr>
        <p:blipFill>
          <a:blip r:embed="rId3"/>
          <a:stretch/>
        </p:blipFill>
        <p:spPr>
          <a:xfrm>
            <a:off x="2763720" y="2601360"/>
            <a:ext cx="2174040" cy="950760"/>
          </a:xfrm>
          <a:prstGeom prst="rect">
            <a:avLst/>
          </a:prstGeom>
          <a:ln w="0">
            <a:noFill/>
          </a:ln>
        </p:spPr>
      </p:pic>
      <p:sp>
        <p:nvSpPr>
          <p:cNvPr id="278" name="Rectangle 277"/>
          <p:cNvSpPr/>
          <p:nvPr/>
        </p:nvSpPr>
        <p:spPr>
          <a:xfrm>
            <a:off x="565920" y="3776400"/>
            <a:ext cx="4663080" cy="4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Two neutrino oscillation probability is</a:t>
            </a:r>
          </a:p>
        </p:txBody>
      </p:sp>
      <p:sp>
        <p:nvSpPr>
          <p:cNvPr id="279" name="Rectangle 278"/>
          <p:cNvSpPr/>
          <p:nvPr/>
        </p:nvSpPr>
        <p:spPr>
          <a:xfrm>
            <a:off x="494280" y="1341360"/>
            <a:ext cx="9197280" cy="144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Three flavors of neutrinos: electron neutrino, muon neutrino, and tau neutrino</a:t>
            </a: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Neutrinos change flavor through quantum mechanical mixing known as neutrino oscillation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279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latin typeface="Arial"/>
              </a:rPr>
              <a:t>Neutrino Oscillations</a:t>
            </a:r>
          </a:p>
        </p:txBody>
      </p:sp>
      <p:pic>
        <p:nvPicPr>
          <p:cNvPr id="281" name="Picture 280"/>
          <p:cNvPicPr/>
          <p:nvPr/>
        </p:nvPicPr>
        <p:blipFill>
          <a:blip r:embed="rId2"/>
          <a:stretch/>
        </p:blipFill>
        <p:spPr>
          <a:xfrm>
            <a:off x="5341320" y="1783080"/>
            <a:ext cx="4538520" cy="3078360"/>
          </a:xfrm>
          <a:prstGeom prst="rect">
            <a:avLst/>
          </a:prstGeom>
          <a:ln w="0">
            <a:noFill/>
          </a:ln>
        </p:spPr>
      </p:pic>
      <p:sp>
        <p:nvSpPr>
          <p:cNvPr id="282" name="Rectangle 281"/>
          <p:cNvSpPr/>
          <p:nvPr/>
        </p:nvSpPr>
        <p:spPr>
          <a:xfrm>
            <a:off x="771480" y="1392120"/>
            <a:ext cx="4272120" cy="82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latin typeface="Arial"/>
                <a:ea typeface="Noto Sans CJK SC"/>
              </a:rPr>
              <a:t>The </a:t>
            </a:r>
            <a:r>
              <a:rPr lang="en-US" sz="1800" b="0" strike="noStrike" spc="-1" dirty="0" err="1">
                <a:latin typeface="Arial"/>
                <a:ea typeface="Noto Sans CJK SC"/>
              </a:rPr>
              <a:t>KamLAND</a:t>
            </a:r>
            <a:r>
              <a:rPr lang="en-US" sz="1800" b="0" strike="noStrike" spc="-1" dirty="0">
                <a:latin typeface="Arial"/>
                <a:ea typeface="Noto Sans CJK SC"/>
              </a:rPr>
              <a:t> experiment measured </a:t>
            </a:r>
            <a:r>
              <a:rPr lang="en-US" sz="1800" b="0" strike="noStrike" spc="-1" dirty="0">
                <a:latin typeface="Arial"/>
                <a:ea typeface="Arial"/>
              </a:rPr>
              <a:t>Δm</a:t>
            </a:r>
            <a:r>
              <a:rPr lang="en-US" sz="1800" b="0" strike="noStrike" spc="-1" baseline="-25000" dirty="0">
                <a:latin typeface="Arial"/>
                <a:ea typeface="Arial"/>
              </a:rPr>
              <a:t>21</a:t>
            </a:r>
            <a:r>
              <a:rPr lang="en-US" sz="1800" b="0" strike="noStrike" spc="-1" baseline="33000" dirty="0">
                <a:latin typeface="Arial"/>
                <a:ea typeface="Arial"/>
              </a:rPr>
              <a:t>2</a:t>
            </a:r>
            <a:r>
              <a:rPr lang="en-US" sz="1800" b="0" strike="noStrike" spc="-1" dirty="0">
                <a:latin typeface="Arial"/>
                <a:ea typeface="Arial"/>
              </a:rPr>
              <a:t> from reactor neutrino oscillations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283" name="Picture 282"/>
          <p:cNvPicPr/>
          <p:nvPr/>
        </p:nvPicPr>
        <p:blipFill>
          <a:blip r:embed="rId3"/>
          <a:stretch/>
        </p:blipFill>
        <p:spPr>
          <a:xfrm>
            <a:off x="421560" y="2575440"/>
            <a:ext cx="4181760" cy="3055320"/>
          </a:xfrm>
          <a:prstGeom prst="rect">
            <a:avLst/>
          </a:prstGeom>
          <a:ln w="0">
            <a:noFill/>
          </a:ln>
        </p:spPr>
      </p:pic>
      <p:sp>
        <p:nvSpPr>
          <p:cNvPr id="284" name="Rectangle 283"/>
          <p:cNvSpPr/>
          <p:nvPr/>
        </p:nvSpPr>
        <p:spPr>
          <a:xfrm>
            <a:off x="2876400" y="2396880"/>
            <a:ext cx="2139840" cy="30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000" b="0" strike="noStrike" spc="-1">
                <a:latin typeface="Arial"/>
              </a:rPr>
              <a:t>Phys. Rev. Lett. 100, 221803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ectangle 284"/>
          <p:cNvSpPr/>
          <p:nvPr/>
        </p:nvSpPr>
        <p:spPr>
          <a:xfrm>
            <a:off x="504000" y="74160"/>
            <a:ext cx="9071280" cy="124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err="1">
                <a:latin typeface="Arial"/>
              </a:rPr>
              <a:t>Daya</a:t>
            </a:r>
            <a:r>
              <a:rPr lang="en-US" sz="4400" b="0" strike="noStrike" spc="-1" dirty="0">
                <a:latin typeface="Arial"/>
              </a:rPr>
              <a:t> Bay measured the mixing angle </a:t>
            </a:r>
            <a:r>
              <a:rPr lang="en-US" sz="4400" b="0" strike="noStrike" spc="-1" dirty="0">
                <a:latin typeface="Arial"/>
                <a:ea typeface="Arial"/>
              </a:rPr>
              <a:t>θ</a:t>
            </a:r>
            <a:r>
              <a:rPr lang="en-US" sz="4400" b="0" strike="noStrike" spc="-1" baseline="-25000" dirty="0">
                <a:latin typeface="Arial"/>
                <a:ea typeface="Arial"/>
              </a:rPr>
              <a:t>13</a:t>
            </a:r>
            <a:r>
              <a:rPr lang="en-US" sz="4400" b="0" strike="noStrike" spc="-1" dirty="0">
                <a:latin typeface="Arial"/>
                <a:ea typeface="Arial"/>
              </a:rPr>
              <a:t> and Δm</a:t>
            </a:r>
            <a:r>
              <a:rPr lang="en-US" sz="4400" b="0" strike="noStrike" spc="-1" baseline="-25000" dirty="0">
                <a:latin typeface="Arial"/>
                <a:ea typeface="Arial"/>
              </a:rPr>
              <a:t>31</a:t>
            </a:r>
            <a:r>
              <a:rPr lang="en-US" sz="4400" b="0" strike="noStrike" spc="-1" baseline="33000" dirty="0">
                <a:latin typeface="Arial"/>
                <a:ea typeface="Arial"/>
              </a:rPr>
              <a:t>2</a:t>
            </a:r>
            <a:endParaRPr lang="en-US" sz="4400" b="0" strike="noStrike" spc="-1" dirty="0">
              <a:latin typeface="Arial"/>
            </a:endParaRPr>
          </a:p>
        </p:txBody>
      </p:sp>
      <p:pic>
        <p:nvPicPr>
          <p:cNvPr id="286" name="Picture 285"/>
          <p:cNvPicPr/>
          <p:nvPr/>
        </p:nvPicPr>
        <p:blipFill>
          <a:blip r:embed="rId3"/>
          <a:stretch/>
        </p:blipFill>
        <p:spPr>
          <a:xfrm>
            <a:off x="5411520" y="1435680"/>
            <a:ext cx="4564080" cy="376992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286"/>
          <p:cNvPicPr/>
          <p:nvPr/>
        </p:nvPicPr>
        <p:blipFill>
          <a:blip r:embed="rId4"/>
          <a:stretch/>
        </p:blipFill>
        <p:spPr>
          <a:xfrm>
            <a:off x="753480" y="1398871"/>
            <a:ext cx="4207320" cy="236628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287"/>
          <p:cNvPicPr/>
          <p:nvPr/>
        </p:nvPicPr>
        <p:blipFill>
          <a:blip r:embed="rId5"/>
          <a:stretch/>
        </p:blipFill>
        <p:spPr>
          <a:xfrm>
            <a:off x="612000" y="3861720"/>
            <a:ext cx="2717640" cy="1776600"/>
          </a:xfrm>
          <a:prstGeom prst="rect">
            <a:avLst/>
          </a:prstGeom>
          <a:ln w="0">
            <a:noFill/>
          </a:ln>
        </p:spPr>
      </p:pic>
      <p:sp>
        <p:nvSpPr>
          <p:cNvPr id="289" name="Rectangle 288"/>
          <p:cNvSpPr/>
          <p:nvPr/>
        </p:nvSpPr>
        <p:spPr>
          <a:xfrm>
            <a:off x="3817800" y="3818880"/>
            <a:ext cx="1487880" cy="18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700" b="0" strike="noStrike" spc="-1">
                <a:latin typeface="Arial"/>
              </a:rPr>
              <a:t>Phys. Rev. Lett. 121, 241805</a:t>
            </a:r>
          </a:p>
        </p:txBody>
      </p:sp>
      <p:pic>
        <p:nvPicPr>
          <p:cNvPr id="290" name="Picture 289"/>
          <p:cNvPicPr/>
          <p:nvPr/>
        </p:nvPicPr>
        <p:blipFill>
          <a:blip r:embed="rId6"/>
          <a:srcRect t="28008" r="28695"/>
          <a:stretch/>
        </p:blipFill>
        <p:spPr>
          <a:xfrm>
            <a:off x="3393000" y="3986974"/>
            <a:ext cx="1726560" cy="1672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Rectangle 290"/>
          <p:cNvSpPr/>
          <p:nvPr/>
        </p:nvSpPr>
        <p:spPr>
          <a:xfrm>
            <a:off x="504000" y="74160"/>
            <a:ext cx="9071280" cy="124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latin typeface="Arial"/>
              </a:rPr>
              <a:t>Double Chooz and RENO verified the parameter values</a:t>
            </a:r>
          </a:p>
        </p:txBody>
      </p:sp>
      <p:sp>
        <p:nvSpPr>
          <p:cNvPr id="292" name="Rectangle 291"/>
          <p:cNvSpPr/>
          <p:nvPr/>
        </p:nvSpPr>
        <p:spPr>
          <a:xfrm>
            <a:off x="3318120" y="5118840"/>
            <a:ext cx="3199320" cy="54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latin typeface="Arial"/>
              </a:rPr>
              <a:t>Independent of the absolute reactor flux and spectrum</a:t>
            </a:r>
          </a:p>
        </p:txBody>
      </p:sp>
      <p:grpSp>
        <p:nvGrpSpPr>
          <p:cNvPr id="293" name="Group 292"/>
          <p:cNvGrpSpPr/>
          <p:nvPr/>
        </p:nvGrpSpPr>
        <p:grpSpPr>
          <a:xfrm>
            <a:off x="382320" y="1324440"/>
            <a:ext cx="3503160" cy="3727800"/>
            <a:chOff x="382320" y="1324440"/>
            <a:chExt cx="3503160" cy="3727800"/>
          </a:xfrm>
        </p:grpSpPr>
        <p:pic>
          <p:nvPicPr>
            <p:cNvPr id="294" name="Picture 293"/>
            <p:cNvPicPr/>
            <p:nvPr/>
          </p:nvPicPr>
          <p:blipFill>
            <a:blip r:embed="rId2"/>
            <a:stretch/>
          </p:blipFill>
          <p:spPr>
            <a:xfrm>
              <a:off x="382320" y="1472040"/>
              <a:ext cx="3392280" cy="3580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95" name="Rectangle 294"/>
            <p:cNvSpPr/>
            <p:nvPr/>
          </p:nvSpPr>
          <p:spPr>
            <a:xfrm>
              <a:off x="1584720" y="1324440"/>
              <a:ext cx="2300760" cy="204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latin typeface="Arial"/>
                </a:rPr>
                <a:t>https://doi.org/10.1016/j.physletb.2013.04.050</a:t>
              </a:r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5392080" y="1324440"/>
            <a:ext cx="3981960" cy="3817440"/>
            <a:chOff x="5392080" y="1324440"/>
            <a:chExt cx="3981960" cy="3817440"/>
          </a:xfrm>
        </p:grpSpPr>
        <p:pic>
          <p:nvPicPr>
            <p:cNvPr id="297" name="Picture 296"/>
            <p:cNvPicPr/>
            <p:nvPr/>
          </p:nvPicPr>
          <p:blipFill>
            <a:blip r:embed="rId3"/>
            <a:stretch/>
          </p:blipFill>
          <p:spPr>
            <a:xfrm>
              <a:off x="5392080" y="1482840"/>
              <a:ext cx="3981960" cy="3659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98" name="Rectangle 297"/>
            <p:cNvSpPr/>
            <p:nvPr/>
          </p:nvSpPr>
          <p:spPr>
            <a:xfrm>
              <a:off x="6733800" y="1324440"/>
              <a:ext cx="2619360" cy="218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900" b="0" strike="noStrike" spc="-1">
                  <a:latin typeface="Arial"/>
                </a:rPr>
                <a:t>https://doi.org/10.1016/j.nuclphysb.2016.02.036</a:t>
              </a:r>
            </a:p>
          </p:txBody>
        </p:sp>
      </p:grpSp>
      <p:sp>
        <p:nvSpPr>
          <p:cNvPr id="299" name="Rectangle 298"/>
          <p:cNvSpPr/>
          <p:nvPr/>
        </p:nvSpPr>
        <p:spPr>
          <a:xfrm>
            <a:off x="1079640" y="5207040"/>
            <a:ext cx="171396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latin typeface="Arial"/>
              </a:rPr>
              <a:t>Double-Chooz</a:t>
            </a:r>
          </a:p>
        </p:txBody>
      </p:sp>
      <p:sp>
        <p:nvSpPr>
          <p:cNvPr id="300" name="Rectangle 299"/>
          <p:cNvSpPr/>
          <p:nvPr/>
        </p:nvSpPr>
        <p:spPr>
          <a:xfrm>
            <a:off x="7270560" y="5221800"/>
            <a:ext cx="171396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latin typeface="Arial"/>
              </a:rPr>
              <a:t>RENO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 300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latin typeface="Arial"/>
              </a:rPr>
              <a:t>Flux and Spectral Anomalies</a:t>
            </a:r>
          </a:p>
        </p:txBody>
      </p:sp>
      <p:pic>
        <p:nvPicPr>
          <p:cNvPr id="302" name="Picture 301"/>
          <p:cNvPicPr/>
          <p:nvPr/>
        </p:nvPicPr>
        <p:blipFill>
          <a:blip r:embed="rId2"/>
          <a:stretch/>
        </p:blipFill>
        <p:spPr>
          <a:xfrm>
            <a:off x="1003680" y="1172520"/>
            <a:ext cx="2989800" cy="436716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302"/>
          <p:cNvPicPr/>
          <p:nvPr/>
        </p:nvPicPr>
        <p:blipFill>
          <a:blip r:embed="rId3"/>
          <a:stretch/>
        </p:blipFill>
        <p:spPr>
          <a:xfrm>
            <a:off x="4699080" y="1208520"/>
            <a:ext cx="4269960" cy="4339080"/>
          </a:xfrm>
          <a:prstGeom prst="rect">
            <a:avLst/>
          </a:prstGeom>
          <a:ln w="0">
            <a:noFill/>
          </a:ln>
        </p:spPr>
      </p:pic>
      <p:sp>
        <p:nvSpPr>
          <p:cNvPr id="304" name="Rectangle 303"/>
          <p:cNvSpPr/>
          <p:nvPr/>
        </p:nvSpPr>
        <p:spPr>
          <a:xfrm>
            <a:off x="6640920" y="1172520"/>
            <a:ext cx="2383560" cy="20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800" b="0" strike="noStrike" spc="-1" dirty="0">
                <a:latin typeface="Arial"/>
              </a:rPr>
              <a:t>https://</a:t>
            </a:r>
            <a:r>
              <a:rPr lang="en-US" sz="800" b="0" strike="noStrike" spc="-1" dirty="0" err="1">
                <a:latin typeface="Arial"/>
              </a:rPr>
              <a:t>doi.org</a:t>
            </a:r>
            <a:r>
              <a:rPr lang="en-US" sz="800" b="0" strike="noStrike" spc="-1" dirty="0">
                <a:latin typeface="Arial"/>
              </a:rPr>
              <a:t>/10.1103/PhysRevLett.123.111801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Rectangle 304"/>
          <p:cNvSpPr/>
          <p:nvPr/>
        </p:nvSpPr>
        <p:spPr>
          <a:xfrm>
            <a:off x="504000" y="74160"/>
            <a:ext cx="9071280" cy="124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latin typeface="Arial"/>
              </a:rPr>
              <a:t>Jiangmen Underground Neutrino Observatory (JUNO)</a:t>
            </a:r>
          </a:p>
        </p:txBody>
      </p:sp>
      <p:pic>
        <p:nvPicPr>
          <p:cNvPr id="306" name="Picture 305"/>
          <p:cNvPicPr/>
          <p:nvPr/>
        </p:nvPicPr>
        <p:blipFill>
          <a:blip r:embed="rId2"/>
          <a:stretch/>
        </p:blipFill>
        <p:spPr>
          <a:xfrm>
            <a:off x="5651640" y="1446840"/>
            <a:ext cx="4014360" cy="226620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306"/>
          <p:cNvPicPr/>
          <p:nvPr/>
        </p:nvPicPr>
        <p:blipFill>
          <a:blip r:embed="rId3"/>
          <a:stretch/>
        </p:blipFill>
        <p:spPr>
          <a:xfrm>
            <a:off x="6286320" y="3883680"/>
            <a:ext cx="3004200" cy="161892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307"/>
          <p:cNvPicPr/>
          <p:nvPr/>
        </p:nvPicPr>
        <p:blipFill>
          <a:blip r:embed="rId4"/>
          <a:stretch/>
        </p:blipFill>
        <p:spPr>
          <a:xfrm>
            <a:off x="841680" y="1380240"/>
            <a:ext cx="4230360" cy="2382840"/>
          </a:xfrm>
          <a:prstGeom prst="rect">
            <a:avLst/>
          </a:prstGeom>
          <a:ln w="0">
            <a:noFill/>
          </a:ln>
        </p:spPr>
      </p:pic>
      <p:sp>
        <p:nvSpPr>
          <p:cNvPr id="309" name="Rectangle 308"/>
          <p:cNvSpPr/>
          <p:nvPr/>
        </p:nvSpPr>
        <p:spPr>
          <a:xfrm>
            <a:off x="625680" y="3766320"/>
            <a:ext cx="4860720" cy="194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5000" lnSpcReduction="20000"/>
          </a:bodyPr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Designed to resolve neutrino mass hierarchy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Will also:</a:t>
            </a: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b="0" strike="noStrike" spc="-1" dirty="0">
                <a:latin typeface="Arial"/>
                <a:ea typeface="Noto Sans CJK SC"/>
              </a:rPr>
              <a:t>Precisely measure oscillation parameters </a:t>
            </a:r>
            <a:r>
              <a:rPr lang="en-US" sz="2000" b="0" strike="noStrike" spc="-1" dirty="0">
                <a:latin typeface="Arial"/>
                <a:ea typeface="Arial"/>
              </a:rPr>
              <a:t>θ</a:t>
            </a:r>
            <a:r>
              <a:rPr lang="en-US" sz="2000" b="0" strike="noStrike" spc="-1" baseline="-25000" dirty="0">
                <a:latin typeface="Arial"/>
                <a:ea typeface="Arial"/>
              </a:rPr>
              <a:t>12</a:t>
            </a:r>
            <a:r>
              <a:rPr lang="en-US" sz="2000" b="0" strike="noStrike" spc="-1" baseline="-8000" dirty="0">
                <a:latin typeface="Arial"/>
                <a:ea typeface="Arial"/>
              </a:rPr>
              <a:t>,  </a:t>
            </a:r>
            <a:r>
              <a:rPr lang="en-US" sz="2000" b="0" strike="noStrike" spc="-1" dirty="0">
                <a:latin typeface="Arial"/>
                <a:ea typeface="Arial"/>
              </a:rPr>
              <a:t>Δ</a:t>
            </a:r>
            <a:r>
              <a:rPr lang="en-US" sz="2000" b="0" strike="noStrike" spc="-1" dirty="0">
                <a:latin typeface="Arial"/>
                <a:ea typeface="Noto Sans CJK SC"/>
              </a:rPr>
              <a:t>m</a:t>
            </a:r>
            <a:r>
              <a:rPr lang="en-US" sz="2000" b="0" strike="noStrike" spc="-1" baseline="-25000" dirty="0">
                <a:latin typeface="Arial"/>
                <a:ea typeface="Noto Sans CJK SC"/>
              </a:rPr>
              <a:t>21</a:t>
            </a:r>
            <a:r>
              <a:rPr lang="en-US" sz="2000" b="0" strike="noStrike" spc="-1" baseline="33000" dirty="0">
                <a:latin typeface="Arial"/>
                <a:ea typeface="Noto Sans CJK SC"/>
              </a:rPr>
              <a:t>2</a:t>
            </a:r>
            <a:r>
              <a:rPr lang="en-US" sz="2000" b="0" strike="noStrike" spc="-1" dirty="0">
                <a:latin typeface="Arial"/>
                <a:ea typeface="Noto Sans CJK SC"/>
              </a:rPr>
              <a:t>, and </a:t>
            </a:r>
            <a:r>
              <a:rPr lang="en-US" sz="2000" b="0" strike="noStrike" spc="-1" dirty="0">
                <a:latin typeface="Arial"/>
                <a:ea typeface="Arial"/>
              </a:rPr>
              <a:t>Δm</a:t>
            </a:r>
            <a:r>
              <a:rPr lang="en-US" sz="2000" b="0" strike="noStrike" spc="-1" baseline="-25000" dirty="0">
                <a:latin typeface="Arial"/>
                <a:ea typeface="Arial"/>
              </a:rPr>
              <a:t>ee</a:t>
            </a:r>
            <a:r>
              <a:rPr lang="en-US" sz="2000" b="0" strike="noStrike" spc="-1" baseline="33000" dirty="0">
                <a:latin typeface="Arial"/>
                <a:ea typeface="Arial"/>
              </a:rPr>
              <a:t>2</a:t>
            </a:r>
            <a:r>
              <a:rPr lang="en-US" sz="2000" b="0" strike="noStrike" spc="-1" dirty="0">
                <a:latin typeface="Arial"/>
                <a:ea typeface="Arial"/>
              </a:rPr>
              <a:t> 			</a:t>
            </a:r>
            <a:endParaRPr lang="en-US" sz="2000" b="0" strike="noStrike" spc="-1" dirty="0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b="0" strike="noStrike" spc="-1" dirty="0">
                <a:latin typeface="Arial"/>
                <a:ea typeface="Noto Sans CJK SC"/>
              </a:rPr>
              <a:t>Study geoneutrinos, atmospheric neutrinos, solar neutrinos, and supernova neutrinos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Rectangle 309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latin typeface="Arial"/>
              </a:rPr>
              <a:t>Short Baseline Experiments</a:t>
            </a:r>
          </a:p>
        </p:txBody>
      </p:sp>
      <p:graphicFrame>
        <p:nvGraphicFramePr>
          <p:cNvPr id="311" name="Table 310"/>
          <p:cNvGraphicFramePr/>
          <p:nvPr>
            <p:extLst>
              <p:ext uri="{D42A27DB-BD31-4B8C-83A1-F6EECF244321}">
                <p14:modId xmlns:p14="http://schemas.microsoft.com/office/powerpoint/2010/main" val="1087673926"/>
              </p:ext>
            </p:extLst>
          </p:nvPr>
        </p:nvGraphicFramePr>
        <p:xfrm>
          <a:off x="200700" y="1089550"/>
          <a:ext cx="9677880" cy="4581000"/>
        </p:xfrm>
        <a:graphic>
          <a:graphicData uri="http://schemas.openxmlformats.org/drawingml/2006/table">
            <a:tbl>
              <a:tblPr/>
              <a:tblGrid>
                <a:gridCol w="1612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7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0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Experiment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Detector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Reactor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Baseline (m)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Segmentation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Energy resolution (%)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PROSPECT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LS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Research (HEU)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7-12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2D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4.5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NEOS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LS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Power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24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none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Neutrino-4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LS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Research (HEU)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6-12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2D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STEREO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LS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Research (HEU)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9-11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2D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8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DANSS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PS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Power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11-13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2D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17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5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SoLid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PS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Research (HEU)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6-9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3D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latin typeface="Arial"/>
                        </a:rPr>
                        <a:t>14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9933"/>
                          </a:solidFill>
                          <a:latin typeface="Arial"/>
                        </a:rPr>
                        <a:t>CHANDLER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9933"/>
                          </a:solidFill>
                          <a:latin typeface="Arial"/>
                        </a:rPr>
                        <a:t>PS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9933"/>
                          </a:solidFill>
                          <a:latin typeface="Arial"/>
                        </a:rPr>
                        <a:t>Research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9933"/>
                          </a:solidFill>
                          <a:latin typeface="Arial"/>
                        </a:rPr>
                        <a:t>8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9933"/>
                          </a:solidFill>
                          <a:latin typeface="Arial"/>
                        </a:rPr>
                        <a:t>3D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9933"/>
                          </a:solidFill>
                          <a:latin typeface="Arial"/>
                        </a:rPr>
                        <a:t>6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14681</TotalTime>
  <Words>484</Words>
  <Application>Microsoft Macintosh PowerPoint</Application>
  <PresentationFormat>Custom</PresentationFormat>
  <Paragraphs>117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Cambria Math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Tulasi Subedi</dc:creator>
  <dc:description/>
  <cp:lastModifiedBy>Subedi, Tulasi</cp:lastModifiedBy>
  <cp:revision>126</cp:revision>
  <dcterms:created xsi:type="dcterms:W3CDTF">2022-08-12T11:32:16Z</dcterms:created>
  <dcterms:modified xsi:type="dcterms:W3CDTF">2022-08-31T15:28:57Z</dcterms:modified>
  <dc:language>en-US</dc:language>
</cp:coreProperties>
</file>