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7" r:id="rId5"/>
    <p:sldId id="259" r:id="rId6"/>
    <p:sldId id="279" r:id="rId7"/>
    <p:sldId id="280" r:id="rId8"/>
    <p:sldId id="274" r:id="rId9"/>
    <p:sldId id="258" r:id="rId10"/>
    <p:sldId id="269" r:id="rId11"/>
    <p:sldId id="277" r:id="rId12"/>
    <p:sldId id="261" r:id="rId13"/>
    <p:sldId id="262" r:id="rId14"/>
    <p:sldId id="270" r:id="rId15"/>
    <p:sldId id="278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50C"/>
    <a:srgbClr val="047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6F739-EFE4-4C2D-AC67-77BCE5353324}" v="1250" dt="2023-07-08T02:27:03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Dewey" userId="d117075e-c41c-4dd5-a8bf-e9ec768f61e9" providerId="ADAL" clId="{608B62E2-5BF8-CD48-948E-BE110E31E5D1}"/>
    <pc:docChg chg="modSld">
      <pc:chgData name="Colin Dewey" userId="d117075e-c41c-4dd5-a8bf-e9ec768f61e9" providerId="ADAL" clId="{608B62E2-5BF8-CD48-948E-BE110E31E5D1}" dt="2023-07-06T21:45:38.889" v="7" actId="20577"/>
      <pc:docMkLst>
        <pc:docMk/>
      </pc:docMkLst>
      <pc:sldChg chg="modSp mod">
        <pc:chgData name="Colin Dewey" userId="d117075e-c41c-4dd5-a8bf-e9ec768f61e9" providerId="ADAL" clId="{608B62E2-5BF8-CD48-948E-BE110E31E5D1}" dt="2023-07-06T21:45:38.889" v="7" actId="20577"/>
        <pc:sldMkLst>
          <pc:docMk/>
          <pc:sldMk cId="1179330270" sldId="261"/>
        </pc:sldMkLst>
        <pc:spChg chg="mod">
          <ac:chgData name="Colin Dewey" userId="d117075e-c41c-4dd5-a8bf-e9ec768f61e9" providerId="ADAL" clId="{608B62E2-5BF8-CD48-948E-BE110E31E5D1}" dt="2023-07-06T21:45:38.889" v="7" actId="20577"/>
          <ac:spMkLst>
            <pc:docMk/>
            <pc:sldMk cId="1179330270" sldId="261"/>
            <ac:spMk id="4" creationId="{90E4A798-985A-4BC1-15F6-3F6BFE32DD50}"/>
          </ac:spMkLst>
        </pc:spChg>
      </pc:sldChg>
    </pc:docChg>
  </pc:docChgLst>
  <pc:docChgLst>
    <pc:chgData name="Yuriy Sverchkov" userId="e0d7e6fa-236d-4707-99e0-e3e4eeb91bae" providerId="ADAL" clId="{035BD58E-DEC1-4D90-9BA6-2704D884084B}"/>
    <pc:docChg chg="undo custSel addSld delSld modSld modMainMaster">
      <pc:chgData name="Yuriy Sverchkov" userId="e0d7e6fa-236d-4707-99e0-e3e4eeb91bae" providerId="ADAL" clId="{035BD58E-DEC1-4D90-9BA6-2704D884084B}" dt="2023-07-06T23:42:06.839" v="1721" actId="27636"/>
      <pc:docMkLst>
        <pc:docMk/>
      </pc:docMkLst>
      <pc:sldChg chg="add del setBg">
        <pc:chgData name="Yuriy Sverchkov" userId="e0d7e6fa-236d-4707-99e0-e3e4eeb91bae" providerId="ADAL" clId="{035BD58E-DEC1-4D90-9BA6-2704D884084B}" dt="2023-06-28T01:33:18.893" v="353"/>
        <pc:sldMkLst>
          <pc:docMk/>
          <pc:sldMk cId="1815441807" sldId="256"/>
        </pc:sldMkLst>
      </pc:sldChg>
      <pc:sldChg chg="addSp delSp modSp mod setBg">
        <pc:chgData name="Yuriy Sverchkov" userId="e0d7e6fa-236d-4707-99e0-e3e4eeb91bae" providerId="ADAL" clId="{035BD58E-DEC1-4D90-9BA6-2704D884084B}" dt="2023-06-28T02:18:24.549" v="406" actId="478"/>
        <pc:sldMkLst>
          <pc:docMk/>
          <pc:sldMk cId="1780580862" sldId="257"/>
        </pc:sldMkLst>
        <pc:spChg chg="mod">
          <ac:chgData name="Yuriy Sverchkov" userId="e0d7e6fa-236d-4707-99e0-e3e4eeb91bae" providerId="ADAL" clId="{035BD58E-DEC1-4D90-9BA6-2704D884084B}" dt="2023-06-28T00:41:25.772" v="85" actId="20577"/>
          <ac:spMkLst>
            <pc:docMk/>
            <pc:sldMk cId="1780580862" sldId="257"/>
            <ac:spMk id="2" creationId="{D390B494-CAB4-294E-B4BE-391E22C4888A}"/>
          </ac:spMkLst>
        </pc:spChg>
        <pc:spChg chg="mod">
          <ac:chgData name="Yuriy Sverchkov" userId="e0d7e6fa-236d-4707-99e0-e3e4eeb91bae" providerId="ADAL" clId="{035BD58E-DEC1-4D90-9BA6-2704D884084B}" dt="2023-06-28T00:41:57.594" v="110" actId="20577"/>
          <ac:spMkLst>
            <pc:docMk/>
            <pc:sldMk cId="1780580862" sldId="257"/>
            <ac:spMk id="3" creationId="{23BB25CB-47FD-2F48-8D7B-1488AA5330BB}"/>
          </ac:spMkLst>
        </pc:spChg>
        <pc:spChg chg="mod">
          <ac:chgData name="Yuriy Sverchkov" userId="e0d7e6fa-236d-4707-99e0-e3e4eeb91bae" providerId="ADAL" clId="{035BD58E-DEC1-4D90-9BA6-2704D884084B}" dt="2023-06-28T00:48:14.394" v="162" actId="121"/>
          <ac:spMkLst>
            <pc:docMk/>
            <pc:sldMk cId="1780580862" sldId="257"/>
            <ac:spMk id="4" creationId="{3E18F467-84C9-7D44-9D6A-42DD1A40C3BA}"/>
          </ac:spMkLst>
        </pc:spChg>
        <pc:spChg chg="mod">
          <ac:chgData name="Yuriy Sverchkov" userId="e0d7e6fa-236d-4707-99e0-e3e4eeb91bae" providerId="ADAL" clId="{035BD58E-DEC1-4D90-9BA6-2704D884084B}" dt="2023-06-28T01:29:31.828" v="351" actId="1076"/>
          <ac:spMkLst>
            <pc:docMk/>
            <pc:sldMk cId="1780580862" sldId="257"/>
            <ac:spMk id="5" creationId="{91F57D75-415E-67B6-4410-692080CE7757}"/>
          </ac:spMkLst>
        </pc:spChg>
        <pc:picChg chg="add del mod">
          <ac:chgData name="Yuriy Sverchkov" userId="e0d7e6fa-236d-4707-99e0-e3e4eeb91bae" providerId="ADAL" clId="{035BD58E-DEC1-4D90-9BA6-2704D884084B}" dt="2023-06-28T02:18:24.549" v="406" actId="478"/>
          <ac:picMkLst>
            <pc:docMk/>
            <pc:sldMk cId="1780580862" sldId="257"/>
            <ac:picMk id="7" creationId="{2D844754-384A-2180-4EFE-9BC572812E1D}"/>
          </ac:picMkLst>
        </pc:picChg>
      </pc:sldChg>
      <pc:sldChg chg="del">
        <pc:chgData name="Yuriy Sverchkov" userId="e0d7e6fa-236d-4707-99e0-e3e4eeb91bae" providerId="ADAL" clId="{035BD58E-DEC1-4D90-9BA6-2704D884084B}" dt="2023-06-28T00:48:53.352" v="163" actId="47"/>
        <pc:sldMkLst>
          <pc:docMk/>
          <pc:sldMk cId="855078982" sldId="258"/>
        </pc:sldMkLst>
      </pc:sldChg>
      <pc:sldChg chg="addSp delSp modSp add mod modClrScheme chgLayout">
        <pc:chgData name="Yuriy Sverchkov" userId="e0d7e6fa-236d-4707-99e0-e3e4eeb91bae" providerId="ADAL" clId="{035BD58E-DEC1-4D90-9BA6-2704D884084B}" dt="2023-06-28T02:36:00.643" v="561" actId="20577"/>
        <pc:sldMkLst>
          <pc:docMk/>
          <pc:sldMk cId="3593332624" sldId="258"/>
        </pc:sldMkLst>
        <pc:spChg chg="add del mod ord">
          <ac:chgData name="Yuriy Sverchkov" userId="e0d7e6fa-236d-4707-99e0-e3e4eeb91bae" providerId="ADAL" clId="{035BD58E-DEC1-4D90-9BA6-2704D884084B}" dt="2023-06-28T02:23:05.228" v="421" actId="478"/>
          <ac:spMkLst>
            <pc:docMk/>
            <pc:sldMk cId="3593332624" sldId="258"/>
            <ac:spMk id="2" creationId="{02AD992A-7AD2-FAB1-110C-B076F59AF7F3}"/>
          </ac:spMkLst>
        </pc:spChg>
        <pc:spChg chg="del mod ord">
          <ac:chgData name="Yuriy Sverchkov" userId="e0d7e6fa-236d-4707-99e0-e3e4eeb91bae" providerId="ADAL" clId="{035BD58E-DEC1-4D90-9BA6-2704D884084B}" dt="2023-06-28T01:17:25.888" v="343" actId="478"/>
          <ac:spMkLst>
            <pc:docMk/>
            <pc:sldMk cId="3593332624" sldId="258"/>
            <ac:spMk id="2" creationId="{BAF277AA-B92E-6BF0-34E3-74721F482697}"/>
          </ac:spMkLst>
        </pc:spChg>
        <pc:spChg chg="mod ord">
          <ac:chgData name="Yuriy Sverchkov" userId="e0d7e6fa-236d-4707-99e0-e3e4eeb91bae" providerId="ADAL" clId="{035BD58E-DEC1-4D90-9BA6-2704D884084B}" dt="2023-06-28T02:36:00.643" v="561" actId="20577"/>
          <ac:spMkLst>
            <pc:docMk/>
            <pc:sldMk cId="3593332624" sldId="258"/>
            <ac:spMk id="3" creationId="{820A5B72-9DDB-C228-796A-A6A784787555}"/>
          </ac:spMkLst>
        </pc:spChg>
        <pc:spChg chg="add mod ord">
          <ac:chgData name="Yuriy Sverchkov" userId="e0d7e6fa-236d-4707-99e0-e3e4eeb91bae" providerId="ADAL" clId="{035BD58E-DEC1-4D90-9BA6-2704D884084B}" dt="2023-06-28T02:20:22.682" v="410" actId="700"/>
          <ac:spMkLst>
            <pc:docMk/>
            <pc:sldMk cId="3593332624" sldId="258"/>
            <ac:spMk id="4" creationId="{9D19E5D1-FC04-B64B-4824-0D368C069698}"/>
          </ac:spMkLst>
        </pc:spChg>
        <pc:spChg chg="add del mod ord">
          <ac:chgData name="Yuriy Sverchkov" userId="e0d7e6fa-236d-4707-99e0-e3e4eeb91bae" providerId="ADAL" clId="{035BD58E-DEC1-4D90-9BA6-2704D884084B}" dt="2023-06-28T02:19:42.440" v="408" actId="478"/>
          <ac:spMkLst>
            <pc:docMk/>
            <pc:sldMk cId="3593332624" sldId="258"/>
            <ac:spMk id="5" creationId="{31A8055C-DBF3-1897-8FC6-003654612E41}"/>
          </ac:spMkLst>
        </pc:spChg>
      </pc:sldChg>
      <pc:sldChg chg="addSp delSp modSp mod">
        <pc:chgData name="Yuriy Sverchkov" userId="e0d7e6fa-236d-4707-99e0-e3e4eeb91bae" providerId="ADAL" clId="{035BD58E-DEC1-4D90-9BA6-2704D884084B}" dt="2023-06-28T02:22:52.358" v="419" actId="478"/>
        <pc:sldMkLst>
          <pc:docMk/>
          <pc:sldMk cId="3538628442" sldId="259"/>
        </pc:sldMkLst>
        <pc:spChg chg="mod">
          <ac:chgData name="Yuriy Sverchkov" userId="e0d7e6fa-236d-4707-99e0-e3e4eeb91bae" providerId="ADAL" clId="{035BD58E-DEC1-4D90-9BA6-2704D884084B}" dt="2023-06-28T01:11:09.009" v="185" actId="20577"/>
          <ac:spMkLst>
            <pc:docMk/>
            <pc:sldMk cId="3538628442" sldId="259"/>
            <ac:spMk id="2" creationId="{C5C50233-2E40-8A4E-9AFC-1A0B8C3729F1}"/>
          </ac:spMkLst>
        </pc:spChg>
        <pc:spChg chg="del mod">
          <ac:chgData name="Yuriy Sverchkov" userId="e0d7e6fa-236d-4707-99e0-e3e4eeb91bae" providerId="ADAL" clId="{035BD58E-DEC1-4D90-9BA6-2704D884084B}" dt="2023-06-28T02:19:51.481" v="409" actId="478"/>
          <ac:spMkLst>
            <pc:docMk/>
            <pc:sldMk cId="3538628442" sldId="259"/>
            <ac:spMk id="4" creationId="{3505519D-6EB7-744E-A622-C40E6CBC45F2}"/>
          </ac:spMkLst>
        </pc:spChg>
        <pc:spChg chg="add del mod">
          <ac:chgData name="Yuriy Sverchkov" userId="e0d7e6fa-236d-4707-99e0-e3e4eeb91bae" providerId="ADAL" clId="{035BD58E-DEC1-4D90-9BA6-2704D884084B}" dt="2023-06-28T02:22:52.358" v="419" actId="478"/>
          <ac:spMkLst>
            <pc:docMk/>
            <pc:sldMk cId="3538628442" sldId="259"/>
            <ac:spMk id="7" creationId="{7D14D89C-BE41-8E96-BE61-E807541D8FB5}"/>
          </ac:spMkLst>
        </pc:spChg>
      </pc:sldChg>
      <pc:sldChg chg="addSp delSp modSp add mod modClrScheme chgLayout">
        <pc:chgData name="Yuriy Sverchkov" userId="e0d7e6fa-236d-4707-99e0-e3e4eeb91bae" providerId="ADAL" clId="{035BD58E-DEC1-4D90-9BA6-2704D884084B}" dt="2023-06-28T02:39:20.837" v="653" actId="20577"/>
        <pc:sldMkLst>
          <pc:docMk/>
          <pc:sldMk cId="3127137430" sldId="260"/>
        </pc:sldMkLst>
        <pc:spChg chg="del mod ord">
          <ac:chgData name="Yuriy Sverchkov" userId="e0d7e6fa-236d-4707-99e0-e3e4eeb91bae" providerId="ADAL" clId="{035BD58E-DEC1-4D90-9BA6-2704D884084B}" dt="2023-06-28T02:23:57.188" v="428" actId="478"/>
          <ac:spMkLst>
            <pc:docMk/>
            <pc:sldMk cId="3127137430" sldId="260"/>
            <ac:spMk id="2" creationId="{B25EC010-4F9D-0F29-9F21-9D932BC604BD}"/>
          </ac:spMkLst>
        </pc:spChg>
        <pc:spChg chg="mod ord">
          <ac:chgData name="Yuriy Sverchkov" userId="e0d7e6fa-236d-4707-99e0-e3e4eeb91bae" providerId="ADAL" clId="{035BD58E-DEC1-4D90-9BA6-2704D884084B}" dt="2023-06-28T02:39:20.837" v="653" actId="20577"/>
          <ac:spMkLst>
            <pc:docMk/>
            <pc:sldMk cId="3127137430" sldId="260"/>
            <ac:spMk id="3" creationId="{7F662791-9C89-50FB-1FF0-261FFD3F811A}"/>
          </ac:spMkLst>
        </pc:spChg>
        <pc:spChg chg="add mod ord">
          <ac:chgData name="Yuriy Sverchkov" userId="e0d7e6fa-236d-4707-99e0-e3e4eeb91bae" providerId="ADAL" clId="{035BD58E-DEC1-4D90-9BA6-2704D884084B}" dt="2023-06-28T02:23:59.483" v="429"/>
          <ac:spMkLst>
            <pc:docMk/>
            <pc:sldMk cId="3127137430" sldId="260"/>
            <ac:spMk id="4" creationId="{8F2FDA1A-1333-64EE-03B7-DF81114F7BD8}"/>
          </ac:spMkLst>
        </pc:spChg>
      </pc:sldChg>
      <pc:sldChg chg="addSp delSp modSp add mod modClrScheme chgLayout">
        <pc:chgData name="Yuriy Sverchkov" userId="e0d7e6fa-236d-4707-99e0-e3e4eeb91bae" providerId="ADAL" clId="{035BD58E-DEC1-4D90-9BA6-2704D884084B}" dt="2023-07-06T16:34:34.350" v="1525" actId="14100"/>
        <pc:sldMkLst>
          <pc:docMk/>
          <pc:sldMk cId="1179330270" sldId="261"/>
        </pc:sldMkLst>
        <pc:spChg chg="del mod ord">
          <ac:chgData name="Yuriy Sverchkov" userId="e0d7e6fa-236d-4707-99e0-e3e4eeb91bae" providerId="ADAL" clId="{035BD58E-DEC1-4D90-9BA6-2704D884084B}" dt="2023-06-28T02:24:34.308" v="431" actId="478"/>
          <ac:spMkLst>
            <pc:docMk/>
            <pc:sldMk cId="1179330270" sldId="261"/>
            <ac:spMk id="2" creationId="{65A28E4A-DDE3-4FF7-B37B-0EB92EA3E794}"/>
          </ac:spMkLst>
        </pc:spChg>
        <pc:spChg chg="del mod ord">
          <ac:chgData name="Yuriy Sverchkov" userId="e0d7e6fa-236d-4707-99e0-e3e4eeb91bae" providerId="ADAL" clId="{035BD58E-DEC1-4D90-9BA6-2704D884084B}" dt="2023-06-28T02:24:26.823" v="430" actId="700"/>
          <ac:spMkLst>
            <pc:docMk/>
            <pc:sldMk cId="1179330270" sldId="261"/>
            <ac:spMk id="3" creationId="{E84A8F7D-B0D7-C384-3405-E64121E799F1}"/>
          </ac:spMkLst>
        </pc:spChg>
        <pc:spChg chg="add mod ord">
          <ac:chgData name="Yuriy Sverchkov" userId="e0d7e6fa-236d-4707-99e0-e3e4eeb91bae" providerId="ADAL" clId="{035BD58E-DEC1-4D90-9BA6-2704D884084B}" dt="2023-06-28T02:24:36.561" v="432"/>
          <ac:spMkLst>
            <pc:docMk/>
            <pc:sldMk cId="1179330270" sldId="261"/>
            <ac:spMk id="4" creationId="{90E4A798-985A-4BC1-15F6-3F6BFE32DD50}"/>
          </ac:spMkLst>
        </pc:spChg>
        <pc:spChg chg="add mod ord">
          <ac:chgData name="Yuriy Sverchkov" userId="e0d7e6fa-236d-4707-99e0-e3e4eeb91bae" providerId="ADAL" clId="{035BD58E-DEC1-4D90-9BA6-2704D884084B}" dt="2023-06-28T02:42:53.847" v="761" actId="20577"/>
          <ac:spMkLst>
            <pc:docMk/>
            <pc:sldMk cId="1179330270" sldId="261"/>
            <ac:spMk id="5" creationId="{4749FD6D-26C2-A9A9-AC90-989CDA37BF39}"/>
          </ac:spMkLst>
        </pc:spChg>
        <pc:picChg chg="mod">
          <ac:chgData name="Yuriy Sverchkov" userId="e0d7e6fa-236d-4707-99e0-e3e4eeb91bae" providerId="ADAL" clId="{035BD58E-DEC1-4D90-9BA6-2704D884084B}" dt="2023-07-06T16:34:34.350" v="1525" actId="14100"/>
          <ac:picMkLst>
            <pc:docMk/>
            <pc:sldMk cId="1179330270" sldId="261"/>
            <ac:picMk id="2050" creationId="{9F7222F9-C104-B569-94BB-E33BCAD68BFE}"/>
          </ac:picMkLst>
        </pc:picChg>
      </pc:sldChg>
      <pc:sldChg chg="addSp delSp modSp add mod modClrScheme chgLayout">
        <pc:chgData name="Yuriy Sverchkov" userId="e0d7e6fa-236d-4707-99e0-e3e4eeb91bae" providerId="ADAL" clId="{035BD58E-DEC1-4D90-9BA6-2704D884084B}" dt="2023-06-28T02:25:09.252" v="435"/>
        <pc:sldMkLst>
          <pc:docMk/>
          <pc:sldMk cId="2330586567" sldId="262"/>
        </pc:sldMkLst>
        <pc:spChg chg="del mod ord">
          <ac:chgData name="Yuriy Sverchkov" userId="e0d7e6fa-236d-4707-99e0-e3e4eeb91bae" providerId="ADAL" clId="{035BD58E-DEC1-4D90-9BA6-2704D884084B}" dt="2023-06-28T02:25:07.137" v="434" actId="478"/>
          <ac:spMkLst>
            <pc:docMk/>
            <pc:sldMk cId="2330586567" sldId="262"/>
            <ac:spMk id="2" creationId="{EB7844B7-4AEF-657E-06F8-5395D882CE5D}"/>
          </ac:spMkLst>
        </pc:spChg>
        <pc:spChg chg="mod ord">
          <ac:chgData name="Yuriy Sverchkov" userId="e0d7e6fa-236d-4707-99e0-e3e4eeb91bae" providerId="ADAL" clId="{035BD58E-DEC1-4D90-9BA6-2704D884084B}" dt="2023-06-28T02:25:00.606" v="433" actId="700"/>
          <ac:spMkLst>
            <pc:docMk/>
            <pc:sldMk cId="2330586567" sldId="262"/>
            <ac:spMk id="3" creationId="{89FB739B-61D2-6150-E961-D7784DFEC9D2}"/>
          </ac:spMkLst>
        </pc:spChg>
        <pc:spChg chg="add mod ord">
          <ac:chgData name="Yuriy Sverchkov" userId="e0d7e6fa-236d-4707-99e0-e3e4eeb91bae" providerId="ADAL" clId="{035BD58E-DEC1-4D90-9BA6-2704D884084B}" dt="2023-06-28T02:25:09.252" v="435"/>
          <ac:spMkLst>
            <pc:docMk/>
            <pc:sldMk cId="2330586567" sldId="262"/>
            <ac:spMk id="4" creationId="{3475AA50-3B93-76A8-0C13-6D08C9ED0078}"/>
          </ac:spMkLst>
        </pc:spChg>
      </pc:sldChg>
      <pc:sldChg chg="delSp modSp new mod">
        <pc:chgData name="Yuriy Sverchkov" userId="e0d7e6fa-236d-4707-99e0-e3e4eeb91bae" providerId="ADAL" clId="{035BD58E-DEC1-4D90-9BA6-2704D884084B}" dt="2023-06-28T02:22:58.658" v="420" actId="478"/>
        <pc:sldMkLst>
          <pc:docMk/>
          <pc:sldMk cId="649826556" sldId="267"/>
        </pc:sldMkLst>
        <pc:spChg chg="mod">
          <ac:chgData name="Yuriy Sverchkov" userId="e0d7e6fa-236d-4707-99e0-e3e4eeb91bae" providerId="ADAL" clId="{035BD58E-DEC1-4D90-9BA6-2704D884084B}" dt="2023-06-28T01:15:38.269" v="338" actId="20577"/>
          <ac:spMkLst>
            <pc:docMk/>
            <pc:sldMk cId="649826556" sldId="267"/>
            <ac:spMk id="2" creationId="{566BB1EC-F1CB-B19D-978A-874A60CFA68D}"/>
          </ac:spMkLst>
        </pc:spChg>
        <pc:spChg chg="del mod">
          <ac:chgData name="Yuriy Sverchkov" userId="e0d7e6fa-236d-4707-99e0-e3e4eeb91bae" providerId="ADAL" clId="{035BD58E-DEC1-4D90-9BA6-2704D884084B}" dt="2023-06-28T02:22:58.658" v="420" actId="478"/>
          <ac:spMkLst>
            <pc:docMk/>
            <pc:sldMk cId="649826556" sldId="267"/>
            <ac:spMk id="4" creationId="{CCAB7D2F-5583-3818-A7A5-C5CB6B91F289}"/>
          </ac:spMkLst>
        </pc:spChg>
      </pc:sldChg>
      <pc:sldChg chg="addSp delSp modSp add del mod modClrScheme chgLayout">
        <pc:chgData name="Yuriy Sverchkov" userId="e0d7e6fa-236d-4707-99e0-e3e4eeb91bae" providerId="ADAL" clId="{035BD58E-DEC1-4D90-9BA6-2704D884084B}" dt="2023-06-28T01:11:01.183" v="167" actId="47"/>
        <pc:sldMkLst>
          <pc:docMk/>
          <pc:sldMk cId="1208900604" sldId="267"/>
        </pc:sldMkLst>
        <pc:spChg chg="mod ord">
          <ac:chgData name="Yuriy Sverchkov" userId="e0d7e6fa-236d-4707-99e0-e3e4eeb91bae" providerId="ADAL" clId="{035BD58E-DEC1-4D90-9BA6-2704D884084B}" dt="2023-06-28T01:10:34.238" v="166" actId="700"/>
          <ac:spMkLst>
            <pc:docMk/>
            <pc:sldMk cId="1208900604" sldId="267"/>
            <ac:spMk id="2" creationId="{CE27982A-F71D-1DA5-2224-AEE674CDC1FE}"/>
          </ac:spMkLst>
        </pc:spChg>
        <pc:spChg chg="del mod ord">
          <ac:chgData name="Yuriy Sverchkov" userId="e0d7e6fa-236d-4707-99e0-e3e4eeb91bae" providerId="ADAL" clId="{035BD58E-DEC1-4D90-9BA6-2704D884084B}" dt="2023-06-28T01:10:34.238" v="166" actId="700"/>
          <ac:spMkLst>
            <pc:docMk/>
            <pc:sldMk cId="1208900604" sldId="267"/>
            <ac:spMk id="3" creationId="{62742386-205D-8BDD-F9B8-08002C70B583}"/>
          </ac:spMkLst>
        </pc:spChg>
        <pc:spChg chg="add mod ord">
          <ac:chgData name="Yuriy Sverchkov" userId="e0d7e6fa-236d-4707-99e0-e3e4eeb91bae" providerId="ADAL" clId="{035BD58E-DEC1-4D90-9BA6-2704D884084B}" dt="2023-06-28T01:10:34.238" v="166" actId="700"/>
          <ac:spMkLst>
            <pc:docMk/>
            <pc:sldMk cId="1208900604" sldId="267"/>
            <ac:spMk id="4" creationId="{ED9924E7-DADF-ADC1-AD98-D4BC6AB4743C}"/>
          </ac:spMkLst>
        </pc:spChg>
        <pc:spChg chg="add mod ord">
          <ac:chgData name="Yuriy Sverchkov" userId="e0d7e6fa-236d-4707-99e0-e3e4eeb91bae" providerId="ADAL" clId="{035BD58E-DEC1-4D90-9BA6-2704D884084B}" dt="2023-06-28T01:10:34.238" v="166" actId="700"/>
          <ac:spMkLst>
            <pc:docMk/>
            <pc:sldMk cId="1208900604" sldId="267"/>
            <ac:spMk id="5" creationId="{4A0358DE-EBED-9647-6D95-CF137CC73941}"/>
          </ac:spMkLst>
        </pc:spChg>
        <pc:spChg chg="add mod ord">
          <ac:chgData name="Yuriy Sverchkov" userId="e0d7e6fa-236d-4707-99e0-e3e4eeb91bae" providerId="ADAL" clId="{035BD58E-DEC1-4D90-9BA6-2704D884084B}" dt="2023-06-28T01:10:34.238" v="166" actId="700"/>
          <ac:spMkLst>
            <pc:docMk/>
            <pc:sldMk cId="1208900604" sldId="267"/>
            <ac:spMk id="6" creationId="{BF9636CA-99D2-4861-CA5F-A22C49F23F05}"/>
          </ac:spMkLst>
        </pc:spChg>
      </pc:sldChg>
      <pc:sldChg chg="del">
        <pc:chgData name="Yuriy Sverchkov" userId="e0d7e6fa-236d-4707-99e0-e3e4eeb91bae" providerId="ADAL" clId="{035BD58E-DEC1-4D90-9BA6-2704D884084B}" dt="2023-06-28T00:49:09.498" v="164" actId="47"/>
        <pc:sldMkLst>
          <pc:docMk/>
          <pc:sldMk cId="3497360368" sldId="267"/>
        </pc:sldMkLst>
      </pc:sldChg>
      <pc:sldChg chg="new">
        <pc:chgData name="Yuriy Sverchkov" userId="e0d7e6fa-236d-4707-99e0-e3e4eeb91bae" providerId="ADAL" clId="{035BD58E-DEC1-4D90-9BA6-2704D884084B}" dt="2023-06-28T01:16:01.619" v="339" actId="680"/>
        <pc:sldMkLst>
          <pc:docMk/>
          <pc:sldMk cId="2414308980" sldId="268"/>
        </pc:sldMkLst>
      </pc:sldChg>
      <pc:sldChg chg="addSp delSp modSp add mod modClrScheme chgLayout">
        <pc:chgData name="Yuriy Sverchkov" userId="e0d7e6fa-236d-4707-99e0-e3e4eeb91bae" providerId="ADAL" clId="{035BD58E-DEC1-4D90-9BA6-2704D884084B}" dt="2023-07-06T16:39:03.096" v="1541" actId="1076"/>
        <pc:sldMkLst>
          <pc:docMk/>
          <pc:sldMk cId="3667416110" sldId="269"/>
        </pc:sldMkLst>
        <pc:spChg chg="add del mod">
          <ac:chgData name="Yuriy Sverchkov" userId="e0d7e6fa-236d-4707-99e0-e3e4eeb91bae" providerId="ADAL" clId="{035BD58E-DEC1-4D90-9BA6-2704D884084B}" dt="2023-07-06T16:30:45.607" v="1435"/>
          <ac:spMkLst>
            <pc:docMk/>
            <pc:sldMk cId="3667416110" sldId="269"/>
            <ac:spMk id="2" creationId="{A7BDE3B3-0679-F3B8-A03D-CB0D34F61F63}"/>
          </ac:spMkLst>
        </pc:spChg>
        <pc:spChg chg="del mod ord">
          <ac:chgData name="Yuriy Sverchkov" userId="e0d7e6fa-236d-4707-99e0-e3e4eeb91bae" providerId="ADAL" clId="{035BD58E-DEC1-4D90-9BA6-2704D884084B}" dt="2023-06-28T02:23:32.569" v="425" actId="478"/>
          <ac:spMkLst>
            <pc:docMk/>
            <pc:sldMk cId="3667416110" sldId="269"/>
            <ac:spMk id="2" creationId="{C73DEA77-B5A0-9C57-8EF8-C77F4A94892A}"/>
          </ac:spMkLst>
        </pc:spChg>
        <pc:spChg chg="del mod ord">
          <ac:chgData name="Yuriy Sverchkov" userId="e0d7e6fa-236d-4707-99e0-e3e4eeb91bae" providerId="ADAL" clId="{035BD58E-DEC1-4D90-9BA6-2704D884084B}" dt="2023-07-06T16:26:35.353" v="1429"/>
          <ac:spMkLst>
            <pc:docMk/>
            <pc:sldMk cId="3667416110" sldId="269"/>
            <ac:spMk id="3" creationId="{A23CF77C-ADB0-0C5F-AD10-200B6BF73F12}"/>
          </ac:spMkLst>
        </pc:spChg>
        <pc:spChg chg="add mod ord">
          <ac:chgData name="Yuriy Sverchkov" userId="e0d7e6fa-236d-4707-99e0-e3e4eeb91bae" providerId="ADAL" clId="{035BD58E-DEC1-4D90-9BA6-2704D884084B}" dt="2023-06-28T02:23:34.823" v="426"/>
          <ac:spMkLst>
            <pc:docMk/>
            <pc:sldMk cId="3667416110" sldId="269"/>
            <ac:spMk id="4" creationId="{D13DA3C3-547B-0BAA-E07C-1007FC6E363A}"/>
          </ac:spMkLst>
        </pc:spChg>
        <pc:picChg chg="add mod">
          <ac:chgData name="Yuriy Sverchkov" userId="e0d7e6fa-236d-4707-99e0-e3e4eeb91bae" providerId="ADAL" clId="{035BD58E-DEC1-4D90-9BA6-2704D884084B}" dt="2023-07-06T16:38:53.417" v="1540" actId="1076"/>
          <ac:picMkLst>
            <pc:docMk/>
            <pc:sldMk cId="3667416110" sldId="269"/>
            <ac:picMk id="5" creationId="{CFF4BC6F-9419-F6CC-73D2-9579A9249010}"/>
          </ac:picMkLst>
        </pc:picChg>
        <pc:picChg chg="add mod">
          <ac:chgData name="Yuriy Sverchkov" userId="e0d7e6fa-236d-4707-99e0-e3e4eeb91bae" providerId="ADAL" clId="{035BD58E-DEC1-4D90-9BA6-2704D884084B}" dt="2023-07-06T16:39:03.096" v="1541" actId="1076"/>
          <ac:picMkLst>
            <pc:docMk/>
            <pc:sldMk cId="3667416110" sldId="269"/>
            <ac:picMk id="7" creationId="{755A3B8D-DE94-6C8B-38D3-80C033B56B24}"/>
          </ac:picMkLst>
        </pc:picChg>
        <pc:picChg chg="add del mod">
          <ac:chgData name="Yuriy Sverchkov" userId="e0d7e6fa-236d-4707-99e0-e3e4eeb91bae" providerId="ADAL" clId="{035BD58E-DEC1-4D90-9BA6-2704D884084B}" dt="2023-07-06T16:26:44.667" v="1432" actId="478"/>
          <ac:picMkLst>
            <pc:docMk/>
            <pc:sldMk cId="3667416110" sldId="269"/>
            <ac:picMk id="1026" creationId="{AC24D89C-4986-CE7E-A327-1B86DF05402F}"/>
          </ac:picMkLst>
        </pc:picChg>
        <pc:picChg chg="add del mod">
          <ac:chgData name="Yuriy Sverchkov" userId="e0d7e6fa-236d-4707-99e0-e3e4eeb91bae" providerId="ADAL" clId="{035BD58E-DEC1-4D90-9BA6-2704D884084B}" dt="2023-07-06T16:28:30.387" v="1434"/>
          <ac:picMkLst>
            <pc:docMk/>
            <pc:sldMk cId="3667416110" sldId="269"/>
            <ac:picMk id="1028" creationId="{245B85A3-96D6-392E-91BC-E698B53DAE87}"/>
          </ac:picMkLst>
        </pc:picChg>
      </pc:sldChg>
      <pc:sldChg chg="addSp delSp modSp add mod modClrScheme chgLayout">
        <pc:chgData name="Yuriy Sverchkov" userId="e0d7e6fa-236d-4707-99e0-e3e4eeb91bae" providerId="ADAL" clId="{035BD58E-DEC1-4D90-9BA6-2704D884084B}" dt="2023-06-28T02:25:39.291" v="438"/>
        <pc:sldMkLst>
          <pc:docMk/>
          <pc:sldMk cId="2596220757" sldId="270"/>
        </pc:sldMkLst>
        <pc:spChg chg="del mod ord">
          <ac:chgData name="Yuriy Sverchkov" userId="e0d7e6fa-236d-4707-99e0-e3e4eeb91bae" providerId="ADAL" clId="{035BD58E-DEC1-4D90-9BA6-2704D884084B}" dt="2023-06-28T02:25:37.429" v="437" actId="478"/>
          <ac:spMkLst>
            <pc:docMk/>
            <pc:sldMk cId="2596220757" sldId="270"/>
            <ac:spMk id="2" creationId="{97CE15C3-AEB3-67AD-5E42-EF6B170D0B1D}"/>
          </ac:spMkLst>
        </pc:spChg>
        <pc:spChg chg="mod ord">
          <ac:chgData name="Yuriy Sverchkov" userId="e0d7e6fa-236d-4707-99e0-e3e4eeb91bae" providerId="ADAL" clId="{035BD58E-DEC1-4D90-9BA6-2704D884084B}" dt="2023-06-28T02:25:28.010" v="436" actId="700"/>
          <ac:spMkLst>
            <pc:docMk/>
            <pc:sldMk cId="2596220757" sldId="270"/>
            <ac:spMk id="3" creationId="{C86BBC34-8F0B-A2F9-F871-BE15026C93C9}"/>
          </ac:spMkLst>
        </pc:spChg>
        <pc:spChg chg="add mod ord">
          <ac:chgData name="Yuriy Sverchkov" userId="e0d7e6fa-236d-4707-99e0-e3e4eeb91bae" providerId="ADAL" clId="{035BD58E-DEC1-4D90-9BA6-2704D884084B}" dt="2023-06-28T02:25:39.291" v="438"/>
          <ac:spMkLst>
            <pc:docMk/>
            <pc:sldMk cId="2596220757" sldId="270"/>
            <ac:spMk id="4" creationId="{D668A9B7-185F-907C-7132-A191B1B474C8}"/>
          </ac:spMkLst>
        </pc:spChg>
      </pc:sldChg>
      <pc:sldChg chg="addSp delSp modSp add mod modClrScheme chgLayout">
        <pc:chgData name="Yuriy Sverchkov" userId="e0d7e6fa-236d-4707-99e0-e3e4eeb91bae" providerId="ADAL" clId="{035BD58E-DEC1-4D90-9BA6-2704D884084B}" dt="2023-06-28T02:26:38.231" v="441"/>
        <pc:sldMkLst>
          <pc:docMk/>
          <pc:sldMk cId="3862227663" sldId="271"/>
        </pc:sldMkLst>
        <pc:spChg chg="del mod ord">
          <ac:chgData name="Yuriy Sverchkov" userId="e0d7e6fa-236d-4707-99e0-e3e4eeb91bae" providerId="ADAL" clId="{035BD58E-DEC1-4D90-9BA6-2704D884084B}" dt="2023-06-28T02:26:36.328" v="440" actId="478"/>
          <ac:spMkLst>
            <pc:docMk/>
            <pc:sldMk cId="3862227663" sldId="271"/>
            <ac:spMk id="2" creationId="{9A7875D1-095A-8848-399F-DABBE4AE64D1}"/>
          </ac:spMkLst>
        </pc:spChg>
        <pc:spChg chg="mod ord">
          <ac:chgData name="Yuriy Sverchkov" userId="e0d7e6fa-236d-4707-99e0-e3e4eeb91bae" providerId="ADAL" clId="{035BD58E-DEC1-4D90-9BA6-2704D884084B}" dt="2023-06-28T02:26:30.936" v="439" actId="700"/>
          <ac:spMkLst>
            <pc:docMk/>
            <pc:sldMk cId="3862227663" sldId="271"/>
            <ac:spMk id="3" creationId="{9E600430-39D0-9C9A-144C-7D8EDF80CF38}"/>
          </ac:spMkLst>
        </pc:spChg>
        <pc:spChg chg="add mod ord">
          <ac:chgData name="Yuriy Sverchkov" userId="e0d7e6fa-236d-4707-99e0-e3e4eeb91bae" providerId="ADAL" clId="{035BD58E-DEC1-4D90-9BA6-2704D884084B}" dt="2023-06-28T02:26:38.231" v="441"/>
          <ac:spMkLst>
            <pc:docMk/>
            <pc:sldMk cId="3862227663" sldId="271"/>
            <ac:spMk id="4" creationId="{37B0564B-752E-C43E-6588-42B842A24055}"/>
          </ac:spMkLst>
        </pc:spChg>
      </pc:sldChg>
      <pc:sldChg chg="addSp delSp modSp add mod modClrScheme chgLayout">
        <pc:chgData name="Yuriy Sverchkov" userId="e0d7e6fa-236d-4707-99e0-e3e4eeb91bae" providerId="ADAL" clId="{035BD58E-DEC1-4D90-9BA6-2704D884084B}" dt="2023-06-28T02:27:01.861" v="444"/>
        <pc:sldMkLst>
          <pc:docMk/>
          <pc:sldMk cId="831065701" sldId="272"/>
        </pc:sldMkLst>
        <pc:spChg chg="del mod ord">
          <ac:chgData name="Yuriy Sverchkov" userId="e0d7e6fa-236d-4707-99e0-e3e4eeb91bae" providerId="ADAL" clId="{035BD58E-DEC1-4D90-9BA6-2704D884084B}" dt="2023-06-28T02:26:59.999" v="443" actId="478"/>
          <ac:spMkLst>
            <pc:docMk/>
            <pc:sldMk cId="831065701" sldId="272"/>
            <ac:spMk id="2" creationId="{245B5F21-5265-2FCF-51C0-A097DD659E8C}"/>
          </ac:spMkLst>
        </pc:spChg>
        <pc:spChg chg="mod ord">
          <ac:chgData name="Yuriy Sverchkov" userId="e0d7e6fa-236d-4707-99e0-e3e4eeb91bae" providerId="ADAL" clId="{035BD58E-DEC1-4D90-9BA6-2704D884084B}" dt="2023-06-28T02:26:54.325" v="442" actId="700"/>
          <ac:spMkLst>
            <pc:docMk/>
            <pc:sldMk cId="831065701" sldId="272"/>
            <ac:spMk id="3" creationId="{F747247E-71E3-BC92-4CAF-CF542F7FBEF0}"/>
          </ac:spMkLst>
        </pc:spChg>
        <pc:spChg chg="add mod ord">
          <ac:chgData name="Yuriy Sverchkov" userId="e0d7e6fa-236d-4707-99e0-e3e4eeb91bae" providerId="ADAL" clId="{035BD58E-DEC1-4D90-9BA6-2704D884084B}" dt="2023-06-28T02:27:01.861" v="444"/>
          <ac:spMkLst>
            <pc:docMk/>
            <pc:sldMk cId="831065701" sldId="272"/>
            <ac:spMk id="4" creationId="{5B9FE0A0-BE50-3198-B3E4-9A260EF581B2}"/>
          </ac:spMkLst>
        </pc:spChg>
      </pc:sldChg>
      <pc:sldChg chg="addSp delSp modSp add mod modClrScheme chgLayout">
        <pc:chgData name="Yuriy Sverchkov" userId="e0d7e6fa-236d-4707-99e0-e3e4eeb91bae" providerId="ADAL" clId="{035BD58E-DEC1-4D90-9BA6-2704D884084B}" dt="2023-06-28T02:28:12.868" v="454" actId="27636"/>
        <pc:sldMkLst>
          <pc:docMk/>
          <pc:sldMk cId="2147880812" sldId="273"/>
        </pc:sldMkLst>
        <pc:spChg chg="add mod ord">
          <ac:chgData name="Yuriy Sverchkov" userId="e0d7e6fa-236d-4707-99e0-e3e4eeb91bae" providerId="ADAL" clId="{035BD58E-DEC1-4D90-9BA6-2704D884084B}" dt="2023-06-28T02:28:01.916" v="451"/>
          <ac:spMkLst>
            <pc:docMk/>
            <pc:sldMk cId="2147880812" sldId="273"/>
            <ac:spMk id="2" creationId="{0C8A32D1-BD36-BBEE-F0A2-7F4C895B0848}"/>
          </ac:spMkLst>
        </pc:spChg>
        <pc:spChg chg="del mod ord">
          <ac:chgData name="Yuriy Sverchkov" userId="e0d7e6fa-236d-4707-99e0-e3e4eeb91bae" providerId="ADAL" clId="{035BD58E-DEC1-4D90-9BA6-2704D884084B}" dt="2023-06-28T02:28:10.258" v="452" actId="478"/>
          <ac:spMkLst>
            <pc:docMk/>
            <pc:sldMk cId="2147880812" sldId="273"/>
            <ac:spMk id="4" creationId="{79E30E14-4DB1-5B05-828A-E6454B37DDC5}"/>
          </ac:spMkLst>
        </pc:spChg>
        <pc:spChg chg="mod ord">
          <ac:chgData name="Yuriy Sverchkov" userId="e0d7e6fa-236d-4707-99e0-e3e4eeb91bae" providerId="ADAL" clId="{035BD58E-DEC1-4D90-9BA6-2704D884084B}" dt="2023-06-28T02:27:45.818" v="447" actId="700"/>
          <ac:spMkLst>
            <pc:docMk/>
            <pc:sldMk cId="2147880812" sldId="273"/>
            <ac:spMk id="5" creationId="{CE4A1C50-D383-4BBB-FDE2-43AEC7EEB62D}"/>
          </ac:spMkLst>
        </pc:spChg>
        <pc:spChg chg="mod ord">
          <ac:chgData name="Yuriy Sverchkov" userId="e0d7e6fa-236d-4707-99e0-e3e4eeb91bae" providerId="ADAL" clId="{035BD58E-DEC1-4D90-9BA6-2704D884084B}" dt="2023-06-28T02:28:12.868" v="454" actId="27636"/>
          <ac:spMkLst>
            <pc:docMk/>
            <pc:sldMk cId="2147880812" sldId="273"/>
            <ac:spMk id="6" creationId="{9755F0CE-CCD8-EE2F-DFB1-ABE5B9AF6C70}"/>
          </ac:spMkLst>
        </pc:spChg>
      </pc:sldChg>
      <pc:sldChg chg="modSp mod">
        <pc:chgData name="Yuriy Sverchkov" userId="e0d7e6fa-236d-4707-99e0-e3e4eeb91bae" providerId="ADAL" clId="{035BD58E-DEC1-4D90-9BA6-2704D884084B}" dt="2023-07-06T23:42:06.839" v="1721" actId="27636"/>
        <pc:sldMkLst>
          <pc:docMk/>
          <pc:sldMk cId="483170663" sldId="276"/>
        </pc:sldMkLst>
        <pc:spChg chg="mod">
          <ac:chgData name="Yuriy Sverchkov" userId="e0d7e6fa-236d-4707-99e0-e3e4eeb91bae" providerId="ADAL" clId="{035BD58E-DEC1-4D90-9BA6-2704D884084B}" dt="2023-07-06T23:42:06.831" v="1720" actId="27636"/>
          <ac:spMkLst>
            <pc:docMk/>
            <pc:sldMk cId="483170663" sldId="276"/>
            <ac:spMk id="3" creationId="{487B6C29-0EF1-B470-90A5-6DC2CFC84ABD}"/>
          </ac:spMkLst>
        </pc:spChg>
        <pc:spChg chg="mod">
          <ac:chgData name="Yuriy Sverchkov" userId="e0d7e6fa-236d-4707-99e0-e3e4eeb91bae" providerId="ADAL" clId="{035BD58E-DEC1-4D90-9BA6-2704D884084B}" dt="2023-07-06T23:42:06.839" v="1721" actId="27636"/>
          <ac:spMkLst>
            <pc:docMk/>
            <pc:sldMk cId="483170663" sldId="276"/>
            <ac:spMk id="4" creationId="{04855A59-DA11-3840-5922-7F9CB646836C}"/>
          </ac:spMkLst>
        </pc:spChg>
      </pc:sldChg>
      <pc:sldChg chg="modSp">
        <pc:chgData name="Yuriy Sverchkov" userId="e0d7e6fa-236d-4707-99e0-e3e4eeb91bae" providerId="ADAL" clId="{035BD58E-DEC1-4D90-9BA6-2704D884084B}" dt="2023-07-06T16:40:21.269" v="1584" actId="20577"/>
        <pc:sldMkLst>
          <pc:docMk/>
          <pc:sldMk cId="4280083882" sldId="277"/>
        </pc:sldMkLst>
        <pc:graphicFrameChg chg="mod">
          <ac:chgData name="Yuriy Sverchkov" userId="e0d7e6fa-236d-4707-99e0-e3e4eeb91bae" providerId="ADAL" clId="{035BD58E-DEC1-4D90-9BA6-2704D884084B}" dt="2023-07-06T16:40:21.269" v="1584" actId="20577"/>
          <ac:graphicFrameMkLst>
            <pc:docMk/>
            <pc:sldMk cId="4280083882" sldId="277"/>
            <ac:graphicFrameMk id="4" creationId="{20A4A6DB-F562-B59A-47B6-3D0F38B6CCCD}"/>
          </ac:graphicFrameMkLst>
        </pc:graphicFrameChg>
      </pc:sldChg>
      <pc:sldChg chg="addSp modSp new mod">
        <pc:chgData name="Yuriy Sverchkov" userId="e0d7e6fa-236d-4707-99e0-e3e4eeb91bae" providerId="ADAL" clId="{035BD58E-DEC1-4D90-9BA6-2704D884084B}" dt="2023-07-06T23:09:08.596" v="1639" actId="20577"/>
        <pc:sldMkLst>
          <pc:docMk/>
          <pc:sldMk cId="4008803112" sldId="279"/>
        </pc:sldMkLst>
        <pc:spChg chg="mod">
          <ac:chgData name="Yuriy Sverchkov" userId="e0d7e6fa-236d-4707-99e0-e3e4eeb91bae" providerId="ADAL" clId="{035BD58E-DEC1-4D90-9BA6-2704D884084B}" dt="2023-07-06T23:06:04.611" v="1617" actId="20577"/>
          <ac:spMkLst>
            <pc:docMk/>
            <pc:sldMk cId="4008803112" sldId="279"/>
            <ac:spMk id="2" creationId="{8070A730-CDD9-F3BB-7F8E-EED21264F03D}"/>
          </ac:spMkLst>
        </pc:spChg>
        <pc:spChg chg="mod">
          <ac:chgData name="Yuriy Sverchkov" userId="e0d7e6fa-236d-4707-99e0-e3e4eeb91bae" providerId="ADAL" clId="{035BD58E-DEC1-4D90-9BA6-2704D884084B}" dt="2023-07-06T23:09:08.596" v="1639" actId="20577"/>
          <ac:spMkLst>
            <pc:docMk/>
            <pc:sldMk cId="4008803112" sldId="279"/>
            <ac:spMk id="3" creationId="{03271068-BD58-7FAB-4F60-E5A85EF06C65}"/>
          </ac:spMkLst>
        </pc:spChg>
        <pc:spChg chg="add mod">
          <ac:chgData name="Yuriy Sverchkov" userId="e0d7e6fa-236d-4707-99e0-e3e4eeb91bae" providerId="ADAL" clId="{035BD58E-DEC1-4D90-9BA6-2704D884084B}" dt="2023-07-06T23:06:59.438" v="1628" actId="2711"/>
          <ac:spMkLst>
            <pc:docMk/>
            <pc:sldMk cId="4008803112" sldId="279"/>
            <ac:spMk id="6" creationId="{FA20FF23-6B67-5796-FA12-092DEE9804F9}"/>
          </ac:spMkLst>
        </pc:spChg>
        <pc:spChg chg="add mod">
          <ac:chgData name="Yuriy Sverchkov" userId="e0d7e6fa-236d-4707-99e0-e3e4eeb91bae" providerId="ADAL" clId="{035BD58E-DEC1-4D90-9BA6-2704D884084B}" dt="2023-07-06T23:06:59.438" v="1628" actId="2711"/>
          <ac:spMkLst>
            <pc:docMk/>
            <pc:sldMk cId="4008803112" sldId="279"/>
            <ac:spMk id="7" creationId="{57E55C22-0446-C955-D26A-CC1479453560}"/>
          </ac:spMkLst>
        </pc:spChg>
        <pc:picChg chg="add mod">
          <ac:chgData name="Yuriy Sverchkov" userId="e0d7e6fa-236d-4707-99e0-e3e4eeb91bae" providerId="ADAL" clId="{035BD58E-DEC1-4D90-9BA6-2704D884084B}" dt="2023-07-06T23:06:08.974" v="1618"/>
          <ac:picMkLst>
            <pc:docMk/>
            <pc:sldMk cId="4008803112" sldId="279"/>
            <ac:picMk id="5" creationId="{5E08FC79-4ADB-8DFA-5D37-BDDBC15E333B}"/>
          </ac:picMkLst>
        </pc:picChg>
        <pc:cxnChg chg="add mod">
          <ac:chgData name="Yuriy Sverchkov" userId="e0d7e6fa-236d-4707-99e0-e3e4eeb91bae" providerId="ADAL" clId="{035BD58E-DEC1-4D90-9BA6-2704D884084B}" dt="2023-07-06T23:06:08.974" v="1618"/>
          <ac:cxnSpMkLst>
            <pc:docMk/>
            <pc:sldMk cId="4008803112" sldId="279"/>
            <ac:cxnSpMk id="8" creationId="{96CC4301-4B4E-3771-7B86-9D314528C661}"/>
          </ac:cxnSpMkLst>
        </pc:cxnChg>
        <pc:cxnChg chg="add mod">
          <ac:chgData name="Yuriy Sverchkov" userId="e0d7e6fa-236d-4707-99e0-e3e4eeb91bae" providerId="ADAL" clId="{035BD58E-DEC1-4D90-9BA6-2704D884084B}" dt="2023-07-06T23:06:08.974" v="1618"/>
          <ac:cxnSpMkLst>
            <pc:docMk/>
            <pc:sldMk cId="4008803112" sldId="279"/>
            <ac:cxnSpMk id="9" creationId="{7E5B1AA3-783D-9833-2F34-98AB5C3F5BF6}"/>
          </ac:cxnSpMkLst>
        </pc:cxnChg>
      </pc:sldChg>
      <pc:sldChg chg="modSp new mod">
        <pc:chgData name="Yuriy Sverchkov" userId="e0d7e6fa-236d-4707-99e0-e3e4eeb91bae" providerId="ADAL" clId="{035BD58E-DEC1-4D90-9BA6-2704D884084B}" dt="2023-07-06T23:41:44.910" v="1713" actId="255"/>
        <pc:sldMkLst>
          <pc:docMk/>
          <pc:sldMk cId="2063258980" sldId="280"/>
        </pc:sldMkLst>
        <pc:spChg chg="mod">
          <ac:chgData name="Yuriy Sverchkov" userId="e0d7e6fa-236d-4707-99e0-e3e4eeb91bae" providerId="ADAL" clId="{035BD58E-DEC1-4D90-9BA6-2704D884084B}" dt="2023-07-06T23:10:28.096" v="1696" actId="20577"/>
          <ac:spMkLst>
            <pc:docMk/>
            <pc:sldMk cId="2063258980" sldId="280"/>
            <ac:spMk id="2" creationId="{EB37743B-3C75-164A-F8EB-366C2E376426}"/>
          </ac:spMkLst>
        </pc:spChg>
        <pc:spChg chg="mod">
          <ac:chgData name="Yuriy Sverchkov" userId="e0d7e6fa-236d-4707-99e0-e3e4eeb91bae" providerId="ADAL" clId="{035BD58E-DEC1-4D90-9BA6-2704D884084B}" dt="2023-07-06T23:39:42.414" v="1697" actId="27636"/>
          <ac:spMkLst>
            <pc:docMk/>
            <pc:sldMk cId="2063258980" sldId="280"/>
            <ac:spMk id="5" creationId="{C88708CF-264C-5FCA-059C-DBE18855B999}"/>
          </ac:spMkLst>
        </pc:spChg>
        <pc:graphicFrameChg chg="mod modGraphic">
          <ac:chgData name="Yuriy Sverchkov" userId="e0d7e6fa-236d-4707-99e0-e3e4eeb91bae" providerId="ADAL" clId="{035BD58E-DEC1-4D90-9BA6-2704D884084B}" dt="2023-07-06T23:41:44.910" v="1713" actId="255"/>
          <ac:graphicFrameMkLst>
            <pc:docMk/>
            <pc:sldMk cId="2063258980" sldId="280"/>
            <ac:graphicFrameMk id="9" creationId="{739CCDBD-5D9E-1075-D541-B38F0256DE26}"/>
          </ac:graphicFrameMkLst>
        </pc:graphicFrameChg>
      </pc:sldChg>
      <pc:sldMasterChg chg="addSp delSp mod modSldLayout">
        <pc:chgData name="Yuriy Sverchkov" userId="e0d7e6fa-236d-4707-99e0-e3e4eeb91bae" providerId="ADAL" clId="{035BD58E-DEC1-4D90-9BA6-2704D884084B}" dt="2023-06-28T02:22:23.359" v="418" actId="478"/>
        <pc:sldMasterMkLst>
          <pc:docMk/>
          <pc:sldMasterMk cId="2525479140" sldId="2147483660"/>
        </pc:sldMasterMkLst>
        <pc:spChg chg="add del">
          <ac:chgData name="Yuriy Sverchkov" userId="e0d7e6fa-236d-4707-99e0-e3e4eeb91bae" providerId="ADAL" clId="{035BD58E-DEC1-4D90-9BA6-2704D884084B}" dt="2023-06-28T02:15:40.182" v="380" actId="478"/>
          <ac:spMkLst>
            <pc:docMk/>
            <pc:sldMasterMk cId="2525479140" sldId="2147483660"/>
            <ac:spMk id="5" creationId="{00000000-0000-0000-0000-000000000000}"/>
          </ac:spMkLst>
        </pc:spChg>
        <pc:spChg chg="add del">
          <ac:chgData name="Yuriy Sverchkov" userId="e0d7e6fa-236d-4707-99e0-e3e4eeb91bae" providerId="ADAL" clId="{035BD58E-DEC1-4D90-9BA6-2704D884084B}" dt="2023-06-28T02:14:50.637" v="373" actId="478"/>
          <ac:spMkLst>
            <pc:docMk/>
            <pc:sldMasterMk cId="2525479140" sldId="2147483660"/>
            <ac:spMk id="7" creationId="{EF1B1986-83A7-3542-BAD9-60B6AA5AD8E5}"/>
          </ac:spMkLst>
        </pc:spChg>
        <pc:picChg chg="add del">
          <ac:chgData name="Yuriy Sverchkov" userId="e0d7e6fa-236d-4707-99e0-e3e4eeb91bae" providerId="ADAL" clId="{035BD58E-DEC1-4D90-9BA6-2704D884084B}" dt="2023-06-28T02:14:50.637" v="373" actId="478"/>
          <ac:picMkLst>
            <pc:docMk/>
            <pc:sldMasterMk cId="2525479140" sldId="2147483660"/>
            <ac:picMk id="8" creationId="{0E552B7F-AB27-DB49-8004-05CB28567967}"/>
          </ac:picMkLst>
        </pc:picChg>
        <pc:sldLayoutChg chg="addSp delSp modSp mod">
          <pc:chgData name="Yuriy Sverchkov" userId="e0d7e6fa-236d-4707-99e0-e3e4eeb91bae" providerId="ADAL" clId="{035BD58E-DEC1-4D90-9BA6-2704D884084B}" dt="2023-06-28T02:17:58.692" v="405" actId="1036"/>
          <pc:sldLayoutMkLst>
            <pc:docMk/>
            <pc:sldMasterMk cId="2525479140" sldId="2147483660"/>
            <pc:sldLayoutMk cId="4126455416" sldId="2147483661"/>
          </pc:sldLayoutMkLst>
          <pc:spChg chg="add del mod">
            <ac:chgData name="Yuriy Sverchkov" userId="e0d7e6fa-236d-4707-99e0-e3e4eeb91bae" providerId="ADAL" clId="{035BD58E-DEC1-4D90-9BA6-2704D884084B}" dt="2023-06-28T02:15:50.020" v="381" actId="478"/>
            <ac:spMkLst>
              <pc:docMk/>
              <pc:sldMasterMk cId="2525479140" sldId="2147483660"/>
              <pc:sldLayoutMk cId="4126455416" sldId="2147483661"/>
              <ac:spMk id="4" creationId="{D8979AE8-F941-AC4C-B078-634193D1BF17}"/>
            </ac:spMkLst>
          </pc:spChg>
          <pc:spChg chg="mod">
            <ac:chgData name="Yuriy Sverchkov" userId="e0d7e6fa-236d-4707-99e0-e3e4eeb91bae" providerId="ADAL" clId="{035BD58E-DEC1-4D90-9BA6-2704D884084B}" dt="2023-06-28T02:11:10.369" v="355" actId="14100"/>
            <ac:spMkLst>
              <pc:docMk/>
              <pc:sldMasterMk cId="2525479140" sldId="2147483660"/>
              <pc:sldLayoutMk cId="4126455416" sldId="2147483661"/>
              <ac:spMk id="11" creationId="{A91AB265-C0D2-A543-B156-B0221787BF01}"/>
            </ac:spMkLst>
          </pc:spChg>
          <pc:spChg chg="mod">
            <ac:chgData name="Yuriy Sverchkov" userId="e0d7e6fa-236d-4707-99e0-e3e4eeb91bae" providerId="ADAL" clId="{035BD58E-DEC1-4D90-9BA6-2704D884084B}" dt="2023-06-28T02:17:41.952" v="395" actId="121"/>
            <ac:spMkLst>
              <pc:docMk/>
              <pc:sldMasterMk cId="2525479140" sldId="2147483660"/>
              <pc:sldLayoutMk cId="4126455416" sldId="2147483661"/>
              <ac:spMk id="13" creationId="{254FFE49-5199-9649-BB93-1060548611E9}"/>
            </ac:spMkLst>
          </pc:spChg>
          <pc:picChg chg="add del mod">
            <ac:chgData name="Yuriy Sverchkov" userId="e0d7e6fa-236d-4707-99e0-e3e4eeb91bae" providerId="ADAL" clId="{035BD58E-DEC1-4D90-9BA6-2704D884084B}" dt="2023-06-28T02:14:38.918" v="370" actId="931"/>
            <ac:picMkLst>
              <pc:docMk/>
              <pc:sldMasterMk cId="2525479140" sldId="2147483660"/>
              <pc:sldLayoutMk cId="4126455416" sldId="2147483661"/>
              <ac:picMk id="3" creationId="{F4EF856A-74F5-9872-CD8D-BBFBC8436EA4}"/>
            </ac:picMkLst>
          </pc:picChg>
          <pc:picChg chg="add del mod">
            <ac:chgData name="Yuriy Sverchkov" userId="e0d7e6fa-236d-4707-99e0-e3e4eeb91bae" providerId="ADAL" clId="{035BD58E-DEC1-4D90-9BA6-2704D884084B}" dt="2023-06-28T02:15:50.020" v="381" actId="478"/>
            <ac:picMkLst>
              <pc:docMk/>
              <pc:sldMasterMk cId="2525479140" sldId="2147483660"/>
              <pc:sldLayoutMk cId="4126455416" sldId="2147483661"/>
              <ac:picMk id="5" creationId="{02AE7E9F-4118-4D4F-1171-C67BC630C1A7}"/>
            </ac:picMkLst>
          </pc:picChg>
          <pc:picChg chg="add del mod">
            <ac:chgData name="Yuriy Sverchkov" userId="e0d7e6fa-236d-4707-99e0-e3e4eeb91bae" providerId="ADAL" clId="{035BD58E-DEC1-4D90-9BA6-2704D884084B}" dt="2023-06-28T02:16:22.780" v="386" actId="478"/>
            <ac:picMkLst>
              <pc:docMk/>
              <pc:sldMasterMk cId="2525479140" sldId="2147483660"/>
              <pc:sldLayoutMk cId="4126455416" sldId="2147483661"/>
              <ac:picMk id="7" creationId="{DF47B7ED-5414-2990-31D7-6336F94A42BA}"/>
            </ac:picMkLst>
          </pc:picChg>
          <pc:picChg chg="add mod">
            <ac:chgData name="Yuriy Sverchkov" userId="e0d7e6fa-236d-4707-99e0-e3e4eeb91bae" providerId="ADAL" clId="{035BD58E-DEC1-4D90-9BA6-2704D884084B}" dt="2023-06-28T02:17:58.692" v="405" actId="1036"/>
            <ac:picMkLst>
              <pc:docMk/>
              <pc:sldMasterMk cId="2525479140" sldId="2147483660"/>
              <pc:sldLayoutMk cId="4126455416" sldId="2147483661"/>
              <ac:picMk id="14" creationId="{6DA72BE7-DC96-661E-72FE-0DD6C908DA78}"/>
            </ac:picMkLst>
          </pc:picChg>
        </pc:sldLayoutChg>
        <pc:sldLayoutChg chg="addSp delSp modSp mod">
          <pc:chgData name="Yuriy Sverchkov" userId="e0d7e6fa-236d-4707-99e0-e3e4eeb91bae" providerId="ADAL" clId="{035BD58E-DEC1-4D90-9BA6-2704D884084B}" dt="2023-06-28T02:21:56.249" v="414" actId="478"/>
          <pc:sldLayoutMkLst>
            <pc:docMk/>
            <pc:sldMasterMk cId="2525479140" sldId="2147483660"/>
            <pc:sldLayoutMk cId="3626283912" sldId="2147483662"/>
          </pc:sldLayoutMkLst>
          <pc:spChg chg="add mod">
            <ac:chgData name="Yuriy Sverchkov" userId="e0d7e6fa-236d-4707-99e0-e3e4eeb91bae" providerId="ADAL" clId="{035BD58E-DEC1-4D90-9BA6-2704D884084B}" dt="2023-06-28T02:14:58.945" v="375"/>
            <ac:spMkLst>
              <pc:docMk/>
              <pc:sldMasterMk cId="2525479140" sldId="2147483660"/>
              <pc:sldLayoutMk cId="3626283912" sldId="2147483662"/>
              <ac:spMk id="2" creationId="{6716522C-5049-6B3D-7505-BCCC7F496994}"/>
            </ac:spMkLst>
          </pc:spChg>
          <pc:spChg chg="del">
            <ac:chgData name="Yuriy Sverchkov" userId="e0d7e6fa-236d-4707-99e0-e3e4eeb91bae" providerId="ADAL" clId="{035BD58E-DEC1-4D90-9BA6-2704D884084B}" dt="2023-06-28T02:21:56.249" v="414" actId="478"/>
            <ac:spMkLst>
              <pc:docMk/>
              <pc:sldMasterMk cId="2525479140" sldId="2147483660"/>
              <pc:sldLayoutMk cId="3626283912" sldId="2147483662"/>
              <ac:spMk id="5" creationId="{00000000-0000-0000-0000-000000000000}"/>
            </ac:spMkLst>
          </pc:spChg>
          <pc:spChg chg="del mod">
            <ac:chgData name="Yuriy Sverchkov" userId="e0d7e6fa-236d-4707-99e0-e3e4eeb91bae" providerId="ADAL" clId="{035BD58E-DEC1-4D90-9BA6-2704D884084B}" dt="2023-06-28T02:20:59.061" v="412" actId="478"/>
            <ac:spMkLst>
              <pc:docMk/>
              <pc:sldMasterMk cId="2525479140" sldId="2147483660"/>
              <pc:sldLayoutMk cId="3626283912" sldId="2147483662"/>
              <ac:spMk id="13" creationId="{73A315EF-C99D-DF4A-94FC-CDB4F9DECBFE}"/>
            </ac:spMkLst>
          </pc:spChg>
          <pc:picChg chg="add mod">
            <ac:chgData name="Yuriy Sverchkov" userId="e0d7e6fa-236d-4707-99e0-e3e4eeb91bae" providerId="ADAL" clId="{035BD58E-DEC1-4D90-9BA6-2704D884084B}" dt="2023-06-28T02:14:58.945" v="375"/>
            <ac:picMkLst>
              <pc:docMk/>
              <pc:sldMasterMk cId="2525479140" sldId="2147483660"/>
              <pc:sldLayoutMk cId="3626283912" sldId="2147483662"/>
              <ac:picMk id="3" creationId="{18C0B6C3-1D61-5205-1D4F-F58E2535A3B1}"/>
            </ac:picMkLst>
          </pc:picChg>
        </pc:sldLayoutChg>
        <pc:sldLayoutChg chg="addSp delSp modSp mod">
          <pc:chgData name="Yuriy Sverchkov" userId="e0d7e6fa-236d-4707-99e0-e3e4eeb91bae" providerId="ADAL" clId="{035BD58E-DEC1-4D90-9BA6-2704D884084B}" dt="2023-06-28T02:22:11.230" v="416" actId="478"/>
          <pc:sldLayoutMkLst>
            <pc:docMk/>
            <pc:sldMasterMk cId="2525479140" sldId="2147483660"/>
            <pc:sldLayoutMk cId="1420361893" sldId="2147483666"/>
          </pc:sldLayoutMkLst>
          <pc:spChg chg="add mod">
            <ac:chgData name="Yuriy Sverchkov" userId="e0d7e6fa-236d-4707-99e0-e3e4eeb91bae" providerId="ADAL" clId="{035BD58E-DEC1-4D90-9BA6-2704D884084B}" dt="2023-06-28T02:15:04.882" v="377"/>
            <ac:spMkLst>
              <pc:docMk/>
              <pc:sldMasterMk cId="2525479140" sldId="2147483660"/>
              <pc:sldLayoutMk cId="1420361893" sldId="2147483666"/>
              <ac:spMk id="3" creationId="{F502FF29-A135-BFF2-8C13-9E887C31E1B1}"/>
            </ac:spMkLst>
          </pc:spChg>
          <pc:spChg chg="del">
            <ac:chgData name="Yuriy Sverchkov" userId="e0d7e6fa-236d-4707-99e0-e3e4eeb91bae" providerId="ADAL" clId="{035BD58E-DEC1-4D90-9BA6-2704D884084B}" dt="2023-06-28T02:22:11.230" v="416" actId="478"/>
            <ac:spMkLst>
              <pc:docMk/>
              <pc:sldMasterMk cId="2525479140" sldId="2147483660"/>
              <pc:sldLayoutMk cId="1420361893" sldId="2147483666"/>
              <ac:spMk id="4" creationId="{00000000-0000-0000-0000-000000000000}"/>
            </ac:spMkLst>
          </pc:spChg>
          <pc:picChg chg="add mod">
            <ac:chgData name="Yuriy Sverchkov" userId="e0d7e6fa-236d-4707-99e0-e3e4eeb91bae" providerId="ADAL" clId="{035BD58E-DEC1-4D90-9BA6-2704D884084B}" dt="2023-06-28T02:15:04.882" v="377"/>
            <ac:picMkLst>
              <pc:docMk/>
              <pc:sldMasterMk cId="2525479140" sldId="2147483660"/>
              <pc:sldLayoutMk cId="1420361893" sldId="2147483666"/>
              <ac:picMk id="5" creationId="{9425030F-1EE7-7A76-31ED-5608B50994F3}"/>
            </ac:picMkLst>
          </pc:picChg>
        </pc:sldLayoutChg>
        <pc:sldLayoutChg chg="addSp delSp modSp mod">
          <pc:chgData name="Yuriy Sverchkov" userId="e0d7e6fa-236d-4707-99e0-e3e4eeb91bae" providerId="ADAL" clId="{035BD58E-DEC1-4D90-9BA6-2704D884084B}" dt="2023-06-28T02:22:15.209" v="417" actId="478"/>
          <pc:sldLayoutMkLst>
            <pc:docMk/>
            <pc:sldMasterMk cId="2525479140" sldId="2147483660"/>
            <pc:sldLayoutMk cId="649504240" sldId="2147483667"/>
          </pc:sldLayoutMkLst>
          <pc:spChg chg="add mod">
            <ac:chgData name="Yuriy Sverchkov" userId="e0d7e6fa-236d-4707-99e0-e3e4eeb91bae" providerId="ADAL" clId="{035BD58E-DEC1-4D90-9BA6-2704D884084B}" dt="2023-06-28T02:15:07.994" v="378"/>
            <ac:spMkLst>
              <pc:docMk/>
              <pc:sldMasterMk cId="2525479140" sldId="2147483660"/>
              <pc:sldLayoutMk cId="649504240" sldId="2147483667"/>
              <ac:spMk id="2" creationId="{A0217937-195D-16BA-DD20-539C86899BD3}"/>
            </ac:spMkLst>
          </pc:spChg>
          <pc:spChg chg="del">
            <ac:chgData name="Yuriy Sverchkov" userId="e0d7e6fa-236d-4707-99e0-e3e4eeb91bae" providerId="ADAL" clId="{035BD58E-DEC1-4D90-9BA6-2704D884084B}" dt="2023-06-28T02:22:15.209" v="417" actId="478"/>
            <ac:spMkLst>
              <pc:docMk/>
              <pc:sldMasterMk cId="2525479140" sldId="2147483660"/>
              <pc:sldLayoutMk cId="649504240" sldId="2147483667"/>
              <ac:spMk id="3" creationId="{00000000-0000-0000-0000-000000000000}"/>
            </ac:spMkLst>
          </pc:spChg>
          <pc:picChg chg="add mod">
            <ac:chgData name="Yuriy Sverchkov" userId="e0d7e6fa-236d-4707-99e0-e3e4eeb91bae" providerId="ADAL" clId="{035BD58E-DEC1-4D90-9BA6-2704D884084B}" dt="2023-06-28T02:15:07.994" v="378"/>
            <ac:picMkLst>
              <pc:docMk/>
              <pc:sldMasterMk cId="2525479140" sldId="2147483660"/>
              <pc:sldLayoutMk cId="649504240" sldId="2147483667"/>
              <ac:picMk id="4" creationId="{C88AE7A7-9ED5-E8D4-1308-A5228A40DB36}"/>
            </ac:picMkLst>
          </pc:picChg>
        </pc:sldLayoutChg>
        <pc:sldLayoutChg chg="addSp delSp modSp mod">
          <pc:chgData name="Yuriy Sverchkov" userId="e0d7e6fa-236d-4707-99e0-e3e4eeb91bae" providerId="ADAL" clId="{035BD58E-DEC1-4D90-9BA6-2704D884084B}" dt="2023-06-28T02:22:00.749" v="415" actId="478"/>
          <pc:sldLayoutMkLst>
            <pc:docMk/>
            <pc:sldMasterMk cId="2525479140" sldId="2147483660"/>
            <pc:sldLayoutMk cId="3740767096" sldId="2147483674"/>
          </pc:sldLayoutMkLst>
          <pc:spChg chg="add mod">
            <ac:chgData name="Yuriy Sverchkov" userId="e0d7e6fa-236d-4707-99e0-e3e4eeb91bae" providerId="ADAL" clId="{035BD58E-DEC1-4D90-9BA6-2704D884084B}" dt="2023-06-28T02:15:00.993" v="376"/>
            <ac:spMkLst>
              <pc:docMk/>
              <pc:sldMasterMk cId="2525479140" sldId="2147483660"/>
              <pc:sldLayoutMk cId="3740767096" sldId="2147483674"/>
              <ac:spMk id="2" creationId="{3D80BA37-8410-9B02-6351-A50B4B8179A2}"/>
            </ac:spMkLst>
          </pc:spChg>
          <pc:spChg chg="del">
            <ac:chgData name="Yuriy Sverchkov" userId="e0d7e6fa-236d-4707-99e0-e3e4eeb91bae" providerId="ADAL" clId="{035BD58E-DEC1-4D90-9BA6-2704D884084B}" dt="2023-06-28T02:22:00.749" v="415" actId="478"/>
            <ac:spMkLst>
              <pc:docMk/>
              <pc:sldMasterMk cId="2525479140" sldId="2147483660"/>
              <pc:sldLayoutMk cId="3740767096" sldId="2147483674"/>
              <ac:spMk id="5" creationId="{00000000-0000-0000-0000-000000000000}"/>
            </ac:spMkLst>
          </pc:spChg>
          <pc:spChg chg="del">
            <ac:chgData name="Yuriy Sverchkov" userId="e0d7e6fa-236d-4707-99e0-e3e4eeb91bae" providerId="ADAL" clId="{035BD58E-DEC1-4D90-9BA6-2704D884084B}" dt="2023-06-28T02:21:10.309" v="413" actId="478"/>
            <ac:spMkLst>
              <pc:docMk/>
              <pc:sldMasterMk cId="2525479140" sldId="2147483660"/>
              <pc:sldLayoutMk cId="3740767096" sldId="2147483674"/>
              <ac:spMk id="13" creationId="{73A315EF-C99D-DF4A-94FC-CDB4F9DECBFE}"/>
            </ac:spMkLst>
          </pc:spChg>
          <pc:picChg chg="add mod">
            <ac:chgData name="Yuriy Sverchkov" userId="e0d7e6fa-236d-4707-99e0-e3e4eeb91bae" providerId="ADAL" clId="{035BD58E-DEC1-4D90-9BA6-2704D884084B}" dt="2023-06-28T02:15:00.993" v="376"/>
            <ac:picMkLst>
              <pc:docMk/>
              <pc:sldMasterMk cId="2525479140" sldId="2147483660"/>
              <pc:sldLayoutMk cId="3740767096" sldId="2147483674"/>
              <ac:picMk id="3" creationId="{4D091529-D47E-04DE-4466-337FF98ACB2C}"/>
            </ac:picMkLst>
          </pc:picChg>
        </pc:sldLayoutChg>
        <pc:sldLayoutChg chg="addSp delSp modSp mod">
          <pc:chgData name="Yuriy Sverchkov" userId="e0d7e6fa-236d-4707-99e0-e3e4eeb91bae" providerId="ADAL" clId="{035BD58E-DEC1-4D90-9BA6-2704D884084B}" dt="2023-06-28T02:22:23.359" v="418" actId="478"/>
          <pc:sldLayoutMkLst>
            <pc:docMk/>
            <pc:sldMasterMk cId="2525479140" sldId="2147483660"/>
            <pc:sldLayoutMk cId="1744284851" sldId="2147483678"/>
          </pc:sldLayoutMkLst>
          <pc:spChg chg="del">
            <ac:chgData name="Yuriy Sverchkov" userId="e0d7e6fa-236d-4707-99e0-e3e4eeb91bae" providerId="ADAL" clId="{035BD58E-DEC1-4D90-9BA6-2704D884084B}" dt="2023-06-28T02:22:23.359" v="418" actId="478"/>
            <ac:spMkLst>
              <pc:docMk/>
              <pc:sldMasterMk cId="2525479140" sldId="2147483660"/>
              <pc:sldLayoutMk cId="1744284851" sldId="2147483678"/>
              <ac:spMk id="5" creationId="{0E17A466-ADB6-D44E-85BB-023E0030451A}"/>
            </ac:spMkLst>
          </pc:spChg>
          <pc:spChg chg="add mod">
            <ac:chgData name="Yuriy Sverchkov" userId="e0d7e6fa-236d-4707-99e0-e3e4eeb91bae" providerId="ADAL" clId="{035BD58E-DEC1-4D90-9BA6-2704D884084B}" dt="2023-06-28T02:15:14.043" v="379"/>
            <ac:spMkLst>
              <pc:docMk/>
              <pc:sldMasterMk cId="2525479140" sldId="2147483660"/>
              <pc:sldLayoutMk cId="1744284851" sldId="2147483678"/>
              <ac:spMk id="7" creationId="{E679ECAD-4E06-3C7C-8952-BC43157CF4D3}"/>
            </ac:spMkLst>
          </pc:spChg>
          <pc:picChg chg="add mod">
            <ac:chgData name="Yuriy Sverchkov" userId="e0d7e6fa-236d-4707-99e0-e3e4eeb91bae" providerId="ADAL" clId="{035BD58E-DEC1-4D90-9BA6-2704D884084B}" dt="2023-06-28T02:15:14.043" v="379"/>
            <ac:picMkLst>
              <pc:docMk/>
              <pc:sldMasterMk cId="2525479140" sldId="2147483660"/>
              <pc:sldLayoutMk cId="1744284851" sldId="2147483678"/>
              <ac:picMk id="8" creationId="{00B74582-4B94-6D91-D9B4-F90012B52355}"/>
            </ac:picMkLst>
          </pc:picChg>
        </pc:sldLayoutChg>
      </pc:sldMasterChg>
    </pc:docChg>
  </pc:docChgLst>
  <pc:docChgLst>
    <pc:chgData name="Yuriy Sverchkov" userId="e0d7e6fa-236d-4707-99e0-e3e4eeb91bae" providerId="ADAL" clId="{5EF6F739-EFE4-4C2D-AC67-77BCE5353324}"/>
    <pc:docChg chg="undo custSel addSld delSld modSld sldOrd">
      <pc:chgData name="Yuriy Sverchkov" userId="e0d7e6fa-236d-4707-99e0-e3e4eeb91bae" providerId="ADAL" clId="{5EF6F739-EFE4-4C2D-AC67-77BCE5353324}" dt="2023-07-08T02:27:03.827" v="4993" actId="1076"/>
      <pc:docMkLst>
        <pc:docMk/>
      </pc:docMkLst>
      <pc:sldChg chg="addSp delSp modSp mod modClrScheme chgLayout">
        <pc:chgData name="Yuriy Sverchkov" userId="e0d7e6fa-236d-4707-99e0-e3e4eeb91bae" providerId="ADAL" clId="{5EF6F739-EFE4-4C2D-AC67-77BCE5353324}" dt="2023-07-05T00:42:18.335" v="1479" actId="1076"/>
        <pc:sldMkLst>
          <pc:docMk/>
          <pc:sldMk cId="3593332624" sldId="258"/>
        </pc:sldMkLst>
        <pc:spChg chg="mod ord">
          <ac:chgData name="Yuriy Sverchkov" userId="e0d7e6fa-236d-4707-99e0-e3e4eeb91bae" providerId="ADAL" clId="{5EF6F739-EFE4-4C2D-AC67-77BCE5353324}" dt="2023-07-05T00:40:30.436" v="1457" actId="255"/>
          <ac:spMkLst>
            <pc:docMk/>
            <pc:sldMk cId="3593332624" sldId="258"/>
            <ac:spMk id="3" creationId="{820A5B72-9DDB-C228-796A-A6A784787555}"/>
          </ac:spMkLst>
        </pc:spChg>
        <pc:spChg chg="mod ord">
          <ac:chgData name="Yuriy Sverchkov" userId="e0d7e6fa-236d-4707-99e0-e3e4eeb91bae" providerId="ADAL" clId="{5EF6F739-EFE4-4C2D-AC67-77BCE5353324}" dt="2023-07-05T00:22:33.691" v="1255" actId="700"/>
          <ac:spMkLst>
            <pc:docMk/>
            <pc:sldMk cId="3593332624" sldId="258"/>
            <ac:spMk id="4" creationId="{9D19E5D1-FC04-B64B-4824-0D368C069698}"/>
          </ac:spMkLst>
        </pc:spChg>
        <pc:spChg chg="add del mod ord">
          <ac:chgData name="Yuriy Sverchkov" userId="e0d7e6fa-236d-4707-99e0-e3e4eeb91bae" providerId="ADAL" clId="{5EF6F739-EFE4-4C2D-AC67-77BCE5353324}" dt="2023-07-05T00:22:51.824" v="1256" actId="22"/>
          <ac:spMkLst>
            <pc:docMk/>
            <pc:sldMk cId="3593332624" sldId="258"/>
            <ac:spMk id="6" creationId="{C0CDBE8E-EA3D-C433-C7CB-D0EDCD3A334D}"/>
          </ac:spMkLst>
        </pc:spChg>
        <pc:spChg chg="add del">
          <ac:chgData name="Yuriy Sverchkov" userId="e0d7e6fa-236d-4707-99e0-e3e4eeb91bae" providerId="ADAL" clId="{5EF6F739-EFE4-4C2D-AC67-77BCE5353324}" dt="2023-07-05T00:25:17.048" v="1258" actId="22"/>
          <ac:spMkLst>
            <pc:docMk/>
            <pc:sldMk cId="3593332624" sldId="258"/>
            <ac:spMk id="10" creationId="{D8C628EE-4494-7645-A331-F366E8A98E7D}"/>
          </ac:spMkLst>
        </pc:spChg>
        <pc:spChg chg="add mod">
          <ac:chgData name="Yuriy Sverchkov" userId="e0d7e6fa-236d-4707-99e0-e3e4eeb91bae" providerId="ADAL" clId="{5EF6F739-EFE4-4C2D-AC67-77BCE5353324}" dt="2023-07-05T00:42:18.335" v="1479" actId="1076"/>
          <ac:spMkLst>
            <pc:docMk/>
            <pc:sldMk cId="3593332624" sldId="258"/>
            <ac:spMk id="11" creationId="{E7916162-7392-6775-D8CD-566F89AC16CC}"/>
          </ac:spMkLst>
        </pc:spChg>
        <pc:picChg chg="add del mod">
          <ac:chgData name="Yuriy Sverchkov" userId="e0d7e6fa-236d-4707-99e0-e3e4eeb91bae" providerId="ADAL" clId="{5EF6F739-EFE4-4C2D-AC67-77BCE5353324}" dt="2023-07-05T00:22:28.091" v="1254" actId="478"/>
          <ac:picMkLst>
            <pc:docMk/>
            <pc:sldMk cId="3593332624" sldId="258"/>
            <ac:picMk id="5" creationId="{5DD089BF-41C3-7CE2-EA9C-46BF2CEA8CB2}"/>
          </ac:picMkLst>
        </pc:picChg>
        <pc:picChg chg="add mod ord">
          <ac:chgData name="Yuriy Sverchkov" userId="e0d7e6fa-236d-4707-99e0-e3e4eeb91bae" providerId="ADAL" clId="{5EF6F739-EFE4-4C2D-AC67-77BCE5353324}" dt="2023-07-05T00:22:51.824" v="1256" actId="22"/>
          <ac:picMkLst>
            <pc:docMk/>
            <pc:sldMk cId="3593332624" sldId="258"/>
            <ac:picMk id="8" creationId="{FD292D64-AAA0-25F0-F599-92D64FC5EBD2}"/>
          </ac:picMkLst>
        </pc:picChg>
        <pc:picChg chg="add mod">
          <ac:chgData name="Yuriy Sverchkov" userId="e0d7e6fa-236d-4707-99e0-e3e4eeb91bae" providerId="ADAL" clId="{5EF6F739-EFE4-4C2D-AC67-77BCE5353324}" dt="2023-07-05T00:35:23.128" v="1303" actId="166"/>
          <ac:picMkLst>
            <pc:docMk/>
            <pc:sldMk cId="3593332624" sldId="258"/>
            <ac:picMk id="2050" creationId="{C41C4289-5342-9149-98AE-7EF8D69D2F93}"/>
          </ac:picMkLst>
        </pc:picChg>
        <pc:picChg chg="add mod">
          <ac:chgData name="Yuriy Sverchkov" userId="e0d7e6fa-236d-4707-99e0-e3e4eeb91bae" providerId="ADAL" clId="{5EF6F739-EFE4-4C2D-AC67-77BCE5353324}" dt="2023-07-05T00:34:43.218" v="1298" actId="1076"/>
          <ac:picMkLst>
            <pc:docMk/>
            <pc:sldMk cId="3593332624" sldId="258"/>
            <ac:picMk id="2052" creationId="{10304DF4-3E81-8546-C4F7-A78C0CCD6D79}"/>
          </ac:picMkLst>
        </pc:picChg>
        <pc:picChg chg="add mod">
          <ac:chgData name="Yuriy Sverchkov" userId="e0d7e6fa-236d-4707-99e0-e3e4eeb91bae" providerId="ADAL" clId="{5EF6F739-EFE4-4C2D-AC67-77BCE5353324}" dt="2023-07-05T00:34:48.923" v="1299" actId="1076"/>
          <ac:picMkLst>
            <pc:docMk/>
            <pc:sldMk cId="3593332624" sldId="258"/>
            <ac:picMk id="2054" creationId="{22502B54-8553-5D97-1F9E-307CD6117BB8}"/>
          </ac:picMkLst>
        </pc:picChg>
        <pc:picChg chg="add mod">
          <ac:chgData name="Yuriy Sverchkov" userId="e0d7e6fa-236d-4707-99e0-e3e4eeb91bae" providerId="ADAL" clId="{5EF6F739-EFE4-4C2D-AC67-77BCE5353324}" dt="2023-07-05T00:34:26.532" v="1296" actId="1076"/>
          <ac:picMkLst>
            <pc:docMk/>
            <pc:sldMk cId="3593332624" sldId="258"/>
            <ac:picMk id="2056" creationId="{CED19AC0-FCDF-C4AE-12B9-F88B1B4D6B57}"/>
          </ac:picMkLst>
        </pc:picChg>
        <pc:picChg chg="add mod">
          <ac:chgData name="Yuriy Sverchkov" userId="e0d7e6fa-236d-4707-99e0-e3e4eeb91bae" providerId="ADAL" clId="{5EF6F739-EFE4-4C2D-AC67-77BCE5353324}" dt="2023-07-05T00:33:54.913" v="1290" actId="14100"/>
          <ac:picMkLst>
            <pc:docMk/>
            <pc:sldMk cId="3593332624" sldId="258"/>
            <ac:picMk id="2058" creationId="{F5AE1610-0DED-481E-FDCE-C28ACBD3C861}"/>
          </ac:picMkLst>
        </pc:picChg>
        <pc:picChg chg="add mod">
          <ac:chgData name="Yuriy Sverchkov" userId="e0d7e6fa-236d-4707-99e0-e3e4eeb91bae" providerId="ADAL" clId="{5EF6F739-EFE4-4C2D-AC67-77BCE5353324}" dt="2023-07-05T00:34:54.946" v="1300" actId="1076"/>
          <ac:picMkLst>
            <pc:docMk/>
            <pc:sldMk cId="3593332624" sldId="258"/>
            <ac:picMk id="2060" creationId="{3B8BA5DB-0602-C871-3C4C-5B44B54FA5A5}"/>
          </ac:picMkLst>
        </pc:picChg>
      </pc:sldChg>
      <pc:sldChg chg="addSp delSp modSp mod">
        <pc:chgData name="Yuriy Sverchkov" userId="e0d7e6fa-236d-4707-99e0-e3e4eeb91bae" providerId="ADAL" clId="{5EF6F739-EFE4-4C2D-AC67-77BCE5353324}" dt="2023-07-08T02:08:35.405" v="4929" actId="12789"/>
        <pc:sldMkLst>
          <pc:docMk/>
          <pc:sldMk cId="3538628442" sldId="259"/>
        </pc:sldMkLst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3" creationId="{1B653251-3889-3CB2-F3D6-2F06D730DE9D}"/>
          </ac:spMkLst>
        </pc:spChg>
        <pc:spChg chg="del">
          <ac:chgData name="Yuriy Sverchkov" userId="e0d7e6fa-236d-4707-99e0-e3e4eeb91bae" providerId="ADAL" clId="{5EF6F739-EFE4-4C2D-AC67-77BCE5353324}" dt="2023-07-04T21:22:54.321" v="223" actId="478"/>
          <ac:spMkLst>
            <pc:docMk/>
            <pc:sldMk cId="3538628442" sldId="259"/>
            <ac:spMk id="3" creationId="{F756CC8D-7786-364A-9D31-6F83D079164C}"/>
          </ac:spMkLst>
        </pc:spChg>
        <pc:spChg chg="add mod">
          <ac:chgData name="Yuriy Sverchkov" userId="e0d7e6fa-236d-4707-99e0-e3e4eeb91bae" providerId="ADAL" clId="{5EF6F739-EFE4-4C2D-AC67-77BCE5353324}" dt="2023-07-04T21:26:56.198" v="245" actId="1076"/>
          <ac:spMkLst>
            <pc:docMk/>
            <pc:sldMk cId="3538628442" sldId="259"/>
            <ac:spMk id="10" creationId="{63E75573-FCDC-4C36-56A1-D7B04A25A4BB}"/>
          </ac:spMkLst>
        </pc:spChg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11" creationId="{68967E92-E067-CF73-5DA1-38EAD210B582}"/>
          </ac:spMkLst>
        </pc:spChg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12" creationId="{6BBDB63E-48D8-E852-6807-0EB40C9F54E8}"/>
          </ac:spMkLst>
        </pc:spChg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13" creationId="{F1155D78-4A42-A556-1CC9-F9DC4364F930}"/>
          </ac:spMkLst>
        </pc:spChg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14" creationId="{08EF2BBD-F513-3001-87DC-A02E7789B4F9}"/>
          </ac:spMkLst>
        </pc:spChg>
        <pc:spChg chg="add mod">
          <ac:chgData name="Yuriy Sverchkov" userId="e0d7e6fa-236d-4707-99e0-e3e4eeb91bae" providerId="ADAL" clId="{5EF6F739-EFE4-4C2D-AC67-77BCE5353324}" dt="2023-07-08T02:08:26.380" v="4928" actId="12789"/>
          <ac:spMkLst>
            <pc:docMk/>
            <pc:sldMk cId="3538628442" sldId="259"/>
            <ac:spMk id="15" creationId="{EA93FD36-4E5C-78A8-3319-C5CC549EE7ED}"/>
          </ac:spMkLst>
        </pc:spChg>
        <pc:grpChg chg="add mod">
          <ac:chgData name="Yuriy Sverchkov" userId="e0d7e6fa-236d-4707-99e0-e3e4eeb91bae" providerId="ADAL" clId="{5EF6F739-EFE4-4C2D-AC67-77BCE5353324}" dt="2023-07-08T02:06:58.506" v="4922" actId="164"/>
          <ac:grpSpMkLst>
            <pc:docMk/>
            <pc:sldMk cId="3538628442" sldId="259"/>
            <ac:grpSpMk id="16" creationId="{2943335B-A49C-4103-CE8D-C8E50DA59DA1}"/>
          </ac:grpSpMkLst>
        </pc:grpChg>
        <pc:grpChg chg="add mod">
          <ac:chgData name="Yuriy Sverchkov" userId="e0d7e6fa-236d-4707-99e0-e3e4eeb91bae" providerId="ADAL" clId="{5EF6F739-EFE4-4C2D-AC67-77BCE5353324}" dt="2023-07-08T02:06:57.957" v="4921" actId="164"/>
          <ac:grpSpMkLst>
            <pc:docMk/>
            <pc:sldMk cId="3538628442" sldId="259"/>
            <ac:grpSpMk id="17" creationId="{E6136776-060B-5EBD-1F30-5B4AB4D6E8DD}"/>
          </ac:grpSpMkLst>
        </pc:grpChg>
        <pc:grpChg chg="add mod">
          <ac:chgData name="Yuriy Sverchkov" userId="e0d7e6fa-236d-4707-99e0-e3e4eeb91bae" providerId="ADAL" clId="{5EF6F739-EFE4-4C2D-AC67-77BCE5353324}" dt="2023-07-08T02:06:57.627" v="4920" actId="164"/>
          <ac:grpSpMkLst>
            <pc:docMk/>
            <pc:sldMk cId="3538628442" sldId="259"/>
            <ac:grpSpMk id="18" creationId="{76E19F99-64A4-BA3E-430E-AFE185E3FEC5}"/>
          </ac:grpSpMkLst>
        </pc:grpChg>
        <pc:grpChg chg="add mod">
          <ac:chgData name="Yuriy Sverchkov" userId="e0d7e6fa-236d-4707-99e0-e3e4eeb91bae" providerId="ADAL" clId="{5EF6F739-EFE4-4C2D-AC67-77BCE5353324}" dt="2023-07-08T02:06:57.382" v="4919" actId="164"/>
          <ac:grpSpMkLst>
            <pc:docMk/>
            <pc:sldMk cId="3538628442" sldId="259"/>
            <ac:grpSpMk id="19" creationId="{F7744CEB-5953-CE5F-EBEF-0F85F8BC3307}"/>
          </ac:grpSpMkLst>
        </pc:grpChg>
        <pc:grpChg chg="add mod">
          <ac:chgData name="Yuriy Sverchkov" userId="e0d7e6fa-236d-4707-99e0-e3e4eeb91bae" providerId="ADAL" clId="{5EF6F739-EFE4-4C2D-AC67-77BCE5353324}" dt="2023-07-08T02:06:57.046" v="4918" actId="164"/>
          <ac:grpSpMkLst>
            <pc:docMk/>
            <pc:sldMk cId="3538628442" sldId="259"/>
            <ac:grpSpMk id="20" creationId="{CD504E18-80AE-2271-3DDF-F2CB083BC089}"/>
          </ac:grpSpMkLst>
        </pc:grpChg>
        <pc:grpChg chg="add mod">
          <ac:chgData name="Yuriy Sverchkov" userId="e0d7e6fa-236d-4707-99e0-e3e4eeb91bae" providerId="ADAL" clId="{5EF6F739-EFE4-4C2D-AC67-77BCE5353324}" dt="2023-07-08T02:06:56.392" v="4917" actId="164"/>
          <ac:grpSpMkLst>
            <pc:docMk/>
            <pc:sldMk cId="3538628442" sldId="259"/>
            <ac:grpSpMk id="21" creationId="{94ECF50E-0B4F-2E61-6E21-D91D4942C413}"/>
          </ac:grpSpMkLst>
        </pc:grp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4" creationId="{362285C2-AE32-A48C-063E-44C033998FB4}"/>
          </ac:picMkLst>
        </pc:pic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6" creationId="{E721A2D4-3D11-21C6-82E3-14C4D5857EAD}"/>
          </ac:picMkLst>
        </pc:pic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7" creationId="{0501B544-D815-5BA1-5BB3-ECC4C2E1D3FC}"/>
          </ac:picMkLst>
        </pc:pic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8" creationId="{5D09C83F-C0E6-CBC8-0CB3-03CC940448D7}"/>
          </ac:picMkLst>
        </pc:pic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9" creationId="{20A2313D-29A9-DB7D-274E-B0A642120133}"/>
          </ac:picMkLst>
        </pc:picChg>
        <pc:picChg chg="add mod">
          <ac:chgData name="Yuriy Sverchkov" userId="e0d7e6fa-236d-4707-99e0-e3e4eeb91bae" providerId="ADAL" clId="{5EF6F739-EFE4-4C2D-AC67-77BCE5353324}" dt="2023-07-08T02:08:35.405" v="4929" actId="12789"/>
          <ac:picMkLst>
            <pc:docMk/>
            <pc:sldMk cId="3538628442" sldId="259"/>
            <ac:picMk id="1026" creationId="{23A44433-9EE1-BA26-2D4E-378B8599525C}"/>
          </ac:picMkLst>
        </pc:picChg>
      </pc:sldChg>
      <pc:sldChg chg="del">
        <pc:chgData name="Yuriy Sverchkov" userId="e0d7e6fa-236d-4707-99e0-e3e4eeb91bae" providerId="ADAL" clId="{5EF6F739-EFE4-4C2D-AC67-77BCE5353324}" dt="2023-07-06T05:25:37.048" v="3314" actId="47"/>
        <pc:sldMkLst>
          <pc:docMk/>
          <pc:sldMk cId="3127137430" sldId="260"/>
        </pc:sldMkLst>
      </pc:sldChg>
      <pc:sldChg chg="addSp delSp modSp mod">
        <pc:chgData name="Yuriy Sverchkov" userId="e0d7e6fa-236d-4707-99e0-e3e4eeb91bae" providerId="ADAL" clId="{5EF6F739-EFE4-4C2D-AC67-77BCE5353324}" dt="2023-07-08T02:12:55.609" v="4951" actId="14100"/>
        <pc:sldMkLst>
          <pc:docMk/>
          <pc:sldMk cId="1179330270" sldId="261"/>
        </pc:sldMkLst>
        <pc:spChg chg="add del mod">
          <ac:chgData name="Yuriy Sverchkov" userId="e0d7e6fa-236d-4707-99e0-e3e4eeb91bae" providerId="ADAL" clId="{5EF6F739-EFE4-4C2D-AC67-77BCE5353324}" dt="2023-07-05T18:25:07.458" v="1710"/>
          <ac:spMkLst>
            <pc:docMk/>
            <pc:sldMk cId="1179330270" sldId="261"/>
            <ac:spMk id="2" creationId="{A4AC1FC9-CCB7-B82B-DC7E-7D94BF4E5FE2}"/>
          </ac:spMkLst>
        </pc:spChg>
        <pc:spChg chg="del mod">
          <ac:chgData name="Yuriy Sverchkov" userId="e0d7e6fa-236d-4707-99e0-e3e4eeb91bae" providerId="ADAL" clId="{5EF6F739-EFE4-4C2D-AC67-77BCE5353324}" dt="2023-07-05T21:21:40.756" v="2105" actId="22"/>
          <ac:spMkLst>
            <pc:docMk/>
            <pc:sldMk cId="1179330270" sldId="261"/>
            <ac:spMk id="5" creationId="{4749FD6D-26C2-A9A9-AC90-989CDA37BF39}"/>
          </ac:spMkLst>
        </pc:spChg>
        <pc:picChg chg="add mod">
          <ac:chgData name="Yuriy Sverchkov" userId="e0d7e6fa-236d-4707-99e0-e3e4eeb91bae" providerId="ADAL" clId="{5EF6F739-EFE4-4C2D-AC67-77BCE5353324}" dt="2023-07-08T02:12:55.609" v="4951" actId="14100"/>
          <ac:picMkLst>
            <pc:docMk/>
            <pc:sldMk cId="1179330270" sldId="261"/>
            <ac:picMk id="3" creationId="{797E972B-83CB-D025-2779-56FF2836B737}"/>
          </ac:picMkLst>
        </pc:picChg>
        <pc:picChg chg="add mod ord">
          <ac:chgData name="Yuriy Sverchkov" userId="e0d7e6fa-236d-4707-99e0-e3e4eeb91bae" providerId="ADAL" clId="{5EF6F739-EFE4-4C2D-AC67-77BCE5353324}" dt="2023-07-05T21:21:49.516" v="2106" actId="1076"/>
          <ac:picMkLst>
            <pc:docMk/>
            <pc:sldMk cId="1179330270" sldId="261"/>
            <ac:picMk id="6" creationId="{2EB9D53A-9AFA-33A6-02AB-A097216D82B5}"/>
          </ac:picMkLst>
        </pc:picChg>
        <pc:picChg chg="add del mod">
          <ac:chgData name="Yuriy Sverchkov" userId="e0d7e6fa-236d-4707-99e0-e3e4eeb91bae" providerId="ADAL" clId="{5EF6F739-EFE4-4C2D-AC67-77BCE5353324}" dt="2023-07-08T02:12:48.073" v="4949" actId="478"/>
          <ac:picMkLst>
            <pc:docMk/>
            <pc:sldMk cId="1179330270" sldId="261"/>
            <ac:picMk id="2050" creationId="{9F7222F9-C104-B569-94BB-E33BCAD68BFE}"/>
          </ac:picMkLst>
        </pc:picChg>
      </pc:sldChg>
      <pc:sldChg chg="addSp delSp modSp mod">
        <pc:chgData name="Yuriy Sverchkov" userId="e0d7e6fa-236d-4707-99e0-e3e4eeb91bae" providerId="ADAL" clId="{5EF6F739-EFE4-4C2D-AC67-77BCE5353324}" dt="2023-07-08T02:27:03.827" v="4993" actId="1076"/>
        <pc:sldMkLst>
          <pc:docMk/>
          <pc:sldMk cId="2330586567" sldId="262"/>
        </pc:sldMkLst>
        <pc:spChg chg="del mod">
          <ac:chgData name="Yuriy Sverchkov" userId="e0d7e6fa-236d-4707-99e0-e3e4eeb91bae" providerId="ADAL" clId="{5EF6F739-EFE4-4C2D-AC67-77BCE5353324}" dt="2023-07-05T21:28:48.845" v="2109" actId="22"/>
          <ac:spMkLst>
            <pc:docMk/>
            <pc:sldMk cId="2330586567" sldId="262"/>
            <ac:spMk id="3" creationId="{89FB739B-61D2-6150-E961-D7784DFEC9D2}"/>
          </ac:spMkLst>
        </pc:spChg>
        <pc:picChg chg="add mod ord">
          <ac:chgData name="Yuriy Sverchkov" userId="e0d7e6fa-236d-4707-99e0-e3e4eeb91bae" providerId="ADAL" clId="{5EF6F739-EFE4-4C2D-AC67-77BCE5353324}" dt="2023-07-08T02:19:01.147" v="4958" actId="1076"/>
          <ac:picMkLst>
            <pc:docMk/>
            <pc:sldMk cId="2330586567" sldId="262"/>
            <ac:picMk id="5" creationId="{934CBCD8-6888-A9F7-BB5D-A60DFCB510DA}"/>
          </ac:picMkLst>
        </pc:picChg>
        <pc:picChg chg="add mod">
          <ac:chgData name="Yuriy Sverchkov" userId="e0d7e6fa-236d-4707-99e0-e3e4eeb91bae" providerId="ADAL" clId="{5EF6F739-EFE4-4C2D-AC67-77BCE5353324}" dt="2023-07-08T02:27:03.827" v="4993" actId="1076"/>
          <ac:picMkLst>
            <pc:docMk/>
            <pc:sldMk cId="2330586567" sldId="262"/>
            <ac:picMk id="1026" creationId="{217A0DD4-5F17-4759-9989-7ED0E11EE1BF}"/>
          </ac:picMkLst>
        </pc:picChg>
      </pc:sldChg>
      <pc:sldChg chg="del">
        <pc:chgData name="Yuriy Sverchkov" userId="e0d7e6fa-236d-4707-99e0-e3e4eeb91bae" providerId="ADAL" clId="{5EF6F739-EFE4-4C2D-AC67-77BCE5353324}" dt="2023-07-06T20:37:08.818" v="4648" actId="47"/>
        <pc:sldMkLst>
          <pc:docMk/>
          <pc:sldMk cId="1878015628" sldId="263"/>
        </pc:sldMkLst>
      </pc:sldChg>
      <pc:sldChg chg="del">
        <pc:chgData name="Yuriy Sverchkov" userId="e0d7e6fa-236d-4707-99e0-e3e4eeb91bae" providerId="ADAL" clId="{5EF6F739-EFE4-4C2D-AC67-77BCE5353324}" dt="2023-07-06T20:37:06.929" v="4647" actId="47"/>
        <pc:sldMkLst>
          <pc:docMk/>
          <pc:sldMk cId="1797131654" sldId="264"/>
        </pc:sldMkLst>
      </pc:sldChg>
      <pc:sldChg chg="del">
        <pc:chgData name="Yuriy Sverchkov" userId="e0d7e6fa-236d-4707-99e0-e3e4eeb91bae" providerId="ADAL" clId="{5EF6F739-EFE4-4C2D-AC67-77BCE5353324}" dt="2023-07-06T20:37:05.820" v="4646" actId="47"/>
        <pc:sldMkLst>
          <pc:docMk/>
          <pc:sldMk cId="3869252837" sldId="265"/>
        </pc:sldMkLst>
      </pc:sldChg>
      <pc:sldChg chg="del">
        <pc:chgData name="Yuriy Sverchkov" userId="e0d7e6fa-236d-4707-99e0-e3e4eeb91bae" providerId="ADAL" clId="{5EF6F739-EFE4-4C2D-AC67-77BCE5353324}" dt="2023-07-06T20:37:11.221" v="4650" actId="47"/>
        <pc:sldMkLst>
          <pc:docMk/>
          <pc:sldMk cId="1256820571" sldId="266"/>
        </pc:sldMkLst>
      </pc:sldChg>
      <pc:sldChg chg="modSp del mod">
        <pc:chgData name="Yuriy Sverchkov" userId="e0d7e6fa-236d-4707-99e0-e3e4eeb91bae" providerId="ADAL" clId="{5EF6F739-EFE4-4C2D-AC67-77BCE5353324}" dt="2023-07-04T23:59:13.889" v="1250" actId="47"/>
        <pc:sldMkLst>
          <pc:docMk/>
          <pc:sldMk cId="649826556" sldId="267"/>
        </pc:sldMkLst>
        <pc:spChg chg="mod">
          <ac:chgData name="Yuriy Sverchkov" userId="e0d7e6fa-236d-4707-99e0-e3e4eeb91bae" providerId="ADAL" clId="{5EF6F739-EFE4-4C2D-AC67-77BCE5353324}" dt="2023-07-04T22:54:51.532" v="363" actId="20577"/>
          <ac:spMkLst>
            <pc:docMk/>
            <pc:sldMk cId="649826556" sldId="267"/>
            <ac:spMk id="2" creationId="{566BB1EC-F1CB-B19D-978A-874A60CFA68D}"/>
          </ac:spMkLst>
        </pc:spChg>
        <pc:spChg chg="mod">
          <ac:chgData name="Yuriy Sverchkov" userId="e0d7e6fa-236d-4707-99e0-e3e4eeb91bae" providerId="ADAL" clId="{5EF6F739-EFE4-4C2D-AC67-77BCE5353324}" dt="2023-07-04T20:48:42.767" v="135" actId="20577"/>
          <ac:spMkLst>
            <pc:docMk/>
            <pc:sldMk cId="649826556" sldId="267"/>
            <ac:spMk id="3" creationId="{A745DF01-0727-94C5-31AB-7259582A772D}"/>
          </ac:spMkLst>
        </pc:spChg>
      </pc:sldChg>
      <pc:sldChg chg="del">
        <pc:chgData name="Yuriy Sverchkov" userId="e0d7e6fa-236d-4707-99e0-e3e4eeb91bae" providerId="ADAL" clId="{5EF6F739-EFE4-4C2D-AC67-77BCE5353324}" dt="2023-07-06T20:37:10.109" v="4649" actId="47"/>
        <pc:sldMkLst>
          <pc:docMk/>
          <pc:sldMk cId="2414308980" sldId="268"/>
        </pc:sldMkLst>
      </pc:sldChg>
      <pc:sldChg chg="addSp delSp modSp mod modClrScheme chgLayout">
        <pc:chgData name="Yuriy Sverchkov" userId="e0d7e6fa-236d-4707-99e0-e3e4eeb91bae" providerId="ADAL" clId="{5EF6F739-EFE4-4C2D-AC67-77BCE5353324}" dt="2023-07-08T02:19:55.621" v="4961" actId="14100"/>
        <pc:sldMkLst>
          <pc:docMk/>
          <pc:sldMk cId="2596220757" sldId="270"/>
        </pc:sldMkLst>
        <pc:spChg chg="add del mod ord">
          <ac:chgData name="Yuriy Sverchkov" userId="e0d7e6fa-236d-4707-99e0-e3e4eeb91bae" providerId="ADAL" clId="{5EF6F739-EFE4-4C2D-AC67-77BCE5353324}" dt="2023-07-06T04:48:12.627" v="2194" actId="700"/>
          <ac:spMkLst>
            <pc:docMk/>
            <pc:sldMk cId="2596220757" sldId="270"/>
            <ac:spMk id="3" creationId="{C86BBC34-8F0B-A2F9-F871-BE15026C93C9}"/>
          </ac:spMkLst>
        </pc:spChg>
        <pc:spChg chg="mod ord">
          <ac:chgData name="Yuriy Sverchkov" userId="e0d7e6fa-236d-4707-99e0-e3e4eeb91bae" providerId="ADAL" clId="{5EF6F739-EFE4-4C2D-AC67-77BCE5353324}" dt="2023-07-08T02:19:55.621" v="4961" actId="14100"/>
          <ac:spMkLst>
            <pc:docMk/>
            <pc:sldMk cId="2596220757" sldId="270"/>
            <ac:spMk id="4" creationId="{D668A9B7-185F-907C-7132-A191B1B474C8}"/>
          </ac:spMkLst>
        </pc:spChg>
        <pc:spChg chg="add del mod ord">
          <ac:chgData name="Yuriy Sverchkov" userId="e0d7e6fa-236d-4707-99e0-e3e4eeb91bae" providerId="ADAL" clId="{5EF6F739-EFE4-4C2D-AC67-77BCE5353324}" dt="2023-07-06T04:59:05.965" v="2527" actId="478"/>
          <ac:spMkLst>
            <pc:docMk/>
            <pc:sldMk cId="2596220757" sldId="270"/>
            <ac:spMk id="8" creationId="{FED0698B-EA5B-943F-2324-8DE66E3360E2}"/>
          </ac:spMkLst>
        </pc:spChg>
        <pc:spChg chg="add del mod ord">
          <ac:chgData name="Yuriy Sverchkov" userId="e0d7e6fa-236d-4707-99e0-e3e4eeb91bae" providerId="ADAL" clId="{5EF6F739-EFE4-4C2D-AC67-77BCE5353324}" dt="2023-07-06T04:48:18.865" v="2195" actId="931"/>
          <ac:spMkLst>
            <pc:docMk/>
            <pc:sldMk cId="2596220757" sldId="270"/>
            <ac:spMk id="9" creationId="{57356706-F956-3F04-7368-E21E57C86A85}"/>
          </ac:spMkLst>
        </pc:spChg>
        <pc:spChg chg="add del mod">
          <ac:chgData name="Yuriy Sverchkov" userId="e0d7e6fa-236d-4707-99e0-e3e4eeb91bae" providerId="ADAL" clId="{5EF6F739-EFE4-4C2D-AC67-77BCE5353324}" dt="2023-07-06T04:59:10.219" v="2528" actId="26606"/>
          <ac:spMkLst>
            <pc:docMk/>
            <pc:sldMk cId="2596220757" sldId="270"/>
            <ac:spMk id="13" creationId="{3E3639B1-F052-DBAA-BE16-8C9770756980}"/>
          </ac:spMkLst>
        </pc:spChg>
        <pc:picChg chg="add mod">
          <ac:chgData name="Yuriy Sverchkov" userId="e0d7e6fa-236d-4707-99e0-e3e4eeb91bae" providerId="ADAL" clId="{5EF6F739-EFE4-4C2D-AC67-77BCE5353324}" dt="2023-07-06T19:23:10.441" v="3558" actId="1440"/>
          <ac:picMkLst>
            <pc:docMk/>
            <pc:sldMk cId="2596220757" sldId="270"/>
            <ac:picMk id="3" creationId="{12F0DB19-6668-92AB-EE88-57B12142B385}"/>
          </ac:picMkLst>
        </pc:picChg>
        <pc:picChg chg="add del mod modCrop">
          <ac:chgData name="Yuriy Sverchkov" userId="e0d7e6fa-236d-4707-99e0-e3e4eeb91bae" providerId="ADAL" clId="{5EF6F739-EFE4-4C2D-AC67-77BCE5353324}" dt="2023-07-06T04:46:59.800" v="2191" actId="931"/>
          <ac:picMkLst>
            <pc:docMk/>
            <pc:sldMk cId="2596220757" sldId="270"/>
            <ac:picMk id="5" creationId="{38753EBD-5670-A395-839E-410B023CE7AA}"/>
          </ac:picMkLst>
        </pc:picChg>
        <pc:picChg chg="add del mod">
          <ac:chgData name="Yuriy Sverchkov" userId="e0d7e6fa-236d-4707-99e0-e3e4eeb91bae" providerId="ADAL" clId="{5EF6F739-EFE4-4C2D-AC67-77BCE5353324}" dt="2023-07-06T04:48:07.190" v="2193" actId="931"/>
          <ac:picMkLst>
            <pc:docMk/>
            <pc:sldMk cId="2596220757" sldId="270"/>
            <ac:picMk id="7" creationId="{FF313905-757E-8390-6774-FA7945AAA4EA}"/>
          </ac:picMkLst>
        </pc:picChg>
        <pc:picChg chg="add mod">
          <ac:chgData name="Yuriy Sverchkov" userId="e0d7e6fa-236d-4707-99e0-e3e4eeb91bae" providerId="ADAL" clId="{5EF6F739-EFE4-4C2D-AC67-77BCE5353324}" dt="2023-07-06T19:24:40.744" v="3629" actId="1076"/>
          <ac:picMkLst>
            <pc:docMk/>
            <pc:sldMk cId="2596220757" sldId="270"/>
            <ac:picMk id="11" creationId="{467F265B-1AEA-BAD7-18F3-4FA90B7772E4}"/>
          </ac:picMkLst>
        </pc:picChg>
      </pc:sldChg>
      <pc:sldChg chg="addSp delSp modSp mod modClrScheme chgLayout">
        <pc:chgData name="Yuriy Sverchkov" userId="e0d7e6fa-236d-4707-99e0-e3e4eeb91bae" providerId="ADAL" clId="{5EF6F739-EFE4-4C2D-AC67-77BCE5353324}" dt="2023-07-06T19:26:15.404" v="3633" actId="20577"/>
        <pc:sldMkLst>
          <pc:docMk/>
          <pc:sldMk cId="3862227663" sldId="271"/>
        </pc:sldMkLst>
        <pc:spChg chg="add del mod">
          <ac:chgData name="Yuriy Sverchkov" userId="e0d7e6fa-236d-4707-99e0-e3e4eeb91bae" providerId="ADAL" clId="{5EF6F739-EFE4-4C2D-AC67-77BCE5353324}" dt="2023-07-06T18:34:59.834" v="3406" actId="478"/>
          <ac:spMkLst>
            <pc:docMk/>
            <pc:sldMk cId="3862227663" sldId="271"/>
            <ac:spMk id="2" creationId="{4CA999CB-7E2A-B589-59B7-794B81257685}"/>
          </ac:spMkLst>
        </pc:spChg>
        <pc:spChg chg="del mod ord">
          <ac:chgData name="Yuriy Sverchkov" userId="e0d7e6fa-236d-4707-99e0-e3e4eeb91bae" providerId="ADAL" clId="{5EF6F739-EFE4-4C2D-AC67-77BCE5353324}" dt="2023-07-06T18:31:39.521" v="3388"/>
          <ac:spMkLst>
            <pc:docMk/>
            <pc:sldMk cId="3862227663" sldId="271"/>
            <ac:spMk id="3" creationId="{9E600430-39D0-9C9A-144C-7D8EDF80CF38}"/>
          </ac:spMkLst>
        </pc:spChg>
        <pc:spChg chg="mod ord">
          <ac:chgData name="Yuriy Sverchkov" userId="e0d7e6fa-236d-4707-99e0-e3e4eeb91bae" providerId="ADAL" clId="{5EF6F739-EFE4-4C2D-AC67-77BCE5353324}" dt="2023-07-06T19:26:15.404" v="3633" actId="20577"/>
          <ac:spMkLst>
            <pc:docMk/>
            <pc:sldMk cId="3862227663" sldId="271"/>
            <ac:spMk id="4" creationId="{37B0564B-752E-C43E-6588-42B842A24055}"/>
          </ac:spMkLst>
        </pc:spChg>
        <pc:spChg chg="add mod ord">
          <ac:chgData name="Yuriy Sverchkov" userId="e0d7e6fa-236d-4707-99e0-e3e4eeb91bae" providerId="ADAL" clId="{5EF6F739-EFE4-4C2D-AC67-77BCE5353324}" dt="2023-07-06T18:53:14.226" v="3476" actId="14100"/>
          <ac:spMkLst>
            <pc:docMk/>
            <pc:sldMk cId="3862227663" sldId="271"/>
            <ac:spMk id="5" creationId="{ABBDCCC1-8285-3006-F2F9-2DEF323D2705}"/>
          </ac:spMkLst>
        </pc:spChg>
        <pc:picChg chg="add mod">
          <ac:chgData name="Yuriy Sverchkov" userId="e0d7e6fa-236d-4707-99e0-e3e4eeb91bae" providerId="ADAL" clId="{5EF6F739-EFE4-4C2D-AC67-77BCE5353324}" dt="2023-07-06T18:53:04.359" v="3475" actId="1076"/>
          <ac:picMkLst>
            <pc:docMk/>
            <pc:sldMk cId="3862227663" sldId="271"/>
            <ac:picMk id="6" creationId="{417713EE-BA66-594F-C943-F8A08D34B2A7}"/>
          </ac:picMkLst>
        </pc:picChg>
        <pc:picChg chg="add del mod">
          <ac:chgData name="Yuriy Sverchkov" userId="e0d7e6fa-236d-4707-99e0-e3e4eeb91bae" providerId="ADAL" clId="{5EF6F739-EFE4-4C2D-AC67-77BCE5353324}" dt="2023-07-06T18:52:34.819" v="3472" actId="478"/>
          <ac:picMkLst>
            <pc:docMk/>
            <pc:sldMk cId="3862227663" sldId="271"/>
            <ac:picMk id="8" creationId="{98B2237C-1FD1-C941-C087-A1EF8987F21C}"/>
          </ac:picMkLst>
        </pc:picChg>
        <pc:picChg chg="add del mod">
          <ac:chgData name="Yuriy Sverchkov" userId="e0d7e6fa-236d-4707-99e0-e3e4eeb91bae" providerId="ADAL" clId="{5EF6F739-EFE4-4C2D-AC67-77BCE5353324}" dt="2023-07-06T18:51:27.740" v="3466" actId="478"/>
          <ac:picMkLst>
            <pc:docMk/>
            <pc:sldMk cId="3862227663" sldId="271"/>
            <ac:picMk id="10" creationId="{BF308E9C-8789-F069-0F8A-19F1EAA0CEB8}"/>
          </ac:picMkLst>
        </pc:picChg>
        <pc:picChg chg="add mod">
          <ac:chgData name="Yuriy Sverchkov" userId="e0d7e6fa-236d-4707-99e0-e3e4eeb91bae" providerId="ADAL" clId="{5EF6F739-EFE4-4C2D-AC67-77BCE5353324}" dt="2023-07-06T18:52:50.689" v="3474" actId="14100"/>
          <ac:picMkLst>
            <pc:docMk/>
            <pc:sldMk cId="3862227663" sldId="271"/>
            <ac:picMk id="12" creationId="{19FB7295-A50B-60F5-2F8B-C1CB59A3EE4C}"/>
          </ac:picMkLst>
        </pc:picChg>
        <pc:picChg chg="add del mod">
          <ac:chgData name="Yuriy Sverchkov" userId="e0d7e6fa-236d-4707-99e0-e3e4eeb91bae" providerId="ADAL" clId="{5EF6F739-EFE4-4C2D-AC67-77BCE5353324}" dt="2023-07-06T18:31:37.959" v="3387" actId="21"/>
          <ac:picMkLst>
            <pc:docMk/>
            <pc:sldMk cId="3862227663" sldId="271"/>
            <ac:picMk id="1026" creationId="{6C44226B-CC15-E091-2550-D4FED0AA152F}"/>
          </ac:picMkLst>
        </pc:picChg>
      </pc:sldChg>
      <pc:sldChg chg="addSp delSp modSp del mod ord modClrScheme chgLayout">
        <pc:chgData name="Yuriy Sverchkov" userId="e0d7e6fa-236d-4707-99e0-e3e4eeb91bae" providerId="ADAL" clId="{5EF6F739-EFE4-4C2D-AC67-77BCE5353324}" dt="2023-07-06T20:17:37.392" v="4067" actId="47"/>
        <pc:sldMkLst>
          <pc:docMk/>
          <pc:sldMk cId="831065701" sldId="272"/>
        </pc:sldMkLst>
        <pc:spChg chg="add del mod ord">
          <ac:chgData name="Yuriy Sverchkov" userId="e0d7e6fa-236d-4707-99e0-e3e4eeb91bae" providerId="ADAL" clId="{5EF6F739-EFE4-4C2D-AC67-77BCE5353324}" dt="2023-07-06T19:16:15.807" v="3488"/>
          <ac:spMkLst>
            <pc:docMk/>
            <pc:sldMk cId="831065701" sldId="272"/>
            <ac:spMk id="2" creationId="{EABF99D1-7B96-5615-19C1-4D4E9E1C854F}"/>
          </ac:spMkLst>
        </pc:spChg>
        <pc:spChg chg="mod ord">
          <ac:chgData name="Yuriy Sverchkov" userId="e0d7e6fa-236d-4707-99e0-e3e4eeb91bae" providerId="ADAL" clId="{5EF6F739-EFE4-4C2D-AC67-77BCE5353324}" dt="2023-07-06T19:18:58.678" v="3553" actId="27636"/>
          <ac:spMkLst>
            <pc:docMk/>
            <pc:sldMk cId="831065701" sldId="272"/>
            <ac:spMk id="3" creationId="{F747247E-71E3-BC92-4CAF-CF542F7FBEF0}"/>
          </ac:spMkLst>
        </pc:spChg>
        <pc:spChg chg="mod ord">
          <ac:chgData name="Yuriy Sverchkov" userId="e0d7e6fa-236d-4707-99e0-e3e4eeb91bae" providerId="ADAL" clId="{5EF6F739-EFE4-4C2D-AC67-77BCE5353324}" dt="2023-07-06T19:16:11.012" v="3487" actId="700"/>
          <ac:spMkLst>
            <pc:docMk/>
            <pc:sldMk cId="831065701" sldId="272"/>
            <ac:spMk id="4" creationId="{5B9FE0A0-BE50-3198-B3E4-9A260EF581B2}"/>
          </ac:spMkLst>
        </pc:spChg>
        <pc:spChg chg="add del mod">
          <ac:chgData name="Yuriy Sverchkov" userId="e0d7e6fa-236d-4707-99e0-e3e4eeb91bae" providerId="ADAL" clId="{5EF6F739-EFE4-4C2D-AC67-77BCE5353324}" dt="2023-07-06T19:41:02.228" v="3650" actId="21"/>
          <ac:spMkLst>
            <pc:docMk/>
            <pc:sldMk cId="831065701" sldId="272"/>
            <ac:spMk id="6" creationId="{07AF6E28-8ACD-3ABC-1E92-31FD75CB22B7}"/>
          </ac:spMkLst>
        </pc:spChg>
        <pc:picChg chg="add mod modCrop">
          <ac:chgData name="Yuriy Sverchkov" userId="e0d7e6fa-236d-4707-99e0-e3e4eeb91bae" providerId="ADAL" clId="{5EF6F739-EFE4-4C2D-AC67-77BCE5353324}" dt="2023-07-06T19:17:08.631" v="3545" actId="732"/>
          <ac:picMkLst>
            <pc:docMk/>
            <pc:sldMk cId="831065701" sldId="272"/>
            <ac:picMk id="5" creationId="{3E3D634B-9E96-8EEA-FA28-B708A4AD1033}"/>
          </ac:picMkLst>
        </pc:picChg>
      </pc:sldChg>
      <pc:sldChg chg="addSp modSp mod modAnim">
        <pc:chgData name="Yuriy Sverchkov" userId="e0d7e6fa-236d-4707-99e0-e3e4eeb91bae" providerId="ADAL" clId="{5EF6F739-EFE4-4C2D-AC67-77BCE5353324}" dt="2023-07-08T02:22:48.297" v="4978" actId="20577"/>
        <pc:sldMkLst>
          <pc:docMk/>
          <pc:sldMk cId="2147880812" sldId="273"/>
        </pc:sldMkLst>
        <pc:spChg chg="mod">
          <ac:chgData name="Yuriy Sverchkov" userId="e0d7e6fa-236d-4707-99e0-e3e4eeb91bae" providerId="ADAL" clId="{5EF6F739-EFE4-4C2D-AC67-77BCE5353324}" dt="2023-07-06T20:32:10.433" v="4624" actId="12"/>
          <ac:spMkLst>
            <pc:docMk/>
            <pc:sldMk cId="2147880812" sldId="273"/>
            <ac:spMk id="2" creationId="{0C8A32D1-BD36-BBEE-F0A2-7F4C895B0848}"/>
          </ac:spMkLst>
        </pc:spChg>
        <pc:spChg chg="add mod">
          <ac:chgData name="Yuriy Sverchkov" userId="e0d7e6fa-236d-4707-99e0-e3e4eeb91bae" providerId="ADAL" clId="{5EF6F739-EFE4-4C2D-AC67-77BCE5353324}" dt="2023-07-08T02:22:48.297" v="4978" actId="20577"/>
          <ac:spMkLst>
            <pc:docMk/>
            <pc:sldMk cId="2147880812" sldId="273"/>
            <ac:spMk id="3" creationId="{E451F3F3-E769-1C49-044B-1CBA9C6AD2DC}"/>
          </ac:spMkLst>
        </pc:spChg>
        <pc:spChg chg="mod">
          <ac:chgData name="Yuriy Sverchkov" userId="e0d7e6fa-236d-4707-99e0-e3e4eeb91bae" providerId="ADAL" clId="{5EF6F739-EFE4-4C2D-AC67-77BCE5353324}" dt="2023-07-06T20:32:29.110" v="4625" actId="12"/>
          <ac:spMkLst>
            <pc:docMk/>
            <pc:sldMk cId="2147880812" sldId="273"/>
            <ac:spMk id="5" creationId="{CE4A1C50-D383-4BBB-FDE2-43AEC7EEB62D}"/>
          </ac:spMkLst>
        </pc:spChg>
        <pc:spChg chg="mod">
          <ac:chgData name="Yuriy Sverchkov" userId="e0d7e6fa-236d-4707-99e0-e3e4eeb91bae" providerId="ADAL" clId="{5EF6F739-EFE4-4C2D-AC67-77BCE5353324}" dt="2023-07-06T20:28:53.561" v="4623" actId="20577"/>
          <ac:spMkLst>
            <pc:docMk/>
            <pc:sldMk cId="2147880812" sldId="273"/>
            <ac:spMk id="6" creationId="{9755F0CE-CCD8-EE2F-DFB1-ABE5B9AF6C70}"/>
          </ac:spMkLst>
        </pc:spChg>
      </pc:sldChg>
      <pc:sldChg chg="addSp delSp modSp new del mod ord">
        <pc:chgData name="Yuriy Sverchkov" userId="e0d7e6fa-236d-4707-99e0-e3e4eeb91bae" providerId="ADAL" clId="{5EF6F739-EFE4-4C2D-AC67-77BCE5353324}" dt="2023-07-04T21:29:28.482" v="328" actId="47"/>
        <pc:sldMkLst>
          <pc:docMk/>
          <pc:sldMk cId="2784468240" sldId="274"/>
        </pc:sldMkLst>
        <pc:spChg chg="add mod">
          <ac:chgData name="Yuriy Sverchkov" userId="e0d7e6fa-236d-4707-99e0-e3e4eeb91bae" providerId="ADAL" clId="{5EF6F739-EFE4-4C2D-AC67-77BCE5353324}" dt="2023-07-04T21:22:37.552" v="222" actId="255"/>
          <ac:spMkLst>
            <pc:docMk/>
            <pc:sldMk cId="2784468240" sldId="274"/>
            <ac:spMk id="2" creationId="{9579D7FA-1040-4FB3-C0CC-44633F1BEBCC}"/>
          </ac:spMkLst>
        </pc:spChg>
        <pc:picChg chg="add mod">
          <ac:chgData name="Yuriy Sverchkov" userId="e0d7e6fa-236d-4707-99e0-e3e4eeb91bae" providerId="ADAL" clId="{5EF6F739-EFE4-4C2D-AC67-77BCE5353324}" dt="2023-07-04T21:07:46.117" v="155" actId="1076"/>
          <ac:picMkLst>
            <pc:docMk/>
            <pc:sldMk cId="2784468240" sldId="274"/>
            <ac:picMk id="1026" creationId="{67EBADC1-84F4-9602-63A3-F68B91E21342}"/>
          </ac:picMkLst>
        </pc:picChg>
        <pc:picChg chg="add mod">
          <ac:chgData name="Yuriy Sverchkov" userId="e0d7e6fa-236d-4707-99e0-e3e4eeb91bae" providerId="ADAL" clId="{5EF6F739-EFE4-4C2D-AC67-77BCE5353324}" dt="2023-07-04T21:07:46.970" v="156" actId="1076"/>
          <ac:picMkLst>
            <pc:docMk/>
            <pc:sldMk cId="2784468240" sldId="274"/>
            <ac:picMk id="1028" creationId="{883EAD15-A728-1D37-2EF2-3207052FEBD2}"/>
          </ac:picMkLst>
        </pc:picChg>
        <pc:picChg chg="add mod">
          <ac:chgData name="Yuriy Sverchkov" userId="e0d7e6fa-236d-4707-99e0-e3e4eeb91bae" providerId="ADAL" clId="{5EF6F739-EFE4-4C2D-AC67-77BCE5353324}" dt="2023-07-04T21:12:44.433" v="170" actId="1076"/>
          <ac:picMkLst>
            <pc:docMk/>
            <pc:sldMk cId="2784468240" sldId="274"/>
            <ac:picMk id="1030" creationId="{646818ED-9690-5820-BF35-586218D265BC}"/>
          </ac:picMkLst>
        </pc:picChg>
        <pc:picChg chg="add mod">
          <ac:chgData name="Yuriy Sverchkov" userId="e0d7e6fa-236d-4707-99e0-e3e4eeb91bae" providerId="ADAL" clId="{5EF6F739-EFE4-4C2D-AC67-77BCE5353324}" dt="2023-07-04T21:12:41.562" v="168" actId="1076"/>
          <ac:picMkLst>
            <pc:docMk/>
            <pc:sldMk cId="2784468240" sldId="274"/>
            <ac:picMk id="1032" creationId="{9F488C88-0F8F-8520-ED3F-699CFD66D61B}"/>
          </ac:picMkLst>
        </pc:picChg>
        <pc:picChg chg="add del mod">
          <ac:chgData name="Yuriy Sverchkov" userId="e0d7e6fa-236d-4707-99e0-e3e4eeb91bae" providerId="ADAL" clId="{5EF6F739-EFE4-4C2D-AC67-77BCE5353324}" dt="2023-07-04T21:12:57.187" v="171" actId="478"/>
          <ac:picMkLst>
            <pc:docMk/>
            <pc:sldMk cId="2784468240" sldId="274"/>
            <ac:picMk id="1034" creationId="{D44A5C72-75B9-94F5-468B-59ADE1A6E85C}"/>
          </ac:picMkLst>
        </pc:picChg>
        <pc:picChg chg="add mod">
          <ac:chgData name="Yuriy Sverchkov" userId="e0d7e6fa-236d-4707-99e0-e3e4eeb91bae" providerId="ADAL" clId="{5EF6F739-EFE4-4C2D-AC67-77BCE5353324}" dt="2023-07-04T21:12:42.819" v="169" actId="1076"/>
          <ac:picMkLst>
            <pc:docMk/>
            <pc:sldMk cId="2784468240" sldId="274"/>
            <ac:picMk id="1036" creationId="{E3E52C98-5749-5524-EFE0-46DE8AB7A4D9}"/>
          </ac:picMkLst>
        </pc:picChg>
      </pc:sldChg>
      <pc:sldChg chg="addSp delSp modSp new mod modClrScheme chgLayout">
        <pc:chgData name="Yuriy Sverchkov" userId="e0d7e6fa-236d-4707-99e0-e3e4eeb91bae" providerId="ADAL" clId="{5EF6F739-EFE4-4C2D-AC67-77BCE5353324}" dt="2023-07-08T02:26:33.827" v="4992" actId="14100"/>
        <pc:sldMkLst>
          <pc:docMk/>
          <pc:sldMk cId="4199905498" sldId="274"/>
        </pc:sldMkLst>
        <pc:spChg chg="del">
          <ac:chgData name="Yuriy Sverchkov" userId="e0d7e6fa-236d-4707-99e0-e3e4eeb91bae" providerId="ADAL" clId="{5EF6F739-EFE4-4C2D-AC67-77BCE5353324}" dt="2023-07-04T23:23:58.536" v="365" actId="700"/>
          <ac:spMkLst>
            <pc:docMk/>
            <pc:sldMk cId="4199905498" sldId="274"/>
            <ac:spMk id="2" creationId="{96A8E013-9619-8B3C-23E4-BE2D5BD57621}"/>
          </ac:spMkLst>
        </pc:spChg>
        <pc:spChg chg="add mod">
          <ac:chgData name="Yuriy Sverchkov" userId="e0d7e6fa-236d-4707-99e0-e3e4eeb91bae" providerId="ADAL" clId="{5EF6F739-EFE4-4C2D-AC67-77BCE5353324}" dt="2023-07-04T23:31:27.726" v="735" actId="20577"/>
          <ac:spMkLst>
            <pc:docMk/>
            <pc:sldMk cId="4199905498" sldId="274"/>
            <ac:spMk id="3" creationId="{02268634-91CB-BEE5-34C8-7F8D61E95B65}"/>
          </ac:spMkLst>
        </pc:spChg>
        <pc:spChg chg="add del mod">
          <ac:chgData name="Yuriy Sverchkov" userId="e0d7e6fa-236d-4707-99e0-e3e4eeb91bae" providerId="ADAL" clId="{5EF6F739-EFE4-4C2D-AC67-77BCE5353324}" dt="2023-07-04T23:24:11.197" v="366" actId="478"/>
          <ac:spMkLst>
            <pc:docMk/>
            <pc:sldMk cId="4199905498" sldId="274"/>
            <ac:spMk id="4" creationId="{84E7C9F7-6175-01C2-694B-79883F842B64}"/>
          </ac:spMkLst>
        </pc:spChg>
        <pc:spChg chg="add mod">
          <ac:chgData name="Yuriy Sverchkov" userId="e0d7e6fa-236d-4707-99e0-e3e4eeb91bae" providerId="ADAL" clId="{5EF6F739-EFE4-4C2D-AC67-77BCE5353324}" dt="2023-07-04T23:56:17.864" v="1241" actId="1076"/>
          <ac:spMkLst>
            <pc:docMk/>
            <pc:sldMk cId="4199905498" sldId="274"/>
            <ac:spMk id="10" creationId="{8722476E-C17C-2A6F-7BFE-9892082BE5CE}"/>
          </ac:spMkLst>
        </pc:spChg>
        <pc:spChg chg="add mod">
          <ac:chgData name="Yuriy Sverchkov" userId="e0d7e6fa-236d-4707-99e0-e3e4eeb91bae" providerId="ADAL" clId="{5EF6F739-EFE4-4C2D-AC67-77BCE5353324}" dt="2023-07-04T23:56:46.765" v="1243" actId="1076"/>
          <ac:spMkLst>
            <pc:docMk/>
            <pc:sldMk cId="4199905498" sldId="274"/>
            <ac:spMk id="11" creationId="{E83FA5B9-8226-0C41-042C-08F5A8A58374}"/>
          </ac:spMkLst>
        </pc:spChg>
        <pc:spChg chg="add mod">
          <ac:chgData name="Yuriy Sverchkov" userId="e0d7e6fa-236d-4707-99e0-e3e4eeb91bae" providerId="ADAL" clId="{5EF6F739-EFE4-4C2D-AC67-77BCE5353324}" dt="2023-07-04T23:57:21.166" v="1247" actId="1076"/>
          <ac:spMkLst>
            <pc:docMk/>
            <pc:sldMk cId="4199905498" sldId="274"/>
            <ac:spMk id="12" creationId="{CF601C29-B668-D7E0-1766-E68470296889}"/>
          </ac:spMkLst>
        </pc:spChg>
        <pc:spChg chg="add mod">
          <ac:chgData name="Yuriy Sverchkov" userId="e0d7e6fa-236d-4707-99e0-e3e4eeb91bae" providerId="ADAL" clId="{5EF6F739-EFE4-4C2D-AC67-77BCE5353324}" dt="2023-07-04T23:57:32.285" v="1249" actId="1076"/>
          <ac:spMkLst>
            <pc:docMk/>
            <pc:sldMk cId="4199905498" sldId="274"/>
            <ac:spMk id="13" creationId="{BEA094E4-868B-E6BE-E542-BBE87AAC263D}"/>
          </ac:spMkLst>
        </pc:spChg>
        <pc:graphicFrameChg chg="add mod modGraphic">
          <ac:chgData name="Yuriy Sverchkov" userId="e0d7e6fa-236d-4707-99e0-e3e4eeb91bae" providerId="ADAL" clId="{5EF6F739-EFE4-4C2D-AC67-77BCE5353324}" dt="2023-07-08T02:26:33.827" v="4992" actId="14100"/>
          <ac:graphicFrameMkLst>
            <pc:docMk/>
            <pc:sldMk cId="4199905498" sldId="274"/>
            <ac:graphicFrameMk id="5" creationId="{61B0F80F-7039-3616-3A24-3F1A22081BE2}"/>
          </ac:graphicFrameMkLst>
        </pc:graphicFrameChg>
        <pc:graphicFrameChg chg="add mod modGraphic">
          <ac:chgData name="Yuriy Sverchkov" userId="e0d7e6fa-236d-4707-99e0-e3e4eeb91bae" providerId="ADAL" clId="{5EF6F739-EFE4-4C2D-AC67-77BCE5353324}" dt="2023-07-04T23:57:01.816" v="1245" actId="1076"/>
          <ac:graphicFrameMkLst>
            <pc:docMk/>
            <pc:sldMk cId="4199905498" sldId="274"/>
            <ac:graphicFrameMk id="6" creationId="{4EAF5969-E003-9E3E-5923-343AF214866B}"/>
          </ac:graphicFrameMkLst>
        </pc:graphicFrameChg>
        <pc:graphicFrameChg chg="add mod modGraphic">
          <ac:chgData name="Yuriy Sverchkov" userId="e0d7e6fa-236d-4707-99e0-e3e4eeb91bae" providerId="ADAL" clId="{5EF6F739-EFE4-4C2D-AC67-77BCE5353324}" dt="2023-07-08T02:26:20.870" v="4990" actId="14734"/>
          <ac:graphicFrameMkLst>
            <pc:docMk/>
            <pc:sldMk cId="4199905498" sldId="274"/>
            <ac:graphicFrameMk id="7" creationId="{8D4C878A-E86E-A6D7-E99D-3D195B9CF2AA}"/>
          </ac:graphicFrameMkLst>
        </pc:graphicFrameChg>
        <pc:graphicFrameChg chg="add del mod modGraphic">
          <ac:chgData name="Yuriy Sverchkov" userId="e0d7e6fa-236d-4707-99e0-e3e4eeb91bae" providerId="ADAL" clId="{5EF6F739-EFE4-4C2D-AC67-77BCE5353324}" dt="2023-07-04T23:41:17.148" v="1087" actId="478"/>
          <ac:graphicFrameMkLst>
            <pc:docMk/>
            <pc:sldMk cId="4199905498" sldId="274"/>
            <ac:graphicFrameMk id="8" creationId="{D08CE93D-18C0-2EE5-15F3-CD4D759A18B1}"/>
          </ac:graphicFrameMkLst>
        </pc:graphicFrameChg>
        <pc:graphicFrameChg chg="add mod modGraphic">
          <ac:chgData name="Yuriy Sverchkov" userId="e0d7e6fa-236d-4707-99e0-e3e4eeb91bae" providerId="ADAL" clId="{5EF6F739-EFE4-4C2D-AC67-77BCE5353324}" dt="2023-07-04T23:56:56.938" v="1244" actId="1076"/>
          <ac:graphicFrameMkLst>
            <pc:docMk/>
            <pc:sldMk cId="4199905498" sldId="274"/>
            <ac:graphicFrameMk id="9" creationId="{C964BD5B-3978-DB6E-57D1-EA8BE711F376}"/>
          </ac:graphicFrameMkLst>
        </pc:graphicFrameChg>
      </pc:sldChg>
      <pc:sldChg chg="addSp delSp modSp new del mod">
        <pc:chgData name="Yuriy Sverchkov" userId="e0d7e6fa-236d-4707-99e0-e3e4eeb91bae" providerId="ADAL" clId="{5EF6F739-EFE4-4C2D-AC67-77BCE5353324}" dt="2023-07-06T05:25:52.441" v="3315" actId="47"/>
        <pc:sldMkLst>
          <pc:docMk/>
          <pc:sldMk cId="2342209618" sldId="275"/>
        </pc:sldMkLst>
        <pc:spChg chg="mod">
          <ac:chgData name="Yuriy Sverchkov" userId="e0d7e6fa-236d-4707-99e0-e3e4eeb91bae" providerId="ADAL" clId="{5EF6F739-EFE4-4C2D-AC67-77BCE5353324}" dt="2023-07-05T18:03:09.852" v="1524" actId="20577"/>
          <ac:spMkLst>
            <pc:docMk/>
            <pc:sldMk cId="2342209618" sldId="275"/>
            <ac:spMk id="2" creationId="{CF2A609F-9010-FD33-F2BF-66672858E578}"/>
          </ac:spMkLst>
        </pc:spChg>
        <pc:spChg chg="del">
          <ac:chgData name="Yuriy Sverchkov" userId="e0d7e6fa-236d-4707-99e0-e3e4eeb91bae" providerId="ADAL" clId="{5EF6F739-EFE4-4C2D-AC67-77BCE5353324}" dt="2023-07-05T18:11:49.552" v="1677" actId="478"/>
          <ac:spMkLst>
            <pc:docMk/>
            <pc:sldMk cId="2342209618" sldId="275"/>
            <ac:spMk id="3" creationId="{224FF5AD-7975-A5FC-6ECA-F1E9359EA926}"/>
          </ac:spMkLst>
        </pc:spChg>
        <pc:spChg chg="add del mod">
          <ac:chgData name="Yuriy Sverchkov" userId="e0d7e6fa-236d-4707-99e0-e3e4eeb91bae" providerId="ADAL" clId="{5EF6F739-EFE4-4C2D-AC67-77BCE5353324}" dt="2023-07-06T05:06:46.263" v="2554" actId="478"/>
          <ac:spMkLst>
            <pc:docMk/>
            <pc:sldMk cId="2342209618" sldId="275"/>
            <ac:spMk id="4" creationId="{AE5CF453-1BF9-E5F1-E0B6-7CE655692DBF}"/>
          </ac:spMkLst>
        </pc:spChg>
        <pc:spChg chg="add mod">
          <ac:chgData name="Yuriy Sverchkov" userId="e0d7e6fa-236d-4707-99e0-e3e4eeb91bae" providerId="ADAL" clId="{5EF6F739-EFE4-4C2D-AC67-77BCE5353324}" dt="2023-07-06T05:07:10.061" v="2573" actId="1076"/>
          <ac:spMkLst>
            <pc:docMk/>
            <pc:sldMk cId="2342209618" sldId="275"/>
            <ac:spMk id="5" creationId="{66531826-30DF-28C4-273B-A6F241F3484B}"/>
          </ac:spMkLst>
        </pc:spChg>
        <pc:spChg chg="add mod">
          <ac:chgData name="Yuriy Sverchkov" userId="e0d7e6fa-236d-4707-99e0-e3e4eeb91bae" providerId="ADAL" clId="{5EF6F739-EFE4-4C2D-AC67-77BCE5353324}" dt="2023-07-06T05:08:31.970" v="2607" actId="1076"/>
          <ac:spMkLst>
            <pc:docMk/>
            <pc:sldMk cId="2342209618" sldId="275"/>
            <ac:spMk id="6" creationId="{D680E07E-02B0-4E11-B0C5-A589F2722848}"/>
          </ac:spMkLst>
        </pc:spChg>
        <pc:spChg chg="add mod">
          <ac:chgData name="Yuriy Sverchkov" userId="e0d7e6fa-236d-4707-99e0-e3e4eeb91bae" providerId="ADAL" clId="{5EF6F739-EFE4-4C2D-AC67-77BCE5353324}" dt="2023-07-06T05:08:37.293" v="2608" actId="1076"/>
          <ac:spMkLst>
            <pc:docMk/>
            <pc:sldMk cId="2342209618" sldId="275"/>
            <ac:spMk id="7" creationId="{719A8B32-CC7D-A617-ACD2-82146086F985}"/>
          </ac:spMkLst>
        </pc:spChg>
        <pc:spChg chg="add mod">
          <ac:chgData name="Yuriy Sverchkov" userId="e0d7e6fa-236d-4707-99e0-e3e4eeb91bae" providerId="ADAL" clId="{5EF6F739-EFE4-4C2D-AC67-77BCE5353324}" dt="2023-07-06T05:07:13.312" v="2574" actId="1076"/>
          <ac:spMkLst>
            <pc:docMk/>
            <pc:sldMk cId="2342209618" sldId="275"/>
            <ac:spMk id="8" creationId="{A34FE351-4F08-142A-F8FB-61C9279A7FD4}"/>
          </ac:spMkLst>
        </pc:spChg>
        <pc:spChg chg="add mod">
          <ac:chgData name="Yuriy Sverchkov" userId="e0d7e6fa-236d-4707-99e0-e3e4eeb91bae" providerId="ADAL" clId="{5EF6F739-EFE4-4C2D-AC67-77BCE5353324}" dt="2023-07-06T05:07:55.270" v="2605" actId="1076"/>
          <ac:spMkLst>
            <pc:docMk/>
            <pc:sldMk cId="2342209618" sldId="275"/>
            <ac:spMk id="9" creationId="{4B0E49E4-7A68-F4DE-E25E-EA216AE65674}"/>
          </ac:spMkLst>
        </pc:spChg>
        <pc:spChg chg="add mod">
          <ac:chgData name="Yuriy Sverchkov" userId="e0d7e6fa-236d-4707-99e0-e3e4eeb91bae" providerId="ADAL" clId="{5EF6F739-EFE4-4C2D-AC67-77BCE5353324}" dt="2023-07-06T05:08:04.068" v="2606" actId="1076"/>
          <ac:spMkLst>
            <pc:docMk/>
            <pc:sldMk cId="2342209618" sldId="275"/>
            <ac:spMk id="10" creationId="{D62B24C4-42C6-8DB9-8DDF-5EDAE909E53C}"/>
          </ac:spMkLst>
        </pc:spChg>
        <pc:spChg chg="add mod">
          <ac:chgData name="Yuriy Sverchkov" userId="e0d7e6fa-236d-4707-99e0-e3e4eeb91bae" providerId="ADAL" clId="{5EF6F739-EFE4-4C2D-AC67-77BCE5353324}" dt="2023-07-06T05:07:07.919" v="2572" actId="1076"/>
          <ac:spMkLst>
            <pc:docMk/>
            <pc:sldMk cId="2342209618" sldId="275"/>
            <ac:spMk id="11" creationId="{C4A30398-4099-8374-2F7D-ED0AE1356B82}"/>
          </ac:spMkLst>
        </pc:spChg>
        <pc:spChg chg="add mod">
          <ac:chgData name="Yuriy Sverchkov" userId="e0d7e6fa-236d-4707-99e0-e3e4eeb91bae" providerId="ADAL" clId="{5EF6F739-EFE4-4C2D-AC67-77BCE5353324}" dt="2023-07-06T05:07:27.599" v="2578" actId="1076"/>
          <ac:spMkLst>
            <pc:docMk/>
            <pc:sldMk cId="2342209618" sldId="275"/>
            <ac:spMk id="12" creationId="{5B083608-6874-6084-89BA-3C298B5E70FA}"/>
          </ac:spMkLst>
        </pc:spChg>
        <pc:spChg chg="add mod">
          <ac:chgData name="Yuriy Sverchkov" userId="e0d7e6fa-236d-4707-99e0-e3e4eeb91bae" providerId="ADAL" clId="{5EF6F739-EFE4-4C2D-AC67-77BCE5353324}" dt="2023-07-06T05:07:46.476" v="2604" actId="1076"/>
          <ac:spMkLst>
            <pc:docMk/>
            <pc:sldMk cId="2342209618" sldId="275"/>
            <ac:spMk id="13" creationId="{3621F84E-71D7-1E82-8622-CBC0CA16E8D8}"/>
          </ac:spMkLst>
        </pc:spChg>
      </pc:sldChg>
      <pc:sldChg chg="modSp new del mod">
        <pc:chgData name="Yuriy Sverchkov" userId="e0d7e6fa-236d-4707-99e0-e3e4eeb91bae" providerId="ADAL" clId="{5EF6F739-EFE4-4C2D-AC67-77BCE5353324}" dt="2023-07-06T23:52:41.569" v="4895" actId="47"/>
        <pc:sldMkLst>
          <pc:docMk/>
          <pc:sldMk cId="483170663" sldId="276"/>
        </pc:sldMkLst>
        <pc:spChg chg="mod">
          <ac:chgData name="Yuriy Sverchkov" userId="e0d7e6fa-236d-4707-99e0-e3e4eeb91bae" providerId="ADAL" clId="{5EF6F739-EFE4-4C2D-AC67-77BCE5353324}" dt="2023-07-05T21:02:41.794" v="1888" actId="20577"/>
          <ac:spMkLst>
            <pc:docMk/>
            <pc:sldMk cId="483170663" sldId="276"/>
            <ac:spMk id="2" creationId="{28BE95C5-98FB-9626-A606-B9ED4C96E130}"/>
          </ac:spMkLst>
        </pc:spChg>
        <pc:spChg chg="mod">
          <ac:chgData name="Yuriy Sverchkov" userId="e0d7e6fa-236d-4707-99e0-e3e4eeb91bae" providerId="ADAL" clId="{5EF6F739-EFE4-4C2D-AC67-77BCE5353324}" dt="2023-07-06T23:05:29.583" v="4651" actId="27636"/>
          <ac:spMkLst>
            <pc:docMk/>
            <pc:sldMk cId="483170663" sldId="276"/>
            <ac:spMk id="3" creationId="{487B6C29-0EF1-B470-90A5-6DC2CFC84ABD}"/>
          </ac:spMkLst>
        </pc:spChg>
        <pc:spChg chg="mod">
          <ac:chgData name="Yuriy Sverchkov" userId="e0d7e6fa-236d-4707-99e0-e3e4eeb91bae" providerId="ADAL" clId="{5EF6F739-EFE4-4C2D-AC67-77BCE5353324}" dt="2023-07-06T23:05:29.587" v="4652" actId="27636"/>
          <ac:spMkLst>
            <pc:docMk/>
            <pc:sldMk cId="483170663" sldId="276"/>
            <ac:spMk id="4" creationId="{04855A59-DA11-3840-5922-7F9CB646836C}"/>
          </ac:spMkLst>
        </pc:spChg>
      </pc:sldChg>
      <pc:sldChg chg="addSp delSp modSp new mod">
        <pc:chgData name="Yuriy Sverchkov" userId="e0d7e6fa-236d-4707-99e0-e3e4eeb91bae" providerId="ADAL" clId="{5EF6F739-EFE4-4C2D-AC67-77BCE5353324}" dt="2023-07-08T02:12:21.595" v="4947" actId="2711"/>
        <pc:sldMkLst>
          <pc:docMk/>
          <pc:sldMk cId="4280083882" sldId="277"/>
        </pc:sldMkLst>
        <pc:spChg chg="mod">
          <ac:chgData name="Yuriy Sverchkov" userId="e0d7e6fa-236d-4707-99e0-e3e4eeb91bae" providerId="ADAL" clId="{5EF6F739-EFE4-4C2D-AC67-77BCE5353324}" dt="2023-07-06T05:25:11.439" v="3313" actId="20577"/>
          <ac:spMkLst>
            <pc:docMk/>
            <pc:sldMk cId="4280083882" sldId="277"/>
            <ac:spMk id="2" creationId="{B72FB9D1-163F-BC01-2019-86090D7A8095}"/>
          </ac:spMkLst>
        </pc:spChg>
        <pc:spChg chg="del">
          <ac:chgData name="Yuriy Sverchkov" userId="e0d7e6fa-236d-4707-99e0-e3e4eeb91bae" providerId="ADAL" clId="{5EF6F739-EFE4-4C2D-AC67-77BCE5353324}" dt="2023-07-06T05:12:00.527" v="2610" actId="1032"/>
          <ac:spMkLst>
            <pc:docMk/>
            <pc:sldMk cId="4280083882" sldId="277"/>
            <ac:spMk id="3" creationId="{BAF041D8-DB90-5742-601B-AA96D95587B1}"/>
          </ac:spMkLst>
        </pc:spChg>
        <pc:graphicFrameChg chg="add mod modGraphic">
          <ac:chgData name="Yuriy Sverchkov" userId="e0d7e6fa-236d-4707-99e0-e3e4eeb91bae" providerId="ADAL" clId="{5EF6F739-EFE4-4C2D-AC67-77BCE5353324}" dt="2023-07-08T02:12:21.595" v="4947" actId="2711"/>
          <ac:graphicFrameMkLst>
            <pc:docMk/>
            <pc:sldMk cId="4280083882" sldId="277"/>
            <ac:graphicFrameMk id="4" creationId="{20A4A6DB-F562-B59A-47B6-3D0F38B6CCCD}"/>
          </ac:graphicFrameMkLst>
        </pc:graphicFrameChg>
      </pc:sldChg>
      <pc:sldChg chg="addSp delSp modSp new mod modAnim">
        <pc:chgData name="Yuriy Sverchkov" userId="e0d7e6fa-236d-4707-99e0-e3e4eeb91bae" providerId="ADAL" clId="{5EF6F739-EFE4-4C2D-AC67-77BCE5353324}" dt="2023-07-08T02:22:14.798" v="4974" actId="1076"/>
        <pc:sldMkLst>
          <pc:docMk/>
          <pc:sldMk cId="3658074740" sldId="278"/>
        </pc:sldMkLst>
        <pc:spChg chg="add mod">
          <ac:chgData name="Yuriy Sverchkov" userId="e0d7e6fa-236d-4707-99e0-e3e4eeb91bae" providerId="ADAL" clId="{5EF6F739-EFE4-4C2D-AC67-77BCE5353324}" dt="2023-07-06T19:54:13.618" v="3864" actId="1076"/>
          <ac:spMkLst>
            <pc:docMk/>
            <pc:sldMk cId="3658074740" sldId="278"/>
            <ac:spMk id="2" creationId="{FB5858C8-D4A4-8FE6-186B-8D4B61E9C2B3}"/>
          </ac:spMkLst>
        </pc:spChg>
        <pc:spChg chg="add mod">
          <ac:chgData name="Yuriy Sverchkov" userId="e0d7e6fa-236d-4707-99e0-e3e4eeb91bae" providerId="ADAL" clId="{5EF6F739-EFE4-4C2D-AC67-77BCE5353324}" dt="2023-07-06T19:54:21.706" v="3866" actId="1076"/>
          <ac:spMkLst>
            <pc:docMk/>
            <pc:sldMk cId="3658074740" sldId="278"/>
            <ac:spMk id="4" creationId="{0B9CD2F1-A7FC-90BF-2FF6-6DC1C954EA75}"/>
          </ac:spMkLst>
        </pc:spChg>
        <pc:spChg chg="add mod">
          <ac:chgData name="Yuriy Sverchkov" userId="e0d7e6fa-236d-4707-99e0-e3e4eeb91bae" providerId="ADAL" clId="{5EF6F739-EFE4-4C2D-AC67-77BCE5353324}" dt="2023-07-06T19:54:04.916" v="3862" actId="1076"/>
          <ac:spMkLst>
            <pc:docMk/>
            <pc:sldMk cId="3658074740" sldId="278"/>
            <ac:spMk id="7" creationId="{8EDDE83B-43E9-EC96-1AE9-4D30BC54C37D}"/>
          </ac:spMkLst>
        </pc:spChg>
        <pc:spChg chg="add mod">
          <ac:chgData name="Yuriy Sverchkov" userId="e0d7e6fa-236d-4707-99e0-e3e4eeb91bae" providerId="ADAL" clId="{5EF6F739-EFE4-4C2D-AC67-77BCE5353324}" dt="2023-07-08T02:21:19.342" v="4965" actId="14100"/>
          <ac:spMkLst>
            <pc:docMk/>
            <pc:sldMk cId="3658074740" sldId="278"/>
            <ac:spMk id="8" creationId="{812DA937-5D5B-7547-5540-8265654A61FC}"/>
          </ac:spMkLst>
        </pc:spChg>
        <pc:spChg chg="add mod">
          <ac:chgData name="Yuriy Sverchkov" userId="e0d7e6fa-236d-4707-99e0-e3e4eeb91bae" providerId="ADAL" clId="{5EF6F739-EFE4-4C2D-AC67-77BCE5353324}" dt="2023-07-08T02:21:06.304" v="4964" actId="20577"/>
          <ac:spMkLst>
            <pc:docMk/>
            <pc:sldMk cId="3658074740" sldId="278"/>
            <ac:spMk id="9" creationId="{038C53C8-D2F9-311C-0482-31D3BFDC5C7F}"/>
          </ac:spMkLst>
        </pc:spChg>
        <pc:spChg chg="add mod">
          <ac:chgData name="Yuriy Sverchkov" userId="e0d7e6fa-236d-4707-99e0-e3e4eeb91bae" providerId="ADAL" clId="{5EF6F739-EFE4-4C2D-AC67-77BCE5353324}" dt="2023-07-08T02:22:14.798" v="4974" actId="1076"/>
          <ac:spMkLst>
            <pc:docMk/>
            <pc:sldMk cId="3658074740" sldId="278"/>
            <ac:spMk id="10" creationId="{02A8F802-3D41-F19F-09D7-E55F3069692D}"/>
          </ac:spMkLst>
        </pc:spChg>
        <pc:spChg chg="add mod">
          <ac:chgData name="Yuriy Sverchkov" userId="e0d7e6fa-236d-4707-99e0-e3e4eeb91bae" providerId="ADAL" clId="{5EF6F739-EFE4-4C2D-AC67-77BCE5353324}" dt="2023-07-08T02:21:24.154" v="4967" actId="20577"/>
          <ac:spMkLst>
            <pc:docMk/>
            <pc:sldMk cId="3658074740" sldId="278"/>
            <ac:spMk id="11" creationId="{956164BB-8717-534A-3462-29882EB55B77}"/>
          </ac:spMkLst>
        </pc:spChg>
        <pc:spChg chg="add mod">
          <ac:chgData name="Yuriy Sverchkov" userId="e0d7e6fa-236d-4707-99e0-e3e4eeb91bae" providerId="ADAL" clId="{5EF6F739-EFE4-4C2D-AC67-77BCE5353324}" dt="2023-07-06T19:58:37.025" v="3893" actId="692"/>
          <ac:spMkLst>
            <pc:docMk/>
            <pc:sldMk cId="3658074740" sldId="278"/>
            <ac:spMk id="12" creationId="{22BC768D-FACF-5DE7-458B-8DA0FE7BBAAB}"/>
          </ac:spMkLst>
        </pc:spChg>
        <pc:spChg chg="add mod ord">
          <ac:chgData name="Yuriy Sverchkov" userId="e0d7e6fa-236d-4707-99e0-e3e4eeb91bae" providerId="ADAL" clId="{5EF6F739-EFE4-4C2D-AC67-77BCE5353324}" dt="2023-07-08T02:21:32.437" v="4968" actId="14100"/>
          <ac:spMkLst>
            <pc:docMk/>
            <pc:sldMk cId="3658074740" sldId="278"/>
            <ac:spMk id="15" creationId="{DF720E83-552A-10B4-B392-E6E0D1AE5C69}"/>
          </ac:spMkLst>
        </pc:spChg>
        <pc:spChg chg="add del">
          <ac:chgData name="Yuriy Sverchkov" userId="e0d7e6fa-236d-4707-99e0-e3e4eeb91bae" providerId="ADAL" clId="{5EF6F739-EFE4-4C2D-AC67-77BCE5353324}" dt="2023-07-06T20:05:13.785" v="3924" actId="34122"/>
          <ac:spMkLst>
            <pc:docMk/>
            <pc:sldMk cId="3658074740" sldId="278"/>
            <ac:spMk id="23" creationId="{A7809E1F-C7CE-418B-A41A-7F0E101D9FC7}"/>
          </ac:spMkLst>
        </pc:spChg>
        <pc:spChg chg="add del">
          <ac:chgData name="Yuriy Sverchkov" userId="e0d7e6fa-236d-4707-99e0-e3e4eeb91bae" providerId="ADAL" clId="{5EF6F739-EFE4-4C2D-AC67-77BCE5353324}" dt="2023-07-06T20:07:01.856" v="3937" actId="478"/>
          <ac:spMkLst>
            <pc:docMk/>
            <pc:sldMk cId="3658074740" sldId="278"/>
            <ac:spMk id="39" creationId="{12B152E0-2BE1-FBFE-4479-39DBEAB39B9F}"/>
          </ac:spMkLst>
        </pc:spChg>
        <pc:spChg chg="add mod">
          <ac:chgData name="Yuriy Sverchkov" userId="e0d7e6fa-236d-4707-99e0-e3e4eeb91bae" providerId="ADAL" clId="{5EF6F739-EFE4-4C2D-AC67-77BCE5353324}" dt="2023-07-06T20:10:04.028" v="3964" actId="692"/>
          <ac:spMkLst>
            <pc:docMk/>
            <pc:sldMk cId="3658074740" sldId="278"/>
            <ac:spMk id="40" creationId="{619F7281-D600-15DA-6039-5ABB8C458256}"/>
          </ac:spMkLst>
        </pc:spChg>
        <pc:grpChg chg="add del mod">
          <ac:chgData name="Yuriy Sverchkov" userId="e0d7e6fa-236d-4707-99e0-e3e4eeb91bae" providerId="ADAL" clId="{5EF6F739-EFE4-4C2D-AC67-77BCE5353324}" dt="2023-07-06T20:05:15.279" v="3928"/>
          <ac:grpSpMkLst>
            <pc:docMk/>
            <pc:sldMk cId="3658074740" sldId="278"/>
            <ac:grpSpMk id="31" creationId="{633358AD-0AC1-346F-A4FC-2F5591F4BBCC}"/>
          </ac:grpSpMkLst>
        </pc:grpChg>
        <pc:grpChg chg="mod">
          <ac:chgData name="Yuriy Sverchkov" userId="e0d7e6fa-236d-4707-99e0-e3e4eeb91bae" providerId="ADAL" clId="{5EF6F739-EFE4-4C2D-AC67-77BCE5353324}" dt="2023-07-06T20:05:14.215" v="3926"/>
          <ac:grpSpMkLst>
            <pc:docMk/>
            <pc:sldMk cId="3658074740" sldId="278"/>
            <ac:grpSpMk id="33" creationId="{BDB959F2-1F73-A9E5-3D3B-E63010890514}"/>
          </ac:grpSpMkLst>
        </pc:grpChg>
        <pc:picChg chg="add del mod">
          <ac:chgData name="Yuriy Sverchkov" userId="e0d7e6fa-236d-4707-99e0-e3e4eeb91bae" providerId="ADAL" clId="{5EF6F739-EFE4-4C2D-AC67-77BCE5353324}" dt="2023-07-06T19:43:21.447" v="3660" actId="478"/>
          <ac:picMkLst>
            <pc:docMk/>
            <pc:sldMk cId="3658074740" sldId="278"/>
            <ac:picMk id="5" creationId="{FC4BF8AC-A0BD-B532-0219-24CD83BE8D4F}"/>
          </ac:picMkLst>
        </pc:picChg>
        <pc:picChg chg="add mod modCrop">
          <ac:chgData name="Yuriy Sverchkov" userId="e0d7e6fa-236d-4707-99e0-e3e4eeb91bae" providerId="ADAL" clId="{5EF6F739-EFE4-4C2D-AC67-77BCE5353324}" dt="2023-07-06T19:49:34.539" v="3740" actId="732"/>
          <ac:picMkLst>
            <pc:docMk/>
            <pc:sldMk cId="3658074740" sldId="278"/>
            <ac:picMk id="6" creationId="{E2736E46-2E13-250E-C05E-D91B6F3FB3ED}"/>
          </ac:picMkLst>
        </pc:picChg>
        <pc:inkChg chg="add del">
          <ac:chgData name="Yuriy Sverchkov" userId="e0d7e6fa-236d-4707-99e0-e3e4eeb91bae" providerId="ADAL" clId="{5EF6F739-EFE4-4C2D-AC67-77BCE5353324}" dt="2023-07-06T20:04:06.592" v="3913" actId="9405"/>
          <ac:inkMkLst>
            <pc:docMk/>
            <pc:sldMk cId="3658074740" sldId="278"/>
            <ac:inkMk id="26" creationId="{FD69CFEA-CA38-2BA7-64A4-25D747E71E70}"/>
          </ac:inkMkLst>
        </pc:inkChg>
        <pc:inkChg chg="add del">
          <ac:chgData name="Yuriy Sverchkov" userId="e0d7e6fa-236d-4707-99e0-e3e4eeb91bae" providerId="ADAL" clId="{5EF6F739-EFE4-4C2D-AC67-77BCE5353324}" dt="2023-07-06T20:04:13.797" v="3915" actId="9405"/>
          <ac:inkMkLst>
            <pc:docMk/>
            <pc:sldMk cId="3658074740" sldId="278"/>
            <ac:inkMk id="27" creationId="{49CB25C3-915A-1D03-4642-85E08413B233}"/>
          </ac:inkMkLst>
        </pc:inkChg>
        <pc:inkChg chg="add del">
          <ac:chgData name="Yuriy Sverchkov" userId="e0d7e6fa-236d-4707-99e0-e3e4eeb91bae" providerId="ADAL" clId="{5EF6F739-EFE4-4C2D-AC67-77BCE5353324}" dt="2023-07-06T20:04:43.639" v="3917" actId="478"/>
          <ac:inkMkLst>
            <pc:docMk/>
            <pc:sldMk cId="3658074740" sldId="278"/>
            <ac:inkMk id="28" creationId="{BB94347C-9C7D-C70D-14B9-92898A95764D}"/>
          </ac:inkMkLst>
        </pc:inkChg>
        <pc:inkChg chg="add del mod">
          <ac:chgData name="Yuriy Sverchkov" userId="e0d7e6fa-236d-4707-99e0-e3e4eeb91bae" providerId="ADAL" clId="{5EF6F739-EFE4-4C2D-AC67-77BCE5353324}" dt="2023-07-06T20:05:15.702" v="3929" actId="9405"/>
          <ac:inkMkLst>
            <pc:docMk/>
            <pc:sldMk cId="3658074740" sldId="278"/>
            <ac:inkMk id="29" creationId="{DDFA573A-2EC3-38B2-F2E6-A804B2CF6EA8}"/>
          </ac:inkMkLst>
        </pc:inkChg>
        <pc:inkChg chg="add del mod">
          <ac:chgData name="Yuriy Sverchkov" userId="e0d7e6fa-236d-4707-99e0-e3e4eeb91bae" providerId="ADAL" clId="{5EF6F739-EFE4-4C2D-AC67-77BCE5353324}" dt="2023-07-06T20:05:15.279" v="3928"/>
          <ac:inkMkLst>
            <pc:docMk/>
            <pc:sldMk cId="3658074740" sldId="278"/>
            <ac:inkMk id="30" creationId="{23E81EAA-E048-19DE-EA1C-1E184210F9C2}"/>
          </ac:inkMkLst>
        </pc:inkChg>
        <pc:inkChg chg="add del mod">
          <ac:chgData name="Yuriy Sverchkov" userId="e0d7e6fa-236d-4707-99e0-e3e4eeb91bae" providerId="ADAL" clId="{5EF6F739-EFE4-4C2D-AC67-77BCE5353324}" dt="2023-07-06T20:05:14.215" v="3926"/>
          <ac:inkMkLst>
            <pc:docMk/>
            <pc:sldMk cId="3658074740" sldId="278"/>
            <ac:inkMk id="32" creationId="{B0D72866-CE5E-2154-1960-6BB7EA3CE054}"/>
          </ac:inkMkLst>
        </pc:inkChg>
        <pc:cxnChg chg="add mod">
          <ac:chgData name="Yuriy Sverchkov" userId="e0d7e6fa-236d-4707-99e0-e3e4eeb91bae" providerId="ADAL" clId="{5EF6F739-EFE4-4C2D-AC67-77BCE5353324}" dt="2023-07-06T19:58:27.847" v="3892" actId="692"/>
          <ac:cxnSpMkLst>
            <pc:docMk/>
            <pc:sldMk cId="3658074740" sldId="278"/>
            <ac:cxnSpMk id="14" creationId="{9FEEA667-2E0C-1BD7-97A5-967A0233CEC6}"/>
          </ac:cxnSpMkLst>
        </pc:cxnChg>
        <pc:cxnChg chg="add del mod">
          <ac:chgData name="Yuriy Sverchkov" userId="e0d7e6fa-236d-4707-99e0-e3e4eeb91bae" providerId="ADAL" clId="{5EF6F739-EFE4-4C2D-AC67-77BCE5353324}" dt="2023-07-06T20:02:09.199" v="3908" actId="478"/>
          <ac:cxnSpMkLst>
            <pc:docMk/>
            <pc:sldMk cId="3658074740" sldId="278"/>
            <ac:cxnSpMk id="17" creationId="{8EC7ED38-AE2A-627B-9490-F12563630A57}"/>
          </ac:cxnSpMkLst>
        </pc:cxnChg>
        <pc:cxnChg chg="add del mod">
          <ac:chgData name="Yuriy Sverchkov" userId="e0d7e6fa-236d-4707-99e0-e3e4eeb91bae" providerId="ADAL" clId="{5EF6F739-EFE4-4C2D-AC67-77BCE5353324}" dt="2023-07-06T20:03:40.384" v="3911" actId="478"/>
          <ac:cxnSpMkLst>
            <pc:docMk/>
            <pc:sldMk cId="3658074740" sldId="278"/>
            <ac:cxnSpMk id="24" creationId="{23C107D5-CCD2-68A0-6E00-EDD8434C4F47}"/>
          </ac:cxnSpMkLst>
        </pc:cxnChg>
        <pc:cxnChg chg="add del mod">
          <ac:chgData name="Yuriy Sverchkov" userId="e0d7e6fa-236d-4707-99e0-e3e4eeb91bae" providerId="ADAL" clId="{5EF6F739-EFE4-4C2D-AC67-77BCE5353324}" dt="2023-07-06T20:06:36.132" v="3935" actId="478"/>
          <ac:cxnSpMkLst>
            <pc:docMk/>
            <pc:sldMk cId="3658074740" sldId="278"/>
            <ac:cxnSpMk id="35" creationId="{9A66A0C9-AA4E-0518-363C-CD4EAB87CD58}"/>
          </ac:cxnSpMkLst>
        </pc:cxnChg>
      </pc:sldChg>
      <pc:sldChg chg="addSp delSp modSp mod modClrScheme chgLayout">
        <pc:chgData name="Yuriy Sverchkov" userId="e0d7e6fa-236d-4707-99e0-e3e4eeb91bae" providerId="ADAL" clId="{5EF6F739-EFE4-4C2D-AC67-77BCE5353324}" dt="2023-07-08T02:11:37.255" v="4946" actId="1076"/>
        <pc:sldMkLst>
          <pc:docMk/>
          <pc:sldMk cId="2063258980" sldId="280"/>
        </pc:sldMkLst>
        <pc:spChg chg="mod ord">
          <ac:chgData name="Yuriy Sverchkov" userId="e0d7e6fa-236d-4707-99e0-e3e4eeb91bae" providerId="ADAL" clId="{5EF6F739-EFE4-4C2D-AC67-77BCE5353324}" dt="2023-07-06T23:40:23.590" v="4662" actId="700"/>
          <ac:spMkLst>
            <pc:docMk/>
            <pc:sldMk cId="2063258980" sldId="280"/>
            <ac:spMk id="2" creationId="{EB37743B-3C75-164A-F8EB-366C2E376426}"/>
          </ac:spMkLst>
        </pc:spChg>
        <pc:spChg chg="del mod ord">
          <ac:chgData name="Yuriy Sverchkov" userId="e0d7e6fa-236d-4707-99e0-e3e4eeb91bae" providerId="ADAL" clId="{5EF6F739-EFE4-4C2D-AC67-77BCE5353324}" dt="2023-07-06T23:38:55.496" v="4655" actId="700"/>
          <ac:spMkLst>
            <pc:docMk/>
            <pc:sldMk cId="2063258980" sldId="280"/>
            <ac:spMk id="3" creationId="{3106B7FD-98F0-0428-50CA-3794F97DE722}"/>
          </ac:spMkLst>
        </pc:spChg>
        <pc:spChg chg="add del mod ord">
          <ac:chgData name="Yuriy Sverchkov" userId="e0d7e6fa-236d-4707-99e0-e3e4eeb91bae" providerId="ADAL" clId="{5EF6F739-EFE4-4C2D-AC67-77BCE5353324}" dt="2023-07-06T23:40:23.590" v="4662" actId="700"/>
          <ac:spMkLst>
            <pc:docMk/>
            <pc:sldMk cId="2063258980" sldId="280"/>
            <ac:spMk id="4" creationId="{E95DBED9-C534-D193-C257-7A00C6943E5F}"/>
          </ac:spMkLst>
        </pc:spChg>
        <pc:spChg chg="add del mod ord">
          <ac:chgData name="Yuriy Sverchkov" userId="e0d7e6fa-236d-4707-99e0-e3e4eeb91bae" providerId="ADAL" clId="{5EF6F739-EFE4-4C2D-AC67-77BCE5353324}" dt="2023-07-06T23:40:19.491" v="4661" actId="478"/>
          <ac:spMkLst>
            <pc:docMk/>
            <pc:sldMk cId="2063258980" sldId="280"/>
            <ac:spMk id="5" creationId="{C88708CF-264C-5FCA-059C-DBE18855B999}"/>
          </ac:spMkLst>
        </pc:spChg>
        <pc:spChg chg="add del mod">
          <ac:chgData name="Yuriy Sverchkov" userId="e0d7e6fa-236d-4707-99e0-e3e4eeb91bae" providerId="ADAL" clId="{5EF6F739-EFE4-4C2D-AC67-77BCE5353324}" dt="2023-07-06T23:40:23.590" v="4662" actId="700"/>
          <ac:spMkLst>
            <pc:docMk/>
            <pc:sldMk cId="2063258980" sldId="280"/>
            <ac:spMk id="7" creationId="{57B90C58-3484-4DDF-3953-22239476CBD2}"/>
          </ac:spMkLst>
        </pc:spChg>
        <pc:spChg chg="add del mod ord">
          <ac:chgData name="Yuriy Sverchkov" userId="e0d7e6fa-236d-4707-99e0-e3e4eeb91bae" providerId="ADAL" clId="{5EF6F739-EFE4-4C2D-AC67-77BCE5353324}" dt="2023-07-06T23:40:45.572" v="4663" actId="3680"/>
          <ac:spMkLst>
            <pc:docMk/>
            <pc:sldMk cId="2063258980" sldId="280"/>
            <ac:spMk id="8" creationId="{861A44BA-6240-03A9-F35A-9FED61F5FCF7}"/>
          </ac:spMkLst>
        </pc:spChg>
        <pc:spChg chg="add del mod">
          <ac:chgData name="Yuriy Sverchkov" userId="e0d7e6fa-236d-4707-99e0-e3e4eeb91bae" providerId="ADAL" clId="{5EF6F739-EFE4-4C2D-AC67-77BCE5353324}" dt="2023-07-06T23:43:20.690" v="4707" actId="478"/>
          <ac:spMkLst>
            <pc:docMk/>
            <pc:sldMk cId="2063258980" sldId="280"/>
            <ac:spMk id="10" creationId="{87D55020-0648-455F-67F3-4F465AE217D0}"/>
          </ac:spMkLst>
        </pc:spChg>
        <pc:spChg chg="add mod">
          <ac:chgData name="Yuriy Sverchkov" userId="e0d7e6fa-236d-4707-99e0-e3e4eeb91bae" providerId="ADAL" clId="{5EF6F739-EFE4-4C2D-AC67-77BCE5353324}" dt="2023-07-08T02:11:37.255" v="4946" actId="1076"/>
          <ac:spMkLst>
            <pc:docMk/>
            <pc:sldMk cId="2063258980" sldId="280"/>
            <ac:spMk id="11" creationId="{DDBC8FD0-CAE1-3CC6-FEB4-9C1790FF04E0}"/>
          </ac:spMkLst>
        </pc:spChg>
        <pc:spChg chg="add mod">
          <ac:chgData name="Yuriy Sverchkov" userId="e0d7e6fa-236d-4707-99e0-e3e4eeb91bae" providerId="ADAL" clId="{5EF6F739-EFE4-4C2D-AC67-77BCE5353324}" dt="2023-07-08T02:11:37.255" v="4946" actId="1076"/>
          <ac:spMkLst>
            <pc:docMk/>
            <pc:sldMk cId="2063258980" sldId="280"/>
            <ac:spMk id="12" creationId="{CF139D81-0081-E567-B52E-85E6C10C467C}"/>
          </ac:spMkLst>
        </pc:spChg>
        <pc:spChg chg="add mod">
          <ac:chgData name="Yuriy Sverchkov" userId="e0d7e6fa-236d-4707-99e0-e3e4eeb91bae" providerId="ADAL" clId="{5EF6F739-EFE4-4C2D-AC67-77BCE5353324}" dt="2023-07-08T02:11:37.255" v="4946" actId="1076"/>
          <ac:spMkLst>
            <pc:docMk/>
            <pc:sldMk cId="2063258980" sldId="280"/>
            <ac:spMk id="13" creationId="{D720EFC6-28C7-427F-C269-351897651F40}"/>
          </ac:spMkLst>
        </pc:spChg>
        <pc:graphicFrameChg chg="add mod ord modGraphic">
          <ac:chgData name="Yuriy Sverchkov" userId="e0d7e6fa-236d-4707-99e0-e3e4eeb91bae" providerId="ADAL" clId="{5EF6F739-EFE4-4C2D-AC67-77BCE5353324}" dt="2023-07-08T02:11:37.255" v="4946" actId="1076"/>
          <ac:graphicFrameMkLst>
            <pc:docMk/>
            <pc:sldMk cId="2063258980" sldId="280"/>
            <ac:graphicFrameMk id="9" creationId="{739CCDBD-5D9E-1075-D541-B38F0256DE26}"/>
          </ac:graphicFrameMkLst>
        </pc:graphicFrameChg>
      </pc:sldChg>
      <pc:sldChg chg="new del">
        <pc:chgData name="Yuriy Sverchkov" userId="e0d7e6fa-236d-4707-99e0-e3e4eeb91bae" providerId="ADAL" clId="{5EF6F739-EFE4-4C2D-AC67-77BCE5353324}" dt="2023-07-06T23:38:52.005" v="4654" actId="47"/>
        <pc:sldMkLst>
          <pc:docMk/>
          <pc:sldMk cId="3969281974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0E0C4-7737-480B-BD4B-C215DFD5FA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B7266-F25C-4D50-8AA5-B048E8E5C561}">
      <dgm:prSet phldrT="[Text]"/>
      <dgm:spPr/>
      <dgm:t>
        <a:bodyPr/>
        <a:lstStyle/>
        <a:p>
          <a:r>
            <a:rPr lang="en-US" dirty="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Key-value pairs</a:t>
          </a:r>
        </a:p>
      </dgm:t>
    </dgm:pt>
    <dgm:pt modelId="{63007FC4-E364-4D86-A18D-28848DFB1B35}" type="parTrans" cxnId="{28989549-9E79-4694-86E6-4EAE96D51DA1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BD2798AB-DB66-4E9D-984D-B73CF4B2BA1E}" type="sibTrans" cxnId="{28989549-9E79-4694-86E6-4EAE96D51DA1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AB0EFF75-C62C-42D9-AC59-79A91A3D5F8D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Text matching</a:t>
          </a:r>
        </a:p>
      </dgm:t>
    </dgm:pt>
    <dgm:pt modelId="{3A230E23-70B4-498A-A28B-ACAC0D2B3909}" type="parTrans" cxnId="{6B3057C7-54CB-4814-AB5F-8850E97353B6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7C697A84-B8DC-4F87-A79B-E4656738BAC7}" type="sibTrans" cxnId="{6B3057C7-54CB-4814-AB5F-8850E97353B6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168CDCE9-FFA7-4FB0-9212-DF1AC3CA07AF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Based on MetaSRA</a:t>
          </a:r>
        </a:p>
      </dgm:t>
    </dgm:pt>
    <dgm:pt modelId="{680B3201-A34F-4B69-BF51-360588B9A0A6}" type="parTrans" cxnId="{2B836EA8-520E-4785-804A-7F35BD2FE9A0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8D3B84C1-F3B6-4EBB-9EF8-B7439070F9CD}" type="sibTrans" cxnId="{2B836EA8-520E-4785-804A-7F35BD2FE9A0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19F1BC82-5B42-4C03-AFE8-EE087F18FD4E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Uses ontologies and lexicons</a:t>
          </a:r>
        </a:p>
      </dgm:t>
    </dgm:pt>
    <dgm:pt modelId="{6DE595AD-128D-410D-AE60-E815E438BD6C}" type="parTrans" cxnId="{E6EF76BF-BA9D-447E-A03E-1F9980F25AA2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87F957B2-5290-4A1E-ABB8-41F6CA30EE79}" type="sibTrans" cxnId="{E6EF76BF-BA9D-447E-A03E-1F9980F25AA2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7EEA4EEE-C50B-48E8-917B-453DF02A92B4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Feature representation</a:t>
          </a:r>
        </a:p>
      </dgm:t>
    </dgm:pt>
    <dgm:pt modelId="{43F98EC9-26FB-4941-9505-1EDDD3BE327E}" type="parTrans" cxnId="{E9F10E6F-1010-4B7F-8BFA-252E47055E45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92C20824-B787-4266-8D92-09E19F35C5A1}" type="sibTrans" cxnId="{E9F10E6F-1010-4B7F-8BFA-252E47055E45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B36531F7-3F57-4671-86FE-F72E828A5C93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Text features (bag-of-words)</a:t>
          </a:r>
        </a:p>
      </dgm:t>
    </dgm:pt>
    <dgm:pt modelId="{4ED6FC0E-1DB7-4453-A0D4-949D4C65BE82}" type="parTrans" cxnId="{44BB420F-4FE2-4D38-BD3D-B5FE8C2309CE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9A50BFDE-7C9F-4B93-B773-F0B98C3ABD8D}" type="sibTrans" cxnId="{44BB420F-4FE2-4D38-BD3D-B5FE8C2309CE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29443D37-F2D7-4A73-9873-A0C0B73CA097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Derivation step features</a:t>
          </a:r>
        </a:p>
      </dgm:t>
    </dgm:pt>
    <dgm:pt modelId="{C0EA6795-4DA3-4EC4-A8FD-2364574FF9BC}" type="parTrans" cxnId="{2F823E75-C4A1-43D0-BEEC-62AAB25E2F34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6F6A499F-F3ED-4542-9E23-65D697382ED7}" type="sibTrans" cxnId="{2F823E75-C4A1-43D0-BEEC-62AAB25E2F34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43DE09C5-D70C-46C0-B026-62DC547BAC9B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Produces a candidate term match and its derivation</a:t>
          </a:r>
        </a:p>
      </dgm:t>
    </dgm:pt>
    <dgm:pt modelId="{DF9FC52B-7A14-4EA6-9BC8-7914D793B772}" type="parTrans" cxnId="{D9184F93-3B34-4CB4-ABAE-E43BCA6E3162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36EAD267-933B-47C3-AA37-F685731A80EE}" type="sibTrans" cxnId="{D9184F93-3B34-4CB4-ABAE-E43BCA6E3162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D79BE79F-B584-4917-A530-8371AACA2946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Ontology relation features</a:t>
          </a:r>
        </a:p>
      </dgm:t>
    </dgm:pt>
    <dgm:pt modelId="{D19B282A-078D-4151-9F2C-E4F61E7B0A4A}" type="parTrans" cxnId="{24588380-D5B4-44C0-9A21-13E1ADF0DEF3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975B5B6E-997A-4AA9-A402-4A0842203AFC}" type="sibTrans" cxnId="{24588380-D5B4-44C0-9A21-13E1ADF0DEF3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002C10B7-DBB6-46B2-A41B-3E8EC6703ADB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Match goodness (edit distance and synonym level)</a:t>
          </a:r>
        </a:p>
      </dgm:t>
    </dgm:pt>
    <dgm:pt modelId="{C226C13E-8992-4F5E-AD3A-48BFB63568F0}" type="parTrans" cxnId="{1DA7F1FC-6612-4A44-A0D0-72C9C9346D77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C8384BA9-A4AA-46EB-9792-C00DA0AA433F}" type="sibTrans" cxnId="{1DA7F1FC-6612-4A44-A0D0-72C9C9346D77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9B0442B8-C7E8-4814-80F1-1A13BC1807BD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Relationship classifier</a:t>
          </a:r>
        </a:p>
      </dgm:t>
    </dgm:pt>
    <dgm:pt modelId="{11D3D8E6-3201-4DD7-A693-16F017DCB81F}" type="parTrans" cxnId="{312A2102-182E-479F-AE53-C4CF148C5E7F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CEBDB12B-03AC-42FC-B288-58BDA7741148}" type="sibTrans" cxnId="{312A2102-182E-479F-AE53-C4CF148C5E7F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3F824970-C1F3-4C64-9013-62AE1ACA234E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Assigns probabilities representing whether a term relates to a sample and how</a:t>
          </a:r>
        </a:p>
      </dgm:t>
    </dgm:pt>
    <dgm:pt modelId="{F3B61084-3957-4AB2-8DFC-1EA83982FFE4}" type="parTrans" cxnId="{8E1D5547-1010-433B-9A78-B4C8546D5E70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279E60B3-A8D8-40EB-BE6F-71960FD2938C}" type="sibTrans" cxnId="{8E1D5547-1010-433B-9A78-B4C8546D5E70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A6BBBE8B-A9CE-469E-A48B-9AB7B5E673C3}">
      <dgm:prSet phldrT="[Text]"/>
      <dgm:spPr/>
      <dgm:t>
        <a:bodyPr/>
        <a:lstStyle/>
        <a:p>
          <a:r>
            <a:rPr lang="en-US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Rule-based but domain-agnostic</a:t>
          </a:r>
        </a:p>
      </dgm:t>
    </dgm:pt>
    <dgm:pt modelId="{1DD3CE7D-BF3B-4012-BC47-333ED319BEE9}" type="parTrans" cxnId="{0EC9EE6F-1C26-41A0-8F50-2AB321D88354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4A607EE1-8518-4A67-AF01-D8B1AC9F57A9}" type="sibTrans" cxnId="{0EC9EE6F-1C26-41A0-8F50-2AB321D88354}">
      <dgm:prSet/>
      <dgm:spPr/>
      <dgm:t>
        <a:bodyPr/>
        <a:lstStyle/>
        <a:p>
          <a:endParaRPr lang="en-US">
            <a:latin typeface="Red Hat Text" panose="02010303040201060303" pitchFamily="2" charset="0"/>
            <a:ea typeface="Red Hat Text" panose="02010303040201060303" pitchFamily="2" charset="0"/>
            <a:cs typeface="Red Hat Text" panose="02010303040201060303" pitchFamily="2" charset="0"/>
          </a:endParaRPr>
        </a:p>
      </dgm:t>
    </dgm:pt>
    <dgm:pt modelId="{BAD0B7EF-8D23-4100-A3B0-79F21E12B92D}" type="pres">
      <dgm:prSet presAssocID="{39D0E0C4-7737-480B-BD4B-C215DFD5FA9F}" presName="Name0" presStyleCnt="0">
        <dgm:presLayoutVars>
          <dgm:dir/>
          <dgm:animLvl val="lvl"/>
          <dgm:resizeHandles val="exact"/>
        </dgm:presLayoutVars>
      </dgm:prSet>
      <dgm:spPr/>
    </dgm:pt>
    <dgm:pt modelId="{A1A14B1C-EB51-4E24-A5A1-EE8E031A4E4A}" type="pres">
      <dgm:prSet presAssocID="{191B7266-F25C-4D50-8AA5-B048E8E5C561}" presName="composite" presStyleCnt="0"/>
      <dgm:spPr/>
    </dgm:pt>
    <dgm:pt modelId="{FA010081-9647-42FA-B9D9-FBFADA87F56F}" type="pres">
      <dgm:prSet presAssocID="{191B7266-F25C-4D50-8AA5-B048E8E5C56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27374C4-7141-4AF9-A8B8-65A008E1DFB8}" type="pres">
      <dgm:prSet presAssocID="{191B7266-F25C-4D50-8AA5-B048E8E5C561}" presName="desTx" presStyleLbl="revTx" presStyleIdx="0" presStyleCnt="3">
        <dgm:presLayoutVars>
          <dgm:bulletEnabled val="1"/>
        </dgm:presLayoutVars>
      </dgm:prSet>
      <dgm:spPr/>
    </dgm:pt>
    <dgm:pt modelId="{B729AC9D-71BC-4097-A3A4-17126A5128A3}" type="pres">
      <dgm:prSet presAssocID="{BD2798AB-DB66-4E9D-984D-B73CF4B2BA1E}" presName="space" presStyleCnt="0"/>
      <dgm:spPr/>
    </dgm:pt>
    <dgm:pt modelId="{AAD97E4A-8F04-44F8-AF75-955BB9FDA6F4}" type="pres">
      <dgm:prSet presAssocID="{AB0EFF75-C62C-42D9-AC59-79A91A3D5F8D}" presName="composite" presStyleCnt="0"/>
      <dgm:spPr/>
    </dgm:pt>
    <dgm:pt modelId="{7DD28EBC-5189-4C9B-9580-3609EDEA45AC}" type="pres">
      <dgm:prSet presAssocID="{AB0EFF75-C62C-42D9-AC59-79A91A3D5F8D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B226B46-977D-4C91-873F-9469D5F52889}" type="pres">
      <dgm:prSet presAssocID="{AB0EFF75-C62C-42D9-AC59-79A91A3D5F8D}" presName="desTx" presStyleLbl="revTx" presStyleIdx="0" presStyleCnt="3">
        <dgm:presLayoutVars>
          <dgm:bulletEnabled val="1"/>
        </dgm:presLayoutVars>
      </dgm:prSet>
      <dgm:spPr/>
    </dgm:pt>
    <dgm:pt modelId="{136CCE7E-77EA-4416-ABE7-6EAF600ADAAA}" type="pres">
      <dgm:prSet presAssocID="{7C697A84-B8DC-4F87-A79B-E4656738BAC7}" presName="space" presStyleCnt="0"/>
      <dgm:spPr/>
    </dgm:pt>
    <dgm:pt modelId="{F8583499-7B57-404B-9845-310B54517B6D}" type="pres">
      <dgm:prSet presAssocID="{7EEA4EEE-C50B-48E8-917B-453DF02A92B4}" presName="composite" presStyleCnt="0"/>
      <dgm:spPr/>
    </dgm:pt>
    <dgm:pt modelId="{02F1011E-2AEE-4C60-A13E-BBBFF32CB12C}" type="pres">
      <dgm:prSet presAssocID="{7EEA4EEE-C50B-48E8-917B-453DF02A92B4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E70A91-C1ED-4A4A-9F82-96D92A838C02}" type="pres">
      <dgm:prSet presAssocID="{7EEA4EEE-C50B-48E8-917B-453DF02A92B4}" presName="desTx" presStyleLbl="revTx" presStyleIdx="1" presStyleCnt="3">
        <dgm:presLayoutVars>
          <dgm:bulletEnabled val="1"/>
        </dgm:presLayoutVars>
      </dgm:prSet>
      <dgm:spPr/>
    </dgm:pt>
    <dgm:pt modelId="{87116587-2806-47C7-B882-AF2534C9A247}" type="pres">
      <dgm:prSet presAssocID="{92C20824-B787-4266-8D92-09E19F35C5A1}" presName="space" presStyleCnt="0"/>
      <dgm:spPr/>
    </dgm:pt>
    <dgm:pt modelId="{B7DAFD5E-50BE-40E1-A016-4E12700A3DA3}" type="pres">
      <dgm:prSet presAssocID="{9B0442B8-C7E8-4814-80F1-1A13BC1807BD}" presName="composite" presStyleCnt="0"/>
      <dgm:spPr/>
    </dgm:pt>
    <dgm:pt modelId="{13C6CCBF-C933-4DF3-816A-7E7ED667AF3F}" type="pres">
      <dgm:prSet presAssocID="{9B0442B8-C7E8-4814-80F1-1A13BC1807BD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045154-8C3D-4660-A146-D125B1060BE1}" type="pres">
      <dgm:prSet presAssocID="{9B0442B8-C7E8-4814-80F1-1A13BC1807BD}" presName="desTx" presStyleLbl="revTx" presStyleIdx="2" presStyleCnt="3">
        <dgm:presLayoutVars>
          <dgm:bulletEnabled val="1"/>
        </dgm:presLayoutVars>
      </dgm:prSet>
      <dgm:spPr/>
    </dgm:pt>
  </dgm:ptLst>
  <dgm:cxnLst>
    <dgm:cxn modelId="{0B3A7200-F9D6-4B11-B28A-D788A0C91328}" type="presOf" srcId="{168CDCE9-FFA7-4FB0-9212-DF1AC3CA07AF}" destId="{1B226B46-977D-4C91-873F-9469D5F52889}" srcOrd="0" destOrd="0" presId="urn:microsoft.com/office/officeart/2005/8/layout/chevron1"/>
    <dgm:cxn modelId="{312A2102-182E-479F-AE53-C4CF148C5E7F}" srcId="{39D0E0C4-7737-480B-BD4B-C215DFD5FA9F}" destId="{9B0442B8-C7E8-4814-80F1-1A13BC1807BD}" srcOrd="3" destOrd="0" parTransId="{11D3D8E6-3201-4DD7-A693-16F017DCB81F}" sibTransId="{CEBDB12B-03AC-42FC-B288-58BDA7741148}"/>
    <dgm:cxn modelId="{44BB420F-4FE2-4D38-BD3D-B5FE8C2309CE}" srcId="{7EEA4EEE-C50B-48E8-917B-453DF02A92B4}" destId="{B36531F7-3F57-4671-86FE-F72E828A5C93}" srcOrd="0" destOrd="0" parTransId="{4ED6FC0E-1DB7-4453-A0D4-949D4C65BE82}" sibTransId="{9A50BFDE-7C9F-4B93-B773-F0B98C3ABD8D}"/>
    <dgm:cxn modelId="{6D75793A-E66A-4243-862F-45C19225DAB6}" type="presOf" srcId="{39D0E0C4-7737-480B-BD4B-C215DFD5FA9F}" destId="{BAD0B7EF-8D23-4100-A3B0-79F21E12B92D}" srcOrd="0" destOrd="0" presId="urn:microsoft.com/office/officeart/2005/8/layout/chevron1"/>
    <dgm:cxn modelId="{1339D945-C7BE-4CF9-8BCB-652798BF5851}" type="presOf" srcId="{D79BE79F-B584-4917-A530-8371AACA2946}" destId="{ECE70A91-C1ED-4A4A-9F82-96D92A838C02}" srcOrd="0" destOrd="2" presId="urn:microsoft.com/office/officeart/2005/8/layout/chevron1"/>
    <dgm:cxn modelId="{8E1D5547-1010-433B-9A78-B4C8546D5E70}" srcId="{9B0442B8-C7E8-4814-80F1-1A13BC1807BD}" destId="{3F824970-C1F3-4C64-9013-62AE1ACA234E}" srcOrd="0" destOrd="0" parTransId="{F3B61084-3957-4AB2-8DFC-1EA83982FFE4}" sibTransId="{279E60B3-A8D8-40EB-BE6F-71960FD2938C}"/>
    <dgm:cxn modelId="{28989549-9E79-4694-86E6-4EAE96D51DA1}" srcId="{39D0E0C4-7737-480B-BD4B-C215DFD5FA9F}" destId="{191B7266-F25C-4D50-8AA5-B048E8E5C561}" srcOrd="0" destOrd="0" parTransId="{63007FC4-E364-4D86-A18D-28848DFB1B35}" sibTransId="{BD2798AB-DB66-4E9D-984D-B73CF4B2BA1E}"/>
    <dgm:cxn modelId="{37B12A4D-B077-4FE3-9C91-25976D92C70A}" type="presOf" srcId="{AB0EFF75-C62C-42D9-AC59-79A91A3D5F8D}" destId="{7DD28EBC-5189-4C9B-9580-3609EDEA45AC}" srcOrd="0" destOrd="0" presId="urn:microsoft.com/office/officeart/2005/8/layout/chevron1"/>
    <dgm:cxn modelId="{E9F10E6F-1010-4B7F-8BFA-252E47055E45}" srcId="{39D0E0C4-7737-480B-BD4B-C215DFD5FA9F}" destId="{7EEA4EEE-C50B-48E8-917B-453DF02A92B4}" srcOrd="2" destOrd="0" parTransId="{43F98EC9-26FB-4941-9505-1EDDD3BE327E}" sibTransId="{92C20824-B787-4266-8D92-09E19F35C5A1}"/>
    <dgm:cxn modelId="{0EC9EE6F-1C26-41A0-8F50-2AB321D88354}" srcId="{AB0EFF75-C62C-42D9-AC59-79A91A3D5F8D}" destId="{A6BBBE8B-A9CE-469E-A48B-9AB7B5E673C3}" srcOrd="1" destOrd="0" parTransId="{1DD3CE7D-BF3B-4012-BC47-333ED319BEE9}" sibTransId="{4A607EE1-8518-4A67-AF01-D8B1AC9F57A9}"/>
    <dgm:cxn modelId="{BE76EE52-C17B-461B-9951-54E60108CFC8}" type="presOf" srcId="{3F824970-C1F3-4C64-9013-62AE1ACA234E}" destId="{94045154-8C3D-4660-A146-D125B1060BE1}" srcOrd="0" destOrd="0" presId="urn:microsoft.com/office/officeart/2005/8/layout/chevron1"/>
    <dgm:cxn modelId="{2F823E75-C4A1-43D0-BEEC-62AAB25E2F34}" srcId="{7EEA4EEE-C50B-48E8-917B-453DF02A92B4}" destId="{29443D37-F2D7-4A73-9873-A0C0B73CA097}" srcOrd="1" destOrd="0" parTransId="{C0EA6795-4DA3-4EC4-A8FD-2364574FF9BC}" sibTransId="{6F6A499F-F3ED-4542-9E23-65D697382ED7}"/>
    <dgm:cxn modelId="{74BFF37C-0640-405A-BFCF-077BC065A040}" type="presOf" srcId="{9B0442B8-C7E8-4814-80F1-1A13BC1807BD}" destId="{13C6CCBF-C933-4DF3-816A-7E7ED667AF3F}" srcOrd="0" destOrd="0" presId="urn:microsoft.com/office/officeart/2005/8/layout/chevron1"/>
    <dgm:cxn modelId="{24588380-D5B4-44C0-9A21-13E1ADF0DEF3}" srcId="{7EEA4EEE-C50B-48E8-917B-453DF02A92B4}" destId="{D79BE79F-B584-4917-A530-8371AACA2946}" srcOrd="2" destOrd="0" parTransId="{D19B282A-078D-4151-9F2C-E4F61E7B0A4A}" sibTransId="{975B5B6E-997A-4AA9-A402-4A0842203AFC}"/>
    <dgm:cxn modelId="{8C30F680-D3A2-41E4-8899-52E339A57D0E}" type="presOf" srcId="{43DE09C5-D70C-46C0-B026-62DC547BAC9B}" destId="{1B226B46-977D-4C91-873F-9469D5F52889}" srcOrd="0" destOrd="3" presId="urn:microsoft.com/office/officeart/2005/8/layout/chevron1"/>
    <dgm:cxn modelId="{D9184F93-3B34-4CB4-ABAE-E43BCA6E3162}" srcId="{AB0EFF75-C62C-42D9-AC59-79A91A3D5F8D}" destId="{43DE09C5-D70C-46C0-B026-62DC547BAC9B}" srcOrd="3" destOrd="0" parTransId="{DF9FC52B-7A14-4EA6-9BC8-7914D793B772}" sibTransId="{36EAD267-933B-47C3-AA37-F685731A80EE}"/>
    <dgm:cxn modelId="{2B836EA8-520E-4785-804A-7F35BD2FE9A0}" srcId="{AB0EFF75-C62C-42D9-AC59-79A91A3D5F8D}" destId="{168CDCE9-FFA7-4FB0-9212-DF1AC3CA07AF}" srcOrd="0" destOrd="0" parTransId="{680B3201-A34F-4B69-BF51-360588B9A0A6}" sibTransId="{8D3B84C1-F3B6-4EBB-9EF8-B7439070F9CD}"/>
    <dgm:cxn modelId="{7958A6B9-F7B2-499B-83FD-61C454780E85}" type="presOf" srcId="{A6BBBE8B-A9CE-469E-A48B-9AB7B5E673C3}" destId="{1B226B46-977D-4C91-873F-9469D5F52889}" srcOrd="0" destOrd="1" presId="urn:microsoft.com/office/officeart/2005/8/layout/chevron1"/>
    <dgm:cxn modelId="{E6EF76BF-BA9D-447E-A03E-1F9980F25AA2}" srcId="{AB0EFF75-C62C-42D9-AC59-79A91A3D5F8D}" destId="{19F1BC82-5B42-4C03-AFE8-EE087F18FD4E}" srcOrd="2" destOrd="0" parTransId="{6DE595AD-128D-410D-AE60-E815E438BD6C}" sibTransId="{87F957B2-5290-4A1E-ABB8-41F6CA30EE79}"/>
    <dgm:cxn modelId="{6B3057C7-54CB-4814-AB5F-8850E97353B6}" srcId="{39D0E0C4-7737-480B-BD4B-C215DFD5FA9F}" destId="{AB0EFF75-C62C-42D9-AC59-79A91A3D5F8D}" srcOrd="1" destOrd="0" parTransId="{3A230E23-70B4-498A-A28B-ACAC0D2B3909}" sibTransId="{7C697A84-B8DC-4F87-A79B-E4656738BAC7}"/>
    <dgm:cxn modelId="{9E92E8CD-A989-44F2-8034-A4A6B3977E67}" type="presOf" srcId="{19F1BC82-5B42-4C03-AFE8-EE087F18FD4E}" destId="{1B226B46-977D-4C91-873F-9469D5F52889}" srcOrd="0" destOrd="2" presId="urn:microsoft.com/office/officeart/2005/8/layout/chevron1"/>
    <dgm:cxn modelId="{29928BCE-26F5-497C-90D5-86792505D6E9}" type="presOf" srcId="{7EEA4EEE-C50B-48E8-917B-453DF02A92B4}" destId="{02F1011E-2AEE-4C60-A13E-BBBFF32CB12C}" srcOrd="0" destOrd="0" presId="urn:microsoft.com/office/officeart/2005/8/layout/chevron1"/>
    <dgm:cxn modelId="{2B52FED0-CA81-4983-B68E-911D8FC3C1E6}" type="presOf" srcId="{002C10B7-DBB6-46B2-A41B-3E8EC6703ADB}" destId="{ECE70A91-C1ED-4A4A-9F82-96D92A838C02}" srcOrd="0" destOrd="3" presId="urn:microsoft.com/office/officeart/2005/8/layout/chevron1"/>
    <dgm:cxn modelId="{4E5E71D3-6388-4D01-84E8-11312BD8E4F8}" type="presOf" srcId="{191B7266-F25C-4D50-8AA5-B048E8E5C561}" destId="{FA010081-9647-42FA-B9D9-FBFADA87F56F}" srcOrd="0" destOrd="0" presId="urn:microsoft.com/office/officeart/2005/8/layout/chevron1"/>
    <dgm:cxn modelId="{4255FBDA-ADCF-4358-89BD-F76E1C263A47}" type="presOf" srcId="{B36531F7-3F57-4671-86FE-F72E828A5C93}" destId="{ECE70A91-C1ED-4A4A-9F82-96D92A838C02}" srcOrd="0" destOrd="0" presId="urn:microsoft.com/office/officeart/2005/8/layout/chevron1"/>
    <dgm:cxn modelId="{AD7E60EE-4844-48ED-A846-92F9C559D4D1}" type="presOf" srcId="{29443D37-F2D7-4A73-9873-A0C0B73CA097}" destId="{ECE70A91-C1ED-4A4A-9F82-96D92A838C02}" srcOrd="0" destOrd="1" presId="urn:microsoft.com/office/officeart/2005/8/layout/chevron1"/>
    <dgm:cxn modelId="{1DA7F1FC-6612-4A44-A0D0-72C9C9346D77}" srcId="{7EEA4EEE-C50B-48E8-917B-453DF02A92B4}" destId="{002C10B7-DBB6-46B2-A41B-3E8EC6703ADB}" srcOrd="3" destOrd="0" parTransId="{C226C13E-8992-4F5E-AD3A-48BFB63568F0}" sibTransId="{C8384BA9-A4AA-46EB-9792-C00DA0AA433F}"/>
    <dgm:cxn modelId="{146C7738-9D73-40CE-AC5C-6A7A394D1D2C}" type="presParOf" srcId="{BAD0B7EF-8D23-4100-A3B0-79F21E12B92D}" destId="{A1A14B1C-EB51-4E24-A5A1-EE8E031A4E4A}" srcOrd="0" destOrd="0" presId="urn:microsoft.com/office/officeart/2005/8/layout/chevron1"/>
    <dgm:cxn modelId="{6F1FE513-52EF-4560-A1C6-58420EF102CB}" type="presParOf" srcId="{A1A14B1C-EB51-4E24-A5A1-EE8E031A4E4A}" destId="{FA010081-9647-42FA-B9D9-FBFADA87F56F}" srcOrd="0" destOrd="0" presId="urn:microsoft.com/office/officeart/2005/8/layout/chevron1"/>
    <dgm:cxn modelId="{473EF61E-3C5B-400A-A06E-E00590084344}" type="presParOf" srcId="{A1A14B1C-EB51-4E24-A5A1-EE8E031A4E4A}" destId="{027374C4-7141-4AF9-A8B8-65A008E1DFB8}" srcOrd="1" destOrd="0" presId="urn:microsoft.com/office/officeart/2005/8/layout/chevron1"/>
    <dgm:cxn modelId="{7740A8DB-3755-40F7-A17A-BFD30CBF7E07}" type="presParOf" srcId="{BAD0B7EF-8D23-4100-A3B0-79F21E12B92D}" destId="{B729AC9D-71BC-4097-A3A4-17126A5128A3}" srcOrd="1" destOrd="0" presId="urn:microsoft.com/office/officeart/2005/8/layout/chevron1"/>
    <dgm:cxn modelId="{667C4710-7A76-4F73-B4B1-3949DCD90477}" type="presParOf" srcId="{BAD0B7EF-8D23-4100-A3B0-79F21E12B92D}" destId="{AAD97E4A-8F04-44F8-AF75-955BB9FDA6F4}" srcOrd="2" destOrd="0" presId="urn:microsoft.com/office/officeart/2005/8/layout/chevron1"/>
    <dgm:cxn modelId="{925C7D1A-D529-4FD2-9A5B-6509D2DF2C20}" type="presParOf" srcId="{AAD97E4A-8F04-44F8-AF75-955BB9FDA6F4}" destId="{7DD28EBC-5189-4C9B-9580-3609EDEA45AC}" srcOrd="0" destOrd="0" presId="urn:microsoft.com/office/officeart/2005/8/layout/chevron1"/>
    <dgm:cxn modelId="{A52961E9-573A-420B-ADBB-189C1FECCA5E}" type="presParOf" srcId="{AAD97E4A-8F04-44F8-AF75-955BB9FDA6F4}" destId="{1B226B46-977D-4C91-873F-9469D5F52889}" srcOrd="1" destOrd="0" presId="urn:microsoft.com/office/officeart/2005/8/layout/chevron1"/>
    <dgm:cxn modelId="{16D19F52-064E-402D-B4E4-BFDF3187795F}" type="presParOf" srcId="{BAD0B7EF-8D23-4100-A3B0-79F21E12B92D}" destId="{136CCE7E-77EA-4416-ABE7-6EAF600ADAAA}" srcOrd="3" destOrd="0" presId="urn:microsoft.com/office/officeart/2005/8/layout/chevron1"/>
    <dgm:cxn modelId="{17DB1FA9-0C16-496B-9B06-B0B5C1356775}" type="presParOf" srcId="{BAD0B7EF-8D23-4100-A3B0-79F21E12B92D}" destId="{F8583499-7B57-404B-9845-310B54517B6D}" srcOrd="4" destOrd="0" presId="urn:microsoft.com/office/officeart/2005/8/layout/chevron1"/>
    <dgm:cxn modelId="{3D711AE4-2520-4121-99BA-36262221C4CA}" type="presParOf" srcId="{F8583499-7B57-404B-9845-310B54517B6D}" destId="{02F1011E-2AEE-4C60-A13E-BBBFF32CB12C}" srcOrd="0" destOrd="0" presId="urn:microsoft.com/office/officeart/2005/8/layout/chevron1"/>
    <dgm:cxn modelId="{70809E12-613D-44AC-8D1A-FDEA34C5AB07}" type="presParOf" srcId="{F8583499-7B57-404B-9845-310B54517B6D}" destId="{ECE70A91-C1ED-4A4A-9F82-96D92A838C02}" srcOrd="1" destOrd="0" presId="urn:microsoft.com/office/officeart/2005/8/layout/chevron1"/>
    <dgm:cxn modelId="{A752E763-DDD5-468C-808A-BB422FA6F402}" type="presParOf" srcId="{BAD0B7EF-8D23-4100-A3B0-79F21E12B92D}" destId="{87116587-2806-47C7-B882-AF2534C9A247}" srcOrd="5" destOrd="0" presId="urn:microsoft.com/office/officeart/2005/8/layout/chevron1"/>
    <dgm:cxn modelId="{7404C7B7-0E5F-4A9C-BC98-11031692FBB3}" type="presParOf" srcId="{BAD0B7EF-8D23-4100-A3B0-79F21E12B92D}" destId="{B7DAFD5E-50BE-40E1-A016-4E12700A3DA3}" srcOrd="6" destOrd="0" presId="urn:microsoft.com/office/officeart/2005/8/layout/chevron1"/>
    <dgm:cxn modelId="{16FABC85-9A04-4830-8DCB-DF9CBC016F98}" type="presParOf" srcId="{B7DAFD5E-50BE-40E1-A016-4E12700A3DA3}" destId="{13C6CCBF-C933-4DF3-816A-7E7ED667AF3F}" srcOrd="0" destOrd="0" presId="urn:microsoft.com/office/officeart/2005/8/layout/chevron1"/>
    <dgm:cxn modelId="{030F6685-6345-4A4C-B19A-08B9383815BB}" type="presParOf" srcId="{B7DAFD5E-50BE-40E1-A016-4E12700A3DA3}" destId="{94045154-8C3D-4660-A146-D125B1060BE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0081-9647-42FA-B9D9-FBFADA87F56F}">
      <dsp:nvSpPr>
        <dsp:cNvPr id="0" name=""/>
        <dsp:cNvSpPr/>
      </dsp:nvSpPr>
      <dsp:spPr>
        <a:xfrm>
          <a:off x="2680" y="218543"/>
          <a:ext cx="2580009" cy="97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Key-value pairs</a:t>
          </a:r>
        </a:p>
      </dsp:txBody>
      <dsp:txXfrm>
        <a:off x="488680" y="218543"/>
        <a:ext cx="1608009" cy="972000"/>
      </dsp:txXfrm>
    </dsp:sp>
    <dsp:sp modelId="{7DD28EBC-5189-4C9B-9580-3609EDEA45AC}">
      <dsp:nvSpPr>
        <dsp:cNvPr id="0" name=""/>
        <dsp:cNvSpPr/>
      </dsp:nvSpPr>
      <dsp:spPr>
        <a:xfrm>
          <a:off x="2366690" y="218543"/>
          <a:ext cx="2580009" cy="97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Text matching</a:t>
          </a:r>
        </a:p>
      </dsp:txBody>
      <dsp:txXfrm>
        <a:off x="2852690" y="218543"/>
        <a:ext cx="1608009" cy="972000"/>
      </dsp:txXfrm>
    </dsp:sp>
    <dsp:sp modelId="{1B226B46-977D-4C91-873F-9469D5F52889}">
      <dsp:nvSpPr>
        <dsp:cNvPr id="0" name=""/>
        <dsp:cNvSpPr/>
      </dsp:nvSpPr>
      <dsp:spPr>
        <a:xfrm>
          <a:off x="2366690" y="1312043"/>
          <a:ext cx="2064007" cy="29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Based on MetaSRA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Rule-based but domain-agnostic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Uses ontologies and lexicons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Produces a candidate term match and its derivation</a:t>
          </a:r>
        </a:p>
      </dsp:txBody>
      <dsp:txXfrm>
        <a:off x="2366690" y="1312043"/>
        <a:ext cx="2064007" cy="2916000"/>
      </dsp:txXfrm>
    </dsp:sp>
    <dsp:sp modelId="{02F1011E-2AEE-4C60-A13E-BBBFF32CB12C}">
      <dsp:nvSpPr>
        <dsp:cNvPr id="0" name=""/>
        <dsp:cNvSpPr/>
      </dsp:nvSpPr>
      <dsp:spPr>
        <a:xfrm>
          <a:off x="4730700" y="218543"/>
          <a:ext cx="2580009" cy="97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Feature representation</a:t>
          </a:r>
        </a:p>
      </dsp:txBody>
      <dsp:txXfrm>
        <a:off x="5216700" y="218543"/>
        <a:ext cx="1608009" cy="972000"/>
      </dsp:txXfrm>
    </dsp:sp>
    <dsp:sp modelId="{ECE70A91-C1ED-4A4A-9F82-96D92A838C02}">
      <dsp:nvSpPr>
        <dsp:cNvPr id="0" name=""/>
        <dsp:cNvSpPr/>
      </dsp:nvSpPr>
      <dsp:spPr>
        <a:xfrm>
          <a:off x="4730700" y="1312043"/>
          <a:ext cx="2064007" cy="29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Text features (bag-of-words)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Derivation step features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Ontology relation features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Match goodness (edit distance and synonym level)</a:t>
          </a:r>
        </a:p>
      </dsp:txBody>
      <dsp:txXfrm>
        <a:off x="4730700" y="1312043"/>
        <a:ext cx="2064007" cy="2916000"/>
      </dsp:txXfrm>
    </dsp:sp>
    <dsp:sp modelId="{13C6CCBF-C933-4DF3-816A-7E7ED667AF3F}">
      <dsp:nvSpPr>
        <dsp:cNvPr id="0" name=""/>
        <dsp:cNvSpPr/>
      </dsp:nvSpPr>
      <dsp:spPr>
        <a:xfrm>
          <a:off x="7094709" y="218543"/>
          <a:ext cx="2580009" cy="97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Relationship classifier</a:t>
          </a:r>
        </a:p>
      </dsp:txBody>
      <dsp:txXfrm>
        <a:off x="7580709" y="218543"/>
        <a:ext cx="1608009" cy="972000"/>
      </dsp:txXfrm>
    </dsp:sp>
    <dsp:sp modelId="{94045154-8C3D-4660-A146-D125B1060BE1}">
      <dsp:nvSpPr>
        <dsp:cNvPr id="0" name=""/>
        <dsp:cNvSpPr/>
      </dsp:nvSpPr>
      <dsp:spPr>
        <a:xfrm>
          <a:off x="7094709" y="1312043"/>
          <a:ext cx="2064007" cy="29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rPr>
            <a:t>Assigns probabilities representing whether a term relates to a sample and how</a:t>
          </a:r>
        </a:p>
      </dsp:txBody>
      <dsp:txXfrm>
        <a:off x="7094709" y="1312043"/>
        <a:ext cx="2064007" cy="29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1671-7E6C-7746-AF0D-CD197AFDFB61}" type="datetimeFigureOut">
              <a:rPr lang="en-US" smtClean="0"/>
              <a:t>2023-07-07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FB02-D9C2-6A4D-8A7B-43D279C71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0FB02-D9C2-6A4D-8A7B-43D279C71D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EF2B24F-1619-BE4B-A7F6-731536B35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523" y="90569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>
                <a:solidFill>
                  <a:schemeClr val="tx1">
                    <a:lumMod val="90000"/>
                    <a:lumOff val="10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Insert Presentation Title in title or sentence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96619"/>
            <a:ext cx="12192000" cy="1561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9" y="5658928"/>
            <a:ext cx="6591301" cy="818073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name, position, unit/faculty</a:t>
            </a:r>
          </a:p>
        </p:txBody>
      </p:sp>
      <p:pic>
        <p:nvPicPr>
          <p:cNvPr id="14" name="Picture 1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A72BE7-DC96-661E-72FE-0DD6C908D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523" y="5489838"/>
            <a:ext cx="6591302" cy="10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6DDF-2596-0FA8-7C67-99045B35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6A40-C594-7F50-4C0E-CA4766FD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4FAC7-8AD0-4D1D-65FF-CC3FC22B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98A1-B80F-4BC5-97A7-21E0FF8B701A}" type="datetimeFigureOut">
              <a:rPr lang="en-US" smtClean="0"/>
              <a:t>2023-07-07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88061-D6FC-FDCA-AF2C-8BAC77FC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0AD7-5D1F-4F6D-B530-E51A8308CB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9ECAD-4E06-3C7C-8952-BC43157CF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0B74582-4B94-6D91-D9B4-F90012B5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5172-04A1-AADD-77DA-520D399C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4CFD-F497-15B7-005A-DC9933263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58E88-E3AA-77D0-113A-87810D0AD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2pPr>
            <a:lvl3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3pPr>
            <a:lvl4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4pPr>
            <a:lvl5pPr>
              <a:defRPr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273CE-B986-A87D-A1BB-BA93C526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98A1-B80F-4BC5-97A7-21E0FF8B701A}" type="datetimeFigureOut">
              <a:rPr lang="en-US" smtClean="0"/>
              <a:t>2023-07-07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6BA90-DE24-A5A3-D6C6-02A66265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963E2-2405-0546-C530-81557471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0AD7-5D1F-4F6D-B530-E51A8308CB2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6838D2B3-4467-F8D9-AF76-AEED0F816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22278"/>
            <a:ext cx="4245864" cy="6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EF2B24F-1619-BE4B-A7F6-731536B35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523" y="905691"/>
            <a:ext cx="8334246" cy="210657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Insert Presentation Title in title or sentence case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 userDrawn="1"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8662E-61A8-0447-B3BD-A6CA86FA07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57200"/>
            <a:ext cx="10668000" cy="1066800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9677400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16522C-5049-6B3D-7505-BCCC7F496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red crest logo&#10;">
            <a:extLst>
              <a:ext uri="{FF2B5EF4-FFF2-40B4-BE49-F238E27FC236}">
                <a16:creationId xmlns:a16="http://schemas.microsoft.com/office/drawing/2014/main" id="{18C0B6C3-1D61-5205-1D4F-F58E2535A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300" y="16257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B8662E-61A8-0447-B3BD-A6CA86FA07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457200"/>
            <a:ext cx="10668000" cy="1066800"/>
          </a:xfrm>
        </p:spPr>
        <p:txBody>
          <a:bodyPr bIns="0" anchor="b" anchorCtr="0">
            <a:normAutofit/>
          </a:bodyPr>
          <a:lstStyle>
            <a:lvl1pPr marL="0" indent="0">
              <a:buNone/>
              <a:defRPr sz="3400" b="1"/>
            </a:lvl1pPr>
            <a:lvl2pPr>
              <a:defRPr sz="3200" b="1"/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</a:lstStyle>
          <a:p>
            <a:pPr lvl="0"/>
            <a:r>
              <a:rPr lang="en-US"/>
              <a:t>Insert slide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5900" y="1840447"/>
            <a:ext cx="4482548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DEE38D-2FF0-2A49-A7D1-AF607FA3A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3554" y="1840447"/>
            <a:ext cx="4939746" cy="4446053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  <a:p>
            <a:pPr lvl="0"/>
            <a:r>
              <a:rPr lang="en-US"/>
              <a:t>Bulleted 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0BA37-8410-9B02-6351-A50B4B81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red crest logo&#10;">
            <a:extLst>
              <a:ext uri="{FF2B5EF4-FFF2-40B4-BE49-F238E27FC236}">
                <a16:creationId xmlns:a16="http://schemas.microsoft.com/office/drawing/2014/main" id="{4D091529-D47E-04DE-4466-337FF98AC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563031-4D5F-6F49-9B43-B75A2450A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2514600"/>
            <a:ext cx="8279202" cy="1367286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Insert Section Header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563031-4D5F-6F49-9B43-B75A2450A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2514600"/>
            <a:ext cx="8279202" cy="1367286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Insert Section Header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 userDrawn="1"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FF29-A135-BFF2-8C13-9E887C31E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W–Madison red crest logo&#10;">
            <a:extLst>
              <a:ext uri="{FF2B5EF4-FFF2-40B4-BE49-F238E27FC236}">
                <a16:creationId xmlns:a16="http://schemas.microsoft.com/office/drawing/2014/main" id="{9425030F-1EE7-7A76-31ED-5608B5099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6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17937-195D-16BA-DD20-539C8689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W–Madison red crest logo&#10;">
            <a:extLst>
              <a:ext uri="{FF2B5EF4-FFF2-40B4-BE49-F238E27FC236}">
                <a16:creationId xmlns:a16="http://schemas.microsoft.com/office/drawing/2014/main" id="{C88AE7A7-9ED5-E8D4-1308-A5228A40D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10668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799"/>
            <a:ext cx="9677400" cy="445770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4" r:id="rId4"/>
    <p:sldLayoutId id="2147483663" r:id="rId5"/>
    <p:sldLayoutId id="2147483673" r:id="rId6"/>
    <p:sldLayoutId id="2147483666" r:id="rId7"/>
    <p:sldLayoutId id="2147483667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6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312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pos="703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orient="horz" pos="1152" userDrawn="1">
          <p15:clr>
            <a:srgbClr val="F26B43"/>
          </p15:clr>
        </p15:guide>
        <p15:guide id="12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57D75-415E-67B6-4410-692080CE77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013" y="-1098535"/>
            <a:ext cx="10668000" cy="1066800"/>
          </a:xfr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White</a:t>
            </a:r>
            <a:r>
              <a:rPr lang="en-US" sz="2000"/>
              <a:t> title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90B494-CAB4-294E-B4BE-391E22C488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Developing Machine Learning for Metadata Standardization with </a:t>
            </a:r>
            <a:r>
              <a:rPr lang="en-US" dirty="0" err="1"/>
              <a:t>HTCondor</a:t>
            </a:r>
            <a:r>
              <a:rPr lang="en-US" dirty="0"/>
              <a:t> and Snakemake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B25CB-47FD-2F48-8D7B-1488AA533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Throughput Computing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8F467-84C9-7D44-9D6A-42DD1A40C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Yuriy Sverchkov, Mark Craven, Colin Dewey</a:t>
            </a:r>
          </a:p>
        </p:txBody>
      </p:sp>
    </p:spTree>
    <p:extLst>
      <p:ext uri="{BB962C8B-B14F-4D97-AF65-F5344CB8AC3E}">
        <p14:creationId xmlns:p14="http://schemas.microsoft.com/office/powerpoint/2010/main" val="178058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5AA50-3B93-76A8-0C13-6D08C9ED0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ML4Meta generalizes to other datasets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CBCD8-6888-A9F7-BB5D-A60DFCB510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5900" y="2408866"/>
            <a:ext cx="9677400" cy="4078672"/>
          </a:xfr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217A0DD4-5F17-4759-9989-7ED0E11E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2866"/>
            <a:ext cx="3436127" cy="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8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A9B7-185F-907C-7132-A191B1B4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0" y="23007"/>
            <a:ext cx="4331266" cy="64363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Development Workflow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67F265B-1AEA-BAD7-18F3-4FA90B777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30497" y="212193"/>
            <a:ext cx="8731005" cy="643361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0DB19-6668-92AB-EE88-57B12142B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442" y="5246765"/>
            <a:ext cx="3120258" cy="95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622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DF720E83-552A-10B4-B392-E6E0D1AE5C69}"/>
              </a:ext>
            </a:extLst>
          </p:cNvPr>
          <p:cNvSpPr/>
          <p:nvPr/>
        </p:nvSpPr>
        <p:spPr>
          <a:xfrm>
            <a:off x="10938361" y="2494390"/>
            <a:ext cx="1122132" cy="158545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858C8-D4A4-8FE6-186B-8D4B61E9C2B3}"/>
              </a:ext>
            </a:extLst>
          </p:cNvPr>
          <p:cNvSpPr txBox="1"/>
          <p:nvPr/>
        </p:nvSpPr>
        <p:spPr>
          <a:xfrm>
            <a:off x="782761" y="5525265"/>
            <a:ext cx="6299902" cy="93871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input_to_collect_binary_curves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wildcards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expand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wildcards.experiment_dir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binary_curves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{{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model</a:t>
            </a:r>
            <a:r>
              <a:rPr lang="en-US" sz="1100" b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}}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.csv'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model = config[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'experiments'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wildcards.experiment_dir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'models'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].keys()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CD2F1-A7FC-90BF-2FF6-6DC1C954EA75}"/>
              </a:ext>
            </a:extLst>
          </p:cNvPr>
          <p:cNvSpPr txBox="1"/>
          <p:nvPr/>
        </p:nvSpPr>
        <p:spPr>
          <a:xfrm>
            <a:off x="219005" y="1798854"/>
            <a:ext cx="6299902" cy="280076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experiments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workspace/2023-05-11_sra-to-sra-with-chebi-experiment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run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results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-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binary curves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-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multiclass curves report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models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lr-l1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Logistic Regression (L1)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lr-l2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Logistic Regression (L2)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mlp1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Multi Layer Perceptron (1 hidden layer)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mlp2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Multi Layer Perceptron (2 hidden layers)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rf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Random Forest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100" b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xgb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XGBoosted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Trees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evaluation ontology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workspace/</a:t>
            </a:r>
            <a:r>
              <a:rPr lang="en-US" sz="1100" b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ontology_graphs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/v11/</a:t>
            </a:r>
            <a:r>
              <a:rPr lang="en-US" sz="1100" b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ontology_graph.pickle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training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workspace/sra-training-set_2023-05-11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testing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workspace/sra-to-sra-testing-set_2023-05-11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E2736E46-2E13-250E-C05E-D91B6F3FB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166" t="53853" r="-3572" b="-269"/>
          <a:stretch/>
        </p:blipFill>
        <p:spPr>
          <a:xfrm>
            <a:off x="7225485" y="4114800"/>
            <a:ext cx="5120640" cy="256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DDE83B-43E9-EC96-1AE9-4D30BC54C37D}"/>
              </a:ext>
            </a:extLst>
          </p:cNvPr>
          <p:cNvSpPr txBox="1"/>
          <p:nvPr/>
        </p:nvSpPr>
        <p:spPr>
          <a:xfrm>
            <a:off x="6882524" y="1332735"/>
            <a:ext cx="4768702" cy="195438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rule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collect_binary_curves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result </a:t>
            </a:r>
            <a:r>
              <a:rPr lang="en-US" sz="11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100" b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experiment_dir</a:t>
            </a:r>
            <a:r>
              <a:rPr lang="en-US" sz="11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/binary_curves.csv'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input_to_collect_binary_curves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run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pandas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pd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pd.concat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([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pd.read_csv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(f, </a:t>
            </a:r>
            <a:r>
              <a:rPr lang="en-US" sz="1100" b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index_col</a:t>
            </a:r>
            <a:r>
              <a:rPr lang="en-US" sz="11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'model'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100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'threshold'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f </a:t>
            </a:r>
            <a:r>
              <a:rPr lang="en-US" sz="1100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input</a:t>
            </a:r>
            <a:endParaRPr lang="en-US" sz="1100" b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]).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to_csv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output.result</a:t>
            </a:r>
            <a:r>
              <a:rPr lang="en-US" sz="11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DA937-5D5B-7547-5540-8265654A61FC}"/>
              </a:ext>
            </a:extLst>
          </p:cNvPr>
          <p:cNvSpPr txBox="1"/>
          <p:nvPr/>
        </p:nvSpPr>
        <p:spPr>
          <a:xfrm>
            <a:off x="219005" y="1282974"/>
            <a:ext cx="3721467" cy="523220"/>
          </a:xfrm>
          <a:prstGeom prst="rect">
            <a:avLst/>
          </a:prstGeom>
          <a:solidFill>
            <a:srgbClr val="C5050C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Red Hat Display Black"/>
              </a:rPr>
              <a:t>YAML configuration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C53C8-D2F9-311C-0482-31D3BFDC5C7F}"/>
              </a:ext>
            </a:extLst>
          </p:cNvPr>
          <p:cNvSpPr txBox="1"/>
          <p:nvPr/>
        </p:nvSpPr>
        <p:spPr>
          <a:xfrm>
            <a:off x="782761" y="5002045"/>
            <a:ext cx="4977645" cy="523220"/>
          </a:xfrm>
          <a:prstGeom prst="rect">
            <a:avLst/>
          </a:prstGeom>
          <a:solidFill>
            <a:srgbClr val="C5050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ed Hat Display Black"/>
              </a:rPr>
              <a:t>Snakemake input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8F802-3D41-F19F-09D7-E55F3069692D}"/>
              </a:ext>
            </a:extLst>
          </p:cNvPr>
          <p:cNvSpPr txBox="1"/>
          <p:nvPr/>
        </p:nvSpPr>
        <p:spPr>
          <a:xfrm>
            <a:off x="6882524" y="378628"/>
            <a:ext cx="2836033" cy="954107"/>
          </a:xfrm>
          <a:prstGeom prst="rect">
            <a:avLst/>
          </a:prstGeom>
          <a:solidFill>
            <a:srgbClr val="C5050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ed Hat Display Black"/>
              </a:rPr>
              <a:t>Snakemake</a:t>
            </a:r>
            <a:br>
              <a:rPr lang="en-US" sz="2800" b="1" dirty="0">
                <a:solidFill>
                  <a:schemeClr val="bg1"/>
                </a:solidFill>
                <a:latin typeface="Red Hat Display Black"/>
              </a:rPr>
            </a:br>
            <a:r>
              <a:rPr lang="en-US" sz="2800" b="1" dirty="0">
                <a:solidFill>
                  <a:schemeClr val="bg1"/>
                </a:solidFill>
                <a:latin typeface="Red Hat Display Black"/>
              </a:rPr>
              <a:t>rule definitions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164BB-8717-534A-3462-29882EB55B77}"/>
              </a:ext>
            </a:extLst>
          </p:cNvPr>
          <p:cNvSpPr txBox="1"/>
          <p:nvPr/>
        </p:nvSpPr>
        <p:spPr>
          <a:xfrm>
            <a:off x="7225485" y="3570884"/>
            <a:ext cx="3712876" cy="523220"/>
          </a:xfrm>
          <a:prstGeom prst="rect">
            <a:avLst/>
          </a:prstGeom>
          <a:solidFill>
            <a:srgbClr val="C5050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ed Hat Display Black"/>
              </a:rPr>
              <a:t>Workflow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C768D-FACF-5DE7-458B-8DA0FE7BBAAB}"/>
              </a:ext>
            </a:extLst>
          </p:cNvPr>
          <p:cNvSpPr/>
          <p:nvPr/>
        </p:nvSpPr>
        <p:spPr>
          <a:xfrm>
            <a:off x="540773" y="2824316"/>
            <a:ext cx="3773129" cy="1290484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9FEEA667-2E0C-1BD7-97A5-967A0233CEC6}"/>
              </a:ext>
            </a:extLst>
          </p:cNvPr>
          <p:cNvCxnSpPr>
            <a:stCxn id="12" idx="3"/>
          </p:cNvCxnSpPr>
          <p:nvPr/>
        </p:nvCxnSpPr>
        <p:spPr>
          <a:xfrm>
            <a:off x="4313902" y="3469558"/>
            <a:ext cx="1850924" cy="2525066"/>
          </a:xfrm>
          <a:prstGeom prst="curvedConnector2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19F7281-D600-15DA-6039-5ABB8C458256}"/>
              </a:ext>
            </a:extLst>
          </p:cNvPr>
          <p:cNvSpPr/>
          <p:nvPr/>
        </p:nvSpPr>
        <p:spPr>
          <a:xfrm>
            <a:off x="4446639" y="2172615"/>
            <a:ext cx="3008671" cy="3498139"/>
          </a:xfrm>
          <a:custGeom>
            <a:avLst/>
            <a:gdLst>
              <a:gd name="connsiteX0" fmla="*/ 0 w 3009035"/>
              <a:gd name="connsiteY0" fmla="*/ 3495368 h 3495368"/>
              <a:gd name="connsiteX1" fmla="*/ 2315496 w 3009035"/>
              <a:gd name="connsiteY1" fmla="*/ 2920181 h 3495368"/>
              <a:gd name="connsiteX2" fmla="*/ 1924664 w 3009035"/>
              <a:gd name="connsiteY2" fmla="*/ 752168 h 3495368"/>
              <a:gd name="connsiteX3" fmla="*/ 3008671 w 3009035"/>
              <a:gd name="connsiteY3" fmla="*/ 0 h 3495368"/>
              <a:gd name="connsiteX0" fmla="*/ 0 w 3008999"/>
              <a:gd name="connsiteY0" fmla="*/ 3563881 h 3563881"/>
              <a:gd name="connsiteX1" fmla="*/ 2315496 w 3008999"/>
              <a:gd name="connsiteY1" fmla="*/ 2988694 h 3563881"/>
              <a:gd name="connsiteX2" fmla="*/ 1814052 w 3008999"/>
              <a:gd name="connsiteY2" fmla="*/ 193875 h 3563881"/>
              <a:gd name="connsiteX3" fmla="*/ 3008671 w 3008999"/>
              <a:gd name="connsiteY3" fmla="*/ 68513 h 3563881"/>
              <a:gd name="connsiteX0" fmla="*/ 0 w 3008671"/>
              <a:gd name="connsiteY0" fmla="*/ 3632397 h 3632397"/>
              <a:gd name="connsiteX1" fmla="*/ 2315496 w 3008671"/>
              <a:gd name="connsiteY1" fmla="*/ 3057210 h 3632397"/>
              <a:gd name="connsiteX2" fmla="*/ 1814052 w 3008671"/>
              <a:gd name="connsiteY2" fmla="*/ 262391 h 3632397"/>
              <a:gd name="connsiteX3" fmla="*/ 3008671 w 3008671"/>
              <a:gd name="connsiteY3" fmla="*/ 137029 h 3632397"/>
              <a:gd name="connsiteX0" fmla="*/ 0 w 3008671"/>
              <a:gd name="connsiteY0" fmla="*/ 3497967 h 3497967"/>
              <a:gd name="connsiteX1" fmla="*/ 2315496 w 3008671"/>
              <a:gd name="connsiteY1" fmla="*/ 2922780 h 3497967"/>
              <a:gd name="connsiteX2" fmla="*/ 2116394 w 3008671"/>
              <a:gd name="connsiteY2" fmla="*/ 644155 h 3497967"/>
              <a:gd name="connsiteX3" fmla="*/ 3008671 w 3008671"/>
              <a:gd name="connsiteY3" fmla="*/ 2599 h 3497967"/>
              <a:gd name="connsiteX0" fmla="*/ 0 w 3008671"/>
              <a:gd name="connsiteY0" fmla="*/ 3497967 h 3497967"/>
              <a:gd name="connsiteX1" fmla="*/ 2315496 w 3008671"/>
              <a:gd name="connsiteY1" fmla="*/ 2922780 h 3497967"/>
              <a:gd name="connsiteX2" fmla="*/ 2116394 w 3008671"/>
              <a:gd name="connsiteY2" fmla="*/ 644155 h 3497967"/>
              <a:gd name="connsiteX3" fmla="*/ 3008671 w 3008671"/>
              <a:gd name="connsiteY3" fmla="*/ 2599 h 3497967"/>
              <a:gd name="connsiteX0" fmla="*/ 0 w 3008671"/>
              <a:gd name="connsiteY0" fmla="*/ 3497731 h 3497731"/>
              <a:gd name="connsiteX1" fmla="*/ 2315496 w 3008671"/>
              <a:gd name="connsiteY1" fmla="*/ 2922544 h 3497731"/>
              <a:gd name="connsiteX2" fmla="*/ 2256504 w 3008671"/>
              <a:gd name="connsiteY2" fmla="*/ 666041 h 3497731"/>
              <a:gd name="connsiteX3" fmla="*/ 3008671 w 3008671"/>
              <a:gd name="connsiteY3" fmla="*/ 2363 h 3497731"/>
              <a:gd name="connsiteX0" fmla="*/ 0 w 3008671"/>
              <a:gd name="connsiteY0" fmla="*/ 3497731 h 3497731"/>
              <a:gd name="connsiteX1" fmla="*/ 2315496 w 3008671"/>
              <a:gd name="connsiteY1" fmla="*/ 2922544 h 3497731"/>
              <a:gd name="connsiteX2" fmla="*/ 2256504 w 3008671"/>
              <a:gd name="connsiteY2" fmla="*/ 666041 h 3497731"/>
              <a:gd name="connsiteX3" fmla="*/ 3008671 w 3008671"/>
              <a:gd name="connsiteY3" fmla="*/ 2363 h 3497731"/>
              <a:gd name="connsiteX0" fmla="*/ 0 w 3008671"/>
              <a:gd name="connsiteY0" fmla="*/ 3497731 h 3497731"/>
              <a:gd name="connsiteX1" fmla="*/ 2315496 w 3008671"/>
              <a:gd name="connsiteY1" fmla="*/ 2922544 h 3497731"/>
              <a:gd name="connsiteX2" fmla="*/ 2256504 w 3008671"/>
              <a:gd name="connsiteY2" fmla="*/ 666041 h 3497731"/>
              <a:gd name="connsiteX3" fmla="*/ 3008671 w 3008671"/>
              <a:gd name="connsiteY3" fmla="*/ 2363 h 3497731"/>
              <a:gd name="connsiteX0" fmla="*/ 0 w 3008671"/>
              <a:gd name="connsiteY0" fmla="*/ 3497731 h 3497731"/>
              <a:gd name="connsiteX1" fmla="*/ 2315496 w 3008671"/>
              <a:gd name="connsiteY1" fmla="*/ 2922544 h 3497731"/>
              <a:gd name="connsiteX2" fmla="*/ 2256504 w 3008671"/>
              <a:gd name="connsiteY2" fmla="*/ 666041 h 3497731"/>
              <a:gd name="connsiteX3" fmla="*/ 3008671 w 3008671"/>
              <a:gd name="connsiteY3" fmla="*/ 2363 h 3497731"/>
              <a:gd name="connsiteX0" fmla="*/ 0 w 3008671"/>
              <a:gd name="connsiteY0" fmla="*/ 3497478 h 3497478"/>
              <a:gd name="connsiteX1" fmla="*/ 2315496 w 3008671"/>
              <a:gd name="connsiteY1" fmla="*/ 2922291 h 3497478"/>
              <a:gd name="connsiteX2" fmla="*/ 2256504 w 3008671"/>
              <a:gd name="connsiteY2" fmla="*/ 665788 h 3497478"/>
              <a:gd name="connsiteX3" fmla="*/ 3008671 w 3008671"/>
              <a:gd name="connsiteY3" fmla="*/ 2110 h 3497478"/>
              <a:gd name="connsiteX0" fmla="*/ 0 w 3008671"/>
              <a:gd name="connsiteY0" fmla="*/ 3497989 h 3497989"/>
              <a:gd name="connsiteX1" fmla="*/ 1998405 w 3008671"/>
              <a:gd name="connsiteY1" fmla="*/ 3070286 h 3497989"/>
              <a:gd name="connsiteX2" fmla="*/ 2256504 w 3008671"/>
              <a:gd name="connsiteY2" fmla="*/ 666299 h 3497989"/>
              <a:gd name="connsiteX3" fmla="*/ 3008671 w 3008671"/>
              <a:gd name="connsiteY3" fmla="*/ 2621 h 3497989"/>
              <a:gd name="connsiteX0" fmla="*/ 0 w 3008671"/>
              <a:gd name="connsiteY0" fmla="*/ 3497663 h 3497663"/>
              <a:gd name="connsiteX1" fmla="*/ 1968909 w 3008671"/>
              <a:gd name="connsiteY1" fmla="*/ 2878231 h 3497663"/>
              <a:gd name="connsiteX2" fmla="*/ 2256504 w 3008671"/>
              <a:gd name="connsiteY2" fmla="*/ 665973 h 3497663"/>
              <a:gd name="connsiteX3" fmla="*/ 3008671 w 3008671"/>
              <a:gd name="connsiteY3" fmla="*/ 2295 h 3497663"/>
              <a:gd name="connsiteX0" fmla="*/ 0 w 3008671"/>
              <a:gd name="connsiteY0" fmla="*/ 3498139 h 3498139"/>
              <a:gd name="connsiteX1" fmla="*/ 1968909 w 3008671"/>
              <a:gd name="connsiteY1" fmla="*/ 2878707 h 3498139"/>
              <a:gd name="connsiteX2" fmla="*/ 2256504 w 3008671"/>
              <a:gd name="connsiteY2" fmla="*/ 666449 h 3498139"/>
              <a:gd name="connsiteX3" fmla="*/ 3008671 w 3008671"/>
              <a:gd name="connsiteY3" fmla="*/ 2771 h 349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671" h="3498139">
                <a:moveTo>
                  <a:pt x="0" y="3498139"/>
                </a:moveTo>
                <a:cubicBezTo>
                  <a:pt x="997359" y="3439145"/>
                  <a:pt x="1592825" y="3350655"/>
                  <a:pt x="1968909" y="2878707"/>
                </a:cubicBezTo>
                <a:cubicBezTo>
                  <a:pt x="2344993" y="2406759"/>
                  <a:pt x="2201197" y="1190016"/>
                  <a:pt x="2256504" y="666449"/>
                </a:cubicBezTo>
                <a:cubicBezTo>
                  <a:pt x="2311811" y="142882"/>
                  <a:pt x="2536723" y="-24267"/>
                  <a:pt x="3008671" y="2771"/>
                </a:cubicBezTo>
              </a:path>
            </a:pathLst>
          </a:custGeom>
          <a:noFill/>
          <a:ln w="63500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0564B-752E-C43E-6588-42B842A24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HTCondor</a:t>
            </a:r>
            <a:r>
              <a:rPr lang="en-US"/>
              <a:t> profile</a:t>
            </a:r>
            <a:br>
              <a:rPr lang="en-US"/>
            </a:br>
            <a:r>
              <a:rPr lang="en-US"/>
              <a:t>brings the power of </a:t>
            </a:r>
            <a:r>
              <a:rPr lang="en-US" err="1"/>
              <a:t>HTCondor</a:t>
            </a:r>
            <a:r>
              <a:rPr lang="en-US"/>
              <a:t> to Snakemake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DCCC1-8285-3006-F2F9-2DEF323D27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85900" y="1840448"/>
            <a:ext cx="9677400" cy="1856538"/>
          </a:xfrm>
        </p:spPr>
        <p:txBody>
          <a:bodyPr/>
          <a:lstStyle/>
          <a:p>
            <a:r>
              <a:rPr lang="en-US" dirty="0"/>
              <a:t>Simple configuration and usage</a:t>
            </a:r>
          </a:p>
          <a:p>
            <a:r>
              <a:rPr lang="en-US" dirty="0"/>
              <a:t>Implemented using the </a:t>
            </a:r>
            <a:r>
              <a:rPr lang="en-US" dirty="0" err="1"/>
              <a:t>HTCondor</a:t>
            </a:r>
            <a:r>
              <a:rPr lang="en-US" dirty="0"/>
              <a:t> Python API</a:t>
            </a:r>
          </a:p>
          <a:p>
            <a:r>
              <a:rPr lang="en-US" dirty="0"/>
              <a:t>Each Snakemake rule becomes a Condor job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7713EE-BA66-594F-C943-F8A08D34B2A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696985"/>
            <a:ext cx="4483100" cy="224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B7295-A50B-60F5-2F8B-C1CB59A3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54" y="4687766"/>
            <a:ext cx="4939746" cy="1250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222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5F0CE-CCD8-EE2F-DFB1-ABE5B9AF6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ML development with Snakemake and </a:t>
            </a:r>
            <a:r>
              <a:rPr lang="en-US" err="1"/>
              <a:t>HTCondor</a:t>
            </a:r>
            <a:r>
              <a:rPr lang="en-US"/>
              <a:t>:</a:t>
            </a:r>
            <a:br>
              <a:rPr lang="en-US"/>
            </a:br>
            <a:r>
              <a:rPr lang="en-US"/>
              <a:t>Strengths and weaknesses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A1C50-D383-4BBB-FDE2-43AEC7EEB6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▲"/>
            </a:pPr>
            <a:r>
              <a:rPr lang="en-US" dirty="0"/>
              <a:t>Snakemake is backend-agnostic and portable</a:t>
            </a:r>
          </a:p>
          <a:p>
            <a:pPr>
              <a:buFontTx/>
              <a:buChar char="▲"/>
            </a:pPr>
            <a:r>
              <a:rPr lang="en-US" dirty="0"/>
              <a:t>Avoids re-generating dependencies in subsequent executions</a:t>
            </a:r>
          </a:p>
          <a:p>
            <a:pPr>
              <a:buFontTx/>
              <a:buChar char="▲"/>
            </a:pPr>
            <a:r>
              <a:rPr lang="en-US" dirty="0"/>
              <a:t>Python syntax</a:t>
            </a:r>
          </a:p>
          <a:p>
            <a:pPr>
              <a:buFontTx/>
              <a:buChar char="▲"/>
            </a:pPr>
            <a:r>
              <a:rPr lang="en-US" dirty="0"/>
              <a:t>Input functions are powerful</a:t>
            </a:r>
          </a:p>
          <a:p>
            <a:pPr>
              <a:buFontTx/>
              <a:buChar char="▲"/>
            </a:pPr>
            <a:r>
              <a:rPr lang="en-US" dirty="0"/>
              <a:t>Data-dependent workflow definition</a:t>
            </a:r>
          </a:p>
          <a:p>
            <a:pPr>
              <a:buFontTx/>
              <a:buChar char="▲"/>
            </a:pPr>
            <a:r>
              <a:rPr lang="en-US" dirty="0"/>
              <a:t>Defining workflows with configuration files makes iterative development easy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8A32D1-BD36-BBEE-F0A2-7F4C895B08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FontTx/>
              <a:buChar char="▼"/>
            </a:pPr>
            <a:r>
              <a:rPr lang="en-US" dirty="0"/>
              <a:t>Snakemake is file-based</a:t>
            </a:r>
          </a:p>
          <a:p>
            <a:pPr>
              <a:buFontTx/>
              <a:buChar char="▼"/>
            </a:pPr>
            <a:r>
              <a:rPr lang="en-US" dirty="0"/>
              <a:t>The Snakemake </a:t>
            </a:r>
            <a:r>
              <a:rPr lang="en-US" dirty="0" err="1"/>
              <a:t>HTCondor</a:t>
            </a:r>
            <a:r>
              <a:rPr lang="en-US" dirty="0"/>
              <a:t> profile is harder to configure without a network share</a:t>
            </a:r>
          </a:p>
          <a:p>
            <a:pPr>
              <a:buFontTx/>
              <a:buChar char="▼"/>
            </a:pPr>
            <a:r>
              <a:rPr lang="en-US" dirty="0"/>
              <a:t>Snakemake process needs to stay running on submit node throughout workflow execution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1F3F3-E769-1C49-044B-1CBA9C6AD2DC}"/>
              </a:ext>
            </a:extLst>
          </p:cNvPr>
          <p:cNvSpPr txBox="1"/>
          <p:nvPr/>
        </p:nvSpPr>
        <p:spPr>
          <a:xfrm rot="20685953">
            <a:off x="7353294" y="5356007"/>
            <a:ext cx="2478564" cy="523220"/>
          </a:xfrm>
          <a:prstGeom prst="rect">
            <a:avLst/>
          </a:prstGeom>
          <a:solidFill>
            <a:srgbClr val="C5050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ed Hat Display Black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478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524838-4E41-7B47-5E3E-D1E881986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-1066800"/>
            <a:ext cx="10668000" cy="1066800"/>
          </a:xfr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Text slide: 1 column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50233-2E40-8A4E-9AFC-1A0B8C3729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Funding and people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2285C2-AE32-A48C-063E-44C03399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07" y="3479439"/>
            <a:ext cx="1724902" cy="17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lin Dewey">
            <a:extLst>
              <a:ext uri="{FF2B5EF4-FFF2-40B4-BE49-F238E27FC236}">
                <a16:creationId xmlns:a16="http://schemas.microsoft.com/office/drawing/2014/main" id="{E721A2D4-3D11-21C6-82E3-14C4D585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79439"/>
            <a:ext cx="1716163" cy="17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1B544-D815-5BA1-5BB3-ECC4C2E1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3" y="3481488"/>
            <a:ext cx="1284049" cy="17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09C83F-C0E6-CBC8-0CB3-03CC9404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894" y="3479439"/>
            <a:ext cx="1536204" cy="17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0A2313D-29A9-DB7D-274E-B0A64212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46" y="3481488"/>
            <a:ext cx="1284049" cy="17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E75573-FCDC-4C36-56A1-D7B04A25A4BB}"/>
              </a:ext>
            </a:extLst>
          </p:cNvPr>
          <p:cNvSpPr txBox="1"/>
          <p:nvPr/>
        </p:nvSpPr>
        <p:spPr>
          <a:xfrm>
            <a:off x="495300" y="1997005"/>
            <a:ext cx="65462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Red Hat Text" panose="02010303040201060303"/>
              </a:rPr>
              <a:t>American Family Funding Initiative 2020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67E92-E067-CF73-5DA1-38EAD210B582}"/>
              </a:ext>
            </a:extLst>
          </p:cNvPr>
          <p:cNvSpPr txBox="1"/>
          <p:nvPr/>
        </p:nvSpPr>
        <p:spPr>
          <a:xfrm>
            <a:off x="616641" y="5194090"/>
            <a:ext cx="147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Colin Dewey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DB63E-48D8-E852-6807-0EB40C9F54E8}"/>
              </a:ext>
            </a:extLst>
          </p:cNvPr>
          <p:cNvSpPr txBox="1"/>
          <p:nvPr/>
        </p:nvSpPr>
        <p:spPr>
          <a:xfrm>
            <a:off x="2680001" y="519409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Mark Craven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155D78-4A42-A556-1CC9-F9DC4364F930}"/>
              </a:ext>
            </a:extLst>
          </p:cNvPr>
          <p:cNvSpPr txBox="1"/>
          <p:nvPr/>
        </p:nvSpPr>
        <p:spPr>
          <a:xfrm>
            <a:off x="4377841" y="519409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Yuriy Sverchkov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EF2BBD-F513-3001-87DC-A02E7789B4F9}"/>
              </a:ext>
            </a:extLst>
          </p:cNvPr>
          <p:cNvSpPr txBox="1"/>
          <p:nvPr/>
        </p:nvSpPr>
        <p:spPr>
          <a:xfrm>
            <a:off x="6122342" y="519409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Jeremiah Yee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3FD36-4E5C-78A8-3319-C5CC549EE7ED}"/>
              </a:ext>
            </a:extLst>
          </p:cNvPr>
          <p:cNvSpPr txBox="1"/>
          <p:nvPr/>
        </p:nvSpPr>
        <p:spPr>
          <a:xfrm>
            <a:off x="9835293" y="519409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Tapanmitra</a:t>
            </a:r>
            <a:r>
              <a:rPr lang="en-US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 Ravi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A44433-9EE1-BA26-2D4E-378B8599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39" y="3484415"/>
            <a:ext cx="1706211" cy="17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53251-3889-3CB2-F3D6-2F06D730DE9D}"/>
              </a:ext>
            </a:extLst>
          </p:cNvPr>
          <p:cNvSpPr txBox="1"/>
          <p:nvPr/>
        </p:nvSpPr>
        <p:spPr>
          <a:xfrm>
            <a:off x="7971569" y="519409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Abrar </a:t>
            </a:r>
            <a:r>
              <a:rPr lang="en-US" dirty="0" err="1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Majeedi</a:t>
            </a:r>
            <a:endParaRPr lang="en-US" dirty="0"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2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0A730-CDD9-F3BB-7F8E-EED21264F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abundance of (meta)data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1068-BD58-7FAB-4F60-E5A85EF06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840447"/>
            <a:ext cx="4482548" cy="4446053"/>
          </a:xfrm>
        </p:spPr>
        <p:txBody>
          <a:bodyPr/>
          <a:lstStyle/>
          <a:p>
            <a:r>
              <a:rPr lang="en-US" b="1" dirty="0"/>
              <a:t>The NCBI’s Sequence Read Archive (SRA)</a:t>
            </a:r>
          </a:p>
          <a:p>
            <a:r>
              <a:rPr lang="en-US" dirty="0"/>
              <a:t>The largest publicly available repository of high throughput sequencing data</a:t>
            </a:r>
          </a:p>
          <a:p>
            <a:r>
              <a:rPr lang="en-US" dirty="0"/>
              <a:t>Opportunity for aggregate analyses</a:t>
            </a:r>
          </a:p>
          <a:p>
            <a:r>
              <a:rPr lang="en-US" dirty="0"/>
              <a:t>Metadata are free-text key-value pairs composed by individual submitters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13288-E571-BBDA-D315-EACF37C86F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8FC79-4ADB-8DFA-5D37-BDDBC15E3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563" y="1833605"/>
            <a:ext cx="6570848" cy="4907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0FF23-6B67-5796-FA12-092DEE9804F9}"/>
              </a:ext>
            </a:extLst>
          </p:cNvPr>
          <p:cNvSpPr txBox="1"/>
          <p:nvPr/>
        </p:nvSpPr>
        <p:spPr>
          <a:xfrm>
            <a:off x="6229517" y="3229995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Total bases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55C22-0446-C955-D26A-CC1479453560}"/>
              </a:ext>
            </a:extLst>
          </p:cNvPr>
          <p:cNvSpPr txBox="1"/>
          <p:nvPr/>
        </p:nvSpPr>
        <p:spPr>
          <a:xfrm>
            <a:off x="8065476" y="359932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Open access bases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CC4301-4B4E-3771-7B86-9D314528C661}"/>
              </a:ext>
            </a:extLst>
          </p:cNvPr>
          <p:cNvCxnSpPr/>
          <p:nvPr/>
        </p:nvCxnSpPr>
        <p:spPr>
          <a:xfrm>
            <a:off x="6849208" y="3584537"/>
            <a:ext cx="404446" cy="26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5B1AA3-783D-9833-2F34-98AB5C3F5BF6}"/>
              </a:ext>
            </a:extLst>
          </p:cNvPr>
          <p:cNvCxnSpPr>
            <a:cxnSpLocks/>
          </p:cNvCxnSpPr>
          <p:nvPr/>
        </p:nvCxnSpPr>
        <p:spPr>
          <a:xfrm flipH="1" flipV="1">
            <a:off x="8493369" y="3429000"/>
            <a:ext cx="219808" cy="17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743B-3C75-164A-F8EB-366C2E3764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Free-text metadata is hard to mass-process and query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39CCDBD-5D9E-1075-D541-B38F0256DE2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8489563"/>
              </p:ext>
            </p:extLst>
          </p:nvPr>
        </p:nvGraphicFramePr>
        <p:xfrm>
          <a:off x="3505157" y="2487280"/>
          <a:ext cx="6592714" cy="244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978">
                  <a:extLst>
                    <a:ext uri="{9D8B030D-6E8A-4147-A177-3AD203B41FA5}">
                      <a16:colId xmlns:a16="http://schemas.microsoft.com/office/drawing/2014/main" val="2096501255"/>
                    </a:ext>
                  </a:extLst>
                </a:gridCol>
                <a:gridCol w="4591736">
                  <a:extLst>
                    <a:ext uri="{9D8B030D-6E8A-4147-A177-3AD203B41FA5}">
                      <a16:colId xmlns:a16="http://schemas.microsoft.com/office/drawing/2014/main" val="1427222229"/>
                    </a:ext>
                  </a:extLst>
                </a:gridCol>
              </a:tblGrid>
              <a:tr h="284935">
                <a:tc>
                  <a:txBody>
                    <a:bodyPr/>
                    <a:lstStyle/>
                    <a:p>
                      <a:r>
                        <a:rPr lang="en-US" dirty="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Property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52149"/>
                  </a:ext>
                </a:extLst>
              </a:tr>
              <a:tr h="261190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cell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BJ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22597"/>
                  </a:ext>
                </a:extLst>
              </a:tr>
              <a:tr h="261190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fibroblasts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39648"/>
                  </a:ext>
                </a:extLst>
              </a:tr>
              <a:tr h="261190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harvest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72 hours post seeding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21856"/>
                  </a:ext>
                </a:extLst>
              </a:tr>
              <a:tr h="359216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lentiviral transgenes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67554"/>
                  </a:ext>
                </a:extLst>
              </a:tr>
              <a:tr h="261190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passage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passage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306973"/>
                  </a:ext>
                </a:extLst>
              </a:tr>
              <a:tr h="378803">
                <a:tc>
                  <a:txBody>
                    <a:bodyPr/>
                    <a:lstStyle/>
                    <a:p>
                      <a:r>
                        <a:rPr lang="en-US" sz="160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source_name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Human </a:t>
                      </a:r>
                      <a:r>
                        <a:rPr lang="en-US" sz="1600" dirty="0" err="1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forskin</a:t>
                      </a:r>
                      <a:r>
                        <a:rPr lang="en-US" sz="1600" dirty="0">
                          <a:latin typeface="Red Hat Text" panose="02010303040201060303" pitchFamily="2" charset="0"/>
                          <a:ea typeface="Red Hat Text" panose="02010303040201060303" pitchFamily="2" charset="0"/>
                          <a:cs typeface="Red Hat Text" panose="02010303040201060303" pitchFamily="2" charset="0"/>
                        </a:rPr>
                        <a:t> fibroblast, BJ (ATCC, CRL-2522)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63177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BC8FD0-CAE1-3CC6-FEB4-9C1790FF04E0}"/>
              </a:ext>
            </a:extLst>
          </p:cNvPr>
          <p:cNvSpPr/>
          <p:nvPr/>
        </p:nvSpPr>
        <p:spPr>
          <a:xfrm>
            <a:off x="5725743" y="5204252"/>
            <a:ext cx="1889256" cy="506320"/>
          </a:xfrm>
          <a:prstGeom prst="wedgeRoundRectCallout">
            <a:avLst>
              <a:gd name="adj1" fmla="val -10033"/>
              <a:gd name="adj2" fmla="val -11361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Spelling errors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F139D81-0081-E567-B52E-85E6C10C467C}"/>
              </a:ext>
            </a:extLst>
          </p:cNvPr>
          <p:cNvSpPr/>
          <p:nvPr/>
        </p:nvSpPr>
        <p:spPr>
          <a:xfrm>
            <a:off x="7721991" y="3161019"/>
            <a:ext cx="3083267" cy="548710"/>
          </a:xfrm>
          <a:prstGeom prst="wedgeRoundRectCallout">
            <a:avLst>
              <a:gd name="adj1" fmla="val -107873"/>
              <a:gd name="adj2" fmla="val -7966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References to external sources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720EFC6-28C7-427F-C269-351897651F40}"/>
              </a:ext>
            </a:extLst>
          </p:cNvPr>
          <p:cNvSpPr/>
          <p:nvPr/>
        </p:nvSpPr>
        <p:spPr>
          <a:xfrm>
            <a:off x="644686" y="3844632"/>
            <a:ext cx="2323152" cy="710361"/>
          </a:xfrm>
          <a:prstGeom prst="wedgeRoundRectCallout">
            <a:avLst>
              <a:gd name="adj1" fmla="val 73072"/>
              <a:gd name="adj2" fmla="val -222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Key derives meaning from value</a:t>
            </a:r>
          </a:p>
        </p:txBody>
      </p:sp>
    </p:spTree>
    <p:extLst>
      <p:ext uri="{BB962C8B-B14F-4D97-AF65-F5344CB8AC3E}">
        <p14:creationId xmlns:p14="http://schemas.microsoft.com/office/powerpoint/2010/main" val="206325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68634-91CB-BEE5-34C8-7F8D61E95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Metadata standardization task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B0F80F-7039-3616-3A24-3F1A22081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57715"/>
              </p:ext>
            </p:extLst>
          </p:nvPr>
        </p:nvGraphicFramePr>
        <p:xfrm>
          <a:off x="776012" y="2378816"/>
          <a:ext cx="3795988" cy="171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74">
                  <a:extLst>
                    <a:ext uri="{9D8B030D-6E8A-4147-A177-3AD203B41FA5}">
                      <a16:colId xmlns:a16="http://schemas.microsoft.com/office/drawing/2014/main" val="1707271781"/>
                    </a:ext>
                  </a:extLst>
                </a:gridCol>
                <a:gridCol w="2638814">
                  <a:extLst>
                    <a:ext uri="{9D8B030D-6E8A-4147-A177-3AD203B41FA5}">
                      <a16:colId xmlns:a16="http://schemas.microsoft.com/office/drawing/2014/main" val="3982612515"/>
                    </a:ext>
                  </a:extLst>
                </a:gridCol>
              </a:tblGrid>
              <a:tr h="2315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Property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04271"/>
                  </a:ext>
                </a:extLst>
              </a:tr>
              <a:tr h="231519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PBMC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78625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Disease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Lyme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19810"/>
                  </a:ext>
                </a:extLst>
              </a:tr>
              <a:tr h="231519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Patient 01-20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96805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Source_name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PBMCs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73143"/>
                  </a:ext>
                </a:extLst>
              </a:tr>
              <a:tr h="231519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Acute Lyme pre-treatment (V1)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12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AF5969-E003-9E3E-5923-343AF214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72601"/>
              </p:ext>
            </p:extLst>
          </p:nvPr>
        </p:nvGraphicFramePr>
        <p:xfrm>
          <a:off x="6095999" y="2412800"/>
          <a:ext cx="53199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386">
                  <a:extLst>
                    <a:ext uri="{9D8B030D-6E8A-4147-A177-3AD203B41FA5}">
                      <a16:colId xmlns:a16="http://schemas.microsoft.com/office/drawing/2014/main" val="1707271781"/>
                    </a:ext>
                  </a:extLst>
                </a:gridCol>
                <a:gridCol w="1347773">
                  <a:extLst>
                    <a:ext uri="{9D8B030D-6E8A-4147-A177-3AD203B41FA5}">
                      <a16:colId xmlns:a16="http://schemas.microsoft.com/office/drawing/2014/main" val="3982612515"/>
                    </a:ext>
                  </a:extLst>
                </a:gridCol>
                <a:gridCol w="2618829">
                  <a:extLst>
                    <a:ext uri="{9D8B030D-6E8A-4147-A177-3AD203B41FA5}">
                      <a16:colId xmlns:a16="http://schemas.microsoft.com/office/drawing/2014/main" val="1007780737"/>
                    </a:ext>
                  </a:extLst>
                </a:gridCol>
              </a:tblGrid>
              <a:tr h="23605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Term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Term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04271"/>
                  </a:ext>
                </a:extLst>
              </a:tr>
              <a:tr h="236055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Consists_of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CL:0000842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Mononuclear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78625"/>
                  </a:ext>
                </a:extLst>
              </a:tr>
              <a:tr h="236055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Consists_of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CL:2000001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Peripheral blood mononuclear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19810"/>
                  </a:ext>
                </a:extLst>
              </a:tr>
              <a:tr h="236055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Red Hat Text" panose="02010303040201060303"/>
                        </a:rPr>
                        <a:t>Has_phenotype</a:t>
                      </a:r>
                      <a:endParaRPr lang="en-US" sz="1200" dirty="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DOID:11729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Lyme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96805"/>
                  </a:ext>
                </a:extLst>
              </a:tr>
              <a:tr h="236055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Has_phenotype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EFO:0000408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73143"/>
                  </a:ext>
                </a:extLst>
              </a:tr>
              <a:tr h="236055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Underwent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EFO:000727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1215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8D4C878A-E86E-A6D7-E99D-3D195B9CF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95248"/>
              </p:ext>
            </p:extLst>
          </p:nvPr>
        </p:nvGraphicFramePr>
        <p:xfrm>
          <a:off x="776012" y="4288600"/>
          <a:ext cx="3795988" cy="211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38">
                  <a:extLst>
                    <a:ext uri="{9D8B030D-6E8A-4147-A177-3AD203B41FA5}">
                      <a16:colId xmlns:a16="http://schemas.microsoft.com/office/drawing/2014/main" val="1707271781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3982612515"/>
                    </a:ext>
                  </a:extLst>
                </a:gridCol>
              </a:tblGrid>
              <a:tr h="252721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Property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04271"/>
                  </a:ext>
                </a:extLst>
              </a:tr>
              <a:tr h="340442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Biomaterial_</a:t>
                      </a:r>
                    </a:p>
                    <a:p>
                      <a:r>
                        <a:rPr lang="en-US" sz="1200">
                          <a:latin typeface="Red Hat Text" panose="02010303040201060303"/>
                        </a:rPr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Red Hat Text" panose="02010303040201060303"/>
                        </a:rPr>
                        <a:t>AllCells</a:t>
                      </a:r>
                      <a:r>
                        <a:rPr lang="en-US" sz="1200" dirty="0">
                          <a:latin typeface="Red Hat Text" panose="02010303040201060303"/>
                        </a:rPr>
                        <a:t>, 1301 Harbor Bay Parkway Suite 200 Alameda, CA 94502, 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78625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Bioproject_id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PRJDB3120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19810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Cell_line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Peripheral blood mononuclear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19983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Healthy person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96805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Sample_name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N5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73143"/>
                  </a:ext>
                </a:extLst>
              </a:tr>
              <a:tr h="27613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Sample_title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Small cellular 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121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64BD5B-3978-DB6E-57D1-EA8BE711F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90864"/>
              </p:ext>
            </p:extLst>
          </p:nvPr>
        </p:nvGraphicFramePr>
        <p:xfrm>
          <a:off x="6096000" y="4658900"/>
          <a:ext cx="53199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386">
                  <a:extLst>
                    <a:ext uri="{9D8B030D-6E8A-4147-A177-3AD203B41FA5}">
                      <a16:colId xmlns:a16="http://schemas.microsoft.com/office/drawing/2014/main" val="522130475"/>
                    </a:ext>
                  </a:extLst>
                </a:gridCol>
                <a:gridCol w="1360385">
                  <a:extLst>
                    <a:ext uri="{9D8B030D-6E8A-4147-A177-3AD203B41FA5}">
                      <a16:colId xmlns:a16="http://schemas.microsoft.com/office/drawing/2014/main" val="385654788"/>
                    </a:ext>
                  </a:extLst>
                </a:gridCol>
                <a:gridCol w="2606217">
                  <a:extLst>
                    <a:ext uri="{9D8B030D-6E8A-4147-A177-3AD203B41FA5}">
                      <a16:colId xmlns:a16="http://schemas.microsoft.com/office/drawing/2014/main" val="941740089"/>
                    </a:ext>
                  </a:extLst>
                </a:gridCol>
              </a:tblGrid>
              <a:tr h="158916"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Term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Term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7025"/>
                  </a:ext>
                </a:extLst>
              </a:tr>
              <a:tr h="15891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Consists_of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CL:0000842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Mononuclear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38975"/>
                  </a:ext>
                </a:extLst>
              </a:tr>
              <a:tr h="15891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Consists_of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CL:2000001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Peripheral blood mononuclear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59741"/>
                  </a:ext>
                </a:extLst>
              </a:tr>
              <a:tr h="15891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Consists_of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EFO:0000322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Cell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18196"/>
                  </a:ext>
                </a:extLst>
              </a:tr>
              <a:tr h="158916"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Red Hat Text" panose="02010303040201060303"/>
                        </a:rPr>
                        <a:t>Part_of</a:t>
                      </a:r>
                      <a:endParaRPr lang="en-US" sz="1200">
                        <a:latin typeface="Red Hat Text" panose="0201030304020106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ed Hat Text" panose="02010303040201060303"/>
                        </a:rPr>
                        <a:t>UBERON:0000187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ed Hat Text" panose="02010303040201060303"/>
                        </a:rPr>
                        <a:t>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221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22476E-C17C-2A6F-7BFE-9892082BE5CE}"/>
              </a:ext>
            </a:extLst>
          </p:cNvPr>
          <p:cNvSpPr txBox="1"/>
          <p:nvPr/>
        </p:nvSpPr>
        <p:spPr>
          <a:xfrm>
            <a:off x="1412590" y="1813588"/>
            <a:ext cx="247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ed Hat Text" panose="02010303040201060303"/>
              </a:rPr>
              <a:t>Free-text key-value pairs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FA5B9-8226-0C41-042C-08F5A8A58374}"/>
              </a:ext>
            </a:extLst>
          </p:cNvPr>
          <p:cNvSpPr txBox="1"/>
          <p:nvPr/>
        </p:nvSpPr>
        <p:spPr>
          <a:xfrm>
            <a:off x="7182774" y="1813588"/>
            <a:ext cx="314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ed Hat Text" panose="02010303040201060303"/>
              </a:rPr>
              <a:t>Relations to standardized terms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F601C29-B668-D7E0-1766-E68470296889}"/>
              </a:ext>
            </a:extLst>
          </p:cNvPr>
          <p:cNvSpPr/>
          <p:nvPr/>
        </p:nvSpPr>
        <p:spPr>
          <a:xfrm>
            <a:off x="4815839" y="3011889"/>
            <a:ext cx="945931" cy="4477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A094E4-868B-E6BE-E542-BBE87AAC263D}"/>
              </a:ext>
            </a:extLst>
          </p:cNvPr>
          <p:cNvSpPr/>
          <p:nvPr/>
        </p:nvSpPr>
        <p:spPr>
          <a:xfrm>
            <a:off x="4810583" y="5120829"/>
            <a:ext cx="945931" cy="4477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9E5D1-FC04-B64B-4824-0D368C0696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Ontologies provide a framework for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5B72-9DDB-C228-796A-A6A7847875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ontology formally represents entities, categories, and properties in a field of knowledge</a:t>
            </a:r>
          </a:p>
          <a:p>
            <a:r>
              <a:rPr lang="en-US" sz="2000" dirty="0"/>
              <a:t>The terms in an ontology are uniquely identified</a:t>
            </a:r>
          </a:p>
          <a:p>
            <a:r>
              <a:rPr lang="en-US" sz="2000" dirty="0"/>
              <a:t>Ontology relations relate specific terms to general terms that subsume them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292D64-AAA0-25F0-F599-92D64FC5EBD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564898" y="1839913"/>
            <a:ext cx="4256504" cy="4446587"/>
          </a:xfr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0304DF4-3E81-8546-C4F7-A78C0CCD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08" y="4754997"/>
            <a:ext cx="2043211" cy="7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scription">
            <a:extLst>
              <a:ext uri="{FF2B5EF4-FFF2-40B4-BE49-F238E27FC236}">
                <a16:creationId xmlns:a16="http://schemas.microsoft.com/office/drawing/2014/main" id="{22502B54-8553-5D97-1F9E-307CD611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14" y="4468009"/>
            <a:ext cx="1587061" cy="13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D19AC0-FCDF-C4AE-12B9-F88B1B4D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13" y="4505537"/>
            <a:ext cx="1235595" cy="12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ellosaurus logo">
            <a:extLst>
              <a:ext uri="{FF2B5EF4-FFF2-40B4-BE49-F238E27FC236}">
                <a16:creationId xmlns:a16="http://schemas.microsoft.com/office/drawing/2014/main" id="{F5AE1610-0DED-481E-FDCE-C28ACBD3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61" y="5853013"/>
            <a:ext cx="3756258" cy="5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EBI logo">
            <a:extLst>
              <a:ext uri="{FF2B5EF4-FFF2-40B4-BE49-F238E27FC236}">
                <a16:creationId xmlns:a16="http://schemas.microsoft.com/office/drawing/2014/main" id="{3B8BA5DB-0602-C871-3C4C-5B44B54F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92152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1C4289-5342-9149-98AE-7EF8D69D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6" y="5658373"/>
            <a:ext cx="737235" cy="7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916162-7392-6775-D8CD-566F89AC16CC}"/>
              </a:ext>
            </a:extLst>
          </p:cNvPr>
          <p:cNvSpPr txBox="1"/>
          <p:nvPr/>
        </p:nvSpPr>
        <p:spPr>
          <a:xfrm>
            <a:off x="9402552" y="6126906"/>
            <a:ext cx="1418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ed Hat Text" panose="02010303040201060303"/>
              </a:rPr>
              <a:t>www.ebi.ac.uk/ols4</a:t>
            </a:r>
          </a:p>
        </p:txBody>
      </p:sp>
    </p:spTree>
    <p:extLst>
      <p:ext uri="{BB962C8B-B14F-4D97-AF65-F5344CB8AC3E}">
        <p14:creationId xmlns:p14="http://schemas.microsoft.com/office/powerpoint/2010/main" val="35933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DA3C3-547B-0BAA-E07C-1007FC6E36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MetaSRA is a rule-based system for metadata standardization</a:t>
            </a: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CFF4BC6F-9419-F6CC-73D2-9579A924901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5900" y="1939774"/>
            <a:ext cx="9677400" cy="2605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A3B8D-DE94-6C8B-38D3-80C033B5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452893"/>
            <a:ext cx="6224677" cy="19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FB9D1-163F-BC01-2019-86090D7A80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ML4Meta: a machine learning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A4A6DB-F562-B59A-47B6-3D0F38B6CC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4490492"/>
              </p:ext>
            </p:extLst>
          </p:nvPr>
        </p:nvGraphicFramePr>
        <p:xfrm>
          <a:off x="1485900" y="1839913"/>
          <a:ext cx="9677400" cy="444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08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4A798-985A-4BC1-15F6-3F6BFE32D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ML4Meta outperforms MetaSRA on SRA metadata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B9D53A-9AFA-33A6-02AB-A097216D82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5300" y="2000089"/>
            <a:ext cx="9677400" cy="351444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E972B-83CB-D025-2779-56FF2836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735" y="4401216"/>
            <a:ext cx="2467129" cy="19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Madison theme1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C5050C"/>
      </a:accent2>
      <a:accent3>
        <a:srgbClr val="9B0000"/>
      </a:accent3>
      <a:accent4>
        <a:srgbClr val="FCCB51"/>
      </a:accent4>
      <a:accent5>
        <a:srgbClr val="80B3AE"/>
      </a:accent5>
      <a:accent6>
        <a:srgbClr val="ADADAD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7D97282-0C61-F34A-8B6A-B14C3F4C6492}" vid="{C453DA36-89EB-F247-B313-84BE0321D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3549F3F2FC04484BB4177A5066129" ma:contentTypeVersion="7" ma:contentTypeDescription="Create a new document." ma:contentTypeScope="" ma:versionID="0d59c270571122e1b2975e97877d1275">
  <xsd:schema xmlns:xsd="http://www.w3.org/2001/XMLSchema" xmlns:xs="http://www.w3.org/2001/XMLSchema" xmlns:p="http://schemas.microsoft.com/office/2006/metadata/properties" xmlns:ns3="cdf41163-bfdb-4cac-8470-4896a771c732" xmlns:ns4="448e820a-5f97-49da-a4c3-dc1760ad9eac" targetNamespace="http://schemas.microsoft.com/office/2006/metadata/properties" ma:root="true" ma:fieldsID="fb416d738ff76547ceb1db2e9b217155" ns3:_="" ns4:_="">
    <xsd:import namespace="cdf41163-bfdb-4cac-8470-4896a771c732"/>
    <xsd:import namespace="448e820a-5f97-49da-a4c3-dc1760ad9e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41163-bfdb-4cac-8470-4896a771c7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e820a-5f97-49da-a4c3-dc1760ad9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69AA02-4E05-4770-AC38-4038BA4F91B3}">
  <ds:schemaRefs>
    <ds:schemaRef ds:uri="448e820a-5f97-49da-a4c3-dc1760ad9eac"/>
    <ds:schemaRef ds:uri="cdf41163-bfdb-4cac-8470-4896a771c7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66E1B4-F5C1-44AD-BB89-D93146754EE9}">
  <ds:schemaRefs>
    <ds:schemaRef ds:uri="448e820a-5f97-49da-a4c3-dc1760ad9eac"/>
    <ds:schemaRef ds:uri="cdf41163-bfdb-4cac-8470-4896a771c7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803A6E-BC3F-48D1-B630-179B6E1D81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UW-Madison-text-RedHat-16_9</Template>
  <TotalTime>3</TotalTime>
  <Words>796</Words>
  <Application>Microsoft Office PowerPoint</Application>
  <PresentationFormat>Widescreen</PresentationFormat>
  <Paragraphs>177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Red Hat Display</vt:lpstr>
      <vt:lpstr>Red Hat Display Black</vt:lpstr>
      <vt:lpstr>Red Hat Text</vt:lpstr>
      <vt:lpstr>Office Theme</vt:lpstr>
      <vt:lpstr>White title slide</vt:lpstr>
      <vt:lpstr>Text slide: 1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Workflow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Yuriy Sverchkov</dc:creator>
  <cp:lastModifiedBy>Yuriy Sverchkov</cp:lastModifiedBy>
  <cp:revision>1</cp:revision>
  <dcterms:created xsi:type="dcterms:W3CDTF">2023-06-28T00:39:37Z</dcterms:created>
  <dcterms:modified xsi:type="dcterms:W3CDTF">2023-07-08T02:27:12Z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0x010100FDF3549F3F2FC04484BB4177A5066129</vt:lpwstr>
  </property>
</Properties>
</file>