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294" r:id="rId2"/>
    <p:sldId id="300" r:id="rId3"/>
    <p:sldId id="301" r:id="rId4"/>
    <p:sldId id="302" r:id="rId5"/>
    <p:sldId id="303" r:id="rId6"/>
    <p:sldId id="304" r:id="rId7"/>
    <p:sldId id="308" r:id="rId8"/>
    <p:sldId id="306" r:id="rId9"/>
    <p:sldId id="305" r:id="rId10"/>
    <p:sldId id="307" r:id="rId11"/>
    <p:sldId id="309" r:id="rId12"/>
    <p:sldId id="310" r:id="rId13"/>
    <p:sldId id="315" r:id="rId14"/>
    <p:sldId id="317" r:id="rId15"/>
    <p:sldId id="316" r:id="rId16"/>
    <p:sldId id="312" r:id="rId17"/>
    <p:sldId id="314" r:id="rId18"/>
    <p:sldId id="313" r:id="rId19"/>
    <p:sldId id="328" r:id="rId20"/>
    <p:sldId id="318" r:id="rId21"/>
    <p:sldId id="327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F2CE8-57C7-4B43-A404-A599063C110F}" v="113" dt="2023-07-12T22:16:29.4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864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Coimbra" userId="476d0d4c0ee37cbc" providerId="LiveId" clId="{3B5F2CE8-57C7-4B43-A404-A599063C110F}"/>
    <pc:docChg chg="undo redo custSel addSld delSld modSld sldOrd addSection delSection">
      <pc:chgData name="Bruno Coimbra" userId="476d0d4c0ee37cbc" providerId="LiveId" clId="{3B5F2CE8-57C7-4B43-A404-A599063C110F}" dt="2023-07-12T22:16:35.120" v="9988" actId="20577"/>
      <pc:docMkLst>
        <pc:docMk/>
      </pc:docMkLst>
      <pc:sldChg chg="del mod modShow">
        <pc:chgData name="Bruno Coimbra" userId="476d0d4c0ee37cbc" providerId="LiveId" clId="{3B5F2CE8-57C7-4B43-A404-A599063C110F}" dt="2023-07-10T22:05:13.861" v="8668" actId="2696"/>
        <pc:sldMkLst>
          <pc:docMk/>
          <pc:sldMk cId="521199887" sldId="299"/>
        </pc:sldMkLst>
      </pc:sldChg>
      <pc:sldChg chg="modSp mod">
        <pc:chgData name="Bruno Coimbra" userId="476d0d4c0ee37cbc" providerId="LiveId" clId="{3B5F2CE8-57C7-4B43-A404-A599063C110F}" dt="2023-07-07T19:09:45.447" v="75" actId="20577"/>
        <pc:sldMkLst>
          <pc:docMk/>
          <pc:sldMk cId="2828654090" sldId="300"/>
        </pc:sldMkLst>
        <pc:spChg chg="mod">
          <ac:chgData name="Bruno Coimbra" userId="476d0d4c0ee37cbc" providerId="LiveId" clId="{3B5F2CE8-57C7-4B43-A404-A599063C110F}" dt="2023-07-07T19:09:45.447" v="75" actId="20577"/>
          <ac:spMkLst>
            <pc:docMk/>
            <pc:sldMk cId="2828654090" sldId="300"/>
            <ac:spMk id="2" creationId="{8483AAFD-827B-FFE2-C898-679A5115E287}"/>
          </ac:spMkLst>
        </pc:spChg>
      </pc:sldChg>
      <pc:sldChg chg="modSp new mod">
        <pc:chgData name="Bruno Coimbra" userId="476d0d4c0ee37cbc" providerId="LiveId" clId="{3B5F2CE8-57C7-4B43-A404-A599063C110F}" dt="2023-07-07T19:39:18.348" v="1018" actId="20577"/>
        <pc:sldMkLst>
          <pc:docMk/>
          <pc:sldMk cId="3146871754" sldId="301"/>
        </pc:sldMkLst>
        <pc:spChg chg="mod">
          <ac:chgData name="Bruno Coimbra" userId="476d0d4c0ee37cbc" providerId="LiveId" clId="{3B5F2CE8-57C7-4B43-A404-A599063C110F}" dt="2023-07-07T19:39:18.348" v="1018" actId="20577"/>
          <ac:spMkLst>
            <pc:docMk/>
            <pc:sldMk cId="3146871754" sldId="301"/>
            <ac:spMk id="2" creationId="{48D1D1A0-FCD1-4759-244C-0071BFFC416E}"/>
          </ac:spMkLst>
        </pc:spChg>
        <pc:spChg chg="mod">
          <ac:chgData name="Bruno Coimbra" userId="476d0d4c0ee37cbc" providerId="LiveId" clId="{3B5F2CE8-57C7-4B43-A404-A599063C110F}" dt="2023-07-07T19:14:16.910" v="84" actId="20577"/>
          <ac:spMkLst>
            <pc:docMk/>
            <pc:sldMk cId="3146871754" sldId="301"/>
            <ac:spMk id="3" creationId="{13D21455-8A40-3C3C-7D5B-2B9A4F0D6DA7}"/>
          </ac:spMkLst>
        </pc:spChg>
      </pc:sldChg>
      <pc:sldChg chg="modSp new mod modNotesTx">
        <pc:chgData name="Bruno Coimbra" userId="476d0d4c0ee37cbc" providerId="LiveId" clId="{3B5F2CE8-57C7-4B43-A404-A599063C110F}" dt="2023-07-12T21:58:14.767" v="9582" actId="20577"/>
        <pc:sldMkLst>
          <pc:docMk/>
          <pc:sldMk cId="3058574435" sldId="302"/>
        </pc:sldMkLst>
        <pc:spChg chg="mod">
          <ac:chgData name="Bruno Coimbra" userId="476d0d4c0ee37cbc" providerId="LiveId" clId="{3B5F2CE8-57C7-4B43-A404-A599063C110F}" dt="2023-07-07T19:54:21.111" v="1734" actId="20577"/>
          <ac:spMkLst>
            <pc:docMk/>
            <pc:sldMk cId="3058574435" sldId="302"/>
            <ac:spMk id="2" creationId="{9A7F92DB-6939-3AC0-1108-59E2EE0A5225}"/>
          </ac:spMkLst>
        </pc:spChg>
        <pc:spChg chg="mod">
          <ac:chgData name="Bruno Coimbra" userId="476d0d4c0ee37cbc" providerId="LiveId" clId="{3B5F2CE8-57C7-4B43-A404-A599063C110F}" dt="2023-07-07T19:33:35.229" v="823" actId="20577"/>
          <ac:spMkLst>
            <pc:docMk/>
            <pc:sldMk cId="3058574435" sldId="302"/>
            <ac:spMk id="3" creationId="{15AE147D-3731-9D62-C3DC-D70EE92015BF}"/>
          </ac:spMkLst>
        </pc:spChg>
      </pc:sldChg>
      <pc:sldChg chg="modSp new mod">
        <pc:chgData name="Bruno Coimbra" userId="476d0d4c0ee37cbc" providerId="LiveId" clId="{3B5F2CE8-57C7-4B43-A404-A599063C110F}" dt="2023-07-12T21:38:55.100" v="9427" actId="20577"/>
        <pc:sldMkLst>
          <pc:docMk/>
          <pc:sldMk cId="3865545655" sldId="303"/>
        </pc:sldMkLst>
        <pc:spChg chg="mod">
          <ac:chgData name="Bruno Coimbra" userId="476d0d4c0ee37cbc" providerId="LiveId" clId="{3B5F2CE8-57C7-4B43-A404-A599063C110F}" dt="2023-07-12T21:38:55.100" v="9427" actId="20577"/>
          <ac:spMkLst>
            <pc:docMk/>
            <pc:sldMk cId="3865545655" sldId="303"/>
            <ac:spMk id="2" creationId="{2BCE23AB-0440-F5C1-99FA-11C1671D9E04}"/>
          </ac:spMkLst>
        </pc:spChg>
        <pc:spChg chg="mod">
          <ac:chgData name="Bruno Coimbra" userId="476d0d4c0ee37cbc" providerId="LiveId" clId="{3B5F2CE8-57C7-4B43-A404-A599063C110F}" dt="2023-07-07T19:44:50.441" v="1311" actId="20577"/>
          <ac:spMkLst>
            <pc:docMk/>
            <pc:sldMk cId="3865545655" sldId="303"/>
            <ac:spMk id="3" creationId="{E6D8ECD4-F216-3899-1711-14E94B06F250}"/>
          </ac:spMkLst>
        </pc:spChg>
      </pc:sldChg>
      <pc:sldChg chg="addSp delSp modSp new mod">
        <pc:chgData name="Bruno Coimbra" userId="476d0d4c0ee37cbc" providerId="LiveId" clId="{3B5F2CE8-57C7-4B43-A404-A599063C110F}" dt="2023-07-08T19:40:39.885" v="2455" actId="478"/>
        <pc:sldMkLst>
          <pc:docMk/>
          <pc:sldMk cId="986977563" sldId="304"/>
        </pc:sldMkLst>
        <pc:spChg chg="mod">
          <ac:chgData name="Bruno Coimbra" userId="476d0d4c0ee37cbc" providerId="LiveId" clId="{3B5F2CE8-57C7-4B43-A404-A599063C110F}" dt="2023-07-08T19:40:36.749" v="2452" actId="20577"/>
          <ac:spMkLst>
            <pc:docMk/>
            <pc:sldMk cId="986977563" sldId="304"/>
            <ac:spMk id="2" creationId="{17AB5DD7-4047-793E-661C-19DB5D036F4C}"/>
          </ac:spMkLst>
        </pc:spChg>
        <pc:spChg chg="mod">
          <ac:chgData name="Bruno Coimbra" userId="476d0d4c0ee37cbc" providerId="LiveId" clId="{3B5F2CE8-57C7-4B43-A404-A599063C110F}" dt="2023-07-08T19:31:45.857" v="2051" actId="20577"/>
          <ac:spMkLst>
            <pc:docMk/>
            <pc:sldMk cId="986977563" sldId="304"/>
            <ac:spMk id="3" creationId="{E17950C8-1BC4-6C28-EEB4-84FA590CBFB0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7" creationId="{50DD6EC8-C6AD-94B7-F3B7-534AB5B169A2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8" creationId="{B770E9B2-86C9-143C-04BB-8A12813F284B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9" creationId="{926DF869-4243-A5A9-ECA1-046F67EFE9ED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0" creationId="{60728F96-A3B9-94BA-B58A-786005B1840F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1" creationId="{8379A156-4781-4060-4514-6071ECCF8B6E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2" creationId="{CC0C477F-F4C6-40B3-7AA7-11105D48BA31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3" creationId="{9DD8830C-699B-6B97-F7F2-B349CE8AC37B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4" creationId="{4AD90F9C-35C8-BF1E-B673-AE0785DFE0C6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5" creationId="{5451D60A-B31D-3C04-DA3C-1A7EF6ADA26C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6" creationId="{851CB813-2312-9083-422C-8EA8DF197FF1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7" creationId="{7A8C31C3-36BB-1A50-5F22-9A69F3D46AD8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18" creationId="{5463F614-EA74-42AC-D576-26E80DE3012E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20" creationId="{9C1B8325-040A-9940-69C2-88061F01CEB0}"/>
          </ac:spMkLst>
        </pc:spChg>
        <pc:spChg chg="add del mod">
          <ac:chgData name="Bruno Coimbra" userId="476d0d4c0ee37cbc" providerId="LiveId" clId="{3B5F2CE8-57C7-4B43-A404-A599063C110F}" dt="2023-07-08T19:40:38.924" v="2454" actId="478"/>
          <ac:spMkLst>
            <pc:docMk/>
            <pc:sldMk cId="986977563" sldId="304"/>
            <ac:spMk id="21" creationId="{55E002EF-9060-9B74-B211-E120094ADB63}"/>
          </ac:spMkLst>
        </pc:spChg>
        <pc:spChg chg="add del mod">
          <ac:chgData name="Bruno Coimbra" userId="476d0d4c0ee37cbc" providerId="LiveId" clId="{3B5F2CE8-57C7-4B43-A404-A599063C110F}" dt="2023-07-08T19:38:33.844" v="2355" actId="478"/>
          <ac:spMkLst>
            <pc:docMk/>
            <pc:sldMk cId="986977563" sldId="304"/>
            <ac:spMk id="22" creationId="{6932DC97-7A8F-D79F-5CFF-E12ADCF16343}"/>
          </ac:spMkLst>
        </pc:spChg>
        <pc:spChg chg="add del mod">
          <ac:chgData name="Bruno Coimbra" userId="476d0d4c0ee37cbc" providerId="LiveId" clId="{3B5F2CE8-57C7-4B43-A404-A599063C110F}" dt="2023-07-08T19:38:59.991" v="2408" actId="478"/>
          <ac:spMkLst>
            <pc:docMk/>
            <pc:sldMk cId="986977563" sldId="304"/>
            <ac:spMk id="23" creationId="{020679C6-83C2-38E4-DE57-8E4CCD3D256A}"/>
          </ac:spMkLst>
        </pc:spChg>
        <pc:spChg chg="mod">
          <ac:chgData name="Bruno Coimbra" userId="476d0d4c0ee37cbc" providerId="LiveId" clId="{3B5F2CE8-57C7-4B43-A404-A599063C110F}" dt="2023-07-08T19:32:18.540" v="2056"/>
          <ac:spMkLst>
            <pc:docMk/>
            <pc:sldMk cId="986977563" sldId="304"/>
            <ac:spMk id="25" creationId="{39223B82-BADA-38BB-A79B-3AD7386E80F5}"/>
          </ac:spMkLst>
        </pc:spChg>
        <pc:spChg chg="mod">
          <ac:chgData name="Bruno Coimbra" userId="476d0d4c0ee37cbc" providerId="LiveId" clId="{3B5F2CE8-57C7-4B43-A404-A599063C110F}" dt="2023-07-08T19:32:18.540" v="2056"/>
          <ac:spMkLst>
            <pc:docMk/>
            <pc:sldMk cId="986977563" sldId="304"/>
            <ac:spMk id="26" creationId="{6762CCE0-4A7E-F7BA-9F39-04CDC554C979}"/>
          </ac:spMkLst>
        </pc:spChg>
        <pc:spChg chg="mod">
          <ac:chgData name="Bruno Coimbra" userId="476d0d4c0ee37cbc" providerId="LiveId" clId="{3B5F2CE8-57C7-4B43-A404-A599063C110F}" dt="2023-07-08T19:32:18.540" v="2056"/>
          <ac:spMkLst>
            <pc:docMk/>
            <pc:sldMk cId="986977563" sldId="304"/>
            <ac:spMk id="27" creationId="{7D92A6D8-84B8-9EAC-2911-9AC3175D5D0C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29" creationId="{77C376F1-62E3-FC3C-7D84-3C1480E98DA2}"/>
          </ac:spMkLst>
        </pc:spChg>
        <pc:spChg chg="add del mod">
          <ac:chgData name="Bruno Coimbra" userId="476d0d4c0ee37cbc" providerId="LiveId" clId="{3B5F2CE8-57C7-4B43-A404-A599063C110F}" dt="2023-07-08T19:33:14.434" v="2065" actId="1076"/>
          <ac:spMkLst>
            <pc:docMk/>
            <pc:sldMk cId="986977563" sldId="304"/>
            <ac:spMk id="30" creationId="{5379E947-C34A-E1B2-D550-69F31207DE0A}"/>
          </ac:spMkLst>
        </pc:spChg>
        <pc:spChg chg="add del mod">
          <ac:chgData name="Bruno Coimbra" userId="476d0d4c0ee37cbc" providerId="LiveId" clId="{3B5F2CE8-57C7-4B43-A404-A599063C110F}" dt="2023-07-08T19:38:58.826" v="2407" actId="478"/>
          <ac:spMkLst>
            <pc:docMk/>
            <pc:sldMk cId="986977563" sldId="304"/>
            <ac:spMk id="32" creationId="{A5D96513-ED90-A397-1A5F-7DB5208BDA0E}"/>
          </ac:spMkLst>
        </pc:spChg>
        <pc:spChg chg="add del mod">
          <ac:chgData name="Bruno Coimbra" userId="476d0d4c0ee37cbc" providerId="LiveId" clId="{3B5F2CE8-57C7-4B43-A404-A599063C110F}" dt="2023-07-08T19:39:59.658" v="2444" actId="478"/>
          <ac:spMkLst>
            <pc:docMk/>
            <pc:sldMk cId="986977563" sldId="304"/>
            <ac:spMk id="36" creationId="{C9D0FAA8-697B-926E-9698-B12FC09A6589}"/>
          </ac:spMkLst>
        </pc:spChg>
        <pc:grpChg chg="add del mod">
          <ac:chgData name="Bruno Coimbra" userId="476d0d4c0ee37cbc" providerId="LiveId" clId="{3B5F2CE8-57C7-4B43-A404-A599063C110F}" dt="2023-07-08T19:33:14.434" v="2065" actId="1076"/>
          <ac:grpSpMkLst>
            <pc:docMk/>
            <pc:sldMk cId="986977563" sldId="304"/>
            <ac:grpSpMk id="24" creationId="{1F4F45B4-CCDF-3D8B-8BCD-83DF71043BBB}"/>
          </ac:grpSpMkLst>
        </pc:grpChg>
        <pc:picChg chg="add del mod">
          <ac:chgData name="Bruno Coimbra" userId="476d0d4c0ee37cbc" providerId="LiveId" clId="{3B5F2CE8-57C7-4B43-A404-A599063C110F}" dt="2023-07-08T19:33:14.434" v="2065" actId="1076"/>
          <ac:picMkLst>
            <pc:docMk/>
            <pc:sldMk cId="986977563" sldId="304"/>
            <ac:picMk id="28" creationId="{72EE86C4-3FAC-C8C1-D6DA-A4BEDB9204D2}"/>
          </ac:picMkLst>
        </pc:picChg>
        <pc:cxnChg chg="add del mod">
          <ac:chgData name="Bruno Coimbra" userId="476d0d4c0ee37cbc" providerId="LiveId" clId="{3B5F2CE8-57C7-4B43-A404-A599063C110F}" dt="2023-07-08T19:40:39.885" v="2455" actId="478"/>
          <ac:cxnSpMkLst>
            <pc:docMk/>
            <pc:sldMk cId="986977563" sldId="304"/>
            <ac:cxnSpMk id="19" creationId="{8318F1C5-E2C2-0F09-052B-18D4987FE200}"/>
          </ac:cxnSpMkLst>
        </pc:cxnChg>
        <pc:cxnChg chg="add del mod">
          <ac:chgData name="Bruno Coimbra" userId="476d0d4c0ee37cbc" providerId="LiveId" clId="{3B5F2CE8-57C7-4B43-A404-A599063C110F}" dt="2023-07-08T19:33:14.434" v="2065" actId="1076"/>
          <ac:cxnSpMkLst>
            <pc:docMk/>
            <pc:sldMk cId="986977563" sldId="304"/>
            <ac:cxnSpMk id="31" creationId="{452BC044-B9CD-5E5A-0D1A-B697922621C9}"/>
          </ac:cxnSpMkLst>
        </pc:cxnChg>
        <pc:cxnChg chg="add del mod">
          <ac:chgData name="Bruno Coimbra" userId="476d0d4c0ee37cbc" providerId="LiveId" clId="{3B5F2CE8-57C7-4B43-A404-A599063C110F}" dt="2023-07-08T19:40:03.608" v="2447" actId="478"/>
          <ac:cxnSpMkLst>
            <pc:docMk/>
            <pc:sldMk cId="986977563" sldId="304"/>
            <ac:cxnSpMk id="33" creationId="{EBF200EB-EA85-43E5-E08B-39FD419C8056}"/>
          </ac:cxnSpMkLst>
        </pc:cxnChg>
        <pc:cxnChg chg="add del mod">
          <ac:chgData name="Bruno Coimbra" userId="476d0d4c0ee37cbc" providerId="LiveId" clId="{3B5F2CE8-57C7-4B43-A404-A599063C110F}" dt="2023-07-08T19:38:34.822" v="2356" actId="478"/>
          <ac:cxnSpMkLst>
            <pc:docMk/>
            <pc:sldMk cId="986977563" sldId="304"/>
            <ac:cxnSpMk id="34" creationId="{5ACE3FCB-0C4F-87E9-0EA2-1A52863B8FB7}"/>
          </ac:cxnSpMkLst>
        </pc:cxnChg>
        <pc:cxnChg chg="add del mod">
          <ac:chgData name="Bruno Coimbra" userId="476d0d4c0ee37cbc" providerId="LiveId" clId="{3B5F2CE8-57C7-4B43-A404-A599063C110F}" dt="2023-07-08T19:40:38.127" v="2453" actId="478"/>
          <ac:cxnSpMkLst>
            <pc:docMk/>
            <pc:sldMk cId="986977563" sldId="304"/>
            <ac:cxnSpMk id="35" creationId="{D9B80A58-2AC7-E4EB-ACA4-E08469684749}"/>
          </ac:cxnSpMkLst>
        </pc:cxnChg>
        <pc:cxnChg chg="add del mod">
          <ac:chgData name="Bruno Coimbra" userId="476d0d4c0ee37cbc" providerId="LiveId" clId="{3B5F2CE8-57C7-4B43-A404-A599063C110F}" dt="2023-07-08T19:40:00.287" v="2445" actId="478"/>
          <ac:cxnSpMkLst>
            <pc:docMk/>
            <pc:sldMk cId="986977563" sldId="304"/>
            <ac:cxnSpMk id="37" creationId="{91CA3F65-65C8-191C-A9A2-24E87C9564FC}"/>
          </ac:cxnSpMkLst>
        </pc:cxnChg>
        <pc:cxnChg chg="add del mod">
          <ac:chgData name="Bruno Coimbra" userId="476d0d4c0ee37cbc" providerId="LiveId" clId="{3B5F2CE8-57C7-4B43-A404-A599063C110F}" dt="2023-07-08T19:40:02.159" v="2446" actId="478"/>
          <ac:cxnSpMkLst>
            <pc:docMk/>
            <pc:sldMk cId="986977563" sldId="304"/>
            <ac:cxnSpMk id="38" creationId="{C7F7BE6A-EB36-7211-6EEE-660EB39DD250}"/>
          </ac:cxnSpMkLst>
        </pc:cxnChg>
      </pc:sldChg>
      <pc:sldChg chg="delSp modSp add mod">
        <pc:chgData name="Bruno Coimbra" userId="476d0d4c0ee37cbc" providerId="LiveId" clId="{3B5F2CE8-57C7-4B43-A404-A599063C110F}" dt="2023-07-08T19:42:18.862" v="2480" actId="20577"/>
        <pc:sldMkLst>
          <pc:docMk/>
          <pc:sldMk cId="4028823024" sldId="305"/>
        </pc:sldMkLst>
        <pc:spChg chg="mod">
          <ac:chgData name="Bruno Coimbra" userId="476d0d4c0ee37cbc" providerId="LiveId" clId="{3B5F2CE8-57C7-4B43-A404-A599063C110F}" dt="2023-07-08T19:42:18.862" v="2480" actId="20577"/>
          <ac:spMkLst>
            <pc:docMk/>
            <pc:sldMk cId="4028823024" sldId="305"/>
            <ac:spMk id="2" creationId="{17AB5DD7-4047-793E-661C-19DB5D036F4C}"/>
          </ac:spMkLst>
        </pc:spChg>
        <pc:spChg chg="del">
          <ac:chgData name="Bruno Coimbra" userId="476d0d4c0ee37cbc" providerId="LiveId" clId="{3B5F2CE8-57C7-4B43-A404-A599063C110F}" dt="2023-07-08T19:40:18.647" v="2448" actId="478"/>
          <ac:spMkLst>
            <pc:docMk/>
            <pc:sldMk cId="4028823024" sldId="305"/>
            <ac:spMk id="36" creationId="{C9D0FAA8-697B-926E-9698-B12FC09A6589}"/>
          </ac:spMkLst>
        </pc:spChg>
        <pc:cxnChg chg="del mod">
          <ac:chgData name="Bruno Coimbra" userId="476d0d4c0ee37cbc" providerId="LiveId" clId="{3B5F2CE8-57C7-4B43-A404-A599063C110F}" dt="2023-07-08T19:40:19.574" v="2449" actId="478"/>
          <ac:cxnSpMkLst>
            <pc:docMk/>
            <pc:sldMk cId="4028823024" sldId="305"/>
            <ac:cxnSpMk id="37" creationId="{91CA3F65-65C8-191C-A9A2-24E87C9564FC}"/>
          </ac:cxnSpMkLst>
        </pc:cxnChg>
        <pc:cxnChg chg="del mod">
          <ac:chgData name="Bruno Coimbra" userId="476d0d4c0ee37cbc" providerId="LiveId" clId="{3B5F2CE8-57C7-4B43-A404-A599063C110F}" dt="2023-07-08T19:42:01.343" v="2456" actId="478"/>
          <ac:cxnSpMkLst>
            <pc:docMk/>
            <pc:sldMk cId="4028823024" sldId="305"/>
            <ac:cxnSpMk id="38" creationId="{C7F7BE6A-EB36-7211-6EEE-660EB39DD250}"/>
          </ac:cxnSpMkLst>
        </pc:cxnChg>
      </pc:sldChg>
      <pc:sldChg chg="addSp delSp modSp add mod">
        <pc:chgData name="Bruno Coimbra" userId="476d0d4c0ee37cbc" providerId="LiveId" clId="{3B5F2CE8-57C7-4B43-A404-A599063C110F}" dt="2023-07-08T19:42:23.199" v="2504" actId="20577"/>
        <pc:sldMkLst>
          <pc:docMk/>
          <pc:sldMk cId="1337637711" sldId="306"/>
        </pc:sldMkLst>
        <pc:spChg chg="mod">
          <ac:chgData name="Bruno Coimbra" userId="476d0d4c0ee37cbc" providerId="LiveId" clId="{3B5F2CE8-57C7-4B43-A404-A599063C110F}" dt="2023-07-08T19:42:23.199" v="2504" actId="20577"/>
          <ac:spMkLst>
            <pc:docMk/>
            <pc:sldMk cId="1337637711" sldId="306"/>
            <ac:spMk id="2" creationId="{17AB5DD7-4047-793E-661C-19DB5D036F4C}"/>
          </ac:spMkLst>
        </pc:spChg>
        <pc:spChg chg="add del">
          <ac:chgData name="Bruno Coimbra" userId="476d0d4c0ee37cbc" providerId="LiveId" clId="{3B5F2CE8-57C7-4B43-A404-A599063C110F}" dt="2023-07-08T19:39:30.721" v="2413" actId="478"/>
          <ac:spMkLst>
            <pc:docMk/>
            <pc:sldMk cId="1337637711" sldId="306"/>
            <ac:spMk id="36" creationId="{C9D0FAA8-697B-926E-9698-B12FC09A6589}"/>
          </ac:spMkLst>
        </pc:spChg>
        <pc:cxnChg chg="add del mod">
          <ac:chgData name="Bruno Coimbra" userId="476d0d4c0ee37cbc" providerId="LiveId" clId="{3B5F2CE8-57C7-4B43-A404-A599063C110F}" dt="2023-07-08T19:39:31.505" v="2414" actId="478"/>
          <ac:cxnSpMkLst>
            <pc:docMk/>
            <pc:sldMk cId="1337637711" sldId="306"/>
            <ac:cxnSpMk id="37" creationId="{91CA3F65-65C8-191C-A9A2-24E87C9564FC}"/>
          </ac:cxnSpMkLst>
        </pc:cxnChg>
        <pc:cxnChg chg="del mod">
          <ac:chgData name="Bruno Coimbra" userId="476d0d4c0ee37cbc" providerId="LiveId" clId="{3B5F2CE8-57C7-4B43-A404-A599063C110F}" dt="2023-07-08T19:39:32.503" v="2415" actId="478"/>
          <ac:cxnSpMkLst>
            <pc:docMk/>
            <pc:sldMk cId="1337637711" sldId="306"/>
            <ac:cxnSpMk id="38" creationId="{C7F7BE6A-EB36-7211-6EEE-660EB39DD250}"/>
          </ac:cxnSpMkLst>
        </pc:cxnChg>
      </pc:sldChg>
      <pc:sldChg chg="addSp delSp modSp add mod">
        <pc:chgData name="Bruno Coimbra" userId="476d0d4c0ee37cbc" providerId="LiveId" clId="{3B5F2CE8-57C7-4B43-A404-A599063C110F}" dt="2023-07-08T20:07:30.312" v="3527" actId="767"/>
        <pc:sldMkLst>
          <pc:docMk/>
          <pc:sldMk cId="1151308723" sldId="307"/>
        </pc:sldMkLst>
        <pc:spChg chg="mod">
          <ac:chgData name="Bruno Coimbra" userId="476d0d4c0ee37cbc" providerId="LiveId" clId="{3B5F2CE8-57C7-4B43-A404-A599063C110F}" dt="2023-07-08T19:43:00.610" v="2556" actId="20577"/>
          <ac:spMkLst>
            <pc:docMk/>
            <pc:sldMk cId="1151308723" sldId="307"/>
            <ac:spMk id="2" creationId="{17AB5DD7-4047-793E-661C-19DB5D036F4C}"/>
          </ac:spMkLst>
        </pc:spChg>
        <pc:spChg chg="del">
          <ac:chgData name="Bruno Coimbra" userId="476d0d4c0ee37cbc" providerId="LiveId" clId="{3B5F2CE8-57C7-4B43-A404-A599063C110F}" dt="2023-07-08T19:39:41.912" v="2418" actId="478"/>
          <ac:spMkLst>
            <pc:docMk/>
            <pc:sldMk cId="1151308723" sldId="307"/>
            <ac:spMk id="36" creationId="{C9D0FAA8-697B-926E-9698-B12FC09A6589}"/>
          </ac:spMkLst>
        </pc:spChg>
        <pc:spChg chg="add mod">
          <ac:chgData name="Bruno Coimbra" userId="476d0d4c0ee37cbc" providerId="LiveId" clId="{3B5F2CE8-57C7-4B43-A404-A599063C110F}" dt="2023-07-08T19:42:49.066" v="2530" actId="1076"/>
          <ac:spMkLst>
            <pc:docMk/>
            <pc:sldMk cId="1151308723" sldId="307"/>
            <ac:spMk id="39" creationId="{7447401E-EA23-3711-8282-26DBBEAE6DDC}"/>
          </ac:spMkLst>
        </pc:spChg>
        <pc:spChg chg="add del mod">
          <ac:chgData name="Bruno Coimbra" userId="476d0d4c0ee37cbc" providerId="LiveId" clId="{3B5F2CE8-57C7-4B43-A404-A599063C110F}" dt="2023-07-08T20:07:30.312" v="3527" actId="767"/>
          <ac:spMkLst>
            <pc:docMk/>
            <pc:sldMk cId="1151308723" sldId="307"/>
            <ac:spMk id="42" creationId="{0712DC1B-8EC6-C10D-103F-C876A857EBF0}"/>
          </ac:spMkLst>
        </pc:spChg>
        <pc:cxnChg chg="del mod">
          <ac:chgData name="Bruno Coimbra" userId="476d0d4c0ee37cbc" providerId="LiveId" clId="{3B5F2CE8-57C7-4B43-A404-A599063C110F}" dt="2023-07-08T19:39:40.767" v="2417" actId="478"/>
          <ac:cxnSpMkLst>
            <pc:docMk/>
            <pc:sldMk cId="1151308723" sldId="307"/>
            <ac:cxnSpMk id="37" creationId="{91CA3F65-65C8-191C-A9A2-24E87C9564FC}"/>
          </ac:cxnSpMkLst>
        </pc:cxnChg>
        <pc:cxnChg chg="del mod">
          <ac:chgData name="Bruno Coimbra" userId="476d0d4c0ee37cbc" providerId="LiveId" clId="{3B5F2CE8-57C7-4B43-A404-A599063C110F}" dt="2023-07-08T19:39:42.870" v="2419" actId="478"/>
          <ac:cxnSpMkLst>
            <pc:docMk/>
            <pc:sldMk cId="1151308723" sldId="307"/>
            <ac:cxnSpMk id="38" creationId="{C7F7BE6A-EB36-7211-6EEE-660EB39DD250}"/>
          </ac:cxnSpMkLst>
        </pc:cxnChg>
        <pc:cxnChg chg="add mod">
          <ac:chgData name="Bruno Coimbra" userId="476d0d4c0ee37cbc" providerId="LiveId" clId="{3B5F2CE8-57C7-4B43-A404-A599063C110F}" dt="2023-07-08T19:42:49.066" v="2530" actId="1076"/>
          <ac:cxnSpMkLst>
            <pc:docMk/>
            <pc:sldMk cId="1151308723" sldId="307"/>
            <ac:cxnSpMk id="40" creationId="{55985C6D-F4D4-3BAD-6538-B650070B73E8}"/>
          </ac:cxnSpMkLst>
        </pc:cxnChg>
        <pc:cxnChg chg="add mod">
          <ac:chgData name="Bruno Coimbra" userId="476d0d4c0ee37cbc" providerId="LiveId" clId="{3B5F2CE8-57C7-4B43-A404-A599063C110F}" dt="2023-07-08T19:43:14.040" v="2558" actId="1035"/>
          <ac:cxnSpMkLst>
            <pc:docMk/>
            <pc:sldMk cId="1151308723" sldId="307"/>
            <ac:cxnSpMk id="41" creationId="{6B7CBE48-F207-BE52-D864-F2203F9F4932}"/>
          </ac:cxnSpMkLst>
        </pc:cxnChg>
      </pc:sldChg>
      <pc:sldChg chg="modSp add mod">
        <pc:chgData name="Bruno Coimbra" userId="476d0d4c0ee37cbc" providerId="LiveId" clId="{3B5F2CE8-57C7-4B43-A404-A599063C110F}" dt="2023-07-08T19:42:27.530" v="2528" actId="20577"/>
        <pc:sldMkLst>
          <pc:docMk/>
          <pc:sldMk cId="1341011344" sldId="308"/>
        </pc:sldMkLst>
        <pc:spChg chg="mod">
          <ac:chgData name="Bruno Coimbra" userId="476d0d4c0ee37cbc" providerId="LiveId" clId="{3B5F2CE8-57C7-4B43-A404-A599063C110F}" dt="2023-07-08T19:42:27.530" v="2528" actId="20577"/>
          <ac:spMkLst>
            <pc:docMk/>
            <pc:sldMk cId="1341011344" sldId="308"/>
            <ac:spMk id="2" creationId="{17AB5DD7-4047-793E-661C-19DB5D036F4C}"/>
          </ac:spMkLst>
        </pc:spChg>
      </pc:sldChg>
      <pc:sldChg chg="new del">
        <pc:chgData name="Bruno Coimbra" userId="476d0d4c0ee37cbc" providerId="LiveId" clId="{3B5F2CE8-57C7-4B43-A404-A599063C110F}" dt="2023-07-08T19:44:29.132" v="2560" actId="680"/>
        <pc:sldMkLst>
          <pc:docMk/>
          <pc:sldMk cId="319577862" sldId="309"/>
        </pc:sldMkLst>
      </pc:sldChg>
      <pc:sldChg chg="addSp modSp add mod">
        <pc:chgData name="Bruno Coimbra" userId="476d0d4c0ee37cbc" providerId="LiveId" clId="{3B5F2CE8-57C7-4B43-A404-A599063C110F}" dt="2023-07-12T22:06:50.020" v="9824" actId="20577"/>
        <pc:sldMkLst>
          <pc:docMk/>
          <pc:sldMk cId="2040638796" sldId="309"/>
        </pc:sldMkLst>
        <pc:spChg chg="mod">
          <ac:chgData name="Bruno Coimbra" userId="476d0d4c0ee37cbc" providerId="LiveId" clId="{3B5F2CE8-57C7-4B43-A404-A599063C110F}" dt="2023-07-12T22:06:50.020" v="9824" actId="20577"/>
          <ac:spMkLst>
            <pc:docMk/>
            <pc:sldMk cId="2040638796" sldId="309"/>
            <ac:spMk id="2" creationId="{17AB5DD7-4047-793E-661C-19DB5D036F4C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36" creationId="{DF20F551-C789-07F0-0E7E-0CB11D05EF48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37" creationId="{0EF62F8F-A3BD-BFF1-0FCA-B9696B314A58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38" creationId="{E8781129-2137-6AD9-5F6F-81F04F4C494E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42" creationId="{EE9BCA8D-4428-D9DE-CC99-66401A47E76E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43" creationId="{B4D13CF9-4ABE-D5EF-D30E-4209B124BE90}"/>
          </ac:spMkLst>
        </pc:spChg>
        <pc:spChg chg="add mod">
          <ac:chgData name="Bruno Coimbra" userId="476d0d4c0ee37cbc" providerId="LiveId" clId="{3B5F2CE8-57C7-4B43-A404-A599063C110F}" dt="2023-07-08T19:44:52.464" v="2571" actId="1076"/>
          <ac:spMkLst>
            <pc:docMk/>
            <pc:sldMk cId="2040638796" sldId="309"/>
            <ac:spMk id="44" creationId="{B2550DEB-7FD5-2EB7-9AA1-03F6741254B2}"/>
          </ac:spMkLst>
        </pc:spChg>
      </pc:sldChg>
      <pc:sldChg chg="addSp delSp modSp new mod modClrScheme chgLayout">
        <pc:chgData name="Bruno Coimbra" userId="476d0d4c0ee37cbc" providerId="LiveId" clId="{3B5F2CE8-57C7-4B43-A404-A599063C110F}" dt="2023-07-08T20:05:58.854" v="3523" actId="20577"/>
        <pc:sldMkLst>
          <pc:docMk/>
          <pc:sldMk cId="2269773722" sldId="310"/>
        </pc:sldMkLst>
        <pc:spChg chg="del mod ord">
          <ac:chgData name="Bruno Coimbra" userId="476d0d4c0ee37cbc" providerId="LiveId" clId="{3B5F2CE8-57C7-4B43-A404-A599063C110F}" dt="2023-07-08T19:49:51.089" v="2696" actId="700"/>
          <ac:spMkLst>
            <pc:docMk/>
            <pc:sldMk cId="2269773722" sldId="310"/>
            <ac:spMk id="2" creationId="{B6A3FA0C-E6C7-ECEE-1D0F-AC9B4740E29E}"/>
          </ac:spMkLst>
        </pc:spChg>
        <pc:spChg chg="mod ord">
          <ac:chgData name="Bruno Coimbra" userId="476d0d4c0ee37cbc" providerId="LiveId" clId="{3B5F2CE8-57C7-4B43-A404-A599063C110F}" dt="2023-07-08T19:49:51.089" v="2696" actId="700"/>
          <ac:spMkLst>
            <pc:docMk/>
            <pc:sldMk cId="2269773722" sldId="310"/>
            <ac:spMk id="3" creationId="{BBE78337-A8CB-71AE-BCBF-8476DC0F6C56}"/>
          </ac:spMkLst>
        </pc:spChg>
        <pc:spChg chg="mod ord">
          <ac:chgData name="Bruno Coimbra" userId="476d0d4c0ee37cbc" providerId="LiveId" clId="{3B5F2CE8-57C7-4B43-A404-A599063C110F}" dt="2023-07-08T19:49:51.089" v="2696" actId="700"/>
          <ac:spMkLst>
            <pc:docMk/>
            <pc:sldMk cId="2269773722" sldId="310"/>
            <ac:spMk id="4" creationId="{94DA91E4-70F9-8EE4-183C-77606EE8E1A0}"/>
          </ac:spMkLst>
        </pc:spChg>
        <pc:spChg chg="mod ord">
          <ac:chgData name="Bruno Coimbra" userId="476d0d4c0ee37cbc" providerId="LiveId" clId="{3B5F2CE8-57C7-4B43-A404-A599063C110F}" dt="2023-07-08T19:49:51.089" v="2696" actId="700"/>
          <ac:spMkLst>
            <pc:docMk/>
            <pc:sldMk cId="2269773722" sldId="310"/>
            <ac:spMk id="5" creationId="{C9160292-CA82-BBA2-58CC-8BAE50D48D0D}"/>
          </ac:spMkLst>
        </pc:spChg>
        <pc:spChg chg="mod ord">
          <ac:chgData name="Bruno Coimbra" userId="476d0d4c0ee37cbc" providerId="LiveId" clId="{3B5F2CE8-57C7-4B43-A404-A599063C110F}" dt="2023-07-08T19:49:51.089" v="2696" actId="700"/>
          <ac:spMkLst>
            <pc:docMk/>
            <pc:sldMk cId="2269773722" sldId="310"/>
            <ac:spMk id="6" creationId="{B8F1FA4E-A1E6-346C-A61C-70B0699CC1D7}"/>
          </ac:spMkLst>
        </pc:spChg>
        <pc:spChg chg="add mod ord">
          <ac:chgData name="Bruno Coimbra" userId="476d0d4c0ee37cbc" providerId="LiveId" clId="{3B5F2CE8-57C7-4B43-A404-A599063C110F}" dt="2023-07-08T20:05:20.334" v="3521" actId="5793"/>
          <ac:spMkLst>
            <pc:docMk/>
            <pc:sldMk cId="2269773722" sldId="310"/>
            <ac:spMk id="7" creationId="{2735272B-D17A-6479-3EA5-22FE2C3EE6A9}"/>
          </ac:spMkLst>
        </pc:spChg>
        <pc:spChg chg="add mod ord">
          <ac:chgData name="Bruno Coimbra" userId="476d0d4c0ee37cbc" providerId="LiveId" clId="{3B5F2CE8-57C7-4B43-A404-A599063C110F}" dt="2023-07-08T20:05:58.854" v="3523" actId="20577"/>
          <ac:spMkLst>
            <pc:docMk/>
            <pc:sldMk cId="2269773722" sldId="310"/>
            <ac:spMk id="8" creationId="{D9277E32-ED96-4D7A-1345-B27D1FC95D6C}"/>
          </ac:spMkLst>
        </pc:spChg>
        <pc:spChg chg="add del mod ord">
          <ac:chgData name="Bruno Coimbra" userId="476d0d4c0ee37cbc" providerId="LiveId" clId="{3B5F2CE8-57C7-4B43-A404-A599063C110F}" dt="2023-07-08T19:49:58.706" v="2697" actId="478"/>
          <ac:spMkLst>
            <pc:docMk/>
            <pc:sldMk cId="2269773722" sldId="310"/>
            <ac:spMk id="9" creationId="{F669A52B-EDE8-BAAC-FEF3-80E2EB0BD659}"/>
          </ac:spMkLst>
        </pc:spChg>
        <pc:spChg chg="add del mod ord">
          <ac:chgData name="Bruno Coimbra" userId="476d0d4c0ee37cbc" providerId="LiveId" clId="{3B5F2CE8-57C7-4B43-A404-A599063C110F}" dt="2023-07-08T19:50:05.797" v="2699" actId="478"/>
          <ac:spMkLst>
            <pc:docMk/>
            <pc:sldMk cId="2269773722" sldId="310"/>
            <ac:spMk id="10" creationId="{75F8132F-769F-F908-4C4E-871305CC9573}"/>
          </ac:spMkLst>
        </pc:spChg>
      </pc:sldChg>
      <pc:sldChg chg="modSp new del mod">
        <pc:chgData name="Bruno Coimbra" userId="476d0d4c0ee37cbc" providerId="LiveId" clId="{3B5F2CE8-57C7-4B43-A404-A599063C110F}" dt="2023-07-08T20:08:59.114" v="3577" actId="2696"/>
        <pc:sldMkLst>
          <pc:docMk/>
          <pc:sldMk cId="2131969001" sldId="311"/>
        </pc:sldMkLst>
        <pc:spChg chg="mod">
          <ac:chgData name="Bruno Coimbra" userId="476d0d4c0ee37cbc" providerId="LiveId" clId="{3B5F2CE8-57C7-4B43-A404-A599063C110F}" dt="2023-07-08T20:08:46.157" v="3555" actId="20577"/>
          <ac:spMkLst>
            <pc:docMk/>
            <pc:sldMk cId="2131969001" sldId="311"/>
            <ac:spMk id="9" creationId="{D944DDF5-63E2-0878-B300-18184D72B75A}"/>
          </ac:spMkLst>
        </pc:spChg>
      </pc:sldChg>
      <pc:sldChg chg="addSp delSp modSp new mod ord">
        <pc:chgData name="Bruno Coimbra" userId="476d0d4c0ee37cbc" providerId="LiveId" clId="{3B5F2CE8-57C7-4B43-A404-A599063C110F}" dt="2023-07-08T20:25:41.209" v="4125" actId="1036"/>
        <pc:sldMkLst>
          <pc:docMk/>
          <pc:sldMk cId="4012817352" sldId="312"/>
        </pc:sldMkLst>
        <pc:spChg chg="mod">
          <ac:chgData name="Bruno Coimbra" userId="476d0d4c0ee37cbc" providerId="LiveId" clId="{3B5F2CE8-57C7-4B43-A404-A599063C110F}" dt="2023-07-08T20:23:57.574" v="4074" actId="6549"/>
          <ac:spMkLst>
            <pc:docMk/>
            <pc:sldMk cId="4012817352" sldId="312"/>
            <ac:spMk id="2" creationId="{73201E2A-1672-B363-9228-E532B6550615}"/>
          </ac:spMkLst>
        </pc:spChg>
        <pc:spChg chg="mod">
          <ac:chgData name="Bruno Coimbra" userId="476d0d4c0ee37cbc" providerId="LiveId" clId="{3B5F2CE8-57C7-4B43-A404-A599063C110F}" dt="2023-07-08T20:08:53.996" v="3576" actId="20577"/>
          <ac:spMkLst>
            <pc:docMk/>
            <pc:sldMk cId="4012817352" sldId="312"/>
            <ac:spMk id="3" creationId="{6A6999F8-693C-49A2-2AC3-671B9BDDF43C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7" creationId="{3453E3AB-49F8-337A-A470-9DF5623DEC39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8" creationId="{277ACB03-2F9C-0657-BE48-733E6888E78F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9" creationId="{1EDCA4FC-95F9-03D9-D4C4-E65FD294B803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0" creationId="{72C16596-A102-904D-F9C8-AD1A045F1F87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1" creationId="{C5AAA713-A5E2-8B6A-7375-C655C548F91E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2" creationId="{DF099B82-0F9C-A92D-6FAB-F712C2999B8F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3" creationId="{648306F2-786B-110A-343D-26EA4ADDAED5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4" creationId="{E6C4C1E8-4E4D-5B56-4029-5E3A75673C79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5" creationId="{85043EB8-22B7-B512-BA0E-BA18D20F176B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6" creationId="{8D257F3A-D5D8-B0C6-9786-8ABDE649CF7A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17" creationId="{199CC306-3C2E-51C9-F3BA-AFDF4A51EF70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18" creationId="{9DA202A3-E3A6-91CA-A524-E13E9B5AC78B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20" creationId="{4E216C2F-DC74-949C-C5CC-3FAF6908ECAC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21" creationId="{C58D5FB1-F362-F83E-91C9-6A6BD414EF2B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22" creationId="{BB0545F9-4FB2-E4DD-10C9-5314216DC637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23" creationId="{0BE1324B-D9F4-DA0F-445F-24E0CD13C1DB}"/>
          </ac:spMkLst>
        </pc:spChg>
        <pc:spChg chg="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25" creationId="{118FB1F3-98FC-2EB5-0529-3D934429C77F}"/>
          </ac:spMkLst>
        </pc:spChg>
        <pc:spChg chg="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26" creationId="{52E416EB-3DE5-18DA-14E4-9028305D4243}"/>
          </ac:spMkLst>
        </pc:spChg>
        <pc:spChg chg="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27" creationId="{66C83A5C-C596-EDA9-D605-AFE76E25815A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29" creationId="{E0C17DC1-F371-0662-9AA9-0A2B85BB5C01}"/>
          </ac:spMkLst>
        </pc:spChg>
        <pc:spChg chg="add mod">
          <ac:chgData name="Bruno Coimbra" userId="476d0d4c0ee37cbc" providerId="LiveId" clId="{3B5F2CE8-57C7-4B43-A404-A599063C110F}" dt="2023-07-08T20:07:45.595" v="3536"/>
          <ac:spMkLst>
            <pc:docMk/>
            <pc:sldMk cId="4012817352" sldId="312"/>
            <ac:spMk id="30" creationId="{0D8BAE4D-1366-90DD-6137-D9E577EDF25A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32" creationId="{441ABA1F-DCB2-19CD-FD59-2C865C382A92}"/>
          </ac:spMkLst>
        </pc:spChg>
        <pc:spChg chg="add del mod">
          <ac:chgData name="Bruno Coimbra" userId="476d0d4c0ee37cbc" providerId="LiveId" clId="{3B5F2CE8-57C7-4B43-A404-A599063C110F}" dt="2023-07-08T20:08:18.816" v="3537" actId="478"/>
          <ac:spMkLst>
            <pc:docMk/>
            <pc:sldMk cId="4012817352" sldId="312"/>
            <ac:spMk id="36" creationId="{078FD261-7714-7156-D133-7551015E4D4B}"/>
          </ac:spMkLst>
        </pc:spChg>
        <pc:spChg chg="mod">
          <ac:chgData name="Bruno Coimbra" userId="476d0d4c0ee37cbc" providerId="LiveId" clId="{3B5F2CE8-57C7-4B43-A404-A599063C110F}" dt="2023-07-08T20:10:07.009" v="3578"/>
          <ac:spMkLst>
            <pc:docMk/>
            <pc:sldMk cId="4012817352" sldId="312"/>
            <ac:spMk id="40" creationId="{040511C7-50C9-4CF7-182F-6F477A3134AA}"/>
          </ac:spMkLst>
        </pc:spChg>
        <pc:spChg chg="mod">
          <ac:chgData name="Bruno Coimbra" userId="476d0d4c0ee37cbc" providerId="LiveId" clId="{3B5F2CE8-57C7-4B43-A404-A599063C110F}" dt="2023-07-08T20:10:07.009" v="3578"/>
          <ac:spMkLst>
            <pc:docMk/>
            <pc:sldMk cId="4012817352" sldId="312"/>
            <ac:spMk id="41" creationId="{C30B5A07-0E42-62E7-FD88-FA2A12133B1A}"/>
          </ac:spMkLst>
        </pc:spChg>
        <pc:spChg chg="mod">
          <ac:chgData name="Bruno Coimbra" userId="476d0d4c0ee37cbc" providerId="LiveId" clId="{3B5F2CE8-57C7-4B43-A404-A599063C110F}" dt="2023-07-08T20:10:07.009" v="3578"/>
          <ac:spMkLst>
            <pc:docMk/>
            <pc:sldMk cId="4012817352" sldId="312"/>
            <ac:spMk id="42" creationId="{0CDBC631-CDDF-DBCC-EDC3-36D33B0D380E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43" creationId="{96AD915E-C071-EB6A-EA32-6F6932E8EDE2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46" creationId="{83BEC0D2-8523-0B46-EACE-CA220013A2BE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48" creationId="{53A9B0E4-D52F-3FAF-06A7-193FE83616D8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49" creationId="{70F1522F-FB5B-A013-7013-10EC6B3FE60D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51" creationId="{9BEE9CA1-7029-E155-0866-D663C71FD4F9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53" creationId="{FCE69BDD-C64E-511D-0D47-6825FF419794}"/>
          </ac:spMkLst>
        </pc:spChg>
        <pc:spChg chg="add del mod">
          <ac:chgData name="Bruno Coimbra" userId="476d0d4c0ee37cbc" providerId="LiveId" clId="{3B5F2CE8-57C7-4B43-A404-A599063C110F}" dt="2023-07-08T20:10:09.194" v="3579"/>
          <ac:spMkLst>
            <pc:docMk/>
            <pc:sldMk cId="4012817352" sldId="312"/>
            <ac:spMk id="55" creationId="{B6523278-C14F-6096-290A-121D835DDA5A}"/>
          </ac:spMkLst>
        </pc:spChg>
        <pc:spChg chg="add mod">
          <ac:chgData name="Bruno Coimbra" userId="476d0d4c0ee37cbc" providerId="LiveId" clId="{3B5F2CE8-57C7-4B43-A404-A599063C110F}" dt="2023-07-08T20:10:38.175" v="3591" actId="1035"/>
          <ac:spMkLst>
            <pc:docMk/>
            <pc:sldMk cId="4012817352" sldId="312"/>
            <ac:spMk id="58" creationId="{A61ED06A-E335-4399-2B14-5BAF0B02910B}"/>
          </ac:spMkLst>
        </pc:spChg>
        <pc:spChg chg="add del mod">
          <ac:chgData name="Bruno Coimbra" userId="476d0d4c0ee37cbc" providerId="LiveId" clId="{3B5F2CE8-57C7-4B43-A404-A599063C110F}" dt="2023-07-08T20:24:05.552" v="4075" actId="478"/>
          <ac:spMkLst>
            <pc:docMk/>
            <pc:sldMk cId="4012817352" sldId="312"/>
            <ac:spMk id="61" creationId="{17506C2E-5FA7-C5A7-CBC2-664E278C34D1}"/>
          </ac:spMkLst>
        </pc:spChg>
        <pc:spChg chg="add del mod">
          <ac:chgData name="Bruno Coimbra" userId="476d0d4c0ee37cbc" providerId="LiveId" clId="{3B5F2CE8-57C7-4B43-A404-A599063C110F}" dt="2023-07-08T20:24:05.552" v="4075" actId="478"/>
          <ac:spMkLst>
            <pc:docMk/>
            <pc:sldMk cId="4012817352" sldId="312"/>
            <ac:spMk id="63" creationId="{1E0CECBF-76DA-E7C9-B821-E7E396A3B192}"/>
          </ac:spMkLst>
        </pc:spChg>
        <pc:spChg chg="add mod">
          <ac:chgData name="Bruno Coimbra" userId="476d0d4c0ee37cbc" providerId="LiveId" clId="{3B5F2CE8-57C7-4B43-A404-A599063C110F}" dt="2023-07-08T20:10:38.175" v="3591" actId="1035"/>
          <ac:spMkLst>
            <pc:docMk/>
            <pc:sldMk cId="4012817352" sldId="312"/>
            <ac:spMk id="64" creationId="{C1960C3D-F299-5D00-5E6C-2E52AB2FD6D5}"/>
          </ac:spMkLst>
        </pc:spChg>
        <pc:spChg chg="add mod">
          <ac:chgData name="Bruno Coimbra" userId="476d0d4c0ee37cbc" providerId="LiveId" clId="{3B5F2CE8-57C7-4B43-A404-A599063C110F}" dt="2023-07-08T20:10:38.175" v="3591" actId="1035"/>
          <ac:spMkLst>
            <pc:docMk/>
            <pc:sldMk cId="4012817352" sldId="312"/>
            <ac:spMk id="66" creationId="{D7EB6CB2-B5CC-00AC-5D3F-2AA96E8CE017}"/>
          </ac:spMkLst>
        </pc:spChg>
        <pc:spChg chg="add del mod">
          <ac:chgData name="Bruno Coimbra" userId="476d0d4c0ee37cbc" providerId="LiveId" clId="{3B5F2CE8-57C7-4B43-A404-A599063C110F}" dt="2023-07-08T20:23:02.525" v="4072" actId="478"/>
          <ac:spMkLst>
            <pc:docMk/>
            <pc:sldMk cId="4012817352" sldId="312"/>
            <ac:spMk id="67" creationId="{9F8F9C53-B02F-DB4E-0B8F-1D076212FD37}"/>
          </ac:spMkLst>
        </pc:spChg>
        <pc:spChg chg="add del mod">
          <ac:chgData name="Bruno Coimbra" userId="476d0d4c0ee37cbc" providerId="LiveId" clId="{3B5F2CE8-57C7-4B43-A404-A599063C110F}" dt="2023-07-08T20:24:05.552" v="4075" actId="478"/>
          <ac:spMkLst>
            <pc:docMk/>
            <pc:sldMk cId="4012817352" sldId="312"/>
            <ac:spMk id="70" creationId="{142E4AF3-A9C8-6AED-F042-FEF629C8EDDD}"/>
          </ac:spMkLst>
        </pc:spChg>
        <pc:spChg chg="add del mod">
          <ac:chgData name="Bruno Coimbra" userId="476d0d4c0ee37cbc" providerId="LiveId" clId="{3B5F2CE8-57C7-4B43-A404-A599063C110F}" dt="2023-07-08T20:24:05.552" v="4075" actId="478"/>
          <ac:spMkLst>
            <pc:docMk/>
            <pc:sldMk cId="4012817352" sldId="312"/>
            <ac:spMk id="71" creationId="{DCBE0522-D7BC-7BAF-190B-C69066DB5DB7}"/>
          </ac:spMkLst>
        </pc:spChg>
        <pc:spChg chg="add mod">
          <ac:chgData name="Bruno Coimbra" userId="476d0d4c0ee37cbc" providerId="LiveId" clId="{3B5F2CE8-57C7-4B43-A404-A599063C110F}" dt="2023-07-08T20:25:41.209" v="4125" actId="1036"/>
          <ac:spMkLst>
            <pc:docMk/>
            <pc:sldMk cId="4012817352" sldId="312"/>
            <ac:spMk id="72" creationId="{58B79BAB-6486-76EF-BAD7-E8A239C4926A}"/>
          </ac:spMkLst>
        </pc:spChg>
        <pc:grpChg chg="add mod">
          <ac:chgData name="Bruno Coimbra" userId="476d0d4c0ee37cbc" providerId="LiveId" clId="{3B5F2CE8-57C7-4B43-A404-A599063C110F}" dt="2023-07-08T20:07:45.595" v="3536"/>
          <ac:grpSpMkLst>
            <pc:docMk/>
            <pc:sldMk cId="4012817352" sldId="312"/>
            <ac:grpSpMk id="24" creationId="{45408B0C-DBE7-9B27-2E0F-5A0B957A6947}"/>
          </ac:grpSpMkLst>
        </pc:grpChg>
        <pc:grpChg chg="add del mod">
          <ac:chgData name="Bruno Coimbra" userId="476d0d4c0ee37cbc" providerId="LiveId" clId="{3B5F2CE8-57C7-4B43-A404-A599063C110F}" dt="2023-07-08T20:10:09.194" v="3579"/>
          <ac:grpSpMkLst>
            <pc:docMk/>
            <pc:sldMk cId="4012817352" sldId="312"/>
            <ac:grpSpMk id="39" creationId="{2A3A6523-56C9-D877-414B-7E4AF6887E34}"/>
          </ac:grpSpMkLst>
        </pc:grpChg>
        <pc:picChg chg="add mod">
          <ac:chgData name="Bruno Coimbra" userId="476d0d4c0ee37cbc" providerId="LiveId" clId="{3B5F2CE8-57C7-4B43-A404-A599063C110F}" dt="2023-07-08T20:07:45.595" v="3536"/>
          <ac:picMkLst>
            <pc:docMk/>
            <pc:sldMk cId="4012817352" sldId="312"/>
            <ac:picMk id="28" creationId="{37F3A1BD-DA81-9B4E-49DC-708B7241BD58}"/>
          </ac:picMkLst>
        </pc:picChg>
        <pc:cxnChg chg="add del mod">
          <ac:chgData name="Bruno Coimbra" userId="476d0d4c0ee37cbc" providerId="LiveId" clId="{3B5F2CE8-57C7-4B43-A404-A599063C110F}" dt="2023-07-08T20:08:18.816" v="3537" actId="478"/>
          <ac:cxnSpMkLst>
            <pc:docMk/>
            <pc:sldMk cId="4012817352" sldId="312"/>
            <ac:cxnSpMk id="19" creationId="{826A1400-AF3D-5B48-E056-03E9FEA3E753}"/>
          </ac:cxnSpMkLst>
        </pc:cxnChg>
        <pc:cxnChg chg="add mod">
          <ac:chgData name="Bruno Coimbra" userId="476d0d4c0ee37cbc" providerId="LiveId" clId="{3B5F2CE8-57C7-4B43-A404-A599063C110F}" dt="2023-07-08T20:07:45.595" v="3536"/>
          <ac:cxnSpMkLst>
            <pc:docMk/>
            <pc:sldMk cId="4012817352" sldId="312"/>
            <ac:cxnSpMk id="31" creationId="{5E8CB5FB-5DC1-8109-59AA-5DC808E68ECE}"/>
          </ac:cxnSpMkLst>
        </pc:cxnChg>
        <pc:cxnChg chg="add del mod">
          <ac:chgData name="Bruno Coimbra" userId="476d0d4c0ee37cbc" providerId="LiveId" clId="{3B5F2CE8-57C7-4B43-A404-A599063C110F}" dt="2023-07-08T20:08:18.816" v="3537" actId="478"/>
          <ac:cxnSpMkLst>
            <pc:docMk/>
            <pc:sldMk cId="4012817352" sldId="312"/>
            <ac:cxnSpMk id="33" creationId="{5F702A7C-5EFC-3F8A-CD9E-D36E6AB34600}"/>
          </ac:cxnSpMkLst>
        </pc:cxnChg>
        <pc:cxnChg chg="add del mod">
          <ac:chgData name="Bruno Coimbra" userId="476d0d4c0ee37cbc" providerId="LiveId" clId="{3B5F2CE8-57C7-4B43-A404-A599063C110F}" dt="2023-07-08T20:08:18.816" v="3537" actId="478"/>
          <ac:cxnSpMkLst>
            <pc:docMk/>
            <pc:sldMk cId="4012817352" sldId="312"/>
            <ac:cxnSpMk id="34" creationId="{34C244CD-AAB3-6C95-247A-747BBAC02F9E}"/>
          </ac:cxnSpMkLst>
        </pc:cxnChg>
        <pc:cxnChg chg="add del mod">
          <ac:chgData name="Bruno Coimbra" userId="476d0d4c0ee37cbc" providerId="LiveId" clId="{3B5F2CE8-57C7-4B43-A404-A599063C110F}" dt="2023-07-08T20:08:20.752" v="3538" actId="478"/>
          <ac:cxnSpMkLst>
            <pc:docMk/>
            <pc:sldMk cId="4012817352" sldId="312"/>
            <ac:cxnSpMk id="35" creationId="{FF038571-CB0E-723D-10D3-84A80AB2BF8D}"/>
          </ac:cxnSpMkLst>
        </pc:cxnChg>
        <pc:cxnChg chg="add del mod">
          <ac:chgData name="Bruno Coimbra" userId="476d0d4c0ee37cbc" providerId="LiveId" clId="{3B5F2CE8-57C7-4B43-A404-A599063C110F}" dt="2023-07-08T20:08:18.816" v="3537" actId="478"/>
          <ac:cxnSpMkLst>
            <pc:docMk/>
            <pc:sldMk cId="4012817352" sldId="312"/>
            <ac:cxnSpMk id="37" creationId="{61C4F3AA-244D-3635-E342-9C6D5706A0E3}"/>
          </ac:cxnSpMkLst>
        </pc:cxnChg>
        <pc:cxnChg chg="add del mod">
          <ac:chgData name="Bruno Coimbra" userId="476d0d4c0ee37cbc" providerId="LiveId" clId="{3B5F2CE8-57C7-4B43-A404-A599063C110F}" dt="2023-07-08T20:08:18.816" v="3537" actId="478"/>
          <ac:cxnSpMkLst>
            <pc:docMk/>
            <pc:sldMk cId="4012817352" sldId="312"/>
            <ac:cxnSpMk id="38" creationId="{D6949408-4E14-EF1B-4191-A862E18628C0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44" creationId="{4FF20052-F433-EE36-49FC-0C6F79AEA0D7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45" creationId="{1E733C3D-AF60-B367-F24A-F439CFA73F59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47" creationId="{2D9C51AB-9FC3-8ECC-E6D8-9C3F1F3E17BF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50" creationId="{E74D5DA4-2EEA-3EF0-B030-321BFC2FF798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52" creationId="{27BD3D70-6545-8B9D-FDF4-4D084809FA19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54" creationId="{C6FD422C-2AB4-91E6-9939-88C5A92B3FE1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56" creationId="{D3F4A120-126F-81E9-EFA9-D4E43BE1C611}"/>
          </ac:cxnSpMkLst>
        </pc:cxnChg>
        <pc:cxnChg chg="add del mod">
          <ac:chgData name="Bruno Coimbra" userId="476d0d4c0ee37cbc" providerId="LiveId" clId="{3B5F2CE8-57C7-4B43-A404-A599063C110F}" dt="2023-07-08T20:10:09.194" v="3579"/>
          <ac:cxnSpMkLst>
            <pc:docMk/>
            <pc:sldMk cId="4012817352" sldId="312"/>
            <ac:cxnSpMk id="57" creationId="{4E39897B-C2E9-F033-B480-1CE5F6063BED}"/>
          </ac:cxnSpMkLst>
        </pc:cxnChg>
        <pc:cxnChg chg="add mod">
          <ac:chgData name="Bruno Coimbra" userId="476d0d4c0ee37cbc" providerId="LiveId" clId="{3B5F2CE8-57C7-4B43-A404-A599063C110F}" dt="2023-07-08T20:10:38.175" v="3591" actId="1035"/>
          <ac:cxnSpMkLst>
            <pc:docMk/>
            <pc:sldMk cId="4012817352" sldId="312"/>
            <ac:cxnSpMk id="59" creationId="{BDF11630-159C-20FF-8FAE-D1B14DE2D7AD}"/>
          </ac:cxnSpMkLst>
        </pc:cxnChg>
        <pc:cxnChg chg="add mod">
          <ac:chgData name="Bruno Coimbra" userId="476d0d4c0ee37cbc" providerId="LiveId" clId="{3B5F2CE8-57C7-4B43-A404-A599063C110F}" dt="2023-07-08T20:10:38.175" v="3591" actId="1035"/>
          <ac:cxnSpMkLst>
            <pc:docMk/>
            <pc:sldMk cId="4012817352" sldId="312"/>
            <ac:cxnSpMk id="60" creationId="{AACECBEE-6D8B-C451-C8D6-5A09AA5A52A9}"/>
          </ac:cxnSpMkLst>
        </pc:cxnChg>
        <pc:cxnChg chg="add del mod">
          <ac:chgData name="Bruno Coimbra" userId="476d0d4c0ee37cbc" providerId="LiveId" clId="{3B5F2CE8-57C7-4B43-A404-A599063C110F}" dt="2023-07-08T20:24:05.552" v="4075" actId="478"/>
          <ac:cxnSpMkLst>
            <pc:docMk/>
            <pc:sldMk cId="4012817352" sldId="312"/>
            <ac:cxnSpMk id="62" creationId="{373F150B-23A2-BDE6-3514-587441529145}"/>
          </ac:cxnSpMkLst>
        </pc:cxnChg>
        <pc:cxnChg chg="add mod">
          <ac:chgData name="Bruno Coimbra" userId="476d0d4c0ee37cbc" providerId="LiveId" clId="{3B5F2CE8-57C7-4B43-A404-A599063C110F}" dt="2023-07-08T20:10:38.175" v="3591" actId="1035"/>
          <ac:cxnSpMkLst>
            <pc:docMk/>
            <pc:sldMk cId="4012817352" sldId="312"/>
            <ac:cxnSpMk id="65" creationId="{99906214-56A2-E198-DD71-78236604A68C}"/>
          </ac:cxnSpMkLst>
        </pc:cxnChg>
        <pc:cxnChg chg="add del mod">
          <ac:chgData name="Bruno Coimbra" userId="476d0d4c0ee37cbc" providerId="LiveId" clId="{3B5F2CE8-57C7-4B43-A404-A599063C110F}" dt="2023-07-08T20:23:02.525" v="4072" actId="478"/>
          <ac:cxnSpMkLst>
            <pc:docMk/>
            <pc:sldMk cId="4012817352" sldId="312"/>
            <ac:cxnSpMk id="68" creationId="{BBB48802-D1EF-F433-114C-4E4F7296C350}"/>
          </ac:cxnSpMkLst>
        </pc:cxnChg>
        <pc:cxnChg chg="add mod">
          <ac:chgData name="Bruno Coimbra" userId="476d0d4c0ee37cbc" providerId="LiveId" clId="{3B5F2CE8-57C7-4B43-A404-A599063C110F}" dt="2023-07-08T20:11:17.881" v="3625" actId="1036"/>
          <ac:cxnSpMkLst>
            <pc:docMk/>
            <pc:sldMk cId="4012817352" sldId="312"/>
            <ac:cxnSpMk id="69" creationId="{68F2137E-5FFA-7206-BD78-93B63CAD7251}"/>
          </ac:cxnSpMkLst>
        </pc:cxnChg>
        <pc:cxnChg chg="add mod">
          <ac:chgData name="Bruno Coimbra" userId="476d0d4c0ee37cbc" providerId="LiveId" clId="{3B5F2CE8-57C7-4B43-A404-A599063C110F}" dt="2023-07-08T20:25:41.209" v="4125" actId="1036"/>
          <ac:cxnSpMkLst>
            <pc:docMk/>
            <pc:sldMk cId="4012817352" sldId="312"/>
            <ac:cxnSpMk id="73" creationId="{D77AC2D4-6517-8765-6441-786E14DC77C9}"/>
          </ac:cxnSpMkLst>
        </pc:cxnChg>
        <pc:cxnChg chg="add mod">
          <ac:chgData name="Bruno Coimbra" userId="476d0d4c0ee37cbc" providerId="LiveId" clId="{3B5F2CE8-57C7-4B43-A404-A599063C110F}" dt="2023-07-08T20:25:41.209" v="4125" actId="1036"/>
          <ac:cxnSpMkLst>
            <pc:docMk/>
            <pc:sldMk cId="4012817352" sldId="312"/>
            <ac:cxnSpMk id="74" creationId="{27C36ECD-5717-871D-10A6-A006FF1A1F6E}"/>
          </ac:cxnSpMkLst>
        </pc:cxnChg>
      </pc:sldChg>
      <pc:sldChg chg="addSp modSp add">
        <pc:chgData name="Bruno Coimbra" userId="476d0d4c0ee37cbc" providerId="LiveId" clId="{3B5F2CE8-57C7-4B43-A404-A599063C110F}" dt="2023-07-08T20:25:48.906" v="4127"/>
        <pc:sldMkLst>
          <pc:docMk/>
          <pc:sldMk cId="189122523" sldId="313"/>
        </pc:sldMkLst>
        <pc:spChg chg="add mod">
          <ac:chgData name="Bruno Coimbra" userId="476d0d4c0ee37cbc" providerId="LiveId" clId="{3B5F2CE8-57C7-4B43-A404-A599063C110F}" dt="2023-07-08T20:25:48.906" v="4127"/>
          <ac:spMkLst>
            <pc:docMk/>
            <pc:sldMk cId="189122523" sldId="313"/>
            <ac:spMk id="18" creationId="{AFD4B420-9928-2CBE-85DD-B958850CF993}"/>
          </ac:spMkLst>
        </pc:spChg>
        <pc:cxnChg chg="add mod">
          <ac:chgData name="Bruno Coimbra" userId="476d0d4c0ee37cbc" providerId="LiveId" clId="{3B5F2CE8-57C7-4B43-A404-A599063C110F}" dt="2023-07-08T20:25:48.906" v="4127"/>
          <ac:cxnSpMkLst>
            <pc:docMk/>
            <pc:sldMk cId="189122523" sldId="313"/>
            <ac:cxnSpMk id="19" creationId="{6A201E4E-80A5-851C-DCC0-683333E97EF0}"/>
          </ac:cxnSpMkLst>
        </pc:cxnChg>
        <pc:cxnChg chg="add mod">
          <ac:chgData name="Bruno Coimbra" userId="476d0d4c0ee37cbc" providerId="LiveId" clId="{3B5F2CE8-57C7-4B43-A404-A599063C110F}" dt="2023-07-08T20:25:48.906" v="4127"/>
          <ac:cxnSpMkLst>
            <pc:docMk/>
            <pc:sldMk cId="189122523" sldId="313"/>
            <ac:cxnSpMk id="21" creationId="{720EC941-7AE0-FC4A-4349-D8627489D6B1}"/>
          </ac:cxnSpMkLst>
        </pc:cxnChg>
      </pc:sldChg>
      <pc:sldChg chg="addSp modSp add">
        <pc:chgData name="Bruno Coimbra" userId="476d0d4c0ee37cbc" providerId="LiveId" clId="{3B5F2CE8-57C7-4B43-A404-A599063C110F}" dt="2023-07-08T20:25:47.124" v="4126"/>
        <pc:sldMkLst>
          <pc:docMk/>
          <pc:sldMk cId="3621045290" sldId="314"/>
        </pc:sldMkLst>
        <pc:spChg chg="add mod">
          <ac:chgData name="Bruno Coimbra" userId="476d0d4c0ee37cbc" providerId="LiveId" clId="{3B5F2CE8-57C7-4B43-A404-A599063C110F}" dt="2023-07-08T20:25:47.124" v="4126"/>
          <ac:spMkLst>
            <pc:docMk/>
            <pc:sldMk cId="3621045290" sldId="314"/>
            <ac:spMk id="18" creationId="{52FF4920-1D4F-3D71-750F-560478AA0937}"/>
          </ac:spMkLst>
        </pc:spChg>
        <pc:cxnChg chg="add mod">
          <ac:chgData name="Bruno Coimbra" userId="476d0d4c0ee37cbc" providerId="LiveId" clId="{3B5F2CE8-57C7-4B43-A404-A599063C110F}" dt="2023-07-08T20:25:47.124" v="4126"/>
          <ac:cxnSpMkLst>
            <pc:docMk/>
            <pc:sldMk cId="3621045290" sldId="314"/>
            <ac:cxnSpMk id="19" creationId="{50214158-5AEF-0F7B-5AB0-EF72060C9156}"/>
          </ac:cxnSpMkLst>
        </pc:cxnChg>
        <pc:cxnChg chg="add mod">
          <ac:chgData name="Bruno Coimbra" userId="476d0d4c0ee37cbc" providerId="LiveId" clId="{3B5F2CE8-57C7-4B43-A404-A599063C110F}" dt="2023-07-08T20:25:47.124" v="4126"/>
          <ac:cxnSpMkLst>
            <pc:docMk/>
            <pc:sldMk cId="3621045290" sldId="314"/>
            <ac:cxnSpMk id="21" creationId="{7D311AA8-565D-6A71-2D0C-051FA90F769B}"/>
          </ac:cxnSpMkLst>
        </pc:cxnChg>
      </pc:sldChg>
      <pc:sldChg chg="delSp modSp add mod">
        <pc:chgData name="Bruno Coimbra" userId="476d0d4c0ee37cbc" providerId="LiveId" clId="{3B5F2CE8-57C7-4B43-A404-A599063C110F}" dt="2023-07-08T20:27:40.917" v="4133" actId="478"/>
        <pc:sldMkLst>
          <pc:docMk/>
          <pc:sldMk cId="2317836797" sldId="315"/>
        </pc:sldMkLst>
        <pc:spChg chg="mod">
          <ac:chgData name="Bruno Coimbra" userId="476d0d4c0ee37cbc" providerId="LiveId" clId="{3B5F2CE8-57C7-4B43-A404-A599063C110F}" dt="2023-07-08T20:27:36.891" v="4132" actId="20577"/>
          <ac:spMkLst>
            <pc:docMk/>
            <pc:sldMk cId="2317836797" sldId="315"/>
            <ac:spMk id="2" creationId="{73201E2A-1672-B363-9228-E532B6550615}"/>
          </ac:spMkLst>
        </pc:spChg>
        <pc:spChg chg="del">
          <ac:chgData name="Bruno Coimbra" userId="476d0d4c0ee37cbc" providerId="LiveId" clId="{3B5F2CE8-57C7-4B43-A404-A599063C110F}" dt="2023-07-08T20:27:40.917" v="4133" actId="478"/>
          <ac:spMkLst>
            <pc:docMk/>
            <pc:sldMk cId="2317836797" sldId="315"/>
            <ac:spMk id="58" creationId="{A61ED06A-E335-4399-2B14-5BAF0B02910B}"/>
          </ac:spMkLst>
        </pc:spChg>
        <pc:spChg chg="del">
          <ac:chgData name="Bruno Coimbra" userId="476d0d4c0ee37cbc" providerId="LiveId" clId="{3B5F2CE8-57C7-4B43-A404-A599063C110F}" dt="2023-07-08T20:27:07.424" v="4130" actId="478"/>
          <ac:spMkLst>
            <pc:docMk/>
            <pc:sldMk cId="2317836797" sldId="315"/>
            <ac:spMk id="64" creationId="{C1960C3D-F299-5D00-5E6C-2E52AB2FD6D5}"/>
          </ac:spMkLst>
        </pc:spChg>
        <pc:spChg chg="del">
          <ac:chgData name="Bruno Coimbra" userId="476d0d4c0ee37cbc" providerId="LiveId" clId="{3B5F2CE8-57C7-4B43-A404-A599063C110F}" dt="2023-07-08T20:27:07.424" v="4130" actId="478"/>
          <ac:spMkLst>
            <pc:docMk/>
            <pc:sldMk cId="2317836797" sldId="315"/>
            <ac:spMk id="66" creationId="{D7EB6CB2-B5CC-00AC-5D3F-2AA96E8CE017}"/>
          </ac:spMkLst>
        </pc:spChg>
        <pc:cxnChg chg="del mod">
          <ac:chgData name="Bruno Coimbra" userId="476d0d4c0ee37cbc" providerId="LiveId" clId="{3B5F2CE8-57C7-4B43-A404-A599063C110F}" dt="2023-07-08T20:27:40.917" v="4133" actId="478"/>
          <ac:cxnSpMkLst>
            <pc:docMk/>
            <pc:sldMk cId="2317836797" sldId="315"/>
            <ac:cxnSpMk id="59" creationId="{BDF11630-159C-20FF-8FAE-D1B14DE2D7AD}"/>
          </ac:cxnSpMkLst>
        </pc:cxnChg>
        <pc:cxnChg chg="del">
          <ac:chgData name="Bruno Coimbra" userId="476d0d4c0ee37cbc" providerId="LiveId" clId="{3B5F2CE8-57C7-4B43-A404-A599063C110F}" dt="2023-07-08T20:27:40.917" v="4133" actId="478"/>
          <ac:cxnSpMkLst>
            <pc:docMk/>
            <pc:sldMk cId="2317836797" sldId="315"/>
            <ac:cxnSpMk id="60" creationId="{AACECBEE-6D8B-C451-C8D6-5A09AA5A52A9}"/>
          </ac:cxnSpMkLst>
        </pc:cxnChg>
        <pc:cxnChg chg="del">
          <ac:chgData name="Bruno Coimbra" userId="476d0d4c0ee37cbc" providerId="LiveId" clId="{3B5F2CE8-57C7-4B43-A404-A599063C110F}" dt="2023-07-08T20:27:07.424" v="4130" actId="478"/>
          <ac:cxnSpMkLst>
            <pc:docMk/>
            <pc:sldMk cId="2317836797" sldId="315"/>
            <ac:cxnSpMk id="65" creationId="{99906214-56A2-E198-DD71-78236604A68C}"/>
          </ac:cxnSpMkLst>
        </pc:cxnChg>
        <pc:cxnChg chg="del">
          <ac:chgData name="Bruno Coimbra" userId="476d0d4c0ee37cbc" providerId="LiveId" clId="{3B5F2CE8-57C7-4B43-A404-A599063C110F}" dt="2023-07-08T20:27:07.424" v="4130" actId="478"/>
          <ac:cxnSpMkLst>
            <pc:docMk/>
            <pc:sldMk cId="2317836797" sldId="315"/>
            <ac:cxnSpMk id="69" creationId="{68F2137E-5FFA-7206-BD78-93B63CAD7251}"/>
          </ac:cxnSpMkLst>
        </pc:cxnChg>
      </pc:sldChg>
      <pc:sldChg chg="add">
        <pc:chgData name="Bruno Coimbra" userId="476d0d4c0ee37cbc" providerId="LiveId" clId="{3B5F2CE8-57C7-4B43-A404-A599063C110F}" dt="2023-07-08T20:26:48.978" v="4128" actId="2890"/>
        <pc:sldMkLst>
          <pc:docMk/>
          <pc:sldMk cId="859284577" sldId="316"/>
        </pc:sldMkLst>
      </pc:sldChg>
      <pc:sldChg chg="add">
        <pc:chgData name="Bruno Coimbra" userId="476d0d4c0ee37cbc" providerId="LiveId" clId="{3B5F2CE8-57C7-4B43-A404-A599063C110F}" dt="2023-07-08T20:27:32.510" v="4131" actId="2890"/>
        <pc:sldMkLst>
          <pc:docMk/>
          <pc:sldMk cId="715541348" sldId="317"/>
        </pc:sldMkLst>
      </pc:sldChg>
      <pc:sldChg chg="modSp new mod">
        <pc:chgData name="Bruno Coimbra" userId="476d0d4c0ee37cbc" providerId="LiveId" clId="{3B5F2CE8-57C7-4B43-A404-A599063C110F}" dt="2023-07-12T21:59:45.097" v="9591" actId="20577"/>
        <pc:sldMkLst>
          <pc:docMk/>
          <pc:sldMk cId="1179042314" sldId="318"/>
        </pc:sldMkLst>
        <pc:spChg chg="mod">
          <ac:chgData name="Bruno Coimbra" userId="476d0d4c0ee37cbc" providerId="LiveId" clId="{3B5F2CE8-57C7-4B43-A404-A599063C110F}" dt="2023-07-12T21:59:45.097" v="9591" actId="20577"/>
          <ac:spMkLst>
            <pc:docMk/>
            <pc:sldMk cId="1179042314" sldId="318"/>
            <ac:spMk id="2" creationId="{11E75387-6F00-58A9-7EAE-ECFD8DB8FF68}"/>
          </ac:spMkLst>
        </pc:spChg>
        <pc:spChg chg="mod">
          <ac:chgData name="Bruno Coimbra" userId="476d0d4c0ee37cbc" providerId="LiveId" clId="{3B5F2CE8-57C7-4B43-A404-A599063C110F}" dt="2023-07-11T21:55:02.906" v="9406" actId="20577"/>
          <ac:spMkLst>
            <pc:docMk/>
            <pc:sldMk cId="1179042314" sldId="318"/>
            <ac:spMk id="3" creationId="{E2CB78EC-324F-BEC8-67DD-FCF4EDCA5A96}"/>
          </ac:spMkLst>
        </pc:spChg>
      </pc:sldChg>
      <pc:sldChg chg="addSp delSp modSp new mod modClrScheme chgLayout">
        <pc:chgData name="Bruno Coimbra" userId="476d0d4c0ee37cbc" providerId="LiveId" clId="{3B5F2CE8-57C7-4B43-A404-A599063C110F}" dt="2023-07-09T12:51:54.954" v="5737" actId="20577"/>
        <pc:sldMkLst>
          <pc:docMk/>
          <pc:sldMk cId="272822963" sldId="319"/>
        </pc:sldMkLst>
        <pc:spChg chg="del mod ord">
          <ac:chgData name="Bruno Coimbra" userId="476d0d4c0ee37cbc" providerId="LiveId" clId="{3B5F2CE8-57C7-4B43-A404-A599063C110F}" dt="2023-07-09T12:39:04.276" v="5061" actId="700"/>
          <ac:spMkLst>
            <pc:docMk/>
            <pc:sldMk cId="272822963" sldId="319"/>
            <ac:spMk id="2" creationId="{A38EA040-C2D9-5A37-6469-3B1D1D2524CE}"/>
          </ac:spMkLst>
        </pc:spChg>
        <pc:spChg chg="mod ord">
          <ac:chgData name="Bruno Coimbra" userId="476d0d4c0ee37cbc" providerId="LiveId" clId="{3B5F2CE8-57C7-4B43-A404-A599063C110F}" dt="2023-07-09T12:39:04.276" v="5061" actId="700"/>
          <ac:spMkLst>
            <pc:docMk/>
            <pc:sldMk cId="272822963" sldId="319"/>
            <ac:spMk id="3" creationId="{C795BC60-F6FC-F583-0BD1-C2A30D90DCC4}"/>
          </ac:spMkLst>
        </pc:spChg>
        <pc:spChg chg="mod ord">
          <ac:chgData name="Bruno Coimbra" userId="476d0d4c0ee37cbc" providerId="LiveId" clId="{3B5F2CE8-57C7-4B43-A404-A599063C110F}" dt="2023-07-09T12:39:04.276" v="5061" actId="700"/>
          <ac:spMkLst>
            <pc:docMk/>
            <pc:sldMk cId="272822963" sldId="319"/>
            <ac:spMk id="4" creationId="{F21626B2-2707-2A3F-D8DD-E3E1B67B387B}"/>
          </ac:spMkLst>
        </pc:spChg>
        <pc:spChg chg="mod ord">
          <ac:chgData name="Bruno Coimbra" userId="476d0d4c0ee37cbc" providerId="LiveId" clId="{3B5F2CE8-57C7-4B43-A404-A599063C110F}" dt="2023-07-09T12:39:04.276" v="5061" actId="700"/>
          <ac:spMkLst>
            <pc:docMk/>
            <pc:sldMk cId="272822963" sldId="319"/>
            <ac:spMk id="5" creationId="{4D6C6AD4-9974-567E-D512-D992B4E3B9E3}"/>
          </ac:spMkLst>
        </pc:spChg>
        <pc:spChg chg="mod ord">
          <ac:chgData name="Bruno Coimbra" userId="476d0d4c0ee37cbc" providerId="LiveId" clId="{3B5F2CE8-57C7-4B43-A404-A599063C110F}" dt="2023-07-09T12:39:04.276" v="5061" actId="700"/>
          <ac:spMkLst>
            <pc:docMk/>
            <pc:sldMk cId="272822963" sldId="319"/>
            <ac:spMk id="6" creationId="{709DC274-3533-F9CB-DB0B-C01910072F6B}"/>
          </ac:spMkLst>
        </pc:spChg>
        <pc:spChg chg="add mod ord">
          <ac:chgData name="Bruno Coimbra" userId="476d0d4c0ee37cbc" providerId="LiveId" clId="{3B5F2CE8-57C7-4B43-A404-A599063C110F}" dt="2023-07-09T12:51:54.954" v="5737" actId="20577"/>
          <ac:spMkLst>
            <pc:docMk/>
            <pc:sldMk cId="272822963" sldId="319"/>
            <ac:spMk id="7" creationId="{4040588F-3ADA-E04D-6C93-8A14141E5734}"/>
          </ac:spMkLst>
        </pc:spChg>
        <pc:spChg chg="add del mod ord">
          <ac:chgData name="Bruno Coimbra" userId="476d0d4c0ee37cbc" providerId="LiveId" clId="{3B5F2CE8-57C7-4B43-A404-A599063C110F}" dt="2023-07-09T12:39:36.798" v="5070" actId="1032"/>
          <ac:spMkLst>
            <pc:docMk/>
            <pc:sldMk cId="272822963" sldId="319"/>
            <ac:spMk id="8" creationId="{3C3928EB-6F66-19BD-CF6B-0B3F01608175}"/>
          </ac:spMkLst>
        </pc:spChg>
        <pc:spChg chg="add del mod ord">
          <ac:chgData name="Bruno Coimbra" userId="476d0d4c0ee37cbc" providerId="LiveId" clId="{3B5F2CE8-57C7-4B43-A404-A599063C110F}" dt="2023-07-09T12:39:07.993" v="5062" actId="478"/>
          <ac:spMkLst>
            <pc:docMk/>
            <pc:sldMk cId="272822963" sldId="319"/>
            <ac:spMk id="9" creationId="{D4214653-A459-D422-4592-FE4AD013E666}"/>
          </ac:spMkLst>
        </pc:spChg>
        <pc:spChg chg="add del mod ord">
          <ac:chgData name="Bruno Coimbra" userId="476d0d4c0ee37cbc" providerId="LiveId" clId="{3B5F2CE8-57C7-4B43-A404-A599063C110F}" dt="2023-07-09T12:39:20.337" v="5068" actId="478"/>
          <ac:spMkLst>
            <pc:docMk/>
            <pc:sldMk cId="272822963" sldId="319"/>
            <ac:spMk id="10" creationId="{942C6C47-1196-5A85-869E-C304046AA804}"/>
          </ac:spMkLst>
        </pc:spChg>
        <pc:graphicFrameChg chg="add mod modGraphic">
          <ac:chgData name="Bruno Coimbra" userId="476d0d4c0ee37cbc" providerId="LiveId" clId="{3B5F2CE8-57C7-4B43-A404-A599063C110F}" dt="2023-07-09T12:41:06.619" v="5107" actId="12100"/>
          <ac:graphicFrameMkLst>
            <pc:docMk/>
            <pc:sldMk cId="272822963" sldId="319"/>
            <ac:graphicFrameMk id="11" creationId="{CEB94A45-A718-A75C-562C-F09C3A3AAA91}"/>
          </ac:graphicFrameMkLst>
        </pc:graphicFrameChg>
      </pc:sldChg>
      <pc:sldChg chg="addSp delSp modSp new mod modClrScheme chgLayout">
        <pc:chgData name="Bruno Coimbra" userId="476d0d4c0ee37cbc" providerId="LiveId" clId="{3B5F2CE8-57C7-4B43-A404-A599063C110F}" dt="2023-07-12T22:16:35.120" v="9988" actId="20577"/>
        <pc:sldMkLst>
          <pc:docMk/>
          <pc:sldMk cId="1391081936" sldId="320"/>
        </pc:sldMkLst>
        <pc:spChg chg="del mod ord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2" creationId="{94076617-FE75-4CC3-2ABC-3C403B6851F5}"/>
          </ac:spMkLst>
        </pc:spChg>
        <pc:spChg chg="del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3" creationId="{B90CA6D9-19F7-A9EB-28B7-E88612303A53}"/>
          </ac:spMkLst>
        </pc:spChg>
        <pc:spChg chg="del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4" creationId="{C1E5B234-01CA-19D1-2733-8E877A7D402D}"/>
          </ac:spMkLst>
        </pc:spChg>
        <pc:spChg chg="del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5" creationId="{E7F86B60-384F-B973-E9E6-47C430EE2B74}"/>
          </ac:spMkLst>
        </pc:spChg>
        <pc:spChg chg="mod ord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6" creationId="{605718FC-42CF-E5DD-2083-80F04A548432}"/>
          </ac:spMkLst>
        </pc:spChg>
        <pc:spChg chg="mod ord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7" creationId="{D3EA719F-8D19-C42C-8952-B934251AFDCD}"/>
          </ac:spMkLst>
        </pc:spChg>
        <pc:spChg chg="mod ord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8" creationId="{EC1B7472-B179-9B3F-85F3-69E970E78CAB}"/>
          </ac:spMkLst>
        </pc:spChg>
        <pc:spChg chg="mod ord">
          <ac:chgData name="Bruno Coimbra" userId="476d0d4c0ee37cbc" providerId="LiveId" clId="{3B5F2CE8-57C7-4B43-A404-A599063C110F}" dt="2023-07-09T12:58:30.772" v="5758" actId="700"/>
          <ac:spMkLst>
            <pc:docMk/>
            <pc:sldMk cId="1391081936" sldId="320"/>
            <ac:spMk id="9" creationId="{7FB18E3C-6780-A2B1-C1B3-6D270EC926D8}"/>
          </ac:spMkLst>
        </pc:spChg>
        <pc:spChg chg="add mod ord">
          <ac:chgData name="Bruno Coimbra" userId="476d0d4c0ee37cbc" providerId="LiveId" clId="{3B5F2CE8-57C7-4B43-A404-A599063C110F}" dt="2023-07-12T22:16:35.120" v="9988" actId="20577"/>
          <ac:spMkLst>
            <pc:docMk/>
            <pc:sldMk cId="1391081936" sldId="320"/>
            <ac:spMk id="10" creationId="{D778B819-2CFD-86A4-C142-E3C7C3DA3EA7}"/>
          </ac:spMkLst>
        </pc:spChg>
      </pc:sldChg>
      <pc:sldChg chg="addSp modSp new mod">
        <pc:chgData name="Bruno Coimbra" userId="476d0d4c0ee37cbc" providerId="LiveId" clId="{3B5F2CE8-57C7-4B43-A404-A599063C110F}" dt="2023-07-09T13:19:50.884" v="6768" actId="207"/>
        <pc:sldMkLst>
          <pc:docMk/>
          <pc:sldMk cId="2432108159" sldId="321"/>
        </pc:sldMkLst>
        <pc:spChg chg="mod">
          <ac:chgData name="Bruno Coimbra" userId="476d0d4c0ee37cbc" providerId="LiveId" clId="{3B5F2CE8-57C7-4B43-A404-A599063C110F}" dt="2023-07-09T13:12:02.057" v="6742" actId="20577"/>
          <ac:spMkLst>
            <pc:docMk/>
            <pc:sldMk cId="2432108159" sldId="321"/>
            <ac:spMk id="2" creationId="{DBC6B9B0-8EAC-BE16-0EFF-1FE980BD0B9A}"/>
          </ac:spMkLst>
        </pc:spChg>
        <pc:spChg chg="mod">
          <ac:chgData name="Bruno Coimbra" userId="476d0d4c0ee37cbc" providerId="LiveId" clId="{3B5F2CE8-57C7-4B43-A404-A599063C110F}" dt="2023-07-09T13:08:27.784" v="6272" actId="20577"/>
          <ac:spMkLst>
            <pc:docMk/>
            <pc:sldMk cId="2432108159" sldId="321"/>
            <ac:spMk id="3" creationId="{82511AD2-7DA4-EE16-2CCE-738870AED830}"/>
          </ac:spMkLst>
        </pc:spChg>
        <pc:spChg chg="add mod">
          <ac:chgData name="Bruno Coimbra" userId="476d0d4c0ee37cbc" providerId="LiveId" clId="{3B5F2CE8-57C7-4B43-A404-A599063C110F}" dt="2023-07-09T13:19:50.884" v="6768" actId="207"/>
          <ac:spMkLst>
            <pc:docMk/>
            <pc:sldMk cId="2432108159" sldId="321"/>
            <ac:spMk id="7" creationId="{F26FCC8D-F2A0-7423-7E9F-BBF6F7B9900A}"/>
          </ac:spMkLst>
        </pc:spChg>
      </pc:sldChg>
      <pc:sldChg chg="addSp delSp modSp new mod modClrScheme chgLayout">
        <pc:chgData name="Bruno Coimbra" userId="476d0d4c0ee37cbc" providerId="LiveId" clId="{3B5F2CE8-57C7-4B43-A404-A599063C110F}" dt="2023-07-10T22:04:33.720" v="8667" actId="20577"/>
        <pc:sldMkLst>
          <pc:docMk/>
          <pc:sldMk cId="3844647615" sldId="322"/>
        </pc:sldMkLst>
        <pc:spChg chg="del mod ord">
          <ac:chgData name="Bruno Coimbra" userId="476d0d4c0ee37cbc" providerId="LiveId" clId="{3B5F2CE8-57C7-4B43-A404-A599063C110F}" dt="2023-07-10T19:02:15.225" v="6789" actId="700"/>
          <ac:spMkLst>
            <pc:docMk/>
            <pc:sldMk cId="3844647615" sldId="322"/>
            <ac:spMk id="2" creationId="{F868F6DA-8DD0-C2B1-D11D-4520B85D69F6}"/>
          </ac:spMkLst>
        </pc:spChg>
        <pc:spChg chg="mod ord">
          <ac:chgData name="Bruno Coimbra" userId="476d0d4c0ee37cbc" providerId="LiveId" clId="{3B5F2CE8-57C7-4B43-A404-A599063C110F}" dt="2023-07-10T19:02:15.225" v="6789" actId="700"/>
          <ac:spMkLst>
            <pc:docMk/>
            <pc:sldMk cId="3844647615" sldId="322"/>
            <ac:spMk id="3" creationId="{8E1E6C4A-FEAD-D1A2-9946-DEB7CC13AAFE}"/>
          </ac:spMkLst>
        </pc:spChg>
        <pc:spChg chg="mod ord">
          <ac:chgData name="Bruno Coimbra" userId="476d0d4c0ee37cbc" providerId="LiveId" clId="{3B5F2CE8-57C7-4B43-A404-A599063C110F}" dt="2023-07-10T19:02:15.225" v="6789" actId="700"/>
          <ac:spMkLst>
            <pc:docMk/>
            <pc:sldMk cId="3844647615" sldId="322"/>
            <ac:spMk id="4" creationId="{18D7B13C-B03F-3062-24FD-34A69A4280DC}"/>
          </ac:spMkLst>
        </pc:spChg>
        <pc:spChg chg="mod ord">
          <ac:chgData name="Bruno Coimbra" userId="476d0d4c0ee37cbc" providerId="LiveId" clId="{3B5F2CE8-57C7-4B43-A404-A599063C110F}" dt="2023-07-10T19:02:15.225" v="6789" actId="700"/>
          <ac:spMkLst>
            <pc:docMk/>
            <pc:sldMk cId="3844647615" sldId="322"/>
            <ac:spMk id="5" creationId="{7B78B617-55EB-184A-F833-C74896D188F3}"/>
          </ac:spMkLst>
        </pc:spChg>
        <pc:spChg chg="mod ord">
          <ac:chgData name="Bruno Coimbra" userId="476d0d4c0ee37cbc" providerId="LiveId" clId="{3B5F2CE8-57C7-4B43-A404-A599063C110F}" dt="2023-07-10T19:02:15.225" v="6789" actId="700"/>
          <ac:spMkLst>
            <pc:docMk/>
            <pc:sldMk cId="3844647615" sldId="322"/>
            <ac:spMk id="6" creationId="{24EB8345-1558-D8A2-5046-3D58BA8B426E}"/>
          </ac:spMkLst>
        </pc:spChg>
        <pc:spChg chg="add mod ord">
          <ac:chgData name="Bruno Coimbra" userId="476d0d4c0ee37cbc" providerId="LiveId" clId="{3B5F2CE8-57C7-4B43-A404-A599063C110F}" dt="2023-07-10T22:04:33.720" v="8667" actId="20577"/>
          <ac:spMkLst>
            <pc:docMk/>
            <pc:sldMk cId="3844647615" sldId="322"/>
            <ac:spMk id="7" creationId="{461BFA58-6F26-CAF3-B8F4-0D8AB8839B75}"/>
          </ac:spMkLst>
        </pc:spChg>
        <pc:spChg chg="add mod ord">
          <ac:chgData name="Bruno Coimbra" userId="476d0d4c0ee37cbc" providerId="LiveId" clId="{3B5F2CE8-57C7-4B43-A404-A599063C110F}" dt="2023-07-10T21:59:19.482" v="8453"/>
          <ac:spMkLst>
            <pc:docMk/>
            <pc:sldMk cId="3844647615" sldId="322"/>
            <ac:spMk id="8" creationId="{B21D29BB-5D5C-B139-DC5A-77DFE753287F}"/>
          </ac:spMkLst>
        </pc:spChg>
        <pc:spChg chg="add del mod ord">
          <ac:chgData name="Bruno Coimbra" userId="476d0d4c0ee37cbc" providerId="LiveId" clId="{3B5F2CE8-57C7-4B43-A404-A599063C110F}" dt="2023-07-10T19:02:18.958" v="6790" actId="478"/>
          <ac:spMkLst>
            <pc:docMk/>
            <pc:sldMk cId="3844647615" sldId="322"/>
            <ac:spMk id="9" creationId="{C38748BC-2F1D-238B-23BE-36E0DF47AE08}"/>
          </ac:spMkLst>
        </pc:spChg>
        <pc:spChg chg="add del mod ord">
          <ac:chgData name="Bruno Coimbra" userId="476d0d4c0ee37cbc" providerId="LiveId" clId="{3B5F2CE8-57C7-4B43-A404-A599063C110F}" dt="2023-07-10T19:02:33.579" v="6792" actId="478"/>
          <ac:spMkLst>
            <pc:docMk/>
            <pc:sldMk cId="3844647615" sldId="322"/>
            <ac:spMk id="10" creationId="{5F375090-A902-EFD3-457F-3DEF883D0DEF}"/>
          </ac:spMkLst>
        </pc:spChg>
        <pc:spChg chg="add del mod">
          <ac:chgData name="Bruno Coimbra" userId="476d0d4c0ee37cbc" providerId="LiveId" clId="{3B5F2CE8-57C7-4B43-A404-A599063C110F}" dt="2023-07-10T19:13:19.264" v="6796" actId="478"/>
          <ac:spMkLst>
            <pc:docMk/>
            <pc:sldMk cId="3844647615" sldId="322"/>
            <ac:spMk id="11" creationId="{DDE4893D-B36B-511C-2386-EE71C15ECBE7}"/>
          </ac:spMkLst>
        </pc:spChg>
        <pc:picChg chg="add del mod">
          <ac:chgData name="Bruno Coimbra" userId="476d0d4c0ee37cbc" providerId="LiveId" clId="{3B5F2CE8-57C7-4B43-A404-A599063C110F}" dt="2023-07-10T21:58:42.145" v="8425" actId="478"/>
          <ac:picMkLst>
            <pc:docMk/>
            <pc:sldMk cId="3844647615" sldId="322"/>
            <ac:picMk id="13" creationId="{845F7B39-2E63-E5CE-C0AA-5BA9C9135676}"/>
          </ac:picMkLst>
        </pc:picChg>
      </pc:sldChg>
      <pc:sldChg chg="modSp add mod">
        <pc:chgData name="Bruno Coimbra" userId="476d0d4c0ee37cbc" providerId="LiveId" clId="{3B5F2CE8-57C7-4B43-A404-A599063C110F}" dt="2023-07-10T20:52:17.033" v="7969" actId="20577"/>
        <pc:sldMkLst>
          <pc:docMk/>
          <pc:sldMk cId="345453408" sldId="323"/>
        </pc:sldMkLst>
        <pc:spChg chg="mod">
          <ac:chgData name="Bruno Coimbra" userId="476d0d4c0ee37cbc" providerId="LiveId" clId="{3B5F2CE8-57C7-4B43-A404-A599063C110F}" dt="2023-07-10T19:20:10.459" v="6994" actId="20577"/>
          <ac:spMkLst>
            <pc:docMk/>
            <pc:sldMk cId="345453408" sldId="323"/>
            <ac:spMk id="3" creationId="{8E1E6C4A-FEAD-D1A2-9946-DEB7CC13AAFE}"/>
          </ac:spMkLst>
        </pc:spChg>
        <pc:spChg chg="mod">
          <ac:chgData name="Bruno Coimbra" userId="476d0d4c0ee37cbc" providerId="LiveId" clId="{3B5F2CE8-57C7-4B43-A404-A599063C110F}" dt="2023-07-10T20:29:05.062" v="7646" actId="20577"/>
          <ac:spMkLst>
            <pc:docMk/>
            <pc:sldMk cId="345453408" sldId="323"/>
            <ac:spMk id="7" creationId="{461BFA58-6F26-CAF3-B8F4-0D8AB8839B75}"/>
          </ac:spMkLst>
        </pc:spChg>
        <pc:spChg chg="mod">
          <ac:chgData name="Bruno Coimbra" userId="476d0d4c0ee37cbc" providerId="LiveId" clId="{3B5F2CE8-57C7-4B43-A404-A599063C110F}" dt="2023-07-10T20:52:17.033" v="7969" actId="20577"/>
          <ac:spMkLst>
            <pc:docMk/>
            <pc:sldMk cId="345453408" sldId="323"/>
            <ac:spMk id="8" creationId="{B21D29BB-5D5C-B139-DC5A-77DFE753287F}"/>
          </ac:spMkLst>
        </pc:spChg>
      </pc:sldChg>
      <pc:sldChg chg="addSp delSp modSp new mod modClrScheme chgLayout">
        <pc:chgData name="Bruno Coimbra" userId="476d0d4c0ee37cbc" providerId="LiveId" clId="{3B5F2CE8-57C7-4B43-A404-A599063C110F}" dt="2023-07-10T20:41:13.401" v="7912" actId="1076"/>
        <pc:sldMkLst>
          <pc:docMk/>
          <pc:sldMk cId="3853192912" sldId="324"/>
        </pc:sldMkLst>
        <pc:spChg chg="del mod ord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2" creationId="{0990D613-A5F0-C2E6-F44E-7D2CA786436E}"/>
          </ac:spMkLst>
        </pc:spChg>
        <pc:spChg chg="del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3" creationId="{A3CEB935-8A89-EC7E-9C13-3E3D0EA1CD9C}"/>
          </ac:spMkLst>
        </pc:spChg>
        <pc:spChg chg="del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4" creationId="{1F1B147E-6E5E-7C9E-ECB3-A0923BCD33BC}"/>
          </ac:spMkLst>
        </pc:spChg>
        <pc:spChg chg="del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5" creationId="{52ED750E-9535-0589-E786-85DAC6331838}"/>
          </ac:spMkLst>
        </pc:spChg>
        <pc:spChg chg="mod ord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6" creationId="{11B721FB-0E84-C5A1-B57C-184DA3D895CE}"/>
          </ac:spMkLst>
        </pc:spChg>
        <pc:spChg chg="mod ord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7" creationId="{56FE7EF9-B2E6-446C-0BF9-3358EE606A6D}"/>
          </ac:spMkLst>
        </pc:spChg>
        <pc:spChg chg="mod ord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8" creationId="{E6E7A2EB-BF38-C2CD-176B-BF0467AC7D88}"/>
          </ac:spMkLst>
        </pc:spChg>
        <pc:spChg chg="del mod ord">
          <ac:chgData name="Bruno Coimbra" userId="476d0d4c0ee37cbc" providerId="LiveId" clId="{3B5F2CE8-57C7-4B43-A404-A599063C110F}" dt="2023-07-10T20:37:57.569" v="7653" actId="700"/>
          <ac:spMkLst>
            <pc:docMk/>
            <pc:sldMk cId="3853192912" sldId="324"/>
            <ac:spMk id="9" creationId="{341AD517-6C52-0372-5F48-3564B8472086}"/>
          </ac:spMkLst>
        </pc:spChg>
        <pc:spChg chg="add mod ord">
          <ac:chgData name="Bruno Coimbra" userId="476d0d4c0ee37cbc" providerId="LiveId" clId="{3B5F2CE8-57C7-4B43-A404-A599063C110F}" dt="2023-07-10T20:38:05.055" v="7674" actId="20577"/>
          <ac:spMkLst>
            <pc:docMk/>
            <pc:sldMk cId="3853192912" sldId="324"/>
            <ac:spMk id="10" creationId="{97152F3E-6EF5-4A02-7291-1A94B0D199C7}"/>
          </ac:spMkLst>
        </pc:spChg>
        <pc:spChg chg="add mod ord">
          <ac:chgData name="Bruno Coimbra" userId="476d0d4c0ee37cbc" providerId="LiveId" clId="{3B5F2CE8-57C7-4B43-A404-A599063C110F}" dt="2023-07-10T20:41:03.512" v="7911" actId="20577"/>
          <ac:spMkLst>
            <pc:docMk/>
            <pc:sldMk cId="3853192912" sldId="324"/>
            <ac:spMk id="11" creationId="{7649F128-D169-36A9-EC40-8317CE61FE7A}"/>
          </ac:spMkLst>
        </pc:spChg>
        <pc:spChg chg="add mod">
          <ac:chgData name="Bruno Coimbra" userId="476d0d4c0ee37cbc" providerId="LiveId" clId="{3B5F2CE8-57C7-4B43-A404-A599063C110F}" dt="2023-07-10T20:41:13.401" v="7912" actId="1076"/>
          <ac:spMkLst>
            <pc:docMk/>
            <pc:sldMk cId="3853192912" sldId="324"/>
            <ac:spMk id="12" creationId="{CD8352EE-6ABA-A632-F750-D3D8F9FCDE3F}"/>
          </ac:spMkLst>
        </pc:spChg>
      </pc:sldChg>
      <pc:sldChg chg="addSp delSp modSp new mod ord modClrScheme chgLayout">
        <pc:chgData name="Bruno Coimbra" userId="476d0d4c0ee37cbc" providerId="LiveId" clId="{3B5F2CE8-57C7-4B43-A404-A599063C110F}" dt="2023-07-10T21:56:16.086" v="8407" actId="1076"/>
        <pc:sldMkLst>
          <pc:docMk/>
          <pc:sldMk cId="3283638282" sldId="325"/>
        </pc:sldMkLst>
        <pc:spChg chg="del mod ord">
          <ac:chgData name="Bruno Coimbra" userId="476d0d4c0ee37cbc" providerId="LiveId" clId="{3B5F2CE8-57C7-4B43-A404-A599063C110F}" dt="2023-07-10T21:46:32.264" v="8209" actId="478"/>
          <ac:spMkLst>
            <pc:docMk/>
            <pc:sldMk cId="3283638282" sldId="325"/>
            <ac:spMk id="2" creationId="{5761D204-23D5-DE91-7EB1-28C35F4A200E}"/>
          </ac:spMkLst>
        </pc:spChg>
        <pc:spChg chg="add del mod ord">
          <ac:chgData name="Bruno Coimbra" userId="476d0d4c0ee37cbc" providerId="LiveId" clId="{3B5F2CE8-57C7-4B43-A404-A599063C110F}" dt="2023-07-10T21:46:21.273" v="8206" actId="26606"/>
          <ac:spMkLst>
            <pc:docMk/>
            <pc:sldMk cId="3283638282" sldId="325"/>
            <ac:spMk id="3" creationId="{6DB034DE-DA0F-9744-004D-7CF87C1B500D}"/>
          </ac:spMkLst>
        </pc:spChg>
        <pc:spChg chg="mod ord">
          <ac:chgData name="Bruno Coimbra" userId="476d0d4c0ee37cbc" providerId="LiveId" clId="{3B5F2CE8-57C7-4B43-A404-A599063C110F}" dt="2023-07-10T21:46:21.273" v="8206" actId="26606"/>
          <ac:spMkLst>
            <pc:docMk/>
            <pc:sldMk cId="3283638282" sldId="325"/>
            <ac:spMk id="4" creationId="{CCA9E3B4-BA63-BECB-4225-17673987D05B}"/>
          </ac:spMkLst>
        </pc:spChg>
        <pc:spChg chg="mod ord">
          <ac:chgData name="Bruno Coimbra" userId="476d0d4c0ee37cbc" providerId="LiveId" clId="{3B5F2CE8-57C7-4B43-A404-A599063C110F}" dt="2023-07-10T21:46:21.273" v="8206" actId="26606"/>
          <ac:spMkLst>
            <pc:docMk/>
            <pc:sldMk cId="3283638282" sldId="325"/>
            <ac:spMk id="5" creationId="{5B26E4C3-FB76-0855-6B65-2FBD59E27C91}"/>
          </ac:spMkLst>
        </pc:spChg>
        <pc:spChg chg="mod ord">
          <ac:chgData name="Bruno Coimbra" userId="476d0d4c0ee37cbc" providerId="LiveId" clId="{3B5F2CE8-57C7-4B43-A404-A599063C110F}" dt="2023-07-10T21:46:21.273" v="8206" actId="26606"/>
          <ac:spMkLst>
            <pc:docMk/>
            <pc:sldMk cId="3283638282" sldId="325"/>
            <ac:spMk id="6" creationId="{E0587AB1-F9DD-4CBD-4719-5DE441C3D1E2}"/>
          </ac:spMkLst>
        </pc:spChg>
        <pc:spChg chg="add del mod">
          <ac:chgData name="Bruno Coimbra" userId="476d0d4c0ee37cbc" providerId="LiveId" clId="{3B5F2CE8-57C7-4B43-A404-A599063C110F}" dt="2023-07-10T20:44:15.701" v="7961" actId="478"/>
          <ac:spMkLst>
            <pc:docMk/>
            <pc:sldMk cId="3283638282" sldId="325"/>
            <ac:spMk id="10" creationId="{351BEBC7-9472-8D2B-CFB3-25E1AA2032BF}"/>
          </ac:spMkLst>
        </pc:spChg>
        <pc:spChg chg="add mod">
          <ac:chgData name="Bruno Coimbra" userId="476d0d4c0ee37cbc" providerId="LiveId" clId="{3B5F2CE8-57C7-4B43-A404-A599063C110F}" dt="2023-07-10T21:52:42.911" v="8398" actId="20577"/>
          <ac:spMkLst>
            <pc:docMk/>
            <pc:sldMk cId="3283638282" sldId="325"/>
            <ac:spMk id="13" creationId="{AD35B411-7A24-AAA0-EE02-576C86E39018}"/>
          </ac:spMkLst>
        </pc:spChg>
        <pc:spChg chg="add mod">
          <ac:chgData name="Bruno Coimbra" userId="476d0d4c0ee37cbc" providerId="LiveId" clId="{3B5F2CE8-57C7-4B43-A404-A599063C110F}" dt="2023-07-10T21:55:58.948" v="8400" actId="14100"/>
          <ac:spMkLst>
            <pc:docMk/>
            <pc:sldMk cId="3283638282" sldId="325"/>
            <ac:spMk id="15" creationId="{1F94A8E9-634E-CF09-FCE4-8E46CD630654}"/>
          </ac:spMkLst>
        </pc:spChg>
        <pc:picChg chg="add mod ord">
          <ac:chgData name="Bruno Coimbra" userId="476d0d4c0ee37cbc" providerId="LiveId" clId="{3B5F2CE8-57C7-4B43-A404-A599063C110F}" dt="2023-07-10T21:56:16.086" v="8407" actId="1076"/>
          <ac:picMkLst>
            <pc:docMk/>
            <pc:sldMk cId="3283638282" sldId="325"/>
            <ac:picMk id="8" creationId="{38B727FA-579A-8C9A-C55A-2B3971E59BBF}"/>
          </ac:picMkLst>
        </pc:picChg>
      </pc:sldChg>
      <pc:sldChg chg="addSp delSp modSp new mod ord modClrScheme chgLayout">
        <pc:chgData name="Bruno Coimbra" userId="476d0d4c0ee37cbc" providerId="LiveId" clId="{3B5F2CE8-57C7-4B43-A404-A599063C110F}" dt="2023-07-11T21:53:35.730" v="9387" actId="20577"/>
        <pc:sldMkLst>
          <pc:docMk/>
          <pc:sldMk cId="1062277384" sldId="326"/>
        </pc:sldMkLst>
        <pc:spChg chg="del">
          <ac:chgData name="Bruno Coimbra" userId="476d0d4c0ee37cbc" providerId="LiveId" clId="{3B5F2CE8-57C7-4B43-A404-A599063C110F}" dt="2023-07-10T20:55:23.036" v="7971" actId="700"/>
          <ac:spMkLst>
            <pc:docMk/>
            <pc:sldMk cId="1062277384" sldId="326"/>
            <ac:spMk id="2" creationId="{1BAB5454-30BE-AFEB-FAA9-A4A9E1B89AF6}"/>
          </ac:spMkLst>
        </pc:spChg>
        <pc:spChg chg="del mod ord">
          <ac:chgData name="Bruno Coimbra" userId="476d0d4c0ee37cbc" providerId="LiveId" clId="{3B5F2CE8-57C7-4B43-A404-A599063C110F}" dt="2023-07-10T20:55:23.036" v="7971" actId="700"/>
          <ac:spMkLst>
            <pc:docMk/>
            <pc:sldMk cId="1062277384" sldId="326"/>
            <ac:spMk id="3" creationId="{124A459F-E5F1-2EC1-FC8C-A39601F0A24D}"/>
          </ac:spMkLst>
        </pc:spChg>
        <pc:spChg chg="mod ord">
          <ac:chgData name="Bruno Coimbra" userId="476d0d4c0ee37cbc" providerId="LiveId" clId="{3B5F2CE8-57C7-4B43-A404-A599063C110F}" dt="2023-07-10T21:39:05.438" v="8156" actId="26606"/>
          <ac:spMkLst>
            <pc:docMk/>
            <pc:sldMk cId="1062277384" sldId="326"/>
            <ac:spMk id="4" creationId="{DC9B586C-9E16-4000-3903-91394256C942}"/>
          </ac:spMkLst>
        </pc:spChg>
        <pc:spChg chg="mod ord">
          <ac:chgData name="Bruno Coimbra" userId="476d0d4c0ee37cbc" providerId="LiveId" clId="{3B5F2CE8-57C7-4B43-A404-A599063C110F}" dt="2023-07-10T21:39:05.438" v="8156" actId="26606"/>
          <ac:spMkLst>
            <pc:docMk/>
            <pc:sldMk cId="1062277384" sldId="326"/>
            <ac:spMk id="5" creationId="{97F97A6D-45EC-2299-0827-0AC970F56933}"/>
          </ac:spMkLst>
        </pc:spChg>
        <pc:spChg chg="mod ord">
          <ac:chgData name="Bruno Coimbra" userId="476d0d4c0ee37cbc" providerId="LiveId" clId="{3B5F2CE8-57C7-4B43-A404-A599063C110F}" dt="2023-07-10T21:39:05.438" v="8156" actId="26606"/>
          <ac:spMkLst>
            <pc:docMk/>
            <pc:sldMk cId="1062277384" sldId="326"/>
            <ac:spMk id="6" creationId="{E65F35D3-934F-F5D1-7344-9398608E74E0}"/>
          </ac:spMkLst>
        </pc:spChg>
        <pc:spChg chg="del mod ord">
          <ac:chgData name="Bruno Coimbra" userId="476d0d4c0ee37cbc" providerId="LiveId" clId="{3B5F2CE8-57C7-4B43-A404-A599063C110F}" dt="2023-07-10T20:55:23.036" v="7971" actId="700"/>
          <ac:spMkLst>
            <pc:docMk/>
            <pc:sldMk cId="1062277384" sldId="326"/>
            <ac:spMk id="7" creationId="{BC70FD05-3B38-FE04-AEC1-B8BB5E395CEB}"/>
          </ac:spMkLst>
        </pc:spChg>
        <pc:spChg chg="add mod ord">
          <ac:chgData name="Bruno Coimbra" userId="476d0d4c0ee37cbc" providerId="LiveId" clId="{3B5F2CE8-57C7-4B43-A404-A599063C110F}" dt="2023-07-10T21:39:05.438" v="8156" actId="26606"/>
          <ac:spMkLst>
            <pc:docMk/>
            <pc:sldMk cId="1062277384" sldId="326"/>
            <ac:spMk id="8" creationId="{7A57F80D-1231-A987-08BC-EF3026E75D08}"/>
          </ac:spMkLst>
        </pc:spChg>
        <pc:spChg chg="add mod ord">
          <ac:chgData name="Bruno Coimbra" userId="476d0d4c0ee37cbc" providerId="LiveId" clId="{3B5F2CE8-57C7-4B43-A404-A599063C110F}" dt="2023-07-11T21:53:35.730" v="9387" actId="20577"/>
          <ac:spMkLst>
            <pc:docMk/>
            <pc:sldMk cId="1062277384" sldId="326"/>
            <ac:spMk id="9" creationId="{01BB6F20-6800-2710-1843-A6543ADA4446}"/>
          </ac:spMkLst>
        </pc:spChg>
        <pc:spChg chg="add del mod">
          <ac:chgData name="Bruno Coimbra" userId="476d0d4c0ee37cbc" providerId="LiveId" clId="{3B5F2CE8-57C7-4B43-A404-A599063C110F}" dt="2023-07-10T21:39:05.438" v="8156" actId="26606"/>
          <ac:spMkLst>
            <pc:docMk/>
            <pc:sldMk cId="1062277384" sldId="326"/>
            <ac:spMk id="14" creationId="{CCC333B0-9C19-43B1-38D0-0D266426122C}"/>
          </ac:spMkLst>
        </pc:spChg>
      </pc:sldChg>
      <pc:sldChg chg="modSp add del mod modNotesTx">
        <pc:chgData name="Bruno Coimbra" userId="476d0d4c0ee37cbc" providerId="LiveId" clId="{3B5F2CE8-57C7-4B43-A404-A599063C110F}" dt="2023-07-12T22:14:55.736" v="9965" actId="20577"/>
        <pc:sldMkLst>
          <pc:docMk/>
          <pc:sldMk cId="2833825294" sldId="327"/>
        </pc:sldMkLst>
        <pc:spChg chg="mod">
          <ac:chgData name="Bruno Coimbra" userId="476d0d4c0ee37cbc" providerId="LiveId" clId="{3B5F2CE8-57C7-4B43-A404-A599063C110F}" dt="2023-07-12T22:11:55.421" v="9857" actId="20577"/>
          <ac:spMkLst>
            <pc:docMk/>
            <pc:sldMk cId="2833825294" sldId="327"/>
            <ac:spMk id="2" creationId="{11E75387-6F00-58A9-7EAE-ECFD8DB8FF68}"/>
          </ac:spMkLst>
        </pc:spChg>
        <pc:spChg chg="mod">
          <ac:chgData name="Bruno Coimbra" userId="476d0d4c0ee37cbc" providerId="LiveId" clId="{3B5F2CE8-57C7-4B43-A404-A599063C110F}" dt="2023-07-11T21:55:01.404" v="9405" actId="20577"/>
          <ac:spMkLst>
            <pc:docMk/>
            <pc:sldMk cId="2833825294" sldId="327"/>
            <ac:spMk id="3" creationId="{E2CB78EC-324F-BEC8-67DD-FCF4EDCA5A96}"/>
          </ac:spMkLst>
        </pc:spChg>
      </pc:sldChg>
      <pc:sldChg chg="add del">
        <pc:chgData name="Bruno Coimbra" userId="476d0d4c0ee37cbc" providerId="LiveId" clId="{3B5F2CE8-57C7-4B43-A404-A599063C110F}" dt="2023-07-12T22:00:31.420" v="9593" actId="2696"/>
        <pc:sldMkLst>
          <pc:docMk/>
          <pc:sldMk cId="1450287715" sldId="328"/>
        </pc:sldMkLst>
      </pc:sldChg>
      <pc:sldChg chg="addSp delSp modSp add mod">
        <pc:chgData name="Bruno Coimbra" userId="476d0d4c0ee37cbc" providerId="LiveId" clId="{3B5F2CE8-57C7-4B43-A404-A599063C110F}" dt="2023-07-12T22:08:41.509" v="9839" actId="20577"/>
        <pc:sldMkLst>
          <pc:docMk/>
          <pc:sldMk cId="3911360946" sldId="328"/>
        </pc:sldMkLst>
        <pc:spChg chg="mod">
          <ac:chgData name="Bruno Coimbra" userId="476d0d4c0ee37cbc" providerId="LiveId" clId="{3B5F2CE8-57C7-4B43-A404-A599063C110F}" dt="2023-07-12T22:08:41.509" v="9839" actId="20577"/>
          <ac:spMkLst>
            <pc:docMk/>
            <pc:sldMk cId="3911360946" sldId="328"/>
            <ac:spMk id="2" creationId="{73201E2A-1672-B363-9228-E532B6550615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22" creationId="{13057402-97E3-11FA-37EB-E44496D550D5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23" creationId="{B90C7A24-EE75-C59C-B415-41411C1D4991}"/>
          </ac:spMkLst>
        </pc:spChg>
        <pc:spChg chg="add del mod">
          <ac:chgData name="Bruno Coimbra" userId="476d0d4c0ee37cbc" providerId="LiveId" clId="{3B5F2CE8-57C7-4B43-A404-A599063C110F}" dt="2023-07-12T22:02:21.289" v="9675" actId="478"/>
          <ac:spMkLst>
            <pc:docMk/>
            <pc:sldMk cId="3911360946" sldId="328"/>
            <ac:spMk id="32" creationId="{CB6E7F31-A985-57B8-1B36-8C6003ACFB0E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33" creationId="{1D5D85A1-24C7-EC0A-4377-C0161CCD5190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34" creationId="{988DC1A6-BC02-C299-59DB-77F5F837D5CB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35" creationId="{D0A3DE59-E37F-FE6B-58DA-4F164B4098AA}"/>
          </ac:spMkLst>
        </pc:spChg>
        <pc:spChg chg="add mod">
          <ac:chgData name="Bruno Coimbra" userId="476d0d4c0ee37cbc" providerId="LiveId" clId="{3B5F2CE8-57C7-4B43-A404-A599063C110F}" dt="2023-07-12T22:01:35.078" v="9674" actId="1036"/>
          <ac:spMkLst>
            <pc:docMk/>
            <pc:sldMk cId="3911360946" sldId="328"/>
            <ac:spMk id="36" creationId="{4D05CA1D-CBC3-4FAC-3F2B-009412A1FF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4B6FB-269F-8843-A8C5-A8FF2B3087E4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B1F7C0E-9B4B-9146-A2DA-38FB20C80BBC}">
      <dgm:prSet phldrT="[Text]"/>
      <dgm:spPr/>
      <dgm:t>
        <a:bodyPr/>
        <a:lstStyle/>
        <a:p>
          <a:r>
            <a:rPr lang="en-US" dirty="0"/>
            <a:t>Credential</a:t>
          </a:r>
        </a:p>
      </dgm:t>
    </dgm:pt>
    <dgm:pt modelId="{1A64D7A5-379C-1044-9E08-C1BD37CEE7FF}" type="parTrans" cxnId="{64FD4DC9-C55F-AD4A-ABCD-D1586D1D05AE}">
      <dgm:prSet/>
      <dgm:spPr/>
      <dgm:t>
        <a:bodyPr/>
        <a:lstStyle/>
        <a:p>
          <a:endParaRPr lang="en-US"/>
        </a:p>
      </dgm:t>
    </dgm:pt>
    <dgm:pt modelId="{ACF2B5A3-0FD2-1B4E-B292-04347009C800}" type="sibTrans" cxnId="{64FD4DC9-C55F-AD4A-ABCD-D1586D1D05AE}">
      <dgm:prSet/>
      <dgm:spPr/>
      <dgm:t>
        <a:bodyPr/>
        <a:lstStyle/>
        <a:p>
          <a:endParaRPr lang="en-US"/>
        </a:p>
      </dgm:t>
    </dgm:pt>
    <dgm:pt modelId="{673BD5AC-9A74-3842-8D73-CDEA3EACF31C}">
      <dgm:prSet phldrT="[Text]"/>
      <dgm:spPr/>
      <dgm:t>
        <a:bodyPr/>
        <a:lstStyle/>
        <a:p>
          <a:r>
            <a:rPr lang="en-US" dirty="0"/>
            <a:t>Token</a:t>
          </a:r>
        </a:p>
      </dgm:t>
    </dgm:pt>
    <dgm:pt modelId="{AD79BC75-3C4F-104E-B6C0-063A2942630A}" type="parTrans" cxnId="{72DA5728-1060-B94D-A667-A67EA0772C9B}">
      <dgm:prSet/>
      <dgm:spPr/>
      <dgm:t>
        <a:bodyPr/>
        <a:lstStyle/>
        <a:p>
          <a:endParaRPr lang="en-US"/>
        </a:p>
      </dgm:t>
    </dgm:pt>
    <dgm:pt modelId="{3AB8AD07-E758-494A-9F67-B549E2922597}" type="sibTrans" cxnId="{72DA5728-1060-B94D-A667-A67EA0772C9B}">
      <dgm:prSet/>
      <dgm:spPr/>
      <dgm:t>
        <a:bodyPr/>
        <a:lstStyle/>
        <a:p>
          <a:endParaRPr lang="en-US"/>
        </a:p>
      </dgm:t>
    </dgm:pt>
    <dgm:pt modelId="{82BEE105-3F24-7A4B-8A50-E8B4BF3F2783}">
      <dgm:prSet phldrT="[Text]"/>
      <dgm:spPr/>
      <dgm:t>
        <a:bodyPr/>
        <a:lstStyle/>
        <a:p>
          <a:r>
            <a:rPr lang="en-US" dirty="0"/>
            <a:t>Proxy</a:t>
          </a:r>
        </a:p>
      </dgm:t>
    </dgm:pt>
    <dgm:pt modelId="{42E70A87-9E3E-1E4F-BC6D-A187C7174A4D}" type="parTrans" cxnId="{CDF11D9D-E8F5-5B41-850B-C273A5A5607A}">
      <dgm:prSet/>
      <dgm:spPr/>
      <dgm:t>
        <a:bodyPr/>
        <a:lstStyle/>
        <a:p>
          <a:endParaRPr lang="en-US"/>
        </a:p>
      </dgm:t>
    </dgm:pt>
    <dgm:pt modelId="{A5DE4795-9521-7A44-8861-76DAD77E9D21}" type="sibTrans" cxnId="{CDF11D9D-E8F5-5B41-850B-C273A5A5607A}">
      <dgm:prSet/>
      <dgm:spPr/>
      <dgm:t>
        <a:bodyPr/>
        <a:lstStyle/>
        <a:p>
          <a:endParaRPr lang="en-US"/>
        </a:p>
      </dgm:t>
    </dgm:pt>
    <dgm:pt modelId="{6952927F-9AE8-144B-9842-2FA426927B8C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227D9B94-BA35-8E46-8A14-36A5307314B4}" type="parTrans" cxnId="{74824D69-293E-3943-9175-959E5722FD70}">
      <dgm:prSet/>
      <dgm:spPr/>
      <dgm:t>
        <a:bodyPr/>
        <a:lstStyle/>
        <a:p>
          <a:endParaRPr lang="en-US"/>
        </a:p>
      </dgm:t>
    </dgm:pt>
    <dgm:pt modelId="{70789115-1CB5-E04E-A19E-D7ACFEC106EE}" type="sibTrans" cxnId="{74824D69-293E-3943-9175-959E5722FD70}">
      <dgm:prSet/>
      <dgm:spPr/>
      <dgm:t>
        <a:bodyPr/>
        <a:lstStyle/>
        <a:p>
          <a:endParaRPr lang="en-US"/>
        </a:p>
      </dgm:t>
    </dgm:pt>
    <dgm:pt modelId="{5753E99C-B0FD-1342-AD61-CFA19D41016A}" type="pres">
      <dgm:prSet presAssocID="{4AF4B6FB-269F-8843-A8C5-A8FF2B3087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3ECBB2-BF29-F44D-82B1-35093EA9001D}" type="pres">
      <dgm:prSet presAssocID="{2B1F7C0E-9B4B-9146-A2DA-38FB20C80BBC}" presName="hierRoot1" presStyleCnt="0">
        <dgm:presLayoutVars>
          <dgm:hierBranch val="init"/>
        </dgm:presLayoutVars>
      </dgm:prSet>
      <dgm:spPr/>
    </dgm:pt>
    <dgm:pt modelId="{AC0018F8-4677-8A40-A27A-51FBB73CD848}" type="pres">
      <dgm:prSet presAssocID="{2B1F7C0E-9B4B-9146-A2DA-38FB20C80BBC}" presName="rootComposite1" presStyleCnt="0"/>
      <dgm:spPr/>
    </dgm:pt>
    <dgm:pt modelId="{CC691B91-C49A-A24B-9EEF-8BC58134FA0F}" type="pres">
      <dgm:prSet presAssocID="{2B1F7C0E-9B4B-9146-A2DA-38FB20C80BBC}" presName="rootText1" presStyleLbl="node0" presStyleIdx="0" presStyleCnt="1">
        <dgm:presLayoutVars>
          <dgm:chPref val="3"/>
        </dgm:presLayoutVars>
      </dgm:prSet>
      <dgm:spPr/>
    </dgm:pt>
    <dgm:pt modelId="{3F7D45D3-DAF6-2B41-9431-BCBC66D064E5}" type="pres">
      <dgm:prSet presAssocID="{2B1F7C0E-9B4B-9146-A2DA-38FB20C80BBC}" presName="rootConnector1" presStyleLbl="node1" presStyleIdx="0" presStyleCnt="0"/>
      <dgm:spPr/>
    </dgm:pt>
    <dgm:pt modelId="{AD662851-8605-854C-BEAF-DA0E37C12E07}" type="pres">
      <dgm:prSet presAssocID="{2B1F7C0E-9B4B-9146-A2DA-38FB20C80BBC}" presName="hierChild2" presStyleCnt="0"/>
      <dgm:spPr/>
    </dgm:pt>
    <dgm:pt modelId="{B8B56E61-AECC-C548-9AC8-E69031378E6D}" type="pres">
      <dgm:prSet presAssocID="{AD79BC75-3C4F-104E-B6C0-063A2942630A}" presName="Name37" presStyleLbl="parChTrans1D2" presStyleIdx="0" presStyleCnt="3"/>
      <dgm:spPr/>
    </dgm:pt>
    <dgm:pt modelId="{5190C123-80F6-8448-9585-2F76C7480A42}" type="pres">
      <dgm:prSet presAssocID="{673BD5AC-9A74-3842-8D73-CDEA3EACF31C}" presName="hierRoot2" presStyleCnt="0">
        <dgm:presLayoutVars>
          <dgm:hierBranch val="init"/>
        </dgm:presLayoutVars>
      </dgm:prSet>
      <dgm:spPr/>
    </dgm:pt>
    <dgm:pt modelId="{DFA32773-4B1D-334E-B1FA-8A2F9C82E92E}" type="pres">
      <dgm:prSet presAssocID="{673BD5AC-9A74-3842-8D73-CDEA3EACF31C}" presName="rootComposite" presStyleCnt="0"/>
      <dgm:spPr/>
    </dgm:pt>
    <dgm:pt modelId="{67CC76DC-AD9A-FE48-8FFC-4838046F9124}" type="pres">
      <dgm:prSet presAssocID="{673BD5AC-9A74-3842-8D73-CDEA3EACF31C}" presName="rootText" presStyleLbl="node2" presStyleIdx="0" presStyleCnt="3">
        <dgm:presLayoutVars>
          <dgm:chPref val="3"/>
        </dgm:presLayoutVars>
      </dgm:prSet>
      <dgm:spPr/>
    </dgm:pt>
    <dgm:pt modelId="{A850E2B5-520B-9F4A-A72D-AE5CA2689BF9}" type="pres">
      <dgm:prSet presAssocID="{673BD5AC-9A74-3842-8D73-CDEA3EACF31C}" presName="rootConnector" presStyleLbl="node2" presStyleIdx="0" presStyleCnt="3"/>
      <dgm:spPr/>
    </dgm:pt>
    <dgm:pt modelId="{E1A03F0C-1475-DD45-B38A-ABAC0A323297}" type="pres">
      <dgm:prSet presAssocID="{673BD5AC-9A74-3842-8D73-CDEA3EACF31C}" presName="hierChild4" presStyleCnt="0"/>
      <dgm:spPr/>
    </dgm:pt>
    <dgm:pt modelId="{502E40EC-1F04-1849-8EA2-A832D782834A}" type="pres">
      <dgm:prSet presAssocID="{673BD5AC-9A74-3842-8D73-CDEA3EACF31C}" presName="hierChild5" presStyleCnt="0"/>
      <dgm:spPr/>
    </dgm:pt>
    <dgm:pt modelId="{17CD24E0-93F1-F44B-9B9C-4EAC88B6BB98}" type="pres">
      <dgm:prSet presAssocID="{42E70A87-9E3E-1E4F-BC6D-A187C7174A4D}" presName="Name37" presStyleLbl="parChTrans1D2" presStyleIdx="1" presStyleCnt="3"/>
      <dgm:spPr/>
    </dgm:pt>
    <dgm:pt modelId="{F219EABC-1994-8341-B8C5-DBA32E98F9F6}" type="pres">
      <dgm:prSet presAssocID="{82BEE105-3F24-7A4B-8A50-E8B4BF3F2783}" presName="hierRoot2" presStyleCnt="0">
        <dgm:presLayoutVars>
          <dgm:hierBranch val="init"/>
        </dgm:presLayoutVars>
      </dgm:prSet>
      <dgm:spPr/>
    </dgm:pt>
    <dgm:pt modelId="{77D57154-4879-0141-A0A2-0501CDC11B5C}" type="pres">
      <dgm:prSet presAssocID="{82BEE105-3F24-7A4B-8A50-E8B4BF3F2783}" presName="rootComposite" presStyleCnt="0"/>
      <dgm:spPr/>
    </dgm:pt>
    <dgm:pt modelId="{B322F4EF-F332-1047-83A0-024140263CE5}" type="pres">
      <dgm:prSet presAssocID="{82BEE105-3F24-7A4B-8A50-E8B4BF3F2783}" presName="rootText" presStyleLbl="node2" presStyleIdx="1" presStyleCnt="3">
        <dgm:presLayoutVars>
          <dgm:chPref val="3"/>
        </dgm:presLayoutVars>
      </dgm:prSet>
      <dgm:spPr/>
    </dgm:pt>
    <dgm:pt modelId="{65DEA1F5-DA29-EA4F-8294-11FAD567EBC9}" type="pres">
      <dgm:prSet presAssocID="{82BEE105-3F24-7A4B-8A50-E8B4BF3F2783}" presName="rootConnector" presStyleLbl="node2" presStyleIdx="1" presStyleCnt="3"/>
      <dgm:spPr/>
    </dgm:pt>
    <dgm:pt modelId="{38A5A1D3-0230-2744-B799-81DE5E2AB6FC}" type="pres">
      <dgm:prSet presAssocID="{82BEE105-3F24-7A4B-8A50-E8B4BF3F2783}" presName="hierChild4" presStyleCnt="0"/>
      <dgm:spPr/>
    </dgm:pt>
    <dgm:pt modelId="{E8E5FDE1-A8C8-FE4B-994B-FDC0546C9B88}" type="pres">
      <dgm:prSet presAssocID="{82BEE105-3F24-7A4B-8A50-E8B4BF3F2783}" presName="hierChild5" presStyleCnt="0"/>
      <dgm:spPr/>
    </dgm:pt>
    <dgm:pt modelId="{FE6FCC69-294D-0E4F-BBD2-26239D69C871}" type="pres">
      <dgm:prSet presAssocID="{227D9B94-BA35-8E46-8A14-36A5307314B4}" presName="Name37" presStyleLbl="parChTrans1D2" presStyleIdx="2" presStyleCnt="3"/>
      <dgm:spPr/>
    </dgm:pt>
    <dgm:pt modelId="{A52B47B7-81C2-464A-8822-90575866A344}" type="pres">
      <dgm:prSet presAssocID="{6952927F-9AE8-144B-9842-2FA426927B8C}" presName="hierRoot2" presStyleCnt="0">
        <dgm:presLayoutVars>
          <dgm:hierBranch val="init"/>
        </dgm:presLayoutVars>
      </dgm:prSet>
      <dgm:spPr/>
    </dgm:pt>
    <dgm:pt modelId="{11F2B1D3-30A7-B14F-A280-740E97E446B9}" type="pres">
      <dgm:prSet presAssocID="{6952927F-9AE8-144B-9842-2FA426927B8C}" presName="rootComposite" presStyleCnt="0"/>
      <dgm:spPr/>
    </dgm:pt>
    <dgm:pt modelId="{45B4453B-25BF-034D-A727-89A0179ACEC4}" type="pres">
      <dgm:prSet presAssocID="{6952927F-9AE8-144B-9842-2FA426927B8C}" presName="rootText" presStyleLbl="node2" presStyleIdx="2" presStyleCnt="3">
        <dgm:presLayoutVars>
          <dgm:chPref val="3"/>
        </dgm:presLayoutVars>
      </dgm:prSet>
      <dgm:spPr/>
    </dgm:pt>
    <dgm:pt modelId="{4A1E072E-4A74-9A4E-AAA1-B7633062A2FD}" type="pres">
      <dgm:prSet presAssocID="{6952927F-9AE8-144B-9842-2FA426927B8C}" presName="rootConnector" presStyleLbl="node2" presStyleIdx="2" presStyleCnt="3"/>
      <dgm:spPr/>
    </dgm:pt>
    <dgm:pt modelId="{C6BFFFDB-6E80-A648-A2D1-2A7DB39755BC}" type="pres">
      <dgm:prSet presAssocID="{6952927F-9AE8-144B-9842-2FA426927B8C}" presName="hierChild4" presStyleCnt="0"/>
      <dgm:spPr/>
    </dgm:pt>
    <dgm:pt modelId="{57CFFB32-976B-044E-BD18-A95CFE24EC89}" type="pres">
      <dgm:prSet presAssocID="{6952927F-9AE8-144B-9842-2FA426927B8C}" presName="hierChild5" presStyleCnt="0"/>
      <dgm:spPr/>
    </dgm:pt>
    <dgm:pt modelId="{473586D3-63CD-A04D-8727-E860F52D33B4}" type="pres">
      <dgm:prSet presAssocID="{2B1F7C0E-9B4B-9146-A2DA-38FB20C80BBC}" presName="hierChild3" presStyleCnt="0"/>
      <dgm:spPr/>
    </dgm:pt>
  </dgm:ptLst>
  <dgm:cxnLst>
    <dgm:cxn modelId="{217B3C05-AB7D-D04F-8B8C-4D9503D4A9FC}" type="presOf" srcId="{AD79BC75-3C4F-104E-B6C0-063A2942630A}" destId="{B8B56E61-AECC-C548-9AC8-E69031378E6D}" srcOrd="0" destOrd="0" presId="urn:microsoft.com/office/officeart/2005/8/layout/orgChart1"/>
    <dgm:cxn modelId="{3B3BD508-F26B-BE45-BB2B-227ED76A305B}" type="presOf" srcId="{82BEE105-3F24-7A4B-8A50-E8B4BF3F2783}" destId="{65DEA1F5-DA29-EA4F-8294-11FAD567EBC9}" srcOrd="1" destOrd="0" presId="urn:microsoft.com/office/officeart/2005/8/layout/orgChart1"/>
    <dgm:cxn modelId="{72DA5728-1060-B94D-A667-A67EA0772C9B}" srcId="{2B1F7C0E-9B4B-9146-A2DA-38FB20C80BBC}" destId="{673BD5AC-9A74-3842-8D73-CDEA3EACF31C}" srcOrd="0" destOrd="0" parTransId="{AD79BC75-3C4F-104E-B6C0-063A2942630A}" sibTransId="{3AB8AD07-E758-494A-9F67-B549E2922597}"/>
    <dgm:cxn modelId="{58C18730-7080-D945-8CB8-C16497226F20}" type="presOf" srcId="{673BD5AC-9A74-3842-8D73-CDEA3EACF31C}" destId="{A850E2B5-520B-9F4A-A72D-AE5CA2689BF9}" srcOrd="1" destOrd="0" presId="urn:microsoft.com/office/officeart/2005/8/layout/orgChart1"/>
    <dgm:cxn modelId="{E124EF32-2228-F644-AB06-D78DF4CF3BEC}" type="presOf" srcId="{82BEE105-3F24-7A4B-8A50-E8B4BF3F2783}" destId="{B322F4EF-F332-1047-83A0-024140263CE5}" srcOrd="0" destOrd="0" presId="urn:microsoft.com/office/officeart/2005/8/layout/orgChart1"/>
    <dgm:cxn modelId="{60652443-1995-6641-812B-C9B342C912DE}" type="presOf" srcId="{42E70A87-9E3E-1E4F-BC6D-A187C7174A4D}" destId="{17CD24E0-93F1-F44B-9B9C-4EAC88B6BB98}" srcOrd="0" destOrd="0" presId="urn:microsoft.com/office/officeart/2005/8/layout/orgChart1"/>
    <dgm:cxn modelId="{A4B17C66-40CD-FB4A-87BF-573229C6C5A9}" type="presOf" srcId="{227D9B94-BA35-8E46-8A14-36A5307314B4}" destId="{FE6FCC69-294D-0E4F-BBD2-26239D69C871}" srcOrd="0" destOrd="0" presId="urn:microsoft.com/office/officeart/2005/8/layout/orgChart1"/>
    <dgm:cxn modelId="{B92DE667-4B50-CA47-A1E0-3D0DB979BB5C}" type="presOf" srcId="{4AF4B6FB-269F-8843-A8C5-A8FF2B3087E4}" destId="{5753E99C-B0FD-1342-AD61-CFA19D41016A}" srcOrd="0" destOrd="0" presId="urn:microsoft.com/office/officeart/2005/8/layout/orgChart1"/>
    <dgm:cxn modelId="{74824D69-293E-3943-9175-959E5722FD70}" srcId="{2B1F7C0E-9B4B-9146-A2DA-38FB20C80BBC}" destId="{6952927F-9AE8-144B-9842-2FA426927B8C}" srcOrd="2" destOrd="0" parTransId="{227D9B94-BA35-8E46-8A14-36A5307314B4}" sibTransId="{70789115-1CB5-E04E-A19E-D7ACFEC106EE}"/>
    <dgm:cxn modelId="{EF38D86C-1715-814B-BCA0-CAF4F4D79F69}" type="presOf" srcId="{6952927F-9AE8-144B-9842-2FA426927B8C}" destId="{45B4453B-25BF-034D-A727-89A0179ACEC4}" srcOrd="0" destOrd="0" presId="urn:microsoft.com/office/officeart/2005/8/layout/orgChart1"/>
    <dgm:cxn modelId="{23FCA884-FE93-284A-A3E2-F06869C03C43}" type="presOf" srcId="{2B1F7C0E-9B4B-9146-A2DA-38FB20C80BBC}" destId="{CC691B91-C49A-A24B-9EEF-8BC58134FA0F}" srcOrd="0" destOrd="0" presId="urn:microsoft.com/office/officeart/2005/8/layout/orgChart1"/>
    <dgm:cxn modelId="{AFD1F492-9F25-BB41-A4E6-6562D42C4D00}" type="presOf" srcId="{6952927F-9AE8-144B-9842-2FA426927B8C}" destId="{4A1E072E-4A74-9A4E-AAA1-B7633062A2FD}" srcOrd="1" destOrd="0" presId="urn:microsoft.com/office/officeart/2005/8/layout/orgChart1"/>
    <dgm:cxn modelId="{4B067994-1030-8541-914F-5A5FBE22797A}" type="presOf" srcId="{673BD5AC-9A74-3842-8D73-CDEA3EACF31C}" destId="{67CC76DC-AD9A-FE48-8FFC-4838046F9124}" srcOrd="0" destOrd="0" presId="urn:microsoft.com/office/officeart/2005/8/layout/orgChart1"/>
    <dgm:cxn modelId="{CDF11D9D-E8F5-5B41-850B-C273A5A5607A}" srcId="{2B1F7C0E-9B4B-9146-A2DA-38FB20C80BBC}" destId="{82BEE105-3F24-7A4B-8A50-E8B4BF3F2783}" srcOrd="1" destOrd="0" parTransId="{42E70A87-9E3E-1E4F-BC6D-A187C7174A4D}" sibTransId="{A5DE4795-9521-7A44-8861-76DAD77E9D21}"/>
    <dgm:cxn modelId="{64FD4DC9-C55F-AD4A-ABCD-D1586D1D05AE}" srcId="{4AF4B6FB-269F-8843-A8C5-A8FF2B3087E4}" destId="{2B1F7C0E-9B4B-9146-A2DA-38FB20C80BBC}" srcOrd="0" destOrd="0" parTransId="{1A64D7A5-379C-1044-9E08-C1BD37CEE7FF}" sibTransId="{ACF2B5A3-0FD2-1B4E-B292-04347009C800}"/>
    <dgm:cxn modelId="{5C795AF2-5578-C049-8697-AA9040565FC7}" type="presOf" srcId="{2B1F7C0E-9B4B-9146-A2DA-38FB20C80BBC}" destId="{3F7D45D3-DAF6-2B41-9431-BCBC66D064E5}" srcOrd="1" destOrd="0" presId="urn:microsoft.com/office/officeart/2005/8/layout/orgChart1"/>
    <dgm:cxn modelId="{506615DC-22FE-CB42-A3E0-5F8BD38A2722}" type="presParOf" srcId="{5753E99C-B0FD-1342-AD61-CFA19D41016A}" destId="{6F3ECBB2-BF29-F44D-82B1-35093EA9001D}" srcOrd="0" destOrd="0" presId="urn:microsoft.com/office/officeart/2005/8/layout/orgChart1"/>
    <dgm:cxn modelId="{8FA32240-836B-0440-8DEB-909629DCD7B5}" type="presParOf" srcId="{6F3ECBB2-BF29-F44D-82B1-35093EA9001D}" destId="{AC0018F8-4677-8A40-A27A-51FBB73CD848}" srcOrd="0" destOrd="0" presId="urn:microsoft.com/office/officeart/2005/8/layout/orgChart1"/>
    <dgm:cxn modelId="{9B779703-BEC2-194C-A793-C4BB459E6A68}" type="presParOf" srcId="{AC0018F8-4677-8A40-A27A-51FBB73CD848}" destId="{CC691B91-C49A-A24B-9EEF-8BC58134FA0F}" srcOrd="0" destOrd="0" presId="urn:microsoft.com/office/officeart/2005/8/layout/orgChart1"/>
    <dgm:cxn modelId="{3DFE85F7-A917-C14A-9863-E5FC08523200}" type="presParOf" srcId="{AC0018F8-4677-8A40-A27A-51FBB73CD848}" destId="{3F7D45D3-DAF6-2B41-9431-BCBC66D064E5}" srcOrd="1" destOrd="0" presId="urn:microsoft.com/office/officeart/2005/8/layout/orgChart1"/>
    <dgm:cxn modelId="{791D3BFF-A8BD-6A43-852A-C45538B36C85}" type="presParOf" srcId="{6F3ECBB2-BF29-F44D-82B1-35093EA9001D}" destId="{AD662851-8605-854C-BEAF-DA0E37C12E07}" srcOrd="1" destOrd="0" presId="urn:microsoft.com/office/officeart/2005/8/layout/orgChart1"/>
    <dgm:cxn modelId="{A3B24909-E6FD-0E4D-A579-F56FD159414B}" type="presParOf" srcId="{AD662851-8605-854C-BEAF-DA0E37C12E07}" destId="{B8B56E61-AECC-C548-9AC8-E69031378E6D}" srcOrd="0" destOrd="0" presId="urn:microsoft.com/office/officeart/2005/8/layout/orgChart1"/>
    <dgm:cxn modelId="{4FF5D5A6-2403-4F44-990D-D85A110BC9F1}" type="presParOf" srcId="{AD662851-8605-854C-BEAF-DA0E37C12E07}" destId="{5190C123-80F6-8448-9585-2F76C7480A42}" srcOrd="1" destOrd="0" presId="urn:microsoft.com/office/officeart/2005/8/layout/orgChart1"/>
    <dgm:cxn modelId="{5F090B91-0F19-0E41-8B1D-89B486C4A9AE}" type="presParOf" srcId="{5190C123-80F6-8448-9585-2F76C7480A42}" destId="{DFA32773-4B1D-334E-B1FA-8A2F9C82E92E}" srcOrd="0" destOrd="0" presId="urn:microsoft.com/office/officeart/2005/8/layout/orgChart1"/>
    <dgm:cxn modelId="{5B278CD7-5A86-D942-9442-65183822659C}" type="presParOf" srcId="{DFA32773-4B1D-334E-B1FA-8A2F9C82E92E}" destId="{67CC76DC-AD9A-FE48-8FFC-4838046F9124}" srcOrd="0" destOrd="0" presId="urn:microsoft.com/office/officeart/2005/8/layout/orgChart1"/>
    <dgm:cxn modelId="{2A66DA3D-1273-3445-9E60-BAD913F79AFD}" type="presParOf" srcId="{DFA32773-4B1D-334E-B1FA-8A2F9C82E92E}" destId="{A850E2B5-520B-9F4A-A72D-AE5CA2689BF9}" srcOrd="1" destOrd="0" presId="urn:microsoft.com/office/officeart/2005/8/layout/orgChart1"/>
    <dgm:cxn modelId="{537D722D-AC74-1C4E-AE4A-4CB32B2A28C8}" type="presParOf" srcId="{5190C123-80F6-8448-9585-2F76C7480A42}" destId="{E1A03F0C-1475-DD45-B38A-ABAC0A323297}" srcOrd="1" destOrd="0" presId="urn:microsoft.com/office/officeart/2005/8/layout/orgChart1"/>
    <dgm:cxn modelId="{F2286486-AE79-ED4B-BDBF-9CAD404F0A1B}" type="presParOf" srcId="{5190C123-80F6-8448-9585-2F76C7480A42}" destId="{502E40EC-1F04-1849-8EA2-A832D782834A}" srcOrd="2" destOrd="0" presId="urn:microsoft.com/office/officeart/2005/8/layout/orgChart1"/>
    <dgm:cxn modelId="{A19D7343-1573-764E-A8B6-12F260BAAEDC}" type="presParOf" srcId="{AD662851-8605-854C-BEAF-DA0E37C12E07}" destId="{17CD24E0-93F1-F44B-9B9C-4EAC88B6BB98}" srcOrd="2" destOrd="0" presId="urn:microsoft.com/office/officeart/2005/8/layout/orgChart1"/>
    <dgm:cxn modelId="{0F752438-EA1E-4A4A-8659-D7393C429247}" type="presParOf" srcId="{AD662851-8605-854C-BEAF-DA0E37C12E07}" destId="{F219EABC-1994-8341-B8C5-DBA32E98F9F6}" srcOrd="3" destOrd="0" presId="urn:microsoft.com/office/officeart/2005/8/layout/orgChart1"/>
    <dgm:cxn modelId="{75937D82-48E0-8947-BD0C-B5D5BAE40F6E}" type="presParOf" srcId="{F219EABC-1994-8341-B8C5-DBA32E98F9F6}" destId="{77D57154-4879-0141-A0A2-0501CDC11B5C}" srcOrd="0" destOrd="0" presId="urn:microsoft.com/office/officeart/2005/8/layout/orgChart1"/>
    <dgm:cxn modelId="{351D9D90-9F44-B447-AD76-CA83111B94CC}" type="presParOf" srcId="{77D57154-4879-0141-A0A2-0501CDC11B5C}" destId="{B322F4EF-F332-1047-83A0-024140263CE5}" srcOrd="0" destOrd="0" presId="urn:microsoft.com/office/officeart/2005/8/layout/orgChart1"/>
    <dgm:cxn modelId="{EDDD7A27-535F-164D-8F3D-0296483A7533}" type="presParOf" srcId="{77D57154-4879-0141-A0A2-0501CDC11B5C}" destId="{65DEA1F5-DA29-EA4F-8294-11FAD567EBC9}" srcOrd="1" destOrd="0" presId="urn:microsoft.com/office/officeart/2005/8/layout/orgChart1"/>
    <dgm:cxn modelId="{97817C8B-76D6-BF43-883C-198506E7432C}" type="presParOf" srcId="{F219EABC-1994-8341-B8C5-DBA32E98F9F6}" destId="{38A5A1D3-0230-2744-B799-81DE5E2AB6FC}" srcOrd="1" destOrd="0" presId="urn:microsoft.com/office/officeart/2005/8/layout/orgChart1"/>
    <dgm:cxn modelId="{C8F19959-981F-8A47-9FD7-C740F336282E}" type="presParOf" srcId="{F219EABC-1994-8341-B8C5-DBA32E98F9F6}" destId="{E8E5FDE1-A8C8-FE4B-994B-FDC0546C9B88}" srcOrd="2" destOrd="0" presId="urn:microsoft.com/office/officeart/2005/8/layout/orgChart1"/>
    <dgm:cxn modelId="{91423C24-0288-934E-BC0E-0EC3E4296FCC}" type="presParOf" srcId="{AD662851-8605-854C-BEAF-DA0E37C12E07}" destId="{FE6FCC69-294D-0E4F-BBD2-26239D69C871}" srcOrd="4" destOrd="0" presId="urn:microsoft.com/office/officeart/2005/8/layout/orgChart1"/>
    <dgm:cxn modelId="{BAB6EA75-468E-CC49-89AF-17C9DBE6208E}" type="presParOf" srcId="{AD662851-8605-854C-BEAF-DA0E37C12E07}" destId="{A52B47B7-81C2-464A-8822-90575866A344}" srcOrd="5" destOrd="0" presId="urn:microsoft.com/office/officeart/2005/8/layout/orgChart1"/>
    <dgm:cxn modelId="{ACCC068E-3C66-3644-AEA3-C49E79B2CC45}" type="presParOf" srcId="{A52B47B7-81C2-464A-8822-90575866A344}" destId="{11F2B1D3-30A7-B14F-A280-740E97E446B9}" srcOrd="0" destOrd="0" presId="urn:microsoft.com/office/officeart/2005/8/layout/orgChart1"/>
    <dgm:cxn modelId="{75DB6367-401C-194B-B731-FCA793EA76D7}" type="presParOf" srcId="{11F2B1D3-30A7-B14F-A280-740E97E446B9}" destId="{45B4453B-25BF-034D-A727-89A0179ACEC4}" srcOrd="0" destOrd="0" presId="urn:microsoft.com/office/officeart/2005/8/layout/orgChart1"/>
    <dgm:cxn modelId="{20FB4E3A-4D1E-3848-A1E1-CE983E769C06}" type="presParOf" srcId="{11F2B1D3-30A7-B14F-A280-740E97E446B9}" destId="{4A1E072E-4A74-9A4E-AAA1-B7633062A2FD}" srcOrd="1" destOrd="0" presId="urn:microsoft.com/office/officeart/2005/8/layout/orgChart1"/>
    <dgm:cxn modelId="{1D649871-3A79-3E4E-BA27-BB14D87EB929}" type="presParOf" srcId="{A52B47B7-81C2-464A-8822-90575866A344}" destId="{C6BFFFDB-6E80-A648-A2D1-2A7DB39755BC}" srcOrd="1" destOrd="0" presId="urn:microsoft.com/office/officeart/2005/8/layout/orgChart1"/>
    <dgm:cxn modelId="{8D5DEA25-7C44-1042-8D81-60C7271BF0FB}" type="presParOf" srcId="{A52B47B7-81C2-464A-8822-90575866A344}" destId="{57CFFB32-976B-044E-BD18-A95CFE24EC89}" srcOrd="2" destOrd="0" presId="urn:microsoft.com/office/officeart/2005/8/layout/orgChart1"/>
    <dgm:cxn modelId="{3D3A7BD9-CF2A-A644-96EE-E2B10BDFBE03}" type="presParOf" srcId="{6F3ECBB2-BF29-F44D-82B1-35093EA9001D}" destId="{473586D3-63CD-A04D-8727-E860F52D33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FCC69-294D-0E4F-BBD2-26239D69C871}">
      <dsp:nvSpPr>
        <dsp:cNvPr id="0" name=""/>
        <dsp:cNvSpPr/>
      </dsp:nvSpPr>
      <dsp:spPr>
        <a:xfrm>
          <a:off x="2107406" y="1233483"/>
          <a:ext cx="1491005" cy="25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84"/>
              </a:lnTo>
              <a:lnTo>
                <a:pt x="1491005" y="129384"/>
              </a:lnTo>
              <a:lnTo>
                <a:pt x="1491005" y="2587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D24E0-93F1-F44B-9B9C-4EAC88B6BB98}">
      <dsp:nvSpPr>
        <dsp:cNvPr id="0" name=""/>
        <dsp:cNvSpPr/>
      </dsp:nvSpPr>
      <dsp:spPr>
        <a:xfrm>
          <a:off x="2061686" y="1233483"/>
          <a:ext cx="91440" cy="258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7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56E61-AECC-C548-9AC8-E69031378E6D}">
      <dsp:nvSpPr>
        <dsp:cNvPr id="0" name=""/>
        <dsp:cNvSpPr/>
      </dsp:nvSpPr>
      <dsp:spPr>
        <a:xfrm>
          <a:off x="616400" y="1233483"/>
          <a:ext cx="1491005" cy="258769"/>
        </a:xfrm>
        <a:custGeom>
          <a:avLst/>
          <a:gdLst/>
          <a:ahLst/>
          <a:cxnLst/>
          <a:rect l="0" t="0" r="0" b="0"/>
          <a:pathLst>
            <a:path>
              <a:moveTo>
                <a:pt x="1491005" y="0"/>
              </a:moveTo>
              <a:lnTo>
                <a:pt x="1491005" y="129384"/>
              </a:lnTo>
              <a:lnTo>
                <a:pt x="0" y="129384"/>
              </a:lnTo>
              <a:lnTo>
                <a:pt x="0" y="2587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91B91-C49A-A24B-9EEF-8BC58134FA0F}">
      <dsp:nvSpPr>
        <dsp:cNvPr id="0" name=""/>
        <dsp:cNvSpPr/>
      </dsp:nvSpPr>
      <dsp:spPr>
        <a:xfrm>
          <a:off x="1491288" y="617365"/>
          <a:ext cx="1232235" cy="616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Credential</a:t>
          </a:r>
        </a:p>
      </dsp:txBody>
      <dsp:txXfrm>
        <a:off x="1491288" y="617365"/>
        <a:ext cx="1232235" cy="616117"/>
      </dsp:txXfrm>
    </dsp:sp>
    <dsp:sp modelId="{67CC76DC-AD9A-FE48-8FFC-4838046F9124}">
      <dsp:nvSpPr>
        <dsp:cNvPr id="0" name=""/>
        <dsp:cNvSpPr/>
      </dsp:nvSpPr>
      <dsp:spPr>
        <a:xfrm>
          <a:off x="282" y="1492253"/>
          <a:ext cx="1232235" cy="616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Token</a:t>
          </a:r>
        </a:p>
      </dsp:txBody>
      <dsp:txXfrm>
        <a:off x="282" y="1492253"/>
        <a:ext cx="1232235" cy="616117"/>
      </dsp:txXfrm>
    </dsp:sp>
    <dsp:sp modelId="{B322F4EF-F332-1047-83A0-024140263CE5}">
      <dsp:nvSpPr>
        <dsp:cNvPr id="0" name=""/>
        <dsp:cNvSpPr/>
      </dsp:nvSpPr>
      <dsp:spPr>
        <a:xfrm>
          <a:off x="1491288" y="1492253"/>
          <a:ext cx="1232235" cy="616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Proxy</a:t>
          </a:r>
        </a:p>
      </dsp:txBody>
      <dsp:txXfrm>
        <a:off x="1491288" y="1492253"/>
        <a:ext cx="1232235" cy="616117"/>
      </dsp:txXfrm>
    </dsp:sp>
    <dsp:sp modelId="{45B4453B-25BF-034D-A727-89A0179ACEC4}">
      <dsp:nvSpPr>
        <dsp:cNvPr id="0" name=""/>
        <dsp:cNvSpPr/>
      </dsp:nvSpPr>
      <dsp:spPr>
        <a:xfrm>
          <a:off x="2982294" y="1492253"/>
          <a:ext cx="1232235" cy="616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…</a:t>
          </a:r>
        </a:p>
      </dsp:txBody>
      <dsp:txXfrm>
        <a:off x="2982294" y="1492253"/>
        <a:ext cx="1232235" cy="61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Factory uses cached credentials to: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Authenticate with the CE (submit)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Forward the remaining to the </a:t>
            </a:r>
            <a:r>
              <a:rPr lang="en-US" dirty="0" err="1"/>
              <a:t>glidein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Allows fallback</a:t>
            </a:r>
          </a:p>
          <a:p>
            <a:r>
              <a:rPr lang="en-US" dirty="0"/>
              <a:t>6. Generating tokens dynamically based on the matched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glideinwms-support@fnal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lideinWMS/glideinwms" TargetMode="External"/><Relationship Id="rId2" Type="http://schemas.openxmlformats.org/officeDocument/2006/relationships/hyperlink" Target="https://glideinwms.fnal.gov/doc.prd/index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Refactoring GlideinWMS Credentials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b="1" dirty="0"/>
              <a:t>Bruno Coimbra</a:t>
            </a:r>
            <a:r>
              <a:rPr lang="en-US" sz="1400" dirty="0"/>
              <a:t>, Marco Mambelli, Marco Mascheroni, Namratha Urs, Dennis Box	</a:t>
            </a:r>
          </a:p>
          <a:p>
            <a:r>
              <a:rPr lang="en-US" sz="1400" dirty="0"/>
              <a:t>Throughput Computing 2023</a:t>
            </a:r>
          </a:p>
          <a:p>
            <a:r>
              <a:rPr lang="en-US" sz="1400" dirty="0"/>
              <a:t>14 July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Glidein</a:t>
            </a:r>
          </a:p>
          <a:p>
            <a:r>
              <a:rPr lang="en-US" dirty="0"/>
              <a:t>One proxy has multiple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(additional credential)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authentication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Services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Google Shape;180;p16">
            <a:extLst>
              <a:ext uri="{FF2B5EF4-FFF2-40B4-BE49-F238E27FC236}">
                <a16:creationId xmlns:a16="http://schemas.microsoft.com/office/drawing/2014/main" id="{8318F1C5-E2C2-0F09-052B-18D4987FE20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54468" y="4139177"/>
            <a:ext cx="2285024" cy="32671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6;p16">
            <a:extLst>
              <a:ext uri="{FF2B5EF4-FFF2-40B4-BE49-F238E27FC236}">
                <a16:creationId xmlns:a16="http://schemas.microsoft.com/office/drawing/2014/main" id="{55E002EF-9060-9B74-B211-E120094ADB63}"/>
              </a:ext>
            </a:extLst>
          </p:cNvPr>
          <p:cNvSpPr/>
          <p:nvPr/>
        </p:nvSpPr>
        <p:spPr>
          <a:xfrm>
            <a:off x="7704171" y="360379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7;p16">
            <a:extLst>
              <a:ext uri="{FF2B5EF4-FFF2-40B4-BE49-F238E27FC236}">
                <a16:creationId xmlns:a16="http://schemas.microsoft.com/office/drawing/2014/main" id="{6932DC97-7A8F-D79F-5CFF-E12ADCF16343}"/>
              </a:ext>
            </a:extLst>
          </p:cNvPr>
          <p:cNvSpPr/>
          <p:nvPr/>
        </p:nvSpPr>
        <p:spPr>
          <a:xfrm>
            <a:off x="8433979" y="2843603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88;p16">
            <a:extLst>
              <a:ext uri="{FF2B5EF4-FFF2-40B4-BE49-F238E27FC236}">
                <a16:creationId xmlns:a16="http://schemas.microsoft.com/office/drawing/2014/main" id="{020679C6-83C2-38E4-DE57-8E4CCD3D256A}"/>
              </a:ext>
            </a:extLst>
          </p:cNvPr>
          <p:cNvSpPr/>
          <p:nvPr/>
        </p:nvSpPr>
        <p:spPr>
          <a:xfrm>
            <a:off x="5992193" y="232767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A5D96513-ED90-A397-1A5F-7DB5208BDA0E}"/>
              </a:ext>
            </a:extLst>
          </p:cNvPr>
          <p:cNvSpPr/>
          <p:nvPr/>
        </p:nvSpPr>
        <p:spPr>
          <a:xfrm>
            <a:off x="6023737" y="2178401"/>
            <a:ext cx="2167452" cy="508575"/>
          </a:xfrm>
          <a:custGeom>
            <a:avLst/>
            <a:gdLst>
              <a:gd name="connsiteX0" fmla="*/ 2304585 w 2304585"/>
              <a:gd name="connsiteY0" fmla="*/ 430984 h 430984"/>
              <a:gd name="connsiteX1" fmla="*/ 2044390 w 2304585"/>
              <a:gd name="connsiteY1" fmla="*/ 111316 h 430984"/>
              <a:gd name="connsiteX2" fmla="*/ 1769327 w 2304585"/>
              <a:gd name="connsiteY2" fmla="*/ 7238 h 430984"/>
              <a:gd name="connsiteX3" fmla="*/ 862361 w 2304585"/>
              <a:gd name="connsiteY3" fmla="*/ 51842 h 430984"/>
              <a:gd name="connsiteX4" fmla="*/ 0 w 2304585"/>
              <a:gd name="connsiteY4" fmla="*/ 393813 h 4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585" h="430984">
                <a:moveTo>
                  <a:pt x="2304585" y="430984"/>
                </a:moveTo>
                <a:cubicBezTo>
                  <a:pt x="2219092" y="306462"/>
                  <a:pt x="2133600" y="181940"/>
                  <a:pt x="2044390" y="111316"/>
                </a:cubicBezTo>
                <a:cubicBezTo>
                  <a:pt x="1955180" y="40692"/>
                  <a:pt x="1966332" y="17150"/>
                  <a:pt x="1769327" y="7238"/>
                </a:cubicBezTo>
                <a:cubicBezTo>
                  <a:pt x="1572322" y="-2674"/>
                  <a:pt x="1157249" y="-12587"/>
                  <a:pt x="862361" y="51842"/>
                </a:cubicBezTo>
                <a:cubicBezTo>
                  <a:pt x="567473" y="116271"/>
                  <a:pt x="283736" y="255042"/>
                  <a:pt x="0" y="393813"/>
                </a:cubicBezTo>
              </a:path>
            </a:pathLst>
          </a:cu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EBF200EB-EA85-43E5-E08B-39FD419C8056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 rot="5400000" flipH="1" flipV="1">
            <a:off x="7800076" y="2735708"/>
            <a:ext cx="208199" cy="561142"/>
          </a:xfrm>
          <a:prstGeom prst="curvedConnector3">
            <a:avLst>
              <a:gd name="adj1" fmla="val 49999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CE3FCB-0C4F-87E9-0EA2-1A52863B8FB7}"/>
              </a:ext>
            </a:extLst>
          </p:cNvPr>
          <p:cNvCxnSpPr>
            <a:stCxn id="20" idx="2"/>
            <a:endCxn id="30" idx="1"/>
          </p:cNvCxnSpPr>
          <p:nvPr/>
        </p:nvCxnSpPr>
        <p:spPr>
          <a:xfrm>
            <a:off x="8184746" y="2912179"/>
            <a:ext cx="348618" cy="35222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9B80A58-2AC7-E4EB-ACA4-E0846968474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31926" y="3541649"/>
            <a:ext cx="791678" cy="597527"/>
          </a:xfrm>
          <a:prstGeom prst="curvedConnector2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Google Shape;179;p16">
            <a:extLst>
              <a:ext uri="{FF2B5EF4-FFF2-40B4-BE49-F238E27FC236}">
                <a16:creationId xmlns:a16="http://schemas.microsoft.com/office/drawing/2014/main" id="{7447401E-EA23-3711-8282-26DBBEAE6DDC}"/>
              </a:ext>
            </a:extLst>
          </p:cNvPr>
          <p:cNvSpPr/>
          <p:nvPr/>
        </p:nvSpPr>
        <p:spPr>
          <a:xfrm>
            <a:off x="3282498" y="4151164"/>
            <a:ext cx="670465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985C6D-F4D4-3BAD-6538-B650070B73E8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952963" y="4149739"/>
            <a:ext cx="2280897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6B7CBE48-F207-BE52-D864-F2203F9F4932}"/>
              </a:ext>
            </a:extLst>
          </p:cNvPr>
          <p:cNvCxnSpPr>
            <a:cxnSpLocks/>
          </p:cNvCxnSpPr>
          <p:nvPr/>
        </p:nvCxnSpPr>
        <p:spPr>
          <a:xfrm flipV="1">
            <a:off x="6825326" y="3544777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0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</a:t>
            </a:r>
            <a:r>
              <a:rPr lang="en-US" dirty="0" err="1"/>
              <a:t>Glidein</a:t>
            </a:r>
            <a:endParaRPr lang="en-US" dirty="0"/>
          </a:p>
          <a:p>
            <a:r>
              <a:rPr lang="en-US" dirty="0"/>
              <a:t>One proxy has multiple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(additional credential)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authentication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Services access</a:t>
            </a:r>
          </a:p>
          <a:p>
            <a:r>
              <a:rPr lang="en-US" dirty="0"/>
              <a:t>X509 certificates</a:t>
            </a:r>
            <a:br>
              <a:rPr lang="en-US" dirty="0"/>
            </a:br>
            <a:r>
              <a:rPr lang="en-US" dirty="0"/>
              <a:t>to identify hosts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Google Shape;180;p16">
            <a:extLst>
              <a:ext uri="{FF2B5EF4-FFF2-40B4-BE49-F238E27FC236}">
                <a16:creationId xmlns:a16="http://schemas.microsoft.com/office/drawing/2014/main" id="{8318F1C5-E2C2-0F09-052B-18D4987FE20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54468" y="4139177"/>
            <a:ext cx="2285024" cy="32671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6;p16">
            <a:extLst>
              <a:ext uri="{FF2B5EF4-FFF2-40B4-BE49-F238E27FC236}">
                <a16:creationId xmlns:a16="http://schemas.microsoft.com/office/drawing/2014/main" id="{55E002EF-9060-9B74-B211-E120094ADB63}"/>
              </a:ext>
            </a:extLst>
          </p:cNvPr>
          <p:cNvSpPr/>
          <p:nvPr/>
        </p:nvSpPr>
        <p:spPr>
          <a:xfrm>
            <a:off x="7704171" y="360379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7;p16">
            <a:extLst>
              <a:ext uri="{FF2B5EF4-FFF2-40B4-BE49-F238E27FC236}">
                <a16:creationId xmlns:a16="http://schemas.microsoft.com/office/drawing/2014/main" id="{6932DC97-7A8F-D79F-5CFF-E12ADCF16343}"/>
              </a:ext>
            </a:extLst>
          </p:cNvPr>
          <p:cNvSpPr/>
          <p:nvPr/>
        </p:nvSpPr>
        <p:spPr>
          <a:xfrm>
            <a:off x="8433979" y="2843603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88;p16">
            <a:extLst>
              <a:ext uri="{FF2B5EF4-FFF2-40B4-BE49-F238E27FC236}">
                <a16:creationId xmlns:a16="http://schemas.microsoft.com/office/drawing/2014/main" id="{020679C6-83C2-38E4-DE57-8E4CCD3D256A}"/>
              </a:ext>
            </a:extLst>
          </p:cNvPr>
          <p:cNvSpPr/>
          <p:nvPr/>
        </p:nvSpPr>
        <p:spPr>
          <a:xfrm>
            <a:off x="5992193" y="232767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A5D96513-ED90-A397-1A5F-7DB5208BDA0E}"/>
              </a:ext>
            </a:extLst>
          </p:cNvPr>
          <p:cNvSpPr/>
          <p:nvPr/>
        </p:nvSpPr>
        <p:spPr>
          <a:xfrm>
            <a:off x="6023737" y="2178401"/>
            <a:ext cx="2167452" cy="508575"/>
          </a:xfrm>
          <a:custGeom>
            <a:avLst/>
            <a:gdLst>
              <a:gd name="connsiteX0" fmla="*/ 2304585 w 2304585"/>
              <a:gd name="connsiteY0" fmla="*/ 430984 h 430984"/>
              <a:gd name="connsiteX1" fmla="*/ 2044390 w 2304585"/>
              <a:gd name="connsiteY1" fmla="*/ 111316 h 430984"/>
              <a:gd name="connsiteX2" fmla="*/ 1769327 w 2304585"/>
              <a:gd name="connsiteY2" fmla="*/ 7238 h 430984"/>
              <a:gd name="connsiteX3" fmla="*/ 862361 w 2304585"/>
              <a:gd name="connsiteY3" fmla="*/ 51842 h 430984"/>
              <a:gd name="connsiteX4" fmla="*/ 0 w 2304585"/>
              <a:gd name="connsiteY4" fmla="*/ 393813 h 4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585" h="430984">
                <a:moveTo>
                  <a:pt x="2304585" y="430984"/>
                </a:moveTo>
                <a:cubicBezTo>
                  <a:pt x="2219092" y="306462"/>
                  <a:pt x="2133600" y="181940"/>
                  <a:pt x="2044390" y="111316"/>
                </a:cubicBezTo>
                <a:cubicBezTo>
                  <a:pt x="1955180" y="40692"/>
                  <a:pt x="1966332" y="17150"/>
                  <a:pt x="1769327" y="7238"/>
                </a:cubicBezTo>
                <a:cubicBezTo>
                  <a:pt x="1572322" y="-2674"/>
                  <a:pt x="1157249" y="-12587"/>
                  <a:pt x="862361" y="51842"/>
                </a:cubicBezTo>
                <a:cubicBezTo>
                  <a:pt x="567473" y="116271"/>
                  <a:pt x="283736" y="255042"/>
                  <a:pt x="0" y="393813"/>
                </a:cubicBezTo>
              </a:path>
            </a:pathLst>
          </a:cu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EBF200EB-EA85-43E5-E08B-39FD419C8056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 rot="5400000" flipH="1" flipV="1">
            <a:off x="7800076" y="2735708"/>
            <a:ext cx="208199" cy="561142"/>
          </a:xfrm>
          <a:prstGeom prst="curvedConnector3">
            <a:avLst>
              <a:gd name="adj1" fmla="val 49999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CE3FCB-0C4F-87E9-0EA2-1A52863B8FB7}"/>
              </a:ext>
            </a:extLst>
          </p:cNvPr>
          <p:cNvCxnSpPr>
            <a:stCxn id="20" idx="2"/>
            <a:endCxn id="30" idx="1"/>
          </p:cNvCxnSpPr>
          <p:nvPr/>
        </p:nvCxnSpPr>
        <p:spPr>
          <a:xfrm>
            <a:off x="8184746" y="2912179"/>
            <a:ext cx="348618" cy="35222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9B80A58-2AC7-E4EB-ACA4-E0846968474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31926" y="3541649"/>
            <a:ext cx="791678" cy="597527"/>
          </a:xfrm>
          <a:prstGeom prst="curvedConnector2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Google Shape;179;p16">
            <a:extLst>
              <a:ext uri="{FF2B5EF4-FFF2-40B4-BE49-F238E27FC236}">
                <a16:creationId xmlns:a16="http://schemas.microsoft.com/office/drawing/2014/main" id="{7447401E-EA23-3711-8282-26DBBEAE6DDC}"/>
              </a:ext>
            </a:extLst>
          </p:cNvPr>
          <p:cNvSpPr/>
          <p:nvPr/>
        </p:nvSpPr>
        <p:spPr>
          <a:xfrm>
            <a:off x="3282498" y="4151164"/>
            <a:ext cx="670465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985C6D-F4D4-3BAD-6538-B650070B73E8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952963" y="4149739"/>
            <a:ext cx="2280897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6B7CBE48-F207-BE52-D864-F2203F9F4932}"/>
              </a:ext>
            </a:extLst>
          </p:cNvPr>
          <p:cNvCxnSpPr>
            <a:cxnSpLocks/>
          </p:cNvCxnSpPr>
          <p:nvPr/>
        </p:nvCxnSpPr>
        <p:spPr>
          <a:xfrm flipV="1">
            <a:off x="6825326" y="3544777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Google Shape;232;p17">
            <a:extLst>
              <a:ext uri="{FF2B5EF4-FFF2-40B4-BE49-F238E27FC236}">
                <a16:creationId xmlns:a16="http://schemas.microsoft.com/office/drawing/2014/main" id="{DF20F551-C789-07F0-0E7E-0CB11D05EF48}"/>
              </a:ext>
            </a:extLst>
          </p:cNvPr>
          <p:cNvSpPr/>
          <p:nvPr/>
        </p:nvSpPr>
        <p:spPr>
          <a:xfrm>
            <a:off x="3481478" y="2688401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32;p17">
            <a:extLst>
              <a:ext uri="{FF2B5EF4-FFF2-40B4-BE49-F238E27FC236}">
                <a16:creationId xmlns:a16="http://schemas.microsoft.com/office/drawing/2014/main" id="{0EF62F8F-A3BD-BFF1-0FCA-B9696B314A58}"/>
              </a:ext>
            </a:extLst>
          </p:cNvPr>
          <p:cNvSpPr/>
          <p:nvPr/>
        </p:nvSpPr>
        <p:spPr>
          <a:xfrm>
            <a:off x="3396557" y="3757874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32;p17">
            <a:extLst>
              <a:ext uri="{FF2B5EF4-FFF2-40B4-BE49-F238E27FC236}">
                <a16:creationId xmlns:a16="http://schemas.microsoft.com/office/drawing/2014/main" id="{E8781129-2137-6AD9-5F6F-81F04F4C494E}"/>
              </a:ext>
            </a:extLst>
          </p:cNvPr>
          <p:cNvSpPr/>
          <p:nvPr/>
        </p:nvSpPr>
        <p:spPr>
          <a:xfrm>
            <a:off x="4974787" y="2723570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32;p17">
            <a:extLst>
              <a:ext uri="{FF2B5EF4-FFF2-40B4-BE49-F238E27FC236}">
                <a16:creationId xmlns:a16="http://schemas.microsoft.com/office/drawing/2014/main" id="{EE9BCA8D-4428-D9DE-CC99-66401A47E76E}"/>
              </a:ext>
            </a:extLst>
          </p:cNvPr>
          <p:cNvSpPr/>
          <p:nvPr/>
        </p:nvSpPr>
        <p:spPr>
          <a:xfrm>
            <a:off x="5205784" y="3745496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2;p17">
            <a:extLst>
              <a:ext uri="{FF2B5EF4-FFF2-40B4-BE49-F238E27FC236}">
                <a16:creationId xmlns:a16="http://schemas.microsoft.com/office/drawing/2014/main" id="{B4D13CF9-4ABE-D5EF-D30E-4209B124BE90}"/>
              </a:ext>
            </a:extLst>
          </p:cNvPr>
          <p:cNvSpPr/>
          <p:nvPr/>
        </p:nvSpPr>
        <p:spPr>
          <a:xfrm>
            <a:off x="7307071" y="3486526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2;p17">
            <a:extLst>
              <a:ext uri="{FF2B5EF4-FFF2-40B4-BE49-F238E27FC236}">
                <a16:creationId xmlns:a16="http://schemas.microsoft.com/office/drawing/2014/main" id="{B2550DEB-7FD5-2EB7-9AA1-03F6741254B2}"/>
              </a:ext>
            </a:extLst>
          </p:cNvPr>
          <p:cNvSpPr/>
          <p:nvPr/>
        </p:nvSpPr>
        <p:spPr>
          <a:xfrm>
            <a:off x="8633209" y="3138588"/>
            <a:ext cx="207174" cy="175249"/>
          </a:xfrm>
          <a:prstGeom prst="flowChartDocument">
            <a:avLst/>
          </a:prstGeom>
          <a:solidFill>
            <a:srgbClr val="CC00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63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35272B-D17A-6479-3EA5-22FE2C3EE6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r>
              <a:rPr lang="en-US" sz="2000" b="1" dirty="0"/>
              <a:t>Benefits</a:t>
            </a:r>
            <a:endParaRPr lang="en-US" b="1" dirty="0"/>
          </a:p>
          <a:p>
            <a:pPr marL="282575" lvl="1" indent="0">
              <a:buNone/>
            </a:pPr>
            <a:r>
              <a:rPr lang="en-US" dirty="0"/>
              <a:t>Industry standard</a:t>
            </a:r>
          </a:p>
          <a:p>
            <a:pPr marL="282575" lvl="1" indent="0">
              <a:buNone/>
            </a:pPr>
            <a:r>
              <a:rPr lang="en-US" dirty="0"/>
              <a:t>Ease of use</a:t>
            </a:r>
          </a:p>
          <a:p>
            <a:pPr marL="282575" lvl="1" indent="0">
              <a:buNone/>
            </a:pPr>
            <a:r>
              <a:rPr lang="en-US" dirty="0"/>
              <a:t>Flexible authentication</a:t>
            </a:r>
          </a:p>
          <a:p>
            <a:pPr marL="282575" lvl="1" indent="0">
              <a:buNone/>
            </a:pPr>
            <a:r>
              <a:rPr lang="en-US" dirty="0"/>
              <a:t>Finer grained access control</a:t>
            </a:r>
          </a:p>
          <a:p>
            <a:pPr marL="282575" lvl="1" indent="0">
              <a:buNone/>
            </a:pPr>
            <a:r>
              <a:rPr lang="en-US" dirty="0"/>
              <a:t>Security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277E32-ED96-4D7A-1345-B27D1FC95D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79452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Caveats</a:t>
            </a:r>
            <a:endParaRPr lang="en-US" b="1" dirty="0"/>
          </a:p>
          <a:p>
            <a:pPr marL="282575" lvl="1" indent="0">
              <a:buNone/>
            </a:pPr>
            <a:r>
              <a:rPr lang="en-US" dirty="0"/>
              <a:t>Replaces current model</a:t>
            </a:r>
          </a:p>
          <a:p>
            <a:pPr marL="282575" lvl="1" indent="0">
              <a:buNone/>
            </a:pPr>
            <a:r>
              <a:rPr lang="en-US" dirty="0"/>
              <a:t>Requires multiple credentials</a:t>
            </a:r>
          </a:p>
          <a:p>
            <a:pPr marL="282575" lvl="1" indent="0">
              <a:buNone/>
            </a:pPr>
            <a:r>
              <a:rPr lang="en-US" dirty="0"/>
              <a:t>Credentials have many scopes and purposes</a:t>
            </a:r>
          </a:p>
          <a:p>
            <a:pPr marL="282575" lvl="1" indent="0">
              <a:buNone/>
            </a:pPr>
            <a:r>
              <a:rPr lang="en-US" dirty="0"/>
              <a:t>Changes to credential generation and renewal</a:t>
            </a:r>
          </a:p>
          <a:p>
            <a:pPr marL="282575" lvl="1" indent="0">
              <a:buNone/>
            </a:pPr>
            <a:r>
              <a:rPr lang="en-US" dirty="0"/>
              <a:t>Requires a transition plan that supports hybrid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A91E4-70F9-8EE4-183C-77606EE8E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0292-CA82-BBA2-58CC-8BAE50D48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1FA4E-A1E6-346C-A61C-70B0699CC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78337-A8CB-71AE-BCBF-8476DC0F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Tokens (JWT)</a:t>
            </a:r>
          </a:p>
        </p:txBody>
      </p:sp>
    </p:spTree>
    <p:extLst>
      <p:ext uri="{BB962C8B-B14F-4D97-AF65-F5344CB8AC3E}">
        <p14:creationId xmlns:p14="http://schemas.microsoft.com/office/powerpoint/2010/main" val="226977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3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SciToken, WLCG token)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4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SciToken, WLCG token)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 tokens to access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Google Shape;179;p16">
            <a:extLst>
              <a:ext uri="{FF2B5EF4-FFF2-40B4-BE49-F238E27FC236}">
                <a16:creationId xmlns:a16="http://schemas.microsoft.com/office/drawing/2014/main" id="{C1960C3D-F299-5D00-5E6C-2E52AB2FD6D5}"/>
              </a:ext>
            </a:extLst>
          </p:cNvPr>
          <p:cNvSpPr/>
          <p:nvPr/>
        </p:nvSpPr>
        <p:spPr>
          <a:xfrm>
            <a:off x="3281936" y="4330721"/>
            <a:ext cx="689028" cy="254682"/>
          </a:xfrm>
          <a:prstGeom prst="flowChartDocument">
            <a:avLst/>
          </a:prstGeom>
          <a:solidFill>
            <a:srgbClr val="B6D7A8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06214-56A2-E198-DD71-78236604A68C}"/>
              </a:ext>
            </a:extLst>
          </p:cNvPr>
          <p:cNvCxnSpPr>
            <a:cxnSpLocks/>
          </p:cNvCxnSpPr>
          <p:nvPr/>
        </p:nvCxnSpPr>
        <p:spPr>
          <a:xfrm flipV="1">
            <a:off x="3970964" y="4131741"/>
            <a:ext cx="2262334" cy="32632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D7EB6CB2-B5CC-00AC-5D3F-2AA96E8CE017}"/>
              </a:ext>
            </a:extLst>
          </p:cNvPr>
          <p:cNvSpPr/>
          <p:nvPr/>
        </p:nvSpPr>
        <p:spPr>
          <a:xfrm>
            <a:off x="6822141" y="2908718"/>
            <a:ext cx="1317812" cy="1300509"/>
          </a:xfrm>
          <a:custGeom>
            <a:avLst/>
            <a:gdLst>
              <a:gd name="connsiteX0" fmla="*/ 0 w 1317812"/>
              <a:gd name="connsiteY0" fmla="*/ 1299882 h 1300509"/>
              <a:gd name="connsiteX1" fmla="*/ 896471 w 1317812"/>
              <a:gd name="connsiteY1" fmla="*/ 1192306 h 1300509"/>
              <a:gd name="connsiteX2" fmla="*/ 1237130 w 1317812"/>
              <a:gd name="connsiteY2" fmla="*/ 627529 h 1300509"/>
              <a:gd name="connsiteX3" fmla="*/ 1317812 w 1317812"/>
              <a:gd name="connsiteY3" fmla="*/ 0 h 13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812" h="1300509">
                <a:moveTo>
                  <a:pt x="0" y="1299882"/>
                </a:moveTo>
                <a:cubicBezTo>
                  <a:pt x="345141" y="1302123"/>
                  <a:pt x="690283" y="1304365"/>
                  <a:pt x="896471" y="1192306"/>
                </a:cubicBezTo>
                <a:cubicBezTo>
                  <a:pt x="1102659" y="1080247"/>
                  <a:pt x="1166907" y="826247"/>
                  <a:pt x="1237130" y="627529"/>
                </a:cubicBezTo>
                <a:cubicBezTo>
                  <a:pt x="1307353" y="428811"/>
                  <a:pt x="1312582" y="214405"/>
                  <a:pt x="1317812" y="0"/>
                </a:cubicBezTo>
              </a:path>
            </a:pathLst>
          </a:cu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F2137E-5FFA-7206-BD78-93B63CAD7251}"/>
              </a:ext>
            </a:extLst>
          </p:cNvPr>
          <p:cNvCxnSpPr>
            <a:cxnSpLocks/>
          </p:cNvCxnSpPr>
          <p:nvPr/>
        </p:nvCxnSpPr>
        <p:spPr>
          <a:xfrm>
            <a:off x="8255982" y="2912026"/>
            <a:ext cx="271188" cy="35237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8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SciToken, WLCG token)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 tokens to access resources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 IDTOKEN for monitoring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Google Shape;179;p16">
            <a:extLst>
              <a:ext uri="{FF2B5EF4-FFF2-40B4-BE49-F238E27FC236}">
                <a16:creationId xmlns:a16="http://schemas.microsoft.com/office/drawing/2014/main" id="{C1960C3D-F299-5D00-5E6C-2E52AB2FD6D5}"/>
              </a:ext>
            </a:extLst>
          </p:cNvPr>
          <p:cNvSpPr/>
          <p:nvPr/>
        </p:nvSpPr>
        <p:spPr>
          <a:xfrm>
            <a:off x="3281936" y="4330721"/>
            <a:ext cx="689028" cy="254682"/>
          </a:xfrm>
          <a:prstGeom prst="flowChartDocument">
            <a:avLst/>
          </a:prstGeom>
          <a:solidFill>
            <a:srgbClr val="B6D7A8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06214-56A2-E198-DD71-78236604A68C}"/>
              </a:ext>
            </a:extLst>
          </p:cNvPr>
          <p:cNvCxnSpPr>
            <a:cxnSpLocks/>
          </p:cNvCxnSpPr>
          <p:nvPr/>
        </p:nvCxnSpPr>
        <p:spPr>
          <a:xfrm flipV="1">
            <a:off x="3970964" y="4131741"/>
            <a:ext cx="2262334" cy="32632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D7EB6CB2-B5CC-00AC-5D3F-2AA96E8CE017}"/>
              </a:ext>
            </a:extLst>
          </p:cNvPr>
          <p:cNvSpPr/>
          <p:nvPr/>
        </p:nvSpPr>
        <p:spPr>
          <a:xfrm>
            <a:off x="6822141" y="2908718"/>
            <a:ext cx="1317812" cy="1300509"/>
          </a:xfrm>
          <a:custGeom>
            <a:avLst/>
            <a:gdLst>
              <a:gd name="connsiteX0" fmla="*/ 0 w 1317812"/>
              <a:gd name="connsiteY0" fmla="*/ 1299882 h 1300509"/>
              <a:gd name="connsiteX1" fmla="*/ 896471 w 1317812"/>
              <a:gd name="connsiteY1" fmla="*/ 1192306 h 1300509"/>
              <a:gd name="connsiteX2" fmla="*/ 1237130 w 1317812"/>
              <a:gd name="connsiteY2" fmla="*/ 627529 h 1300509"/>
              <a:gd name="connsiteX3" fmla="*/ 1317812 w 1317812"/>
              <a:gd name="connsiteY3" fmla="*/ 0 h 13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812" h="1300509">
                <a:moveTo>
                  <a:pt x="0" y="1299882"/>
                </a:moveTo>
                <a:cubicBezTo>
                  <a:pt x="345141" y="1302123"/>
                  <a:pt x="690283" y="1304365"/>
                  <a:pt x="896471" y="1192306"/>
                </a:cubicBezTo>
                <a:cubicBezTo>
                  <a:pt x="1102659" y="1080247"/>
                  <a:pt x="1166907" y="826247"/>
                  <a:pt x="1237130" y="627529"/>
                </a:cubicBezTo>
                <a:cubicBezTo>
                  <a:pt x="1307353" y="428811"/>
                  <a:pt x="1312582" y="214405"/>
                  <a:pt x="1317812" y="0"/>
                </a:cubicBezTo>
              </a:path>
            </a:pathLst>
          </a:cu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F2137E-5FFA-7206-BD78-93B63CAD7251}"/>
              </a:ext>
            </a:extLst>
          </p:cNvPr>
          <p:cNvCxnSpPr>
            <a:cxnSpLocks/>
          </p:cNvCxnSpPr>
          <p:nvPr/>
        </p:nvCxnSpPr>
        <p:spPr>
          <a:xfrm>
            <a:off x="8255982" y="2912026"/>
            <a:ext cx="271188" cy="35237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2" name="Google Shape;179;p16">
            <a:extLst>
              <a:ext uri="{FF2B5EF4-FFF2-40B4-BE49-F238E27FC236}">
                <a16:creationId xmlns:a16="http://schemas.microsoft.com/office/drawing/2014/main" id="{58B79BAB-6486-76EF-BAD7-E8A239C4926A}"/>
              </a:ext>
            </a:extLst>
          </p:cNvPr>
          <p:cNvSpPr/>
          <p:nvPr/>
        </p:nvSpPr>
        <p:spPr>
          <a:xfrm>
            <a:off x="6813688" y="2946653"/>
            <a:ext cx="79207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77AC2D4-6517-8765-6441-786E14DC77C9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7605766" y="2872027"/>
            <a:ext cx="380685" cy="201967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7C36ECD-5717-871D-10A6-A006FF1A1F6E}"/>
              </a:ext>
            </a:extLst>
          </p:cNvPr>
          <p:cNvCxnSpPr>
            <a:cxnSpLocks/>
          </p:cNvCxnSpPr>
          <p:nvPr/>
        </p:nvCxnSpPr>
        <p:spPr>
          <a:xfrm flipH="1">
            <a:off x="7826317" y="2904592"/>
            <a:ext cx="160134" cy="2083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1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SciToken, WLCG token)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 tokens to access resources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 IDTOKEN for monitoring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IDTOKEN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Google Shape;179;p16">
            <a:extLst>
              <a:ext uri="{FF2B5EF4-FFF2-40B4-BE49-F238E27FC236}">
                <a16:creationId xmlns:a16="http://schemas.microsoft.com/office/drawing/2014/main" id="{17506C2E-5FA7-C5A7-CBC2-664E278C34D1}"/>
              </a:ext>
            </a:extLst>
          </p:cNvPr>
          <p:cNvSpPr/>
          <p:nvPr/>
        </p:nvSpPr>
        <p:spPr>
          <a:xfrm>
            <a:off x="3281936" y="3928802"/>
            <a:ext cx="689028" cy="254682"/>
          </a:xfrm>
          <a:prstGeom prst="flowChartDocument">
            <a:avLst/>
          </a:prstGeom>
          <a:solidFill>
            <a:srgbClr val="FFE59A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73F150B-23A2-BDE6-3514-587441529145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970964" y="4056143"/>
            <a:ext cx="2262334" cy="75598"/>
          </a:xfrm>
          <a:prstGeom prst="straightConnector1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reeform 62">
            <a:extLst>
              <a:ext uri="{FF2B5EF4-FFF2-40B4-BE49-F238E27FC236}">
                <a16:creationId xmlns:a16="http://schemas.microsoft.com/office/drawing/2014/main" id="{1E0CECBF-76DA-E7C9-B821-E7E396A3B192}"/>
              </a:ext>
            </a:extLst>
          </p:cNvPr>
          <p:cNvSpPr/>
          <p:nvPr/>
        </p:nvSpPr>
        <p:spPr>
          <a:xfrm>
            <a:off x="6822141" y="2908718"/>
            <a:ext cx="1228165" cy="1156447"/>
          </a:xfrm>
          <a:custGeom>
            <a:avLst/>
            <a:gdLst>
              <a:gd name="connsiteX0" fmla="*/ 0 w 1228165"/>
              <a:gd name="connsiteY0" fmla="*/ 1156447 h 1156447"/>
              <a:gd name="connsiteX1" fmla="*/ 860612 w 1228165"/>
              <a:gd name="connsiteY1" fmla="*/ 959223 h 1156447"/>
              <a:gd name="connsiteX2" fmla="*/ 1147483 w 1228165"/>
              <a:gd name="connsiteY2" fmla="*/ 421341 h 1156447"/>
              <a:gd name="connsiteX3" fmla="*/ 1228165 w 1228165"/>
              <a:gd name="connsiteY3" fmla="*/ 0 h 1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165" h="1156447">
                <a:moveTo>
                  <a:pt x="0" y="1156447"/>
                </a:moveTo>
                <a:cubicBezTo>
                  <a:pt x="334682" y="1119094"/>
                  <a:pt x="669365" y="1081741"/>
                  <a:pt x="860612" y="959223"/>
                </a:cubicBezTo>
                <a:cubicBezTo>
                  <a:pt x="1051859" y="836705"/>
                  <a:pt x="1086224" y="581211"/>
                  <a:pt x="1147483" y="421341"/>
                </a:cubicBezTo>
                <a:cubicBezTo>
                  <a:pt x="1208742" y="261471"/>
                  <a:pt x="1218453" y="130735"/>
                  <a:pt x="1228165" y="0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179;p16">
            <a:extLst>
              <a:ext uri="{FF2B5EF4-FFF2-40B4-BE49-F238E27FC236}">
                <a16:creationId xmlns:a16="http://schemas.microsoft.com/office/drawing/2014/main" id="{C1960C3D-F299-5D00-5E6C-2E52AB2FD6D5}"/>
              </a:ext>
            </a:extLst>
          </p:cNvPr>
          <p:cNvSpPr/>
          <p:nvPr/>
        </p:nvSpPr>
        <p:spPr>
          <a:xfrm>
            <a:off x="3281936" y="4330721"/>
            <a:ext cx="689028" cy="254682"/>
          </a:xfrm>
          <a:prstGeom prst="flowChartDocument">
            <a:avLst/>
          </a:prstGeom>
          <a:solidFill>
            <a:srgbClr val="B6D7A8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06214-56A2-E198-DD71-78236604A68C}"/>
              </a:ext>
            </a:extLst>
          </p:cNvPr>
          <p:cNvCxnSpPr>
            <a:cxnSpLocks/>
          </p:cNvCxnSpPr>
          <p:nvPr/>
        </p:nvCxnSpPr>
        <p:spPr>
          <a:xfrm flipV="1">
            <a:off x="3970964" y="4131741"/>
            <a:ext cx="2262334" cy="32632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D7EB6CB2-B5CC-00AC-5D3F-2AA96E8CE017}"/>
              </a:ext>
            </a:extLst>
          </p:cNvPr>
          <p:cNvSpPr/>
          <p:nvPr/>
        </p:nvSpPr>
        <p:spPr>
          <a:xfrm>
            <a:off x="6822141" y="2908718"/>
            <a:ext cx="1317812" cy="1300509"/>
          </a:xfrm>
          <a:custGeom>
            <a:avLst/>
            <a:gdLst>
              <a:gd name="connsiteX0" fmla="*/ 0 w 1317812"/>
              <a:gd name="connsiteY0" fmla="*/ 1299882 h 1300509"/>
              <a:gd name="connsiteX1" fmla="*/ 896471 w 1317812"/>
              <a:gd name="connsiteY1" fmla="*/ 1192306 h 1300509"/>
              <a:gd name="connsiteX2" fmla="*/ 1237130 w 1317812"/>
              <a:gd name="connsiteY2" fmla="*/ 627529 h 1300509"/>
              <a:gd name="connsiteX3" fmla="*/ 1317812 w 1317812"/>
              <a:gd name="connsiteY3" fmla="*/ 0 h 13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812" h="1300509">
                <a:moveTo>
                  <a:pt x="0" y="1299882"/>
                </a:moveTo>
                <a:cubicBezTo>
                  <a:pt x="345141" y="1302123"/>
                  <a:pt x="690283" y="1304365"/>
                  <a:pt x="896471" y="1192306"/>
                </a:cubicBezTo>
                <a:cubicBezTo>
                  <a:pt x="1102659" y="1080247"/>
                  <a:pt x="1166907" y="826247"/>
                  <a:pt x="1237130" y="627529"/>
                </a:cubicBezTo>
                <a:cubicBezTo>
                  <a:pt x="1307353" y="428811"/>
                  <a:pt x="1312582" y="214405"/>
                  <a:pt x="1317812" y="0"/>
                </a:cubicBezTo>
              </a:path>
            </a:pathLst>
          </a:cu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F2137E-5FFA-7206-BD78-93B63CAD7251}"/>
              </a:ext>
            </a:extLst>
          </p:cNvPr>
          <p:cNvCxnSpPr>
            <a:cxnSpLocks/>
          </p:cNvCxnSpPr>
          <p:nvPr/>
        </p:nvCxnSpPr>
        <p:spPr>
          <a:xfrm>
            <a:off x="8255982" y="2912026"/>
            <a:ext cx="271188" cy="35237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142E4AF3-A9C8-6AED-F042-FEF629C8EDDD}"/>
              </a:ext>
            </a:extLst>
          </p:cNvPr>
          <p:cNvSpPr/>
          <p:nvPr/>
        </p:nvSpPr>
        <p:spPr>
          <a:xfrm>
            <a:off x="3666565" y="2879461"/>
            <a:ext cx="1721685" cy="1058667"/>
          </a:xfrm>
          <a:custGeom>
            <a:avLst/>
            <a:gdLst>
              <a:gd name="connsiteX0" fmla="*/ 1712259 w 1712259"/>
              <a:gd name="connsiteY0" fmla="*/ 0 h 1039906"/>
              <a:gd name="connsiteX1" fmla="*/ 349623 w 1712259"/>
              <a:gd name="connsiteY1" fmla="*/ 645459 h 1039906"/>
              <a:gd name="connsiteX2" fmla="*/ 0 w 1712259"/>
              <a:gd name="connsiteY2" fmla="*/ 1039906 h 10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259" h="1039906">
                <a:moveTo>
                  <a:pt x="1712259" y="0"/>
                </a:moveTo>
                <a:cubicBezTo>
                  <a:pt x="1173629" y="236070"/>
                  <a:pt x="634999" y="472141"/>
                  <a:pt x="349623" y="645459"/>
                </a:cubicBezTo>
                <a:cubicBezTo>
                  <a:pt x="64247" y="818777"/>
                  <a:pt x="32123" y="929341"/>
                  <a:pt x="0" y="1039906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DCBE0522-D7BC-7BAF-190B-C69066DB5DB7}"/>
              </a:ext>
            </a:extLst>
          </p:cNvPr>
          <p:cNvSpPr/>
          <p:nvPr/>
        </p:nvSpPr>
        <p:spPr>
          <a:xfrm>
            <a:off x="5889812" y="2157508"/>
            <a:ext cx="2241176" cy="462808"/>
          </a:xfrm>
          <a:custGeom>
            <a:avLst/>
            <a:gdLst>
              <a:gd name="connsiteX0" fmla="*/ 2241176 w 2241176"/>
              <a:gd name="connsiteY0" fmla="*/ 462808 h 462808"/>
              <a:gd name="connsiteX1" fmla="*/ 1766047 w 2241176"/>
              <a:gd name="connsiteY1" fmla="*/ 50432 h 462808"/>
              <a:gd name="connsiteX2" fmla="*/ 726141 w 2241176"/>
              <a:gd name="connsiteY2" fmla="*/ 50432 h 462808"/>
              <a:gd name="connsiteX3" fmla="*/ 0 w 2241176"/>
              <a:gd name="connsiteY3" fmla="*/ 444879 h 4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176" h="462808">
                <a:moveTo>
                  <a:pt x="2241176" y="462808"/>
                </a:moveTo>
                <a:cubicBezTo>
                  <a:pt x="2129864" y="290984"/>
                  <a:pt x="2018553" y="119161"/>
                  <a:pt x="1766047" y="50432"/>
                </a:cubicBezTo>
                <a:cubicBezTo>
                  <a:pt x="1513541" y="-18297"/>
                  <a:pt x="1020482" y="-15309"/>
                  <a:pt x="726141" y="50432"/>
                </a:cubicBezTo>
                <a:cubicBezTo>
                  <a:pt x="431800" y="116173"/>
                  <a:pt x="215900" y="280526"/>
                  <a:pt x="0" y="444879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2FF4920-1D4F-3D71-750F-560478AA0937}"/>
              </a:ext>
            </a:extLst>
          </p:cNvPr>
          <p:cNvSpPr/>
          <p:nvPr/>
        </p:nvSpPr>
        <p:spPr>
          <a:xfrm>
            <a:off x="6813688" y="2946653"/>
            <a:ext cx="79207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214158-5AEF-0F7B-5AB0-EF72060C915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05766" y="2872027"/>
            <a:ext cx="380685" cy="201967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311AA8-565D-6A71-2D0C-051FA90F769B}"/>
              </a:ext>
            </a:extLst>
          </p:cNvPr>
          <p:cNvCxnSpPr>
            <a:cxnSpLocks/>
          </p:cNvCxnSpPr>
          <p:nvPr/>
        </p:nvCxnSpPr>
        <p:spPr>
          <a:xfrm flipH="1">
            <a:off x="7826317" y="2904592"/>
            <a:ext cx="160134" cy="2083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4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SciToken, WLCG token)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 tokens to access resources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 IDTOKEN for monitoring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IDTOKEN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Job credentials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Google Shape;179;p16">
            <a:extLst>
              <a:ext uri="{FF2B5EF4-FFF2-40B4-BE49-F238E27FC236}">
                <a16:creationId xmlns:a16="http://schemas.microsoft.com/office/drawing/2014/main" id="{17506C2E-5FA7-C5A7-CBC2-664E278C34D1}"/>
              </a:ext>
            </a:extLst>
          </p:cNvPr>
          <p:cNvSpPr/>
          <p:nvPr/>
        </p:nvSpPr>
        <p:spPr>
          <a:xfrm>
            <a:off x="3281936" y="3928802"/>
            <a:ext cx="689028" cy="254682"/>
          </a:xfrm>
          <a:prstGeom prst="flowChartDocument">
            <a:avLst/>
          </a:prstGeom>
          <a:solidFill>
            <a:srgbClr val="FFE59A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73F150B-23A2-BDE6-3514-587441529145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970964" y="4056143"/>
            <a:ext cx="2262334" cy="75598"/>
          </a:xfrm>
          <a:prstGeom prst="straightConnector1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reeform 62">
            <a:extLst>
              <a:ext uri="{FF2B5EF4-FFF2-40B4-BE49-F238E27FC236}">
                <a16:creationId xmlns:a16="http://schemas.microsoft.com/office/drawing/2014/main" id="{1E0CECBF-76DA-E7C9-B821-E7E396A3B192}"/>
              </a:ext>
            </a:extLst>
          </p:cNvPr>
          <p:cNvSpPr/>
          <p:nvPr/>
        </p:nvSpPr>
        <p:spPr>
          <a:xfrm>
            <a:off x="6822141" y="2908718"/>
            <a:ext cx="1228165" cy="1156447"/>
          </a:xfrm>
          <a:custGeom>
            <a:avLst/>
            <a:gdLst>
              <a:gd name="connsiteX0" fmla="*/ 0 w 1228165"/>
              <a:gd name="connsiteY0" fmla="*/ 1156447 h 1156447"/>
              <a:gd name="connsiteX1" fmla="*/ 860612 w 1228165"/>
              <a:gd name="connsiteY1" fmla="*/ 959223 h 1156447"/>
              <a:gd name="connsiteX2" fmla="*/ 1147483 w 1228165"/>
              <a:gd name="connsiteY2" fmla="*/ 421341 h 1156447"/>
              <a:gd name="connsiteX3" fmla="*/ 1228165 w 1228165"/>
              <a:gd name="connsiteY3" fmla="*/ 0 h 1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165" h="1156447">
                <a:moveTo>
                  <a:pt x="0" y="1156447"/>
                </a:moveTo>
                <a:cubicBezTo>
                  <a:pt x="334682" y="1119094"/>
                  <a:pt x="669365" y="1081741"/>
                  <a:pt x="860612" y="959223"/>
                </a:cubicBezTo>
                <a:cubicBezTo>
                  <a:pt x="1051859" y="836705"/>
                  <a:pt x="1086224" y="581211"/>
                  <a:pt x="1147483" y="421341"/>
                </a:cubicBezTo>
                <a:cubicBezTo>
                  <a:pt x="1208742" y="261471"/>
                  <a:pt x="1218453" y="130735"/>
                  <a:pt x="1228165" y="0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179;p16">
            <a:extLst>
              <a:ext uri="{FF2B5EF4-FFF2-40B4-BE49-F238E27FC236}">
                <a16:creationId xmlns:a16="http://schemas.microsoft.com/office/drawing/2014/main" id="{C1960C3D-F299-5D00-5E6C-2E52AB2FD6D5}"/>
              </a:ext>
            </a:extLst>
          </p:cNvPr>
          <p:cNvSpPr/>
          <p:nvPr/>
        </p:nvSpPr>
        <p:spPr>
          <a:xfrm>
            <a:off x="3281936" y="4330721"/>
            <a:ext cx="689028" cy="254682"/>
          </a:xfrm>
          <a:prstGeom prst="flowChartDocument">
            <a:avLst/>
          </a:prstGeom>
          <a:solidFill>
            <a:srgbClr val="B6D7A8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06214-56A2-E198-DD71-78236604A68C}"/>
              </a:ext>
            </a:extLst>
          </p:cNvPr>
          <p:cNvCxnSpPr>
            <a:cxnSpLocks/>
          </p:cNvCxnSpPr>
          <p:nvPr/>
        </p:nvCxnSpPr>
        <p:spPr>
          <a:xfrm flipV="1">
            <a:off x="3970964" y="4131741"/>
            <a:ext cx="2262334" cy="32632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D7EB6CB2-B5CC-00AC-5D3F-2AA96E8CE017}"/>
              </a:ext>
            </a:extLst>
          </p:cNvPr>
          <p:cNvSpPr/>
          <p:nvPr/>
        </p:nvSpPr>
        <p:spPr>
          <a:xfrm>
            <a:off x="6822141" y="2908718"/>
            <a:ext cx="1317812" cy="1300509"/>
          </a:xfrm>
          <a:custGeom>
            <a:avLst/>
            <a:gdLst>
              <a:gd name="connsiteX0" fmla="*/ 0 w 1317812"/>
              <a:gd name="connsiteY0" fmla="*/ 1299882 h 1300509"/>
              <a:gd name="connsiteX1" fmla="*/ 896471 w 1317812"/>
              <a:gd name="connsiteY1" fmla="*/ 1192306 h 1300509"/>
              <a:gd name="connsiteX2" fmla="*/ 1237130 w 1317812"/>
              <a:gd name="connsiteY2" fmla="*/ 627529 h 1300509"/>
              <a:gd name="connsiteX3" fmla="*/ 1317812 w 1317812"/>
              <a:gd name="connsiteY3" fmla="*/ 0 h 13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812" h="1300509">
                <a:moveTo>
                  <a:pt x="0" y="1299882"/>
                </a:moveTo>
                <a:cubicBezTo>
                  <a:pt x="345141" y="1302123"/>
                  <a:pt x="690283" y="1304365"/>
                  <a:pt x="896471" y="1192306"/>
                </a:cubicBezTo>
                <a:cubicBezTo>
                  <a:pt x="1102659" y="1080247"/>
                  <a:pt x="1166907" y="826247"/>
                  <a:pt x="1237130" y="627529"/>
                </a:cubicBezTo>
                <a:cubicBezTo>
                  <a:pt x="1307353" y="428811"/>
                  <a:pt x="1312582" y="214405"/>
                  <a:pt x="1317812" y="0"/>
                </a:cubicBezTo>
              </a:path>
            </a:pathLst>
          </a:cu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179;p16">
            <a:extLst>
              <a:ext uri="{FF2B5EF4-FFF2-40B4-BE49-F238E27FC236}">
                <a16:creationId xmlns:a16="http://schemas.microsoft.com/office/drawing/2014/main" id="{9F8F9C53-B02F-DB4E-0B8F-1D076212FD37}"/>
              </a:ext>
            </a:extLst>
          </p:cNvPr>
          <p:cNvSpPr/>
          <p:nvPr/>
        </p:nvSpPr>
        <p:spPr>
          <a:xfrm>
            <a:off x="3804072" y="2841361"/>
            <a:ext cx="689028" cy="254682"/>
          </a:xfrm>
          <a:prstGeom prst="flowChartDocument">
            <a:avLst/>
          </a:prstGeom>
          <a:solidFill>
            <a:srgbClr val="F9CB9C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BB48802-D1EF-F433-114C-4E4F7296C350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4493100" y="2548454"/>
            <a:ext cx="2906990" cy="42024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F2137E-5FFA-7206-BD78-93B63CAD7251}"/>
              </a:ext>
            </a:extLst>
          </p:cNvPr>
          <p:cNvCxnSpPr>
            <a:cxnSpLocks/>
          </p:cNvCxnSpPr>
          <p:nvPr/>
        </p:nvCxnSpPr>
        <p:spPr>
          <a:xfrm>
            <a:off x="8255982" y="2912026"/>
            <a:ext cx="271188" cy="35237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142E4AF3-A9C8-6AED-F042-FEF629C8EDDD}"/>
              </a:ext>
            </a:extLst>
          </p:cNvPr>
          <p:cNvSpPr/>
          <p:nvPr/>
        </p:nvSpPr>
        <p:spPr>
          <a:xfrm>
            <a:off x="3666565" y="2879461"/>
            <a:ext cx="1721685" cy="1058667"/>
          </a:xfrm>
          <a:custGeom>
            <a:avLst/>
            <a:gdLst>
              <a:gd name="connsiteX0" fmla="*/ 1712259 w 1712259"/>
              <a:gd name="connsiteY0" fmla="*/ 0 h 1039906"/>
              <a:gd name="connsiteX1" fmla="*/ 349623 w 1712259"/>
              <a:gd name="connsiteY1" fmla="*/ 645459 h 1039906"/>
              <a:gd name="connsiteX2" fmla="*/ 0 w 1712259"/>
              <a:gd name="connsiteY2" fmla="*/ 1039906 h 10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259" h="1039906">
                <a:moveTo>
                  <a:pt x="1712259" y="0"/>
                </a:moveTo>
                <a:cubicBezTo>
                  <a:pt x="1173629" y="236070"/>
                  <a:pt x="634999" y="472141"/>
                  <a:pt x="349623" y="645459"/>
                </a:cubicBezTo>
                <a:cubicBezTo>
                  <a:pt x="64247" y="818777"/>
                  <a:pt x="32123" y="929341"/>
                  <a:pt x="0" y="1039906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DCBE0522-D7BC-7BAF-190B-C69066DB5DB7}"/>
              </a:ext>
            </a:extLst>
          </p:cNvPr>
          <p:cNvSpPr/>
          <p:nvPr/>
        </p:nvSpPr>
        <p:spPr>
          <a:xfrm>
            <a:off x="5889812" y="2157508"/>
            <a:ext cx="2241176" cy="462808"/>
          </a:xfrm>
          <a:custGeom>
            <a:avLst/>
            <a:gdLst>
              <a:gd name="connsiteX0" fmla="*/ 2241176 w 2241176"/>
              <a:gd name="connsiteY0" fmla="*/ 462808 h 462808"/>
              <a:gd name="connsiteX1" fmla="*/ 1766047 w 2241176"/>
              <a:gd name="connsiteY1" fmla="*/ 50432 h 462808"/>
              <a:gd name="connsiteX2" fmla="*/ 726141 w 2241176"/>
              <a:gd name="connsiteY2" fmla="*/ 50432 h 462808"/>
              <a:gd name="connsiteX3" fmla="*/ 0 w 2241176"/>
              <a:gd name="connsiteY3" fmla="*/ 444879 h 4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176" h="462808">
                <a:moveTo>
                  <a:pt x="2241176" y="462808"/>
                </a:moveTo>
                <a:cubicBezTo>
                  <a:pt x="2129864" y="290984"/>
                  <a:pt x="2018553" y="119161"/>
                  <a:pt x="1766047" y="50432"/>
                </a:cubicBezTo>
                <a:cubicBezTo>
                  <a:pt x="1513541" y="-18297"/>
                  <a:pt x="1020482" y="-15309"/>
                  <a:pt x="726141" y="50432"/>
                </a:cubicBezTo>
                <a:cubicBezTo>
                  <a:pt x="431800" y="116173"/>
                  <a:pt x="215900" y="280526"/>
                  <a:pt x="0" y="444879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AFD4B420-9928-2CBE-85DD-B958850CF993}"/>
              </a:ext>
            </a:extLst>
          </p:cNvPr>
          <p:cNvSpPr/>
          <p:nvPr/>
        </p:nvSpPr>
        <p:spPr>
          <a:xfrm>
            <a:off x="6813688" y="2946653"/>
            <a:ext cx="79207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201E4E-80A5-851C-DCC0-683333E97EF0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05766" y="2872027"/>
            <a:ext cx="380685" cy="201967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0EC941-7AE0-FC4A-4349-D8627489D6B1}"/>
              </a:ext>
            </a:extLst>
          </p:cNvPr>
          <p:cNvCxnSpPr>
            <a:cxnSpLocks/>
          </p:cNvCxnSpPr>
          <p:nvPr/>
        </p:nvCxnSpPr>
        <p:spPr>
          <a:xfrm flipH="1">
            <a:off x="7826317" y="2904592"/>
            <a:ext cx="160134" cy="2083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01E2A-1672-B363-9228-E532B655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credentials serve different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 (SSH key, </a:t>
            </a:r>
            <a:r>
              <a:rPr lang="en-US" dirty="0" err="1"/>
              <a:t>SciToken</a:t>
            </a:r>
            <a:r>
              <a:rPr lang="en-US" dirty="0"/>
              <a:t>, WLCG token)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 tokens to access resources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 IDTOKEN for monitoring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IDTOKEN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Job credentials</a:t>
            </a:r>
          </a:p>
          <a:p>
            <a:r>
              <a:rPr lang="en-US" dirty="0"/>
              <a:t>X509 certificates</a:t>
            </a:r>
            <a:br>
              <a:rPr lang="en-US" dirty="0"/>
            </a:br>
            <a:r>
              <a:rPr lang="en-US" dirty="0"/>
              <a:t>to identify hosts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999F8-693C-49A2-2AC3-671B9BDD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86AD-D773-71B5-3E7D-791206837F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853B-B482-0225-6762-0AB824A4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A02E-6BC2-EFD6-6F99-D82D80F0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3453E3AB-49F8-337A-A470-9DF5623DEC39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277ACB03-2F9C-0657-BE48-733E6888E78F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1EDCA4FC-95F9-03D9-D4C4-E65FD294B803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72C16596-A102-904D-F9C8-AD1A045F1F87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C5AAA713-A5E2-8B6A-7375-C655C548F91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DF099B82-0F9C-A92D-6FAB-F712C2999B8F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648306F2-786B-110A-343D-26EA4ADDAED5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E6C4C1E8-4E4D-5B56-4029-5E3A75673C79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85043EB8-22B7-B512-BA0E-BA18D20F176B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D257F3A-D5D8-B0C6-9786-8ABDE649CF7A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199CC306-3C2E-51C9-F3BA-AFDF4A51EF70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4E216C2F-DC74-949C-C5CC-3FAF6908ECAC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408B0C-DBE7-9B27-2E0F-5A0B957A6947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118FB1F3-98FC-2EB5-0529-3D934429C77F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52E416EB-3DE5-18DA-14E4-9028305D4243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66C83A5C-C596-EDA9-D605-AFE76E25815A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37F3A1BD-DA81-9B4E-49DC-708B7241BD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E0C17DC1-F371-0662-9AA9-0A2B85BB5C01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0D8BAE4D-1366-90DD-6137-D9E577EDF25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CB5FB-5DC1-8109-59AA-5DC808E68ECE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Google Shape;179;p16">
            <a:extLst>
              <a:ext uri="{FF2B5EF4-FFF2-40B4-BE49-F238E27FC236}">
                <a16:creationId xmlns:a16="http://schemas.microsoft.com/office/drawing/2014/main" id="{A61ED06A-E335-4399-2B14-5BAF0B02910B}"/>
              </a:ext>
            </a:extLst>
          </p:cNvPr>
          <p:cNvSpPr/>
          <p:nvPr/>
        </p:nvSpPr>
        <p:spPr>
          <a:xfrm>
            <a:off x="3281936" y="4133166"/>
            <a:ext cx="68902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11630-159C-20FF-8FAE-D1B14DE2D7AD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970964" y="4131741"/>
            <a:ext cx="2262334" cy="128766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AACECBEE-6D8B-C451-C8D6-5A09AA5A52A9}"/>
              </a:ext>
            </a:extLst>
          </p:cNvPr>
          <p:cNvCxnSpPr>
            <a:cxnSpLocks/>
          </p:cNvCxnSpPr>
          <p:nvPr/>
        </p:nvCxnSpPr>
        <p:spPr>
          <a:xfrm flipV="1">
            <a:off x="6817329" y="3540613"/>
            <a:ext cx="800080" cy="588809"/>
          </a:xfrm>
          <a:prstGeom prst="curvedConnector2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Google Shape;179;p16">
            <a:extLst>
              <a:ext uri="{FF2B5EF4-FFF2-40B4-BE49-F238E27FC236}">
                <a16:creationId xmlns:a16="http://schemas.microsoft.com/office/drawing/2014/main" id="{17506C2E-5FA7-C5A7-CBC2-664E278C34D1}"/>
              </a:ext>
            </a:extLst>
          </p:cNvPr>
          <p:cNvSpPr/>
          <p:nvPr/>
        </p:nvSpPr>
        <p:spPr>
          <a:xfrm>
            <a:off x="3281936" y="3928802"/>
            <a:ext cx="689028" cy="254682"/>
          </a:xfrm>
          <a:prstGeom prst="flowChartDocument">
            <a:avLst/>
          </a:prstGeom>
          <a:solidFill>
            <a:srgbClr val="FFE59A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73F150B-23A2-BDE6-3514-587441529145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970964" y="4056143"/>
            <a:ext cx="2262334" cy="75598"/>
          </a:xfrm>
          <a:prstGeom prst="straightConnector1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reeform 62">
            <a:extLst>
              <a:ext uri="{FF2B5EF4-FFF2-40B4-BE49-F238E27FC236}">
                <a16:creationId xmlns:a16="http://schemas.microsoft.com/office/drawing/2014/main" id="{1E0CECBF-76DA-E7C9-B821-E7E396A3B192}"/>
              </a:ext>
            </a:extLst>
          </p:cNvPr>
          <p:cNvSpPr/>
          <p:nvPr/>
        </p:nvSpPr>
        <p:spPr>
          <a:xfrm>
            <a:off x="6822141" y="2908718"/>
            <a:ext cx="1228165" cy="1156447"/>
          </a:xfrm>
          <a:custGeom>
            <a:avLst/>
            <a:gdLst>
              <a:gd name="connsiteX0" fmla="*/ 0 w 1228165"/>
              <a:gd name="connsiteY0" fmla="*/ 1156447 h 1156447"/>
              <a:gd name="connsiteX1" fmla="*/ 860612 w 1228165"/>
              <a:gd name="connsiteY1" fmla="*/ 959223 h 1156447"/>
              <a:gd name="connsiteX2" fmla="*/ 1147483 w 1228165"/>
              <a:gd name="connsiteY2" fmla="*/ 421341 h 1156447"/>
              <a:gd name="connsiteX3" fmla="*/ 1228165 w 1228165"/>
              <a:gd name="connsiteY3" fmla="*/ 0 h 1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165" h="1156447">
                <a:moveTo>
                  <a:pt x="0" y="1156447"/>
                </a:moveTo>
                <a:cubicBezTo>
                  <a:pt x="334682" y="1119094"/>
                  <a:pt x="669365" y="1081741"/>
                  <a:pt x="860612" y="959223"/>
                </a:cubicBezTo>
                <a:cubicBezTo>
                  <a:pt x="1051859" y="836705"/>
                  <a:pt x="1086224" y="581211"/>
                  <a:pt x="1147483" y="421341"/>
                </a:cubicBezTo>
                <a:cubicBezTo>
                  <a:pt x="1208742" y="261471"/>
                  <a:pt x="1218453" y="130735"/>
                  <a:pt x="1228165" y="0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179;p16">
            <a:extLst>
              <a:ext uri="{FF2B5EF4-FFF2-40B4-BE49-F238E27FC236}">
                <a16:creationId xmlns:a16="http://schemas.microsoft.com/office/drawing/2014/main" id="{C1960C3D-F299-5D00-5E6C-2E52AB2FD6D5}"/>
              </a:ext>
            </a:extLst>
          </p:cNvPr>
          <p:cNvSpPr/>
          <p:nvPr/>
        </p:nvSpPr>
        <p:spPr>
          <a:xfrm>
            <a:off x="3281936" y="4330721"/>
            <a:ext cx="689028" cy="254682"/>
          </a:xfrm>
          <a:prstGeom prst="flowChartDocument">
            <a:avLst/>
          </a:prstGeom>
          <a:solidFill>
            <a:srgbClr val="B6D7A8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06214-56A2-E198-DD71-78236604A68C}"/>
              </a:ext>
            </a:extLst>
          </p:cNvPr>
          <p:cNvCxnSpPr>
            <a:cxnSpLocks/>
          </p:cNvCxnSpPr>
          <p:nvPr/>
        </p:nvCxnSpPr>
        <p:spPr>
          <a:xfrm flipV="1">
            <a:off x="3970964" y="4131741"/>
            <a:ext cx="2262334" cy="32632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D7EB6CB2-B5CC-00AC-5D3F-2AA96E8CE017}"/>
              </a:ext>
            </a:extLst>
          </p:cNvPr>
          <p:cNvSpPr/>
          <p:nvPr/>
        </p:nvSpPr>
        <p:spPr>
          <a:xfrm>
            <a:off x="6822141" y="2908718"/>
            <a:ext cx="1317812" cy="1300509"/>
          </a:xfrm>
          <a:custGeom>
            <a:avLst/>
            <a:gdLst>
              <a:gd name="connsiteX0" fmla="*/ 0 w 1317812"/>
              <a:gd name="connsiteY0" fmla="*/ 1299882 h 1300509"/>
              <a:gd name="connsiteX1" fmla="*/ 896471 w 1317812"/>
              <a:gd name="connsiteY1" fmla="*/ 1192306 h 1300509"/>
              <a:gd name="connsiteX2" fmla="*/ 1237130 w 1317812"/>
              <a:gd name="connsiteY2" fmla="*/ 627529 h 1300509"/>
              <a:gd name="connsiteX3" fmla="*/ 1317812 w 1317812"/>
              <a:gd name="connsiteY3" fmla="*/ 0 h 13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812" h="1300509">
                <a:moveTo>
                  <a:pt x="0" y="1299882"/>
                </a:moveTo>
                <a:cubicBezTo>
                  <a:pt x="345141" y="1302123"/>
                  <a:pt x="690283" y="1304365"/>
                  <a:pt x="896471" y="1192306"/>
                </a:cubicBezTo>
                <a:cubicBezTo>
                  <a:pt x="1102659" y="1080247"/>
                  <a:pt x="1166907" y="826247"/>
                  <a:pt x="1237130" y="627529"/>
                </a:cubicBezTo>
                <a:cubicBezTo>
                  <a:pt x="1307353" y="428811"/>
                  <a:pt x="1312582" y="214405"/>
                  <a:pt x="1317812" y="0"/>
                </a:cubicBezTo>
              </a:path>
            </a:pathLst>
          </a:cu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179;p16">
            <a:extLst>
              <a:ext uri="{FF2B5EF4-FFF2-40B4-BE49-F238E27FC236}">
                <a16:creationId xmlns:a16="http://schemas.microsoft.com/office/drawing/2014/main" id="{9F8F9C53-B02F-DB4E-0B8F-1D076212FD37}"/>
              </a:ext>
            </a:extLst>
          </p:cNvPr>
          <p:cNvSpPr/>
          <p:nvPr/>
        </p:nvSpPr>
        <p:spPr>
          <a:xfrm>
            <a:off x="3804072" y="2841361"/>
            <a:ext cx="689028" cy="254682"/>
          </a:xfrm>
          <a:prstGeom prst="flowChartDocument">
            <a:avLst/>
          </a:prstGeom>
          <a:solidFill>
            <a:srgbClr val="F9CB9C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BB48802-D1EF-F433-114C-4E4F7296C350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4493100" y="2548454"/>
            <a:ext cx="2906990" cy="42024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F2137E-5FFA-7206-BD78-93B63CAD7251}"/>
              </a:ext>
            </a:extLst>
          </p:cNvPr>
          <p:cNvCxnSpPr>
            <a:cxnSpLocks/>
          </p:cNvCxnSpPr>
          <p:nvPr/>
        </p:nvCxnSpPr>
        <p:spPr>
          <a:xfrm>
            <a:off x="8255982" y="2912026"/>
            <a:ext cx="271188" cy="35237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142E4AF3-A9C8-6AED-F042-FEF629C8EDDD}"/>
              </a:ext>
            </a:extLst>
          </p:cNvPr>
          <p:cNvSpPr/>
          <p:nvPr/>
        </p:nvSpPr>
        <p:spPr>
          <a:xfrm>
            <a:off x="3666565" y="2879461"/>
            <a:ext cx="1721685" cy="1058667"/>
          </a:xfrm>
          <a:custGeom>
            <a:avLst/>
            <a:gdLst>
              <a:gd name="connsiteX0" fmla="*/ 1712259 w 1712259"/>
              <a:gd name="connsiteY0" fmla="*/ 0 h 1039906"/>
              <a:gd name="connsiteX1" fmla="*/ 349623 w 1712259"/>
              <a:gd name="connsiteY1" fmla="*/ 645459 h 1039906"/>
              <a:gd name="connsiteX2" fmla="*/ 0 w 1712259"/>
              <a:gd name="connsiteY2" fmla="*/ 1039906 h 10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259" h="1039906">
                <a:moveTo>
                  <a:pt x="1712259" y="0"/>
                </a:moveTo>
                <a:cubicBezTo>
                  <a:pt x="1173629" y="236070"/>
                  <a:pt x="634999" y="472141"/>
                  <a:pt x="349623" y="645459"/>
                </a:cubicBezTo>
                <a:cubicBezTo>
                  <a:pt x="64247" y="818777"/>
                  <a:pt x="32123" y="929341"/>
                  <a:pt x="0" y="1039906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DCBE0522-D7BC-7BAF-190B-C69066DB5DB7}"/>
              </a:ext>
            </a:extLst>
          </p:cNvPr>
          <p:cNvSpPr/>
          <p:nvPr/>
        </p:nvSpPr>
        <p:spPr>
          <a:xfrm>
            <a:off x="5889812" y="2157508"/>
            <a:ext cx="2241176" cy="462808"/>
          </a:xfrm>
          <a:custGeom>
            <a:avLst/>
            <a:gdLst>
              <a:gd name="connsiteX0" fmla="*/ 2241176 w 2241176"/>
              <a:gd name="connsiteY0" fmla="*/ 462808 h 462808"/>
              <a:gd name="connsiteX1" fmla="*/ 1766047 w 2241176"/>
              <a:gd name="connsiteY1" fmla="*/ 50432 h 462808"/>
              <a:gd name="connsiteX2" fmla="*/ 726141 w 2241176"/>
              <a:gd name="connsiteY2" fmla="*/ 50432 h 462808"/>
              <a:gd name="connsiteX3" fmla="*/ 0 w 2241176"/>
              <a:gd name="connsiteY3" fmla="*/ 444879 h 4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176" h="462808">
                <a:moveTo>
                  <a:pt x="2241176" y="462808"/>
                </a:moveTo>
                <a:cubicBezTo>
                  <a:pt x="2129864" y="290984"/>
                  <a:pt x="2018553" y="119161"/>
                  <a:pt x="1766047" y="50432"/>
                </a:cubicBezTo>
                <a:cubicBezTo>
                  <a:pt x="1513541" y="-18297"/>
                  <a:pt x="1020482" y="-15309"/>
                  <a:pt x="726141" y="50432"/>
                </a:cubicBezTo>
                <a:cubicBezTo>
                  <a:pt x="431800" y="116173"/>
                  <a:pt x="215900" y="280526"/>
                  <a:pt x="0" y="444879"/>
                </a:cubicBezTo>
              </a:path>
            </a:pathLst>
          </a:cu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AFD4B420-9928-2CBE-85DD-B958850CF993}"/>
              </a:ext>
            </a:extLst>
          </p:cNvPr>
          <p:cNvSpPr/>
          <p:nvPr/>
        </p:nvSpPr>
        <p:spPr>
          <a:xfrm>
            <a:off x="6813688" y="2946653"/>
            <a:ext cx="792078" cy="25468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CE-CRED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201E4E-80A5-851C-DCC0-683333E97EF0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05766" y="2872027"/>
            <a:ext cx="380685" cy="201967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0EC941-7AE0-FC4A-4349-D8627489D6B1}"/>
              </a:ext>
            </a:extLst>
          </p:cNvPr>
          <p:cNvCxnSpPr>
            <a:cxnSpLocks/>
          </p:cNvCxnSpPr>
          <p:nvPr/>
        </p:nvCxnSpPr>
        <p:spPr>
          <a:xfrm flipH="1">
            <a:off x="7826317" y="2904592"/>
            <a:ext cx="160134" cy="2083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Google Shape;425;p22">
            <a:extLst>
              <a:ext uri="{FF2B5EF4-FFF2-40B4-BE49-F238E27FC236}">
                <a16:creationId xmlns:a16="http://schemas.microsoft.com/office/drawing/2014/main" id="{13057402-97E3-11FA-37EB-E44496D550D5}"/>
              </a:ext>
            </a:extLst>
          </p:cNvPr>
          <p:cNvSpPr/>
          <p:nvPr/>
        </p:nvSpPr>
        <p:spPr>
          <a:xfrm>
            <a:off x="3457516" y="2588081"/>
            <a:ext cx="314712" cy="237276"/>
          </a:xfrm>
          <a:prstGeom prst="flowChartDocument">
            <a:avLst/>
          </a:prstGeom>
          <a:solidFill>
            <a:srgbClr val="F1C232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25;p22">
            <a:extLst>
              <a:ext uri="{FF2B5EF4-FFF2-40B4-BE49-F238E27FC236}">
                <a16:creationId xmlns:a16="http://schemas.microsoft.com/office/drawing/2014/main" id="{B90C7A24-EE75-C59C-B415-41411C1D4991}"/>
              </a:ext>
            </a:extLst>
          </p:cNvPr>
          <p:cNvSpPr/>
          <p:nvPr/>
        </p:nvSpPr>
        <p:spPr>
          <a:xfrm>
            <a:off x="4909901" y="2460567"/>
            <a:ext cx="314712" cy="237276"/>
          </a:xfrm>
          <a:prstGeom prst="flowChartDocument">
            <a:avLst/>
          </a:prstGeom>
          <a:solidFill>
            <a:srgbClr val="F1C232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29;p22">
            <a:extLst>
              <a:ext uri="{FF2B5EF4-FFF2-40B4-BE49-F238E27FC236}">
                <a16:creationId xmlns:a16="http://schemas.microsoft.com/office/drawing/2014/main" id="{1D5D85A1-24C7-EC0A-4377-C0161CCD5190}"/>
              </a:ext>
            </a:extLst>
          </p:cNvPr>
          <p:cNvSpPr/>
          <p:nvPr/>
        </p:nvSpPr>
        <p:spPr>
          <a:xfrm>
            <a:off x="3027353" y="3455628"/>
            <a:ext cx="314712" cy="237276"/>
          </a:xfrm>
          <a:prstGeom prst="flowChartDocument">
            <a:avLst/>
          </a:prstGeom>
          <a:solidFill>
            <a:srgbClr val="FFD966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429;p22">
            <a:extLst>
              <a:ext uri="{FF2B5EF4-FFF2-40B4-BE49-F238E27FC236}">
                <a16:creationId xmlns:a16="http://schemas.microsoft.com/office/drawing/2014/main" id="{988DC1A6-BC02-C299-59DB-77F5F837D5CB}"/>
              </a:ext>
            </a:extLst>
          </p:cNvPr>
          <p:cNvSpPr/>
          <p:nvPr/>
        </p:nvSpPr>
        <p:spPr>
          <a:xfrm>
            <a:off x="5215052" y="3491694"/>
            <a:ext cx="314712" cy="237276"/>
          </a:xfrm>
          <a:prstGeom prst="flowChartDocument">
            <a:avLst/>
          </a:prstGeom>
          <a:solidFill>
            <a:srgbClr val="FFD966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430;p22">
            <a:extLst>
              <a:ext uri="{FF2B5EF4-FFF2-40B4-BE49-F238E27FC236}">
                <a16:creationId xmlns:a16="http://schemas.microsoft.com/office/drawing/2014/main" id="{D0A3DE59-E37F-FE6B-58DA-4F164B4098AA}"/>
              </a:ext>
            </a:extLst>
          </p:cNvPr>
          <p:cNvSpPr/>
          <p:nvPr/>
        </p:nvSpPr>
        <p:spPr>
          <a:xfrm>
            <a:off x="7199184" y="3437468"/>
            <a:ext cx="314712" cy="237276"/>
          </a:xfrm>
          <a:prstGeom prst="flowChartDocument">
            <a:avLst/>
          </a:prstGeom>
          <a:solidFill>
            <a:srgbClr val="999999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31;p22">
            <a:extLst>
              <a:ext uri="{FF2B5EF4-FFF2-40B4-BE49-F238E27FC236}">
                <a16:creationId xmlns:a16="http://schemas.microsoft.com/office/drawing/2014/main" id="{4D05CA1D-CBC3-4FAC-3F2B-009412A1FF2D}"/>
              </a:ext>
            </a:extLst>
          </p:cNvPr>
          <p:cNvSpPr/>
          <p:nvPr/>
        </p:nvSpPr>
        <p:spPr>
          <a:xfrm>
            <a:off x="8292229" y="3616176"/>
            <a:ext cx="314712" cy="237276"/>
          </a:xfrm>
          <a:prstGeom prst="flowChartDocument">
            <a:avLst/>
          </a:prstGeom>
          <a:solidFill>
            <a:srgbClr val="6AA84F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36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3AAFD-827B-FFE2-C898-679A5115E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GlideinWMS is a pilot-based resource provisioning tool for distributed</a:t>
            </a:r>
            <a:br>
              <a:rPr lang="en-US" dirty="0"/>
            </a:br>
            <a:r>
              <a:rPr lang="en-US" dirty="0"/>
              <a:t>High Throughput Computing</a:t>
            </a:r>
          </a:p>
          <a:p>
            <a:r>
              <a:rPr lang="en-US" dirty="0"/>
              <a:t>Provides reliable and uniform virtual</a:t>
            </a:r>
            <a:br>
              <a:rPr lang="en-US" dirty="0"/>
            </a:br>
            <a:r>
              <a:rPr lang="en-US" dirty="0"/>
              <a:t>clusters</a:t>
            </a:r>
          </a:p>
          <a:p>
            <a:r>
              <a:rPr lang="en-US" dirty="0"/>
              <a:t>Leverages HTCondor pools and</a:t>
            </a:r>
            <a:br>
              <a:rPr lang="en-US" dirty="0"/>
            </a:br>
            <a:r>
              <a:rPr lang="en-US" dirty="0"/>
              <a:t>capabilities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E0A393-A9E3-4849-EB53-6401164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GlideinWMS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29D4-53DD-D0EC-E385-51DA2B7DCB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03DF-B232-9647-8186-69390AF3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3FE96-44D9-A610-A7F8-CE861EEA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Google Shape;94;p10">
            <a:extLst>
              <a:ext uri="{FF2B5EF4-FFF2-40B4-BE49-F238E27FC236}">
                <a16:creationId xmlns:a16="http://schemas.microsoft.com/office/drawing/2014/main" id="{91B476CB-B473-8DDD-2EC5-BCB6193A94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1923" y="939636"/>
            <a:ext cx="6913474" cy="358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65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75387-6F00-58A9-7EAE-ECFD8DB8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Transitioning from X509 to JWT tokens highlighted the need to refactor the GlideinWMS credentials model</a:t>
            </a:r>
          </a:p>
          <a:p>
            <a:pPr lvl="1"/>
            <a:r>
              <a:rPr lang="en-US" dirty="0"/>
              <a:t>Our code complexity grew a lot over the years</a:t>
            </a:r>
          </a:p>
          <a:p>
            <a:pPr lvl="1"/>
            <a:r>
              <a:rPr lang="en-US" dirty="0"/>
              <a:t>Adding support for tokens also added depth and new requirements to credential handling functions</a:t>
            </a:r>
          </a:p>
          <a:p>
            <a:pPr lvl="1"/>
            <a:r>
              <a:rPr lang="en-US" dirty="0"/>
              <a:t>Other Frontend-like applications such as the HEPCloud Decision Engine need the same changes and features and will benefit from a common library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B78EC-324F-BEC8-67DD-FCF4EDCA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Credentials Refactoring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4D137-D5C0-57D6-1B7D-401C99876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4075-2C18-5427-DF0F-BED95AA45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39B3-978B-BEE6-0223-25E98B6D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4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75387-6F00-58A9-7EAE-ECFD8DB8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refactoring we aim to achieve a few goals: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Credentials handling should be type-agnostic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Credentials should serve specific purposes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Authentication methods should be flexible and predictable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VOs should be able to send an arbitrary number of credentials along with Glideins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VOs should be able to specify additional authentication parameters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Some credentials need to be generated on demand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B78EC-324F-BEC8-67DD-FCF4EDCA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Credentials Refactoring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4D137-D5C0-57D6-1B7D-401C99876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4075-2C18-5427-DF0F-BED95AA45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39B3-978B-BEE6-0223-25E98B6D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40588F-3ADA-E04D-6C93-8A14141E573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GlideinWMS will internally handle abstract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Credentials implement common functions such as:</a:t>
            </a:r>
          </a:p>
          <a:p>
            <a:pPr lvl="1" indent="0">
              <a:buNone/>
            </a:pPr>
            <a:r>
              <a:rPr lang="en-US" dirty="0"/>
              <a:t>Load from file or text</a:t>
            </a:r>
          </a:p>
          <a:p>
            <a:pPr lvl="1" indent="0">
              <a:buNone/>
            </a:pPr>
            <a:r>
              <a:rPr lang="en-US" dirty="0"/>
              <a:t>Save to file</a:t>
            </a:r>
          </a:p>
          <a:p>
            <a:pPr lvl="1" indent="0">
              <a:buNone/>
            </a:pPr>
            <a:r>
              <a:rPr lang="en-US" dirty="0"/>
              <a:t>Decode</a:t>
            </a:r>
          </a:p>
          <a:p>
            <a:pPr lvl="1" indent="0">
              <a:buNone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new credential types is done by implementing concrete classes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EB94A45-A718-A75C-562C-F09C3A3AAA91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655054034"/>
              </p:ext>
            </p:extLst>
          </p:nvPr>
        </p:nvGraphicFramePr>
        <p:xfrm>
          <a:off x="4692650" y="728663"/>
          <a:ext cx="4214813" cy="272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26B2-2707-2A3F-D8DD-E3E1B67B38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C6AD4-9974-567E-D512-D992B4E3B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C274-3533-F9CB-DB0B-C0191007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5BC60-F6FC-F583-0BD1-C2A30D90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Credentials</a:t>
            </a:r>
          </a:p>
        </p:txBody>
      </p:sp>
    </p:spTree>
    <p:extLst>
      <p:ext uri="{BB962C8B-B14F-4D97-AF65-F5344CB8AC3E}">
        <p14:creationId xmlns:p14="http://schemas.microsoft.com/office/powerpoint/2010/main" val="27282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78B819-2CFD-86A4-C142-E3C7C3DA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Credentials will now serve well defined purposes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ce_authentication   user_pool_authentication   services   …</a:t>
            </a:r>
          </a:p>
          <a:p>
            <a:r>
              <a:rPr lang="en-US" dirty="0"/>
              <a:t>Only credentials intended for CE authentication will be considered when matching Glidein requests to Factory entries</a:t>
            </a:r>
          </a:p>
          <a:p>
            <a:r>
              <a:rPr lang="en-US" dirty="0"/>
              <a:t>Credentials for the user pool or services authentication are simply sent along with Glideins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FB18E3C-6780-A2B1-C1B3-6D270EC9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Credentials Purpose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5718FC-42CF-E5DD-2083-80F04A5484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EA719F-8D19-C42C-8952-B934251AF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1B7472-B179-9B3F-85F3-69E970E78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8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6B9B0-8EAC-BE16-0EFF-1FE980BD0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Factory entries will specify a list of accepted authentication methods</a:t>
            </a:r>
          </a:p>
          <a:p>
            <a:r>
              <a:rPr lang="en-US" dirty="0"/>
              <a:t>One authentication method may use multiple credentials</a:t>
            </a:r>
          </a:p>
          <a:p>
            <a:r>
              <a:rPr lang="en-US" dirty="0"/>
              <a:t>Multiple authentication methods serve as fallbacks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11AD2-7DA4-EE16-2CCE-738870AE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Authentication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9E0A-A15C-9F9E-C259-53F5AD8AA1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BDB6-5D2D-29E4-310E-FD0E913E4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7081-A922-7878-2741-7F6C5ED99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FCC8D-F2A0-7423-7E9F-BBF6F7B9900A}"/>
              </a:ext>
            </a:extLst>
          </p:cNvPr>
          <p:cNvSpPr txBox="1"/>
          <p:nvPr/>
        </p:nvSpPr>
        <p:spPr>
          <a:xfrm>
            <a:off x="765403" y="2987676"/>
            <a:ext cx="779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6CB6FF"/>
                </a:solidFill>
                <a:effectLst/>
                <a:latin typeface="Cascadia Code" pitchFamily="49" charset="0"/>
              </a:rPr>
              <a:t>auth_method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"scitoken,grid_proxy;scitoken"</a:t>
            </a:r>
            <a:endParaRPr lang="en-US" b="0" dirty="0">
              <a:solidFill>
                <a:srgbClr val="ADBAC7"/>
              </a:solidFill>
              <a:effectLst/>
              <a:latin typeface="Cascadia 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BFA58-6F26-CAF3-B8F4-0D8AB8839B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 operators will be able to control which credentials are sent along with Glideins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selecting the proper purpose the Frontend will not use the credential but will forward it with to the Glidein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1D29BB-5D5C-B139-DC5A-77DFE75328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79452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security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credentials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	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 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absfname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"my.scitoken"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 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type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"scitoken" </a:t>
            </a:r>
            <a:br>
              <a:rPr lang="en-US" dirty="0">
                <a:solidFill>
                  <a:srgbClr val="96D0FF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purpose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"ce_auth" 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	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 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absfname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"my.proxy"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 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type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"x509_proxy" </a:t>
            </a:r>
            <a:br>
              <a:rPr lang="en-US" dirty="0">
                <a:solidFill>
                  <a:srgbClr val="96D0FF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	</a:t>
            </a:r>
            <a:r>
              <a:rPr lang="en-US" dirty="0">
                <a:solidFill>
                  <a:srgbClr val="6CB6FF"/>
                </a:solidFill>
                <a:latin typeface="Cascadia Code" pitchFamily="49" charset="0"/>
              </a:rPr>
              <a:t>purpose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dirty="0" err="1">
                <a:solidFill>
                  <a:srgbClr val="96D0FF"/>
                </a:solidFill>
                <a:latin typeface="Cascadia Code" pitchFamily="49" charset="0"/>
              </a:rPr>
              <a:t>glidein_payload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" 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&lt;/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credentials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&lt;/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security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B13C-B03F-3062-24FD-34A69A428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B617-55EB-184A-F833-C74896D18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8345-1558-D8A2-5046-3D58BA8B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E6C4A-FEAD-D1A2-9946-DEB7CC13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 Credentials List</a:t>
            </a:r>
          </a:p>
        </p:txBody>
      </p:sp>
    </p:spTree>
    <p:extLst>
      <p:ext uri="{BB962C8B-B14F-4D97-AF65-F5344CB8AC3E}">
        <p14:creationId xmlns:p14="http://schemas.microsoft.com/office/powerpoint/2010/main" val="3844647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BFA58-6F26-CAF3-B8F4-0D8AB8839B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parameters are now an independent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parameters are taken in consideration when matching Frontend groups to Factory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Credentials and parameters are considered orthogonally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1D29BB-5D5C-B139-DC5A-77DFE75328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7945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security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credentials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 ...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&lt;/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credentials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</a:t>
            </a: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parameters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</a:t>
            </a: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parameter</a:t>
            </a:r>
            <a:b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</a:b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6CB6FF"/>
                </a:solidFill>
                <a:effectLst/>
                <a:latin typeface="Cascadia Code" pitchFamily="49" charset="0"/>
              </a:rPr>
              <a:t>name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"project"</a:t>
            </a:r>
            <a:b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</a:b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6CB6FF"/>
                </a:solidFill>
                <a:effectLst/>
                <a:latin typeface="Cascadia Code" pitchFamily="49" charset="0"/>
              </a:rPr>
              <a:t>value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"HEP123" 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</a:p>
          <a:p>
            <a:pPr marL="0" indent="0">
              <a:buNone/>
            </a:pP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</a:t>
            </a: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parameter</a:t>
            </a:r>
            <a:b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</a:b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6CB6FF"/>
                </a:solidFill>
                <a:effectLst/>
                <a:latin typeface="Cascadia Code" pitchFamily="49" charset="0"/>
              </a:rPr>
              <a:t>name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"vmid"</a:t>
            </a:r>
            <a:b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</a:b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	</a:t>
            </a:r>
            <a:r>
              <a:rPr lang="en-US" b="0" dirty="0">
                <a:solidFill>
                  <a:srgbClr val="6CB6FF"/>
                </a:solidFill>
                <a:effectLst/>
                <a:latin typeface="Cascadia Code" pitchFamily="49" charset="0"/>
              </a:rPr>
              <a:t>value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b="0" dirty="0">
                <a:solidFill>
                  <a:srgbClr val="96D0FF"/>
                </a:solidFill>
                <a:effectLst/>
                <a:latin typeface="Cascadia Code" pitchFamily="49" charset="0"/>
              </a:rPr>
              <a:t>"VM123" 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&lt;/</a:t>
            </a:r>
            <a:r>
              <a:rPr lang="en-US" b="0" dirty="0">
                <a:solidFill>
                  <a:srgbClr val="8DDB8C"/>
                </a:solidFill>
                <a:effectLst/>
                <a:latin typeface="Cascadia Code" pitchFamily="49" charset="0"/>
              </a:rPr>
              <a:t>parameters</a:t>
            </a:r>
            <a:r>
              <a:rPr lang="en-US" b="0" dirty="0">
                <a:solidFill>
                  <a:srgbClr val="ADBAC7"/>
                </a:solidFill>
                <a:effectLst/>
                <a:latin typeface="Cascadia Code" pitchFamily="49" charset="0"/>
              </a:rPr>
              <a:t>&gt;</a:t>
            </a:r>
            <a:br>
              <a:rPr lang="en-US" dirty="0">
                <a:solidFill>
                  <a:srgbClr val="ADBAC7"/>
                </a:solidFill>
                <a:latin typeface="Cascadia Code" pitchFamily="49" charset="0"/>
              </a:rPr>
            </a:b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&lt;/</a:t>
            </a:r>
            <a:r>
              <a:rPr lang="en-US" dirty="0">
                <a:solidFill>
                  <a:srgbClr val="8DDB8C"/>
                </a:solidFill>
                <a:latin typeface="Cascadia Code" pitchFamily="49" charset="0"/>
              </a:rPr>
              <a:t>security</a:t>
            </a:r>
            <a:r>
              <a:rPr lang="en-US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B13C-B03F-3062-24FD-34A69A428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B617-55EB-184A-F833-C74896D18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8345-1558-D8A2-5046-3D58BA8B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E6C4A-FEAD-D1A2-9946-DEB7CC13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 Parameters List</a:t>
            </a:r>
          </a:p>
        </p:txBody>
      </p:sp>
    </p:spTree>
    <p:extLst>
      <p:ext uri="{BB962C8B-B14F-4D97-AF65-F5344CB8AC3E}">
        <p14:creationId xmlns:p14="http://schemas.microsoft.com/office/powerpoint/2010/main" val="34545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49F128-D169-36A9-EC40-8317CE61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GlideinWMS currently supports SciToken generators</a:t>
            </a:r>
          </a:p>
          <a:p>
            <a:r>
              <a:rPr lang="en-US" dirty="0"/>
              <a:t>We will expand generator support to all other credential types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152F3E-6EF5-4A02-7291-1A94B0D1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Generators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B721FB-0E84-C5A1-B57C-184DA3D895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FE7EF9-B2E6-446C-0BF9-3358EE60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E7A2EB-BF38-C2CD-176B-BF0467AC7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352EE-6ABA-A632-F750-D3D8F9FCDE3F}"/>
              </a:ext>
            </a:extLst>
          </p:cNvPr>
          <p:cNvSpPr txBox="1"/>
          <p:nvPr/>
        </p:nvSpPr>
        <p:spPr>
          <a:xfrm>
            <a:off x="978708" y="2214862"/>
            <a:ext cx="71865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</a:t>
            </a:r>
            <a:r>
              <a:rPr lang="en-US" sz="1800" b="0" dirty="0">
                <a:solidFill>
                  <a:srgbClr val="8DDB8C"/>
                </a:solidFill>
                <a:effectLst/>
                <a:latin typeface="Cascadia Code" pitchFamily="49" charset="0"/>
              </a:rPr>
              <a:t>credential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generator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"scitokens_callout"</a:t>
            </a:r>
            <a:endParaRPr lang="en-US" sz="18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absfname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"/plugins/scitokens_callout.py"</a:t>
            </a:r>
            <a:endParaRPr lang="en-US" sz="18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security_class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"frontend"</a:t>
            </a:r>
            <a:endParaRPr lang="en-US" sz="1800" b="0" dirty="0">
              <a:solidFill>
                <a:srgbClr val="ADBAC7"/>
              </a:solidFill>
              <a:effectLst/>
              <a:latin typeface="Cascadia Code" pitchFamily="49" charset="0"/>
            </a:endParaRPr>
          </a:p>
          <a:p>
            <a:r>
              <a:rPr lang="en-US" sz="1800" dirty="0">
                <a:solidFill>
                  <a:srgbClr val="ADBAC7"/>
                </a:solidFill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trust_domain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"grid"</a:t>
            </a:r>
            <a:endParaRPr lang="en-US" sz="18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type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"scitoken"</a:t>
            </a: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purpose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"ce_auth"</a:t>
            </a:r>
            <a:endParaRPr lang="en-US" sz="18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        </a:t>
            </a:r>
            <a:r>
              <a:rPr lang="en-US" sz="18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comment</a:t>
            </a:r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"generated by osg-token-</a:t>
            </a:r>
            <a:r>
              <a:rPr lang="en-US" sz="1800" b="0" dirty="0" err="1">
                <a:solidFill>
                  <a:srgbClr val="96D0FF"/>
                </a:solidFill>
                <a:effectLst/>
                <a:latin typeface="Cascadia Code" pitchFamily="49" charset="0"/>
              </a:rPr>
              <a:t>renewer</a:t>
            </a:r>
            <a:r>
              <a:rPr lang="en-US" sz="18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”</a:t>
            </a:r>
            <a:endParaRPr lang="en-US" sz="18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8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319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D35B411-7A24-AAA0-EE02-576C86E3901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work is in active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questions, feature requests, or </a:t>
            </a:r>
            <a:r>
              <a:rPr lang="en-US" dirty="0">
                <a:solidFill>
                  <a:schemeClr val="accent5"/>
                </a:solidFill>
              </a:rPr>
              <a:t>feedback</a:t>
            </a:r>
            <a:r>
              <a:rPr lang="en-US" dirty="0">
                <a:solidFill>
                  <a:schemeClr val="accent6"/>
                </a:solidFill>
              </a:rPr>
              <a:t>, please get in contact: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hlinkClick r:id="rId2"/>
              </a:rPr>
              <a:t>glideinwms-support@fnal.gov</a:t>
            </a:r>
            <a:endParaRPr lang="en-US" dirty="0"/>
          </a:p>
        </p:txBody>
      </p:sp>
      <p:pic>
        <p:nvPicPr>
          <p:cNvPr id="8" name="Graphic 7" descr="Warning outline">
            <a:extLst>
              <a:ext uri="{FF2B5EF4-FFF2-40B4-BE49-F238E27FC236}">
                <a16:creationId xmlns:a16="http://schemas.microsoft.com/office/drawing/2014/main" id="{38B727FA-579A-8C9A-C55A-2B3971E5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2900" y="728663"/>
            <a:ext cx="2725341" cy="272534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94A8E9-634E-CF09-FCE4-8E46CD6306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692452" y="3323063"/>
            <a:ext cx="4206239" cy="120012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Work in progress!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9E3B4-BA63-BECB-4225-17673987D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7/14/23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E4C3-FB76-0855-6B65-2FBD59E27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Bruno Coimbra | Throughput Computing 2023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87AB1-F9DD-4CBD-4719-5DE441C3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034DE-DA0F-9744-004D-7CF87C1B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28363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BB6F20-6800-2710-1843-A6543ADA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done under the GlideinWMS project</a:t>
            </a:r>
          </a:p>
          <a:p>
            <a:pPr lvl="1"/>
            <a:r>
              <a:rPr lang="en-US" dirty="0">
                <a:hlinkClick r:id="rId2"/>
              </a:rPr>
              <a:t>https://glideinwms.fnal.gov/</a:t>
            </a:r>
            <a:endParaRPr lang="en-US" dirty="0"/>
          </a:p>
          <a:p>
            <a:pPr lvl="1"/>
            <a:r>
              <a:rPr lang="en-US" u="sng" dirty="0">
                <a:solidFill>
                  <a:schemeClr val="hlink"/>
                </a:solidFill>
                <a:hlinkClick r:id="rId3"/>
              </a:rPr>
              <a:t>https://github.com/glideinWMS/glideinwms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i="0" u="none" strike="noStrike" dirty="0">
              <a:solidFill>
                <a:srgbClr val="444444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This manuscript has been authored by Fermi Research Alliance, LLC under Contract No. DE-AC02-07CH11359 with the U.S. Department of Energy, Office of Science, Office of High Energy Physics.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57F80D-1231-A987-08BC-EF3026E7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586C-9E16-4000-3903-91394256C9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7A6D-45EC-2299-0827-0AC970F56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35D3-934F-F5D1-7344-9398608E7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7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1D1A0-FCD1-4759-244C-0071BFFC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Glideins are pilot jobs that test and customize worker nodes</a:t>
            </a:r>
          </a:p>
          <a:p>
            <a:r>
              <a:rPr lang="en-US" dirty="0"/>
              <a:t>They scout and validate the worker node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cores   memory   disk   GPU   OS   software   CVMFS   …</a:t>
            </a:r>
          </a:p>
          <a:p>
            <a:r>
              <a:rPr lang="en-US" dirty="0">
                <a:solidFill>
                  <a:schemeClr val="accent6"/>
                </a:solidFill>
              </a:rPr>
              <a:t>Customize worker node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environment   libraries   containers   …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Enables monitoring and audit</a:t>
            </a:r>
          </a:p>
          <a:p>
            <a:r>
              <a:rPr lang="en-US" i="1" dirty="0">
                <a:solidFill>
                  <a:schemeClr val="accent6"/>
                </a:solidFill>
              </a:rPr>
              <a:t>Runs HTCondor jobs by spawning a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startd</a:t>
            </a:r>
            <a:r>
              <a:rPr lang="en-US" i="1" dirty="0">
                <a:solidFill>
                  <a:schemeClr val="accent6"/>
                </a:solidFill>
              </a:rPr>
              <a:t> that joins a virtual cluster</a:t>
            </a:r>
          </a:p>
          <a:p>
            <a:r>
              <a:rPr lang="en-US" b="1" dirty="0">
                <a:solidFill>
                  <a:schemeClr val="accent6"/>
                </a:solidFill>
              </a:rPr>
              <a:t>Handles credentials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Pilot credentials (e.g. VO Group)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Job credentials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21455-8A40-3C3C-7D5B-2B9A4F0D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21B6-9FC1-CF08-47D9-01CC0105E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D7C28-F65E-DB3E-DA02-5B8E3296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7DD3-257B-D592-847C-FDC3B7997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7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7F92DB-6939-3AC0-1108-59E2EE0A5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Submits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Glideins</a:t>
            </a:r>
            <a:r>
              <a:rPr lang="en-US" i="1" dirty="0"/>
              <a:t> to sites</a:t>
            </a:r>
          </a:p>
          <a:p>
            <a:pPr lvl="1"/>
            <a:r>
              <a:rPr lang="en-US" dirty="0"/>
              <a:t>Site details are described in a configuration file</a:t>
            </a:r>
          </a:p>
          <a:p>
            <a:pPr lvl="1"/>
            <a:r>
              <a:rPr lang="en-US" dirty="0"/>
              <a:t>	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authentication method   supported VOs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expected resources   …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Only trusted and tested sites are included in production</a:t>
            </a:r>
          </a:p>
          <a:p>
            <a:r>
              <a:rPr lang="en-US" dirty="0">
                <a:solidFill>
                  <a:schemeClr val="accent6"/>
                </a:solidFill>
              </a:rPr>
              <a:t>HTCondor does the heavy lifting of submissions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Caches credentials used or forwarded to Glideins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E147D-3731-9D62-C3DC-D70EE920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GlideinWMS Factory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5E3D3-94D6-8D70-B74E-965F690BA0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FCDF-CA17-2DE0-0E3D-F52B37DD4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CAEF8-E01C-5427-24A9-F10140B3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7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E23AB-0440-F5C1-99FA-11C1671D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Requests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Glideins</a:t>
            </a:r>
            <a:r>
              <a:rPr lang="en-US" i="1" dirty="0"/>
              <a:t> to Factories</a:t>
            </a:r>
          </a:p>
          <a:p>
            <a:r>
              <a:rPr lang="en-US" dirty="0"/>
              <a:t>Implements a pressure-based system to control the Factory Glidein requests</a:t>
            </a:r>
          </a:p>
          <a:p>
            <a:pPr lvl="1"/>
            <a:r>
              <a:rPr lang="en-US" dirty="0"/>
              <a:t>Monitors job requests and available entries (sites)</a:t>
            </a:r>
          </a:p>
          <a:p>
            <a:pPr lvl="1"/>
            <a:r>
              <a:rPr lang="en-US" dirty="0"/>
              <a:t>Keeps a certain number of Glideins running or idle at sites</a:t>
            </a:r>
          </a:p>
          <a:p>
            <a:pPr lvl="1"/>
            <a:r>
              <a:rPr lang="en-US" dirty="0"/>
              <a:t>Limits requests to enforce polices and avoid overloads</a:t>
            </a:r>
          </a:p>
          <a:p>
            <a:r>
              <a:rPr lang="en-US" b="1" dirty="0"/>
              <a:t>Manages credentials</a:t>
            </a:r>
          </a:p>
          <a:p>
            <a:pPr lvl="1"/>
            <a:r>
              <a:rPr lang="en-US" b="1" dirty="0"/>
              <a:t>Stores generated and VO-provided credentials</a:t>
            </a:r>
          </a:p>
          <a:p>
            <a:pPr lvl="1"/>
            <a:r>
              <a:rPr lang="en-US" b="1" dirty="0"/>
              <a:t>Handles short-term and long-term credential pairs</a:t>
            </a:r>
          </a:p>
          <a:p>
            <a:pPr lvl="1"/>
            <a:r>
              <a:rPr lang="en-US" b="1" dirty="0"/>
              <a:t>Delegates credentials to Factories and Glideins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8ECD4-F216-3899-1711-14E94B0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GlideinWMS Frontend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0865-237E-8225-45CF-516A30FE16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324A-D4C7-9F5E-2C4D-515BE50A2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2372-3A02-B3DA-D270-7F2F154ED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4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Glidein</a:t>
            </a:r>
          </a:p>
          <a:p>
            <a:r>
              <a:rPr lang="en-US" dirty="0"/>
              <a:t>One proxy has multiple purposes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7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Glidein</a:t>
            </a:r>
          </a:p>
          <a:p>
            <a:r>
              <a:rPr lang="en-US" dirty="0"/>
              <a:t>One proxy has multiple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Google Shape;180;p16">
            <a:extLst>
              <a:ext uri="{FF2B5EF4-FFF2-40B4-BE49-F238E27FC236}">
                <a16:creationId xmlns:a16="http://schemas.microsoft.com/office/drawing/2014/main" id="{8318F1C5-E2C2-0F09-052B-18D4987FE20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54468" y="4139177"/>
            <a:ext cx="2285024" cy="32671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6;p16">
            <a:extLst>
              <a:ext uri="{FF2B5EF4-FFF2-40B4-BE49-F238E27FC236}">
                <a16:creationId xmlns:a16="http://schemas.microsoft.com/office/drawing/2014/main" id="{55E002EF-9060-9B74-B211-E120094ADB63}"/>
              </a:ext>
            </a:extLst>
          </p:cNvPr>
          <p:cNvSpPr/>
          <p:nvPr/>
        </p:nvSpPr>
        <p:spPr>
          <a:xfrm>
            <a:off x="7704171" y="360379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9B80A58-2AC7-E4EB-ACA4-E0846968474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31926" y="3541649"/>
            <a:ext cx="791678" cy="597527"/>
          </a:xfrm>
          <a:prstGeom prst="curvedConnector2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1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Glidein</a:t>
            </a:r>
          </a:p>
          <a:p>
            <a:r>
              <a:rPr lang="en-US" dirty="0"/>
              <a:t>One proxy has multiple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authentication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Google Shape;180;p16">
            <a:extLst>
              <a:ext uri="{FF2B5EF4-FFF2-40B4-BE49-F238E27FC236}">
                <a16:creationId xmlns:a16="http://schemas.microsoft.com/office/drawing/2014/main" id="{8318F1C5-E2C2-0F09-052B-18D4987FE20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54468" y="4139177"/>
            <a:ext cx="2285024" cy="32671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6;p16">
            <a:extLst>
              <a:ext uri="{FF2B5EF4-FFF2-40B4-BE49-F238E27FC236}">
                <a16:creationId xmlns:a16="http://schemas.microsoft.com/office/drawing/2014/main" id="{55E002EF-9060-9B74-B211-E120094ADB63}"/>
              </a:ext>
            </a:extLst>
          </p:cNvPr>
          <p:cNvSpPr/>
          <p:nvPr/>
        </p:nvSpPr>
        <p:spPr>
          <a:xfrm>
            <a:off x="7704171" y="360379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88;p16">
            <a:extLst>
              <a:ext uri="{FF2B5EF4-FFF2-40B4-BE49-F238E27FC236}">
                <a16:creationId xmlns:a16="http://schemas.microsoft.com/office/drawing/2014/main" id="{020679C6-83C2-38E4-DE57-8E4CCD3D256A}"/>
              </a:ext>
            </a:extLst>
          </p:cNvPr>
          <p:cNvSpPr/>
          <p:nvPr/>
        </p:nvSpPr>
        <p:spPr>
          <a:xfrm>
            <a:off x="5992193" y="232767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A5D96513-ED90-A397-1A5F-7DB5208BDA0E}"/>
              </a:ext>
            </a:extLst>
          </p:cNvPr>
          <p:cNvSpPr/>
          <p:nvPr/>
        </p:nvSpPr>
        <p:spPr>
          <a:xfrm>
            <a:off x="6023737" y="2178401"/>
            <a:ext cx="2167452" cy="508575"/>
          </a:xfrm>
          <a:custGeom>
            <a:avLst/>
            <a:gdLst>
              <a:gd name="connsiteX0" fmla="*/ 2304585 w 2304585"/>
              <a:gd name="connsiteY0" fmla="*/ 430984 h 430984"/>
              <a:gd name="connsiteX1" fmla="*/ 2044390 w 2304585"/>
              <a:gd name="connsiteY1" fmla="*/ 111316 h 430984"/>
              <a:gd name="connsiteX2" fmla="*/ 1769327 w 2304585"/>
              <a:gd name="connsiteY2" fmla="*/ 7238 h 430984"/>
              <a:gd name="connsiteX3" fmla="*/ 862361 w 2304585"/>
              <a:gd name="connsiteY3" fmla="*/ 51842 h 430984"/>
              <a:gd name="connsiteX4" fmla="*/ 0 w 2304585"/>
              <a:gd name="connsiteY4" fmla="*/ 393813 h 4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585" h="430984">
                <a:moveTo>
                  <a:pt x="2304585" y="430984"/>
                </a:moveTo>
                <a:cubicBezTo>
                  <a:pt x="2219092" y="306462"/>
                  <a:pt x="2133600" y="181940"/>
                  <a:pt x="2044390" y="111316"/>
                </a:cubicBezTo>
                <a:cubicBezTo>
                  <a:pt x="1955180" y="40692"/>
                  <a:pt x="1966332" y="17150"/>
                  <a:pt x="1769327" y="7238"/>
                </a:cubicBezTo>
                <a:cubicBezTo>
                  <a:pt x="1572322" y="-2674"/>
                  <a:pt x="1157249" y="-12587"/>
                  <a:pt x="862361" y="51842"/>
                </a:cubicBezTo>
                <a:cubicBezTo>
                  <a:pt x="567473" y="116271"/>
                  <a:pt x="283736" y="255042"/>
                  <a:pt x="0" y="393813"/>
                </a:cubicBezTo>
              </a:path>
            </a:pathLst>
          </a:cu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EBF200EB-EA85-43E5-E08B-39FD419C8056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 rot="5400000" flipH="1" flipV="1">
            <a:off x="7800076" y="2735708"/>
            <a:ext cx="208199" cy="561142"/>
          </a:xfrm>
          <a:prstGeom prst="curvedConnector3">
            <a:avLst>
              <a:gd name="adj1" fmla="val 49999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9B80A58-2AC7-E4EB-ACA4-E0846968474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31926" y="3541649"/>
            <a:ext cx="791678" cy="597527"/>
          </a:xfrm>
          <a:prstGeom prst="curvedConnector2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3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B5DD7-4047-793E-661C-19DB5D0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omniscient proxy is sent from Frontend to Factory to Glidein</a:t>
            </a:r>
          </a:p>
          <a:p>
            <a:r>
              <a:rPr lang="en-US" dirty="0"/>
              <a:t>One proxy has multiple purposes: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Pilot submission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Central Manager authentication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Services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950C8-1BC4-6C28-EEB4-84FA590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X509 Authentication – Pilot Proxy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6240-056D-E1F1-555E-6E8C77240C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3242-F8AE-E48D-B46D-C806BC37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BB16-63B5-6D0B-D974-6D094307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Google Shape;165;p16">
            <a:extLst>
              <a:ext uri="{FF2B5EF4-FFF2-40B4-BE49-F238E27FC236}">
                <a16:creationId xmlns:a16="http://schemas.microsoft.com/office/drawing/2014/main" id="{50DD6EC8-C6AD-94B7-F3B7-534AB5B169A2}"/>
              </a:ext>
            </a:extLst>
          </p:cNvPr>
          <p:cNvSpPr/>
          <p:nvPr/>
        </p:nvSpPr>
        <p:spPr>
          <a:xfrm>
            <a:off x="6834961" y="1087272"/>
            <a:ext cx="1772540" cy="2258309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68;p16">
            <a:extLst>
              <a:ext uri="{FF2B5EF4-FFF2-40B4-BE49-F238E27FC236}">
                <a16:creationId xmlns:a16="http://schemas.microsoft.com/office/drawing/2014/main" id="{B770E9B2-86C9-143C-04BB-8A12813F284B}"/>
              </a:ext>
            </a:extLst>
          </p:cNvPr>
          <p:cNvSpPr/>
          <p:nvPr/>
        </p:nvSpPr>
        <p:spPr>
          <a:xfrm>
            <a:off x="2378307" y="3621060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Frontend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9;p16">
            <a:extLst>
              <a:ext uri="{FF2B5EF4-FFF2-40B4-BE49-F238E27FC236}">
                <a16:creationId xmlns:a16="http://schemas.microsoft.com/office/drawing/2014/main" id="{926DF869-4243-A5A9-ECA1-046F67EFE9ED}"/>
              </a:ext>
            </a:extLst>
          </p:cNvPr>
          <p:cNvSpPr/>
          <p:nvPr/>
        </p:nvSpPr>
        <p:spPr>
          <a:xfrm>
            <a:off x="5345281" y="3592027"/>
            <a:ext cx="1077179" cy="421271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Factory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70;p16">
            <a:extLst>
              <a:ext uri="{FF2B5EF4-FFF2-40B4-BE49-F238E27FC236}">
                <a16:creationId xmlns:a16="http://schemas.microsoft.com/office/drawing/2014/main" id="{60728F96-A3B9-94BA-B58A-786005B1840F}"/>
              </a:ext>
            </a:extLst>
          </p:cNvPr>
          <p:cNvSpPr/>
          <p:nvPr/>
        </p:nvSpPr>
        <p:spPr>
          <a:xfrm>
            <a:off x="7148132" y="1551221"/>
            <a:ext cx="1147135" cy="1298354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Glidein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1;p16">
            <a:extLst>
              <a:ext uri="{FF2B5EF4-FFF2-40B4-BE49-F238E27FC236}">
                <a16:creationId xmlns:a16="http://schemas.microsoft.com/office/drawing/2014/main" id="{8379A156-4781-4060-4514-6071ECCF8B6E}"/>
              </a:ext>
            </a:extLst>
          </p:cNvPr>
          <p:cNvSpPr/>
          <p:nvPr/>
        </p:nvSpPr>
        <p:spPr>
          <a:xfrm>
            <a:off x="2628447" y="2691230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schedd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72;p16">
            <a:extLst>
              <a:ext uri="{FF2B5EF4-FFF2-40B4-BE49-F238E27FC236}">
                <a16:creationId xmlns:a16="http://schemas.microsoft.com/office/drawing/2014/main" id="{CC0C477F-F4C6-40B3-7AA7-11105D48BA31}"/>
              </a:ext>
            </a:extLst>
          </p:cNvPr>
          <p:cNvSpPr/>
          <p:nvPr/>
        </p:nvSpPr>
        <p:spPr>
          <a:xfrm>
            <a:off x="5085215" y="2564393"/>
            <a:ext cx="995467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collector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73;p16">
            <a:extLst>
              <a:ext uri="{FF2B5EF4-FFF2-40B4-BE49-F238E27FC236}">
                <a16:creationId xmlns:a16="http://schemas.microsoft.com/office/drawing/2014/main" id="{9DD8830C-699B-6B97-F7F2-B349CE8AC37B}"/>
              </a:ext>
            </a:extLst>
          </p:cNvPr>
          <p:cNvSpPr/>
          <p:nvPr/>
        </p:nvSpPr>
        <p:spPr>
          <a:xfrm>
            <a:off x="7216171" y="1897599"/>
            <a:ext cx="949441" cy="333000"/>
          </a:xfrm>
          <a:prstGeom prst="ellipse">
            <a:avLst/>
          </a:prstGeom>
          <a:solidFill>
            <a:srgbClr val="FFE599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4;p16">
            <a:extLst>
              <a:ext uri="{FF2B5EF4-FFF2-40B4-BE49-F238E27FC236}">
                <a16:creationId xmlns:a16="http://schemas.microsoft.com/office/drawing/2014/main" id="{4AD90F9C-35C8-BF1E-B673-AE0785DFE0C6}"/>
              </a:ext>
            </a:extLst>
          </p:cNvPr>
          <p:cNvSpPr/>
          <p:nvPr/>
        </p:nvSpPr>
        <p:spPr>
          <a:xfrm>
            <a:off x="7414696" y="3120378"/>
            <a:ext cx="417815" cy="42127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</a:t>
            </a:r>
            <a:endParaRPr sz="1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5;p16">
            <a:extLst>
              <a:ext uri="{FF2B5EF4-FFF2-40B4-BE49-F238E27FC236}">
                <a16:creationId xmlns:a16="http://schemas.microsoft.com/office/drawing/2014/main" id="{5451D60A-B31D-3C04-DA3C-1A7EF6ADA26C}"/>
              </a:ext>
            </a:extLst>
          </p:cNvPr>
          <p:cNvSpPr/>
          <p:nvPr/>
        </p:nvSpPr>
        <p:spPr>
          <a:xfrm>
            <a:off x="7406284" y="2381956"/>
            <a:ext cx="520310" cy="333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;p16">
            <a:extLst>
              <a:ext uri="{FF2B5EF4-FFF2-40B4-BE49-F238E27FC236}">
                <a16:creationId xmlns:a16="http://schemas.microsoft.com/office/drawing/2014/main" id="{851CB813-2312-9083-422C-8EA8DF197FF1}"/>
              </a:ext>
            </a:extLst>
          </p:cNvPr>
          <p:cNvSpPr/>
          <p:nvPr/>
        </p:nvSpPr>
        <p:spPr>
          <a:xfrm>
            <a:off x="6239492" y="3928541"/>
            <a:ext cx="584179" cy="421271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7;p16">
            <a:extLst>
              <a:ext uri="{FF2B5EF4-FFF2-40B4-BE49-F238E27FC236}">
                <a16:creationId xmlns:a16="http://schemas.microsoft.com/office/drawing/2014/main" id="{7A8C31C3-36BB-1A50-5F22-9A69F3D46AD8}"/>
              </a:ext>
            </a:extLst>
          </p:cNvPr>
          <p:cNvSpPr/>
          <p:nvPr/>
        </p:nvSpPr>
        <p:spPr>
          <a:xfrm>
            <a:off x="2928028" y="4003852"/>
            <a:ext cx="648067" cy="421271"/>
          </a:xfrm>
          <a:prstGeom prst="flowChartMagneticDrum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9;p16">
            <a:extLst>
              <a:ext uri="{FF2B5EF4-FFF2-40B4-BE49-F238E27FC236}">
                <a16:creationId xmlns:a16="http://schemas.microsoft.com/office/drawing/2014/main" id="{5463F614-EA74-42AC-D576-26E80DE3012E}"/>
              </a:ext>
            </a:extLst>
          </p:cNvPr>
          <p:cNvSpPr/>
          <p:nvPr/>
        </p:nvSpPr>
        <p:spPr>
          <a:xfrm>
            <a:off x="3284003" y="4338550"/>
            <a:ext cx="670465" cy="254682"/>
          </a:xfrm>
          <a:prstGeom prst="flowChartDocument">
            <a:avLst/>
          </a:prstGeom>
          <a:solidFill>
            <a:srgbClr val="F4CCCC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x509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Google Shape;180;p16">
            <a:extLst>
              <a:ext uri="{FF2B5EF4-FFF2-40B4-BE49-F238E27FC236}">
                <a16:creationId xmlns:a16="http://schemas.microsoft.com/office/drawing/2014/main" id="{8318F1C5-E2C2-0F09-052B-18D4987FE20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54468" y="4139177"/>
            <a:ext cx="2285024" cy="32671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9C1B8325-040A-9940-69C2-88061F01CEB0}"/>
              </a:ext>
            </a:extLst>
          </p:cNvPr>
          <p:cNvSpPr/>
          <p:nvPr/>
        </p:nvSpPr>
        <p:spPr>
          <a:xfrm>
            <a:off x="7975838" y="2624949"/>
            <a:ext cx="417815" cy="287230"/>
          </a:xfrm>
          <a:prstGeom prst="flowChartInternalStorage">
            <a:avLst/>
          </a:prstGeom>
          <a:solidFill>
            <a:srgbClr val="FFFFFF"/>
          </a:solidFill>
          <a:ln w="9525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6;p16">
            <a:extLst>
              <a:ext uri="{FF2B5EF4-FFF2-40B4-BE49-F238E27FC236}">
                <a16:creationId xmlns:a16="http://schemas.microsoft.com/office/drawing/2014/main" id="{55E002EF-9060-9B74-B211-E120094ADB63}"/>
              </a:ext>
            </a:extLst>
          </p:cNvPr>
          <p:cNvSpPr/>
          <p:nvPr/>
        </p:nvSpPr>
        <p:spPr>
          <a:xfrm>
            <a:off x="7704171" y="360379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7;p16">
            <a:extLst>
              <a:ext uri="{FF2B5EF4-FFF2-40B4-BE49-F238E27FC236}">
                <a16:creationId xmlns:a16="http://schemas.microsoft.com/office/drawing/2014/main" id="{6932DC97-7A8F-D79F-5CFF-E12ADCF16343}"/>
              </a:ext>
            </a:extLst>
          </p:cNvPr>
          <p:cNvSpPr/>
          <p:nvPr/>
        </p:nvSpPr>
        <p:spPr>
          <a:xfrm>
            <a:off x="8433979" y="2843603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88;p16">
            <a:extLst>
              <a:ext uri="{FF2B5EF4-FFF2-40B4-BE49-F238E27FC236}">
                <a16:creationId xmlns:a16="http://schemas.microsoft.com/office/drawing/2014/main" id="{020679C6-83C2-38E4-DE57-8E4CCD3D256A}"/>
              </a:ext>
            </a:extLst>
          </p:cNvPr>
          <p:cNvSpPr/>
          <p:nvPr/>
        </p:nvSpPr>
        <p:spPr>
          <a:xfrm>
            <a:off x="5992193" y="2327679"/>
            <a:ext cx="228275" cy="2057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F45B4-CCDF-3D8B-8BCD-83DF71043BBB}"/>
              </a:ext>
            </a:extLst>
          </p:cNvPr>
          <p:cNvGrpSpPr/>
          <p:nvPr/>
        </p:nvGrpSpPr>
        <p:grpSpPr>
          <a:xfrm>
            <a:off x="3375360" y="2912825"/>
            <a:ext cx="671298" cy="444700"/>
            <a:chOff x="2013350" y="2918540"/>
            <a:chExt cx="671298" cy="444700"/>
          </a:xfrm>
        </p:grpSpPr>
        <p:sp>
          <p:nvSpPr>
            <p:cNvPr id="25" name="Google Shape;178;p16">
              <a:extLst>
                <a:ext uri="{FF2B5EF4-FFF2-40B4-BE49-F238E27FC236}">
                  <a16:creationId xmlns:a16="http://schemas.microsoft.com/office/drawing/2014/main" id="{39223B82-BADA-38BB-A79B-3AD7386E80F5}"/>
                </a:ext>
              </a:extLst>
            </p:cNvPr>
            <p:cNvSpPr/>
            <p:nvPr/>
          </p:nvSpPr>
          <p:spPr>
            <a:xfrm>
              <a:off x="2013350" y="29185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0;p16">
              <a:extLst>
                <a:ext uri="{FF2B5EF4-FFF2-40B4-BE49-F238E27FC236}">
                  <a16:creationId xmlns:a16="http://schemas.microsoft.com/office/drawing/2014/main" id="{6762CCE0-4A7E-F7BA-9F39-04CDC554C979}"/>
                </a:ext>
              </a:extLst>
            </p:cNvPr>
            <p:cNvSpPr/>
            <p:nvPr/>
          </p:nvSpPr>
          <p:spPr>
            <a:xfrm>
              <a:off x="2076275" y="2974215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1;p16">
              <a:extLst>
                <a:ext uri="{FF2B5EF4-FFF2-40B4-BE49-F238E27FC236}">
                  <a16:creationId xmlns:a16="http://schemas.microsoft.com/office/drawing/2014/main" id="{7D92A6D8-84B8-9EAC-2911-9AC3175D5D0C}"/>
                </a:ext>
              </a:extLst>
            </p:cNvPr>
            <p:cNvSpPr/>
            <p:nvPr/>
          </p:nvSpPr>
          <p:spPr>
            <a:xfrm>
              <a:off x="2164338" y="3030240"/>
              <a:ext cx="520310" cy="333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9525" cap="flat" cmpd="sng">
              <a:solidFill>
                <a:srgbClr val="004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Job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92;p16">
            <a:extLst>
              <a:ext uri="{FF2B5EF4-FFF2-40B4-BE49-F238E27FC236}">
                <a16:creationId xmlns:a16="http://schemas.microsoft.com/office/drawing/2014/main" id="{72EE86C4-3FAC-C8C1-D6DA-A4BEDB9204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0611" y="2735740"/>
            <a:ext cx="417815" cy="4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4;p16">
            <a:extLst>
              <a:ext uri="{FF2B5EF4-FFF2-40B4-BE49-F238E27FC236}">
                <a16:creationId xmlns:a16="http://schemas.microsoft.com/office/drawing/2014/main" id="{77C376F1-62E3-FC3C-7D84-3C1480E98DA2}"/>
              </a:ext>
            </a:extLst>
          </p:cNvPr>
          <p:cNvSpPr txBox="1"/>
          <p:nvPr/>
        </p:nvSpPr>
        <p:spPr>
          <a:xfrm>
            <a:off x="4951930" y="2689095"/>
            <a:ext cx="15733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HTC </a:t>
            </a:r>
            <a:b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Manager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95;p16">
            <a:extLst>
              <a:ext uri="{FF2B5EF4-FFF2-40B4-BE49-F238E27FC236}">
                <a16:creationId xmlns:a16="http://schemas.microsoft.com/office/drawing/2014/main" id="{5379E947-C34A-E1B2-D550-69F31207DE0A}"/>
              </a:ext>
            </a:extLst>
          </p:cNvPr>
          <p:cNvSpPr/>
          <p:nvPr/>
        </p:nvSpPr>
        <p:spPr>
          <a:xfrm>
            <a:off x="8165612" y="3264401"/>
            <a:ext cx="735504" cy="421271"/>
          </a:xfrm>
          <a:prstGeom prst="flowChartMagneticDisk">
            <a:avLst/>
          </a:prstGeom>
          <a:solidFill>
            <a:srgbClr val="B6D7A8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CVMFS</a:t>
            </a:r>
            <a:endParaRPr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2BC044-B9CD-5E5A-0D1A-B697922621C9}"/>
              </a:ext>
            </a:extLst>
          </p:cNvPr>
          <p:cNvCxnSpPr>
            <a:stCxn id="27" idx="3"/>
            <a:endCxn id="15" idx="1"/>
          </p:cNvCxnSpPr>
          <p:nvPr/>
        </p:nvCxnSpPr>
        <p:spPr>
          <a:xfrm flipV="1">
            <a:off x="4046658" y="2548456"/>
            <a:ext cx="3359626" cy="64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A5D96513-ED90-A397-1A5F-7DB5208BDA0E}"/>
              </a:ext>
            </a:extLst>
          </p:cNvPr>
          <p:cNvSpPr/>
          <p:nvPr/>
        </p:nvSpPr>
        <p:spPr>
          <a:xfrm>
            <a:off x="6023737" y="2178401"/>
            <a:ext cx="2167452" cy="508575"/>
          </a:xfrm>
          <a:custGeom>
            <a:avLst/>
            <a:gdLst>
              <a:gd name="connsiteX0" fmla="*/ 2304585 w 2304585"/>
              <a:gd name="connsiteY0" fmla="*/ 430984 h 430984"/>
              <a:gd name="connsiteX1" fmla="*/ 2044390 w 2304585"/>
              <a:gd name="connsiteY1" fmla="*/ 111316 h 430984"/>
              <a:gd name="connsiteX2" fmla="*/ 1769327 w 2304585"/>
              <a:gd name="connsiteY2" fmla="*/ 7238 h 430984"/>
              <a:gd name="connsiteX3" fmla="*/ 862361 w 2304585"/>
              <a:gd name="connsiteY3" fmla="*/ 51842 h 430984"/>
              <a:gd name="connsiteX4" fmla="*/ 0 w 2304585"/>
              <a:gd name="connsiteY4" fmla="*/ 393813 h 4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585" h="430984">
                <a:moveTo>
                  <a:pt x="2304585" y="430984"/>
                </a:moveTo>
                <a:cubicBezTo>
                  <a:pt x="2219092" y="306462"/>
                  <a:pt x="2133600" y="181940"/>
                  <a:pt x="2044390" y="111316"/>
                </a:cubicBezTo>
                <a:cubicBezTo>
                  <a:pt x="1955180" y="40692"/>
                  <a:pt x="1966332" y="17150"/>
                  <a:pt x="1769327" y="7238"/>
                </a:cubicBezTo>
                <a:cubicBezTo>
                  <a:pt x="1572322" y="-2674"/>
                  <a:pt x="1157249" y="-12587"/>
                  <a:pt x="862361" y="51842"/>
                </a:cubicBezTo>
                <a:cubicBezTo>
                  <a:pt x="567473" y="116271"/>
                  <a:pt x="283736" y="255042"/>
                  <a:pt x="0" y="393813"/>
                </a:cubicBezTo>
              </a:path>
            </a:pathLst>
          </a:cu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EBF200EB-EA85-43E5-E08B-39FD419C8056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 rot="5400000" flipH="1" flipV="1">
            <a:off x="7800076" y="2735708"/>
            <a:ext cx="208199" cy="561142"/>
          </a:xfrm>
          <a:prstGeom prst="curvedConnector3">
            <a:avLst>
              <a:gd name="adj1" fmla="val 49999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CE3FCB-0C4F-87E9-0EA2-1A52863B8FB7}"/>
              </a:ext>
            </a:extLst>
          </p:cNvPr>
          <p:cNvCxnSpPr>
            <a:stCxn id="20" idx="2"/>
            <a:endCxn id="30" idx="1"/>
          </p:cNvCxnSpPr>
          <p:nvPr/>
        </p:nvCxnSpPr>
        <p:spPr>
          <a:xfrm>
            <a:off x="8184746" y="2912179"/>
            <a:ext cx="348618" cy="35222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9B80A58-2AC7-E4EB-ACA4-E0846968474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31926" y="3541649"/>
            <a:ext cx="791678" cy="597527"/>
          </a:xfrm>
          <a:prstGeom prst="curvedConnector2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230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7977</TotalTime>
  <Words>1716</Words>
  <Application>Microsoft Macintosh PowerPoint</Application>
  <PresentationFormat>On-screen Show (16:9)</PresentationFormat>
  <Paragraphs>491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Cascadia Code</vt:lpstr>
      <vt:lpstr>Helvetica</vt:lpstr>
      <vt:lpstr>Helvetica Neue</vt:lpstr>
      <vt:lpstr>Fermilab_PPT_090915</vt:lpstr>
      <vt:lpstr>PowerPoint Presentation</vt:lpstr>
      <vt:lpstr>GlideinWMS</vt:lpstr>
      <vt:lpstr>Glidein</vt:lpstr>
      <vt:lpstr>GlideinWMS Factory</vt:lpstr>
      <vt:lpstr>GlideinWMS Frontend</vt:lpstr>
      <vt:lpstr>Traditional X509 Authentication – Pilot Proxy</vt:lpstr>
      <vt:lpstr>Traditional X509 Authentication – Pilot Proxy</vt:lpstr>
      <vt:lpstr>Traditional X509 Authentication – Pilot Proxy</vt:lpstr>
      <vt:lpstr>Traditional X509 Authentication – Pilot Proxy</vt:lpstr>
      <vt:lpstr>Traditional X509 Authentication – Pilot Proxy</vt:lpstr>
      <vt:lpstr>Traditional X509 Authentication – Pilot Proxy</vt:lpstr>
      <vt:lpstr>Transitioning to Tokens (JWT)</vt:lpstr>
      <vt:lpstr>Tokens Authentication</vt:lpstr>
      <vt:lpstr>Tokens Authentication</vt:lpstr>
      <vt:lpstr>Tokens Authentication</vt:lpstr>
      <vt:lpstr>Tokens Authentication</vt:lpstr>
      <vt:lpstr>Tokens Authentication</vt:lpstr>
      <vt:lpstr>Tokens Authentication</vt:lpstr>
      <vt:lpstr>Tokens Authentication</vt:lpstr>
      <vt:lpstr>Credentials Refactoring</vt:lpstr>
      <vt:lpstr>Credentials Refactoring</vt:lpstr>
      <vt:lpstr>Generic Credentials</vt:lpstr>
      <vt:lpstr>Credentials Purpose</vt:lpstr>
      <vt:lpstr>Flexible Authentication Methods</vt:lpstr>
      <vt:lpstr>VO Credentials List</vt:lpstr>
      <vt:lpstr>VO Parameters List</vt:lpstr>
      <vt:lpstr>Credential Generators</vt:lpstr>
      <vt:lpstr>Disclaimer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Coimbra</dc:creator>
  <cp:lastModifiedBy>Bruno Coimbra</cp:lastModifiedBy>
  <cp:revision>1</cp:revision>
  <cp:lastPrinted>2014-01-20T19:40:21Z</cp:lastPrinted>
  <dcterms:created xsi:type="dcterms:W3CDTF">2023-07-06T12:33:19Z</dcterms:created>
  <dcterms:modified xsi:type="dcterms:W3CDTF">2023-07-12T22:16:43Z</dcterms:modified>
</cp:coreProperties>
</file>