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297" r:id="rId3"/>
    <p:sldId id="306" r:id="rId4"/>
    <p:sldId id="308" r:id="rId5"/>
    <p:sldId id="307" r:id="rId6"/>
    <p:sldId id="309" r:id="rId7"/>
    <p:sldId id="311" r:id="rId8"/>
    <p:sldId id="310" r:id="rId9"/>
    <p:sldId id="312" r:id="rId10"/>
    <p:sldId id="313" r:id="rId11"/>
    <p:sldId id="314" r:id="rId12"/>
    <p:sldId id="303" r:id="rId13"/>
    <p:sldId id="328" r:id="rId14"/>
    <p:sldId id="315" r:id="rId15"/>
    <p:sldId id="296" r:id="rId16"/>
    <p:sldId id="327" r:id="rId17"/>
    <p:sldId id="316" r:id="rId18"/>
    <p:sldId id="326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55D64-DD2F-794C-925A-1631AA24D980}" v="88" dt="2023-07-13T19:08:19.3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864" y="2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Coimbra" userId="476d0d4c0ee37cbc" providerId="LiveId" clId="{64155D64-DD2F-794C-925A-1631AA24D980}"/>
    <pc:docChg chg="undo redo custSel addSld delSld modSld sldOrd">
      <pc:chgData name="Bruno Coimbra" userId="476d0d4c0ee37cbc" providerId="LiveId" clId="{64155D64-DD2F-794C-925A-1631AA24D980}" dt="2023-07-13T19:15:27.847" v="6776" actId="20577"/>
      <pc:docMkLst>
        <pc:docMk/>
      </pc:docMkLst>
      <pc:sldChg chg="del">
        <pc:chgData name="Bruno Coimbra" userId="476d0d4c0ee37cbc" providerId="LiveId" clId="{64155D64-DD2F-794C-925A-1631AA24D980}" dt="2023-07-11T16:36:15.355" v="34" actId="2696"/>
        <pc:sldMkLst>
          <pc:docMk/>
          <pc:sldMk cId="3784689877" sldId="275"/>
        </pc:sldMkLst>
      </pc:sldChg>
      <pc:sldChg chg="del">
        <pc:chgData name="Bruno Coimbra" userId="476d0d4c0ee37cbc" providerId="LiveId" clId="{64155D64-DD2F-794C-925A-1631AA24D980}" dt="2023-07-11T16:36:15.390" v="39" actId="2696"/>
        <pc:sldMkLst>
          <pc:docMk/>
          <pc:sldMk cId="1121380919" sldId="278"/>
        </pc:sldMkLst>
      </pc:sldChg>
      <pc:sldChg chg="del">
        <pc:chgData name="Bruno Coimbra" userId="476d0d4c0ee37cbc" providerId="LiveId" clId="{64155D64-DD2F-794C-925A-1631AA24D980}" dt="2023-07-11T16:36:15.368" v="35" actId="2696"/>
        <pc:sldMkLst>
          <pc:docMk/>
          <pc:sldMk cId="2319708068" sldId="284"/>
        </pc:sldMkLst>
      </pc:sldChg>
      <pc:sldChg chg="delSp modSp mod">
        <pc:chgData name="Bruno Coimbra" userId="476d0d4c0ee37cbc" providerId="LiveId" clId="{64155D64-DD2F-794C-925A-1631AA24D980}" dt="2023-07-11T16:35:58.138" v="33"/>
        <pc:sldMkLst>
          <pc:docMk/>
          <pc:sldMk cId="1989597527" sldId="294"/>
        </pc:sldMkLst>
        <pc:spChg chg="mod">
          <ac:chgData name="Bruno Coimbra" userId="476d0d4c0ee37cbc" providerId="LiveId" clId="{64155D64-DD2F-794C-925A-1631AA24D980}" dt="2023-07-11T16:32:39.748" v="8" actId="20577"/>
          <ac:spMkLst>
            <pc:docMk/>
            <pc:sldMk cId="1989597527" sldId="294"/>
            <ac:spMk id="3" creationId="{00000000-0000-0000-0000-000000000000}"/>
          </ac:spMkLst>
        </pc:spChg>
        <pc:spChg chg="mod">
          <ac:chgData name="Bruno Coimbra" userId="476d0d4c0ee37cbc" providerId="LiveId" clId="{64155D64-DD2F-794C-925A-1631AA24D980}" dt="2023-07-11T16:35:58.138" v="33"/>
          <ac:spMkLst>
            <pc:docMk/>
            <pc:sldMk cId="1989597527" sldId="294"/>
            <ac:spMk id="4" creationId="{00000000-0000-0000-0000-000000000000}"/>
          </ac:spMkLst>
        </pc:spChg>
        <pc:spChg chg="del">
          <ac:chgData name="Bruno Coimbra" userId="476d0d4c0ee37cbc" providerId="LiveId" clId="{64155D64-DD2F-794C-925A-1631AA24D980}" dt="2023-07-11T16:31:56.216" v="0" actId="478"/>
          <ac:spMkLst>
            <pc:docMk/>
            <pc:sldMk cId="1989597527" sldId="294"/>
            <ac:spMk id="6" creationId="{E3BA43EC-4DBA-4B4E-B5B9-5162DCB973AB}"/>
          </ac:spMkLst>
        </pc:spChg>
      </pc:sldChg>
      <pc:sldChg chg="del">
        <pc:chgData name="Bruno Coimbra" userId="476d0d4c0ee37cbc" providerId="LiveId" clId="{64155D64-DD2F-794C-925A-1631AA24D980}" dt="2023-07-11T16:36:15.378" v="37" actId="2696"/>
        <pc:sldMkLst>
          <pc:docMk/>
          <pc:sldMk cId="1053288485" sldId="295"/>
        </pc:sldMkLst>
      </pc:sldChg>
      <pc:sldChg chg="addSp delSp modSp new del mod modClrScheme chgLayout">
        <pc:chgData name="Bruno Coimbra" userId="476d0d4c0ee37cbc" providerId="LiveId" clId="{64155D64-DD2F-794C-925A-1631AA24D980}" dt="2023-07-13T16:36:24.636" v="6114" actId="2696"/>
        <pc:sldMkLst>
          <pc:docMk/>
          <pc:sldMk cId="2214153034" sldId="295"/>
        </pc:sldMkLst>
        <pc:spChg chg="del mod ord">
          <ac:chgData name="Bruno Coimbra" userId="476d0d4c0ee37cbc" providerId="LiveId" clId="{64155D64-DD2F-794C-925A-1631AA24D980}" dt="2023-07-11T16:36:32.069" v="41" actId="700"/>
          <ac:spMkLst>
            <pc:docMk/>
            <pc:sldMk cId="2214153034" sldId="295"/>
            <ac:spMk id="2" creationId="{A5630CA1-37C5-73DB-E42B-EB5397CD2FC1}"/>
          </ac:spMkLst>
        </pc:spChg>
        <pc:spChg chg="del">
          <ac:chgData name="Bruno Coimbra" userId="476d0d4c0ee37cbc" providerId="LiveId" clId="{64155D64-DD2F-794C-925A-1631AA24D980}" dt="2023-07-11T16:36:32.069" v="41" actId="700"/>
          <ac:spMkLst>
            <pc:docMk/>
            <pc:sldMk cId="2214153034" sldId="295"/>
            <ac:spMk id="3" creationId="{1C97F3D2-4C1B-6EAA-AB29-A16B72AF9827}"/>
          </ac:spMkLst>
        </pc:spChg>
        <pc:spChg chg="add mod ord">
          <ac:chgData name="Bruno Coimbra" userId="476d0d4c0ee37cbc" providerId="LiveId" clId="{64155D64-DD2F-794C-925A-1631AA24D980}" dt="2023-07-13T16:35:02.680" v="6098" actId="20577"/>
          <ac:spMkLst>
            <pc:docMk/>
            <pc:sldMk cId="2214153034" sldId="295"/>
            <ac:spMk id="4" creationId="{D88B5D16-E58B-9729-36E0-BD6B2350BD4A}"/>
          </ac:spMkLst>
        </pc:spChg>
        <pc:spChg chg="add mod ord">
          <ac:chgData name="Bruno Coimbra" userId="476d0d4c0ee37cbc" providerId="LiveId" clId="{64155D64-DD2F-794C-925A-1631AA24D980}" dt="2023-07-11T16:37:41.874" v="117" actId="33524"/>
          <ac:spMkLst>
            <pc:docMk/>
            <pc:sldMk cId="2214153034" sldId="295"/>
            <ac:spMk id="5" creationId="{0E8CEA6F-9A61-579B-41CD-F85CDA3CA762}"/>
          </ac:spMkLst>
        </pc:spChg>
      </pc:sldChg>
      <pc:sldChg chg="addSp delSp modSp new mod ord">
        <pc:chgData name="Bruno Coimbra" userId="476d0d4c0ee37cbc" providerId="LiveId" clId="{64155D64-DD2F-794C-925A-1631AA24D980}" dt="2023-07-13T16:29:35.880" v="6087" actId="1076"/>
        <pc:sldMkLst>
          <pc:docMk/>
          <pc:sldMk cId="3671575860" sldId="296"/>
        </pc:sldMkLst>
        <pc:spChg chg="del">
          <ac:chgData name="Bruno Coimbra" userId="476d0d4c0ee37cbc" providerId="LiveId" clId="{64155D64-DD2F-794C-925A-1631AA24D980}" dt="2023-07-11T17:01:05.038" v="119"/>
          <ac:spMkLst>
            <pc:docMk/>
            <pc:sldMk cId="3671575860" sldId="296"/>
            <ac:spMk id="2" creationId="{6DC5FA10-9041-0652-03F4-B22A29A6B0D5}"/>
          </ac:spMkLst>
        </pc:spChg>
        <pc:spChg chg="mod">
          <ac:chgData name="Bruno Coimbra" userId="476d0d4c0ee37cbc" providerId="LiveId" clId="{64155D64-DD2F-794C-925A-1631AA24D980}" dt="2023-07-13T16:28:38.690" v="6086" actId="20577"/>
          <ac:spMkLst>
            <pc:docMk/>
            <pc:sldMk cId="3671575860" sldId="296"/>
            <ac:spMk id="3" creationId="{3C7CEA38-8AD7-87DC-3653-3768A3A522C6}"/>
          </ac:spMkLst>
        </pc:spChg>
        <pc:picChg chg="add mod">
          <ac:chgData name="Bruno Coimbra" userId="476d0d4c0ee37cbc" providerId="LiveId" clId="{64155D64-DD2F-794C-925A-1631AA24D980}" dt="2023-07-13T16:29:35.880" v="6087" actId="1076"/>
          <ac:picMkLst>
            <pc:docMk/>
            <pc:sldMk cId="3671575860" sldId="296"/>
            <ac:picMk id="8" creationId="{66E5A4D0-38D2-5680-C432-719B87AA4885}"/>
          </ac:picMkLst>
        </pc:picChg>
      </pc:sldChg>
      <pc:sldChg chg="del">
        <pc:chgData name="Bruno Coimbra" userId="476d0d4c0ee37cbc" providerId="LiveId" clId="{64155D64-DD2F-794C-925A-1631AA24D980}" dt="2023-07-11T16:36:15.369" v="36" actId="2696"/>
        <pc:sldMkLst>
          <pc:docMk/>
          <pc:sldMk cId="3906449152" sldId="296"/>
        </pc:sldMkLst>
      </pc:sldChg>
      <pc:sldChg chg="del">
        <pc:chgData name="Bruno Coimbra" userId="476d0d4c0ee37cbc" providerId="LiveId" clId="{64155D64-DD2F-794C-925A-1631AA24D980}" dt="2023-07-11T16:36:15.387" v="38" actId="2696"/>
        <pc:sldMkLst>
          <pc:docMk/>
          <pc:sldMk cId="2171075520" sldId="297"/>
        </pc:sldMkLst>
      </pc:sldChg>
      <pc:sldChg chg="addSp delSp modSp new mod ord">
        <pc:chgData name="Bruno Coimbra" userId="476d0d4c0ee37cbc" providerId="LiveId" clId="{64155D64-DD2F-794C-925A-1631AA24D980}" dt="2023-07-13T19:05:24.572" v="6605" actId="20577"/>
        <pc:sldMkLst>
          <pc:docMk/>
          <pc:sldMk cId="3645359273" sldId="297"/>
        </pc:sldMkLst>
        <pc:spChg chg="mod">
          <ac:chgData name="Bruno Coimbra" userId="476d0d4c0ee37cbc" providerId="LiveId" clId="{64155D64-DD2F-794C-925A-1631AA24D980}" dt="2023-07-13T18:45:26.472" v="6449" actId="20577"/>
          <ac:spMkLst>
            <pc:docMk/>
            <pc:sldMk cId="3645359273" sldId="297"/>
            <ac:spMk id="2" creationId="{83D26B4E-8F80-A27E-7A5E-B2F1B0015660}"/>
          </ac:spMkLst>
        </pc:spChg>
        <pc:spChg chg="mod">
          <ac:chgData name="Bruno Coimbra" userId="476d0d4c0ee37cbc" providerId="LiveId" clId="{64155D64-DD2F-794C-925A-1631AA24D980}" dt="2023-07-12T14:57:45.085" v="600" actId="20577"/>
          <ac:spMkLst>
            <pc:docMk/>
            <pc:sldMk cId="3645359273" sldId="297"/>
            <ac:spMk id="3" creationId="{7ABA8F1D-E516-ED4C-EF3A-E2FD38BC30B9}"/>
          </ac:spMkLst>
        </pc:spChg>
        <pc:spChg chg="add mod">
          <ac:chgData name="Bruno Coimbra" userId="476d0d4c0ee37cbc" providerId="LiveId" clId="{64155D64-DD2F-794C-925A-1631AA24D980}" dt="2023-07-12T14:58:20.317" v="623" actId="20577"/>
          <ac:spMkLst>
            <pc:docMk/>
            <pc:sldMk cId="3645359273" sldId="297"/>
            <ac:spMk id="7" creationId="{709252CF-59BB-BE29-8ED0-5318F72C6B8A}"/>
          </ac:spMkLst>
        </pc:spChg>
        <pc:spChg chg="add mod">
          <ac:chgData name="Bruno Coimbra" userId="476d0d4c0ee37cbc" providerId="LiveId" clId="{64155D64-DD2F-794C-925A-1631AA24D980}" dt="2023-07-13T19:05:24.572" v="6605" actId="20577"/>
          <ac:spMkLst>
            <pc:docMk/>
            <pc:sldMk cId="3645359273" sldId="297"/>
            <ac:spMk id="8" creationId="{69B215D6-29FF-496D-6E86-1ECD1CA8EB87}"/>
          </ac:spMkLst>
        </pc:spChg>
        <pc:spChg chg="add del mod">
          <ac:chgData name="Bruno Coimbra" userId="476d0d4c0ee37cbc" providerId="LiveId" clId="{64155D64-DD2F-794C-925A-1631AA24D980}" dt="2023-07-12T14:58:43.153" v="628"/>
          <ac:spMkLst>
            <pc:docMk/>
            <pc:sldMk cId="3645359273" sldId="297"/>
            <ac:spMk id="9" creationId="{780FAED9-343E-69DE-0D83-D3782BBB01B4}"/>
          </ac:spMkLst>
        </pc:spChg>
      </pc:sldChg>
      <pc:sldChg chg="modSp add mod">
        <pc:chgData name="Bruno Coimbra" userId="476d0d4c0ee37cbc" providerId="LiveId" clId="{64155D64-DD2F-794C-925A-1631AA24D980}" dt="2023-07-13T16:38:52.975" v="6138" actId="20577"/>
        <pc:sldMkLst>
          <pc:docMk/>
          <pc:sldMk cId="3245075172" sldId="303"/>
        </pc:sldMkLst>
        <pc:spChg chg="mod">
          <ac:chgData name="Bruno Coimbra" userId="476d0d4c0ee37cbc" providerId="LiveId" clId="{64155D64-DD2F-794C-925A-1631AA24D980}" dt="2023-07-13T16:38:20.464" v="6121" actId="20577"/>
          <ac:spMkLst>
            <pc:docMk/>
            <pc:sldMk cId="3245075172" sldId="303"/>
            <ac:spMk id="10" creationId="{C7056AB8-B1E0-F719-E6F1-C4D3A93D491B}"/>
          </ac:spMkLst>
        </pc:spChg>
        <pc:spChg chg="mod">
          <ac:chgData name="Bruno Coimbra" userId="476d0d4c0ee37cbc" providerId="LiveId" clId="{64155D64-DD2F-794C-925A-1631AA24D980}" dt="2023-07-13T16:38:52.975" v="6138" actId="20577"/>
          <ac:spMkLst>
            <pc:docMk/>
            <pc:sldMk cId="3245075172" sldId="303"/>
            <ac:spMk id="12" creationId="{946E19EC-A1A5-842D-468B-D5C6910EFD1C}"/>
          </ac:spMkLst>
        </pc:spChg>
      </pc:sldChg>
      <pc:sldChg chg="addSp delSp modSp add mod">
        <pc:chgData name="Bruno Coimbra" userId="476d0d4c0ee37cbc" providerId="LiveId" clId="{64155D64-DD2F-794C-925A-1631AA24D980}" dt="2023-07-12T17:16:45.255" v="1738" actId="20577"/>
        <pc:sldMkLst>
          <pc:docMk/>
          <pc:sldMk cId="4195863222" sldId="306"/>
        </pc:sldMkLst>
        <pc:spChg chg="mod">
          <ac:chgData name="Bruno Coimbra" userId="476d0d4c0ee37cbc" providerId="LiveId" clId="{64155D64-DD2F-794C-925A-1631AA24D980}" dt="2023-07-12T15:07:43.942" v="827" actId="20577"/>
          <ac:spMkLst>
            <pc:docMk/>
            <pc:sldMk cId="4195863222" sldId="306"/>
            <ac:spMk id="9" creationId="{3AACD9EB-6D36-6E49-985E-E8FD59B924BC}"/>
          </ac:spMkLst>
        </pc:spChg>
        <pc:spChg chg="mod">
          <ac:chgData name="Bruno Coimbra" userId="476d0d4c0ee37cbc" providerId="LiveId" clId="{64155D64-DD2F-794C-925A-1631AA24D980}" dt="2023-07-12T17:16:45.255" v="1738" actId="20577"/>
          <ac:spMkLst>
            <pc:docMk/>
            <pc:sldMk cId="4195863222" sldId="306"/>
            <ac:spMk id="35" creationId="{B9B1F1D3-AD31-B66E-093A-6B388BF11811}"/>
          </ac:spMkLst>
        </pc:spChg>
        <pc:picChg chg="add del mod">
          <ac:chgData name="Bruno Coimbra" userId="476d0d4c0ee37cbc" providerId="LiveId" clId="{64155D64-DD2F-794C-925A-1631AA24D980}" dt="2023-07-12T15:48:57.094" v="1685" actId="478"/>
          <ac:picMkLst>
            <pc:docMk/>
            <pc:sldMk cId="4195863222" sldId="306"/>
            <ac:picMk id="2" creationId="{D7AE5896-3AFF-FF1E-A5AC-DD27FB65AFA5}"/>
          </ac:picMkLst>
        </pc:picChg>
        <pc:picChg chg="add del mod">
          <ac:chgData name="Bruno Coimbra" userId="476d0d4c0ee37cbc" providerId="LiveId" clId="{64155D64-DD2F-794C-925A-1631AA24D980}" dt="2023-07-12T15:48:50.234" v="1683"/>
          <ac:picMkLst>
            <pc:docMk/>
            <pc:sldMk cId="4195863222" sldId="306"/>
            <ac:picMk id="3" creationId="{CA57E33F-9B92-6D08-F147-158C8135AAB8}"/>
          </ac:picMkLst>
        </pc:picChg>
        <pc:picChg chg="add del mod">
          <ac:chgData name="Bruno Coimbra" userId="476d0d4c0ee37cbc" providerId="LiveId" clId="{64155D64-DD2F-794C-925A-1631AA24D980}" dt="2023-07-12T15:48:47.207" v="1674"/>
          <ac:picMkLst>
            <pc:docMk/>
            <pc:sldMk cId="4195863222" sldId="306"/>
            <ac:picMk id="4" creationId="{B2BEBDAF-DF9D-9749-FA98-DE526C07F64A}"/>
          </ac:picMkLst>
        </pc:picChg>
        <pc:picChg chg="mod">
          <ac:chgData name="Bruno Coimbra" userId="476d0d4c0ee37cbc" providerId="LiveId" clId="{64155D64-DD2F-794C-925A-1631AA24D980}" dt="2023-07-12T15:49:02.619" v="1687" actId="1076"/>
          <ac:picMkLst>
            <pc:docMk/>
            <pc:sldMk cId="4195863222" sldId="306"/>
            <ac:picMk id="19" creationId="{798CDD68-6F11-1DC6-90C9-E6AFA401383D}"/>
          </ac:picMkLst>
        </pc:picChg>
      </pc:sldChg>
      <pc:sldChg chg="addSp delSp modSp new mod modClrScheme chgLayout">
        <pc:chgData name="Bruno Coimbra" userId="476d0d4c0ee37cbc" providerId="LiveId" clId="{64155D64-DD2F-794C-925A-1631AA24D980}" dt="2023-07-13T11:43:55.532" v="2969" actId="20577"/>
        <pc:sldMkLst>
          <pc:docMk/>
          <pc:sldMk cId="2674077355" sldId="307"/>
        </pc:sldMkLst>
        <pc:spChg chg="del mod ord">
          <ac:chgData name="Bruno Coimbra" userId="476d0d4c0ee37cbc" providerId="LiveId" clId="{64155D64-DD2F-794C-925A-1631AA24D980}" dt="2023-07-12T15:24:29.450" v="1153" actId="700"/>
          <ac:spMkLst>
            <pc:docMk/>
            <pc:sldMk cId="2674077355" sldId="307"/>
            <ac:spMk id="2" creationId="{87E8E5DF-2C68-D1B0-89CA-A4C46D241B87}"/>
          </ac:spMkLst>
        </pc:spChg>
        <pc:spChg chg="del">
          <ac:chgData name="Bruno Coimbra" userId="476d0d4c0ee37cbc" providerId="LiveId" clId="{64155D64-DD2F-794C-925A-1631AA24D980}" dt="2023-07-12T15:24:29.450" v="1153" actId="700"/>
          <ac:spMkLst>
            <pc:docMk/>
            <pc:sldMk cId="2674077355" sldId="307"/>
            <ac:spMk id="3" creationId="{B1505FBF-EB75-55B9-3EEA-C75E0CEC8D9E}"/>
          </ac:spMkLst>
        </pc:spChg>
        <pc:spChg chg="del">
          <ac:chgData name="Bruno Coimbra" userId="476d0d4c0ee37cbc" providerId="LiveId" clId="{64155D64-DD2F-794C-925A-1631AA24D980}" dt="2023-07-12T15:24:29.450" v="1153" actId="700"/>
          <ac:spMkLst>
            <pc:docMk/>
            <pc:sldMk cId="2674077355" sldId="307"/>
            <ac:spMk id="4" creationId="{ED20EA9E-C2A4-995D-2A49-64A1EF3392FF}"/>
          </ac:spMkLst>
        </pc:spChg>
        <pc:spChg chg="del">
          <ac:chgData name="Bruno Coimbra" userId="476d0d4c0ee37cbc" providerId="LiveId" clId="{64155D64-DD2F-794C-925A-1631AA24D980}" dt="2023-07-12T15:24:29.450" v="1153" actId="700"/>
          <ac:spMkLst>
            <pc:docMk/>
            <pc:sldMk cId="2674077355" sldId="307"/>
            <ac:spMk id="5" creationId="{B69AAAF0-3A3A-C7A1-B2FC-9436B83166DC}"/>
          </ac:spMkLst>
        </pc:spChg>
        <pc:spChg chg="mod ord">
          <ac:chgData name="Bruno Coimbra" userId="476d0d4c0ee37cbc" providerId="LiveId" clId="{64155D64-DD2F-794C-925A-1631AA24D980}" dt="2023-07-12T15:24:29.450" v="1153" actId="700"/>
          <ac:spMkLst>
            <pc:docMk/>
            <pc:sldMk cId="2674077355" sldId="307"/>
            <ac:spMk id="6" creationId="{EE72A165-B0C3-EB45-E28F-0E0A78AC9211}"/>
          </ac:spMkLst>
        </pc:spChg>
        <pc:spChg chg="mod ord">
          <ac:chgData name="Bruno Coimbra" userId="476d0d4c0ee37cbc" providerId="LiveId" clId="{64155D64-DD2F-794C-925A-1631AA24D980}" dt="2023-07-12T15:24:29.450" v="1153" actId="700"/>
          <ac:spMkLst>
            <pc:docMk/>
            <pc:sldMk cId="2674077355" sldId="307"/>
            <ac:spMk id="7" creationId="{B0DBE9D1-1E0C-581A-5F4A-6DB1FF0EC0DD}"/>
          </ac:spMkLst>
        </pc:spChg>
        <pc:spChg chg="mod ord">
          <ac:chgData name="Bruno Coimbra" userId="476d0d4c0ee37cbc" providerId="LiveId" clId="{64155D64-DD2F-794C-925A-1631AA24D980}" dt="2023-07-12T15:24:29.450" v="1153" actId="700"/>
          <ac:spMkLst>
            <pc:docMk/>
            <pc:sldMk cId="2674077355" sldId="307"/>
            <ac:spMk id="8" creationId="{4B3BDE54-78D6-C5E4-91C9-E0D48AD75B4A}"/>
          </ac:spMkLst>
        </pc:spChg>
        <pc:spChg chg="del mod ord">
          <ac:chgData name="Bruno Coimbra" userId="476d0d4c0ee37cbc" providerId="LiveId" clId="{64155D64-DD2F-794C-925A-1631AA24D980}" dt="2023-07-12T15:24:29.450" v="1153" actId="700"/>
          <ac:spMkLst>
            <pc:docMk/>
            <pc:sldMk cId="2674077355" sldId="307"/>
            <ac:spMk id="9" creationId="{7CC3FEB4-254A-C31A-C706-CD5D2FF33605}"/>
          </ac:spMkLst>
        </pc:spChg>
        <pc:spChg chg="add mod ord">
          <ac:chgData name="Bruno Coimbra" userId="476d0d4c0ee37cbc" providerId="LiveId" clId="{64155D64-DD2F-794C-925A-1631AA24D980}" dt="2023-07-12T19:26:30.914" v="2343" actId="20577"/>
          <ac:spMkLst>
            <pc:docMk/>
            <pc:sldMk cId="2674077355" sldId="307"/>
            <ac:spMk id="10" creationId="{722ECF52-1AA0-8214-C80A-4299A528E5EA}"/>
          </ac:spMkLst>
        </pc:spChg>
        <pc:spChg chg="add mod ord">
          <ac:chgData name="Bruno Coimbra" userId="476d0d4c0ee37cbc" providerId="LiveId" clId="{64155D64-DD2F-794C-925A-1631AA24D980}" dt="2023-07-13T11:43:55.532" v="2969" actId="20577"/>
          <ac:spMkLst>
            <pc:docMk/>
            <pc:sldMk cId="2674077355" sldId="307"/>
            <ac:spMk id="11" creationId="{4D279A97-9E84-711D-F0BF-E1F19CAC9AFF}"/>
          </ac:spMkLst>
        </pc:spChg>
      </pc:sldChg>
      <pc:sldChg chg="modSp new mod ord">
        <pc:chgData name="Bruno Coimbra" userId="476d0d4c0ee37cbc" providerId="LiveId" clId="{64155D64-DD2F-794C-925A-1631AA24D980}" dt="2023-07-12T19:25:10.303" v="2284" actId="20577"/>
        <pc:sldMkLst>
          <pc:docMk/>
          <pc:sldMk cId="684939098" sldId="308"/>
        </pc:sldMkLst>
        <pc:spChg chg="mod">
          <ac:chgData name="Bruno Coimbra" userId="476d0d4c0ee37cbc" providerId="LiveId" clId="{64155D64-DD2F-794C-925A-1631AA24D980}" dt="2023-07-12T19:25:10.303" v="2284" actId="20577"/>
          <ac:spMkLst>
            <pc:docMk/>
            <pc:sldMk cId="684939098" sldId="308"/>
            <ac:spMk id="2" creationId="{B8068CAE-AE9F-7FD4-1E4A-DE249127C14D}"/>
          </ac:spMkLst>
        </pc:spChg>
        <pc:spChg chg="mod">
          <ac:chgData name="Bruno Coimbra" userId="476d0d4c0ee37cbc" providerId="LiveId" clId="{64155D64-DD2F-794C-925A-1631AA24D980}" dt="2023-07-12T15:31:43.272" v="1284"/>
          <ac:spMkLst>
            <pc:docMk/>
            <pc:sldMk cId="684939098" sldId="308"/>
            <ac:spMk id="3" creationId="{04A21563-8F1C-936E-78A9-3153A805865F}"/>
          </ac:spMkLst>
        </pc:spChg>
      </pc:sldChg>
      <pc:sldChg chg="modSp new mod">
        <pc:chgData name="Bruno Coimbra" userId="476d0d4c0ee37cbc" providerId="LiveId" clId="{64155D64-DD2F-794C-925A-1631AA24D980}" dt="2023-07-13T11:59:56.002" v="3745" actId="20577"/>
        <pc:sldMkLst>
          <pc:docMk/>
          <pc:sldMk cId="1211474188" sldId="309"/>
        </pc:sldMkLst>
        <pc:spChg chg="mod">
          <ac:chgData name="Bruno Coimbra" userId="476d0d4c0ee37cbc" providerId="LiveId" clId="{64155D64-DD2F-794C-925A-1631AA24D980}" dt="2023-07-13T11:59:56.002" v="3745" actId="20577"/>
          <ac:spMkLst>
            <pc:docMk/>
            <pc:sldMk cId="1211474188" sldId="309"/>
            <ac:spMk id="2" creationId="{7EAE0F0C-A6DE-BA57-E559-13A2CCCD9057}"/>
          </ac:spMkLst>
        </pc:spChg>
        <pc:spChg chg="mod">
          <ac:chgData name="Bruno Coimbra" userId="476d0d4c0ee37cbc" providerId="LiveId" clId="{64155D64-DD2F-794C-925A-1631AA24D980}" dt="2023-07-13T11:45:00.062" v="2995" actId="20577"/>
          <ac:spMkLst>
            <pc:docMk/>
            <pc:sldMk cId="1211474188" sldId="309"/>
            <ac:spMk id="3" creationId="{6B5E405E-41B2-E056-E9EC-6F5BAF038002}"/>
          </ac:spMkLst>
        </pc:spChg>
      </pc:sldChg>
      <pc:sldChg chg="modSp add mod ord modNotesTx">
        <pc:chgData name="Bruno Coimbra" userId="476d0d4c0ee37cbc" providerId="LiveId" clId="{64155D64-DD2F-794C-925A-1631AA24D980}" dt="2023-07-13T12:06:29.258" v="4102" actId="20577"/>
        <pc:sldMkLst>
          <pc:docMk/>
          <pc:sldMk cId="122701459" sldId="310"/>
        </pc:sldMkLst>
        <pc:spChg chg="mod">
          <ac:chgData name="Bruno Coimbra" userId="476d0d4c0ee37cbc" providerId="LiveId" clId="{64155D64-DD2F-794C-925A-1631AA24D980}" dt="2023-07-13T12:05:33.135" v="4097" actId="207"/>
          <ac:spMkLst>
            <pc:docMk/>
            <pc:sldMk cId="122701459" sldId="310"/>
            <ac:spMk id="2" creationId="{7EAE0F0C-A6DE-BA57-E559-13A2CCCD9057}"/>
          </ac:spMkLst>
        </pc:spChg>
      </pc:sldChg>
      <pc:sldChg chg="add modNotesTx">
        <pc:chgData name="Bruno Coimbra" userId="476d0d4c0ee37cbc" providerId="LiveId" clId="{64155D64-DD2F-794C-925A-1631AA24D980}" dt="2023-07-13T12:06:25.910" v="4100" actId="20577"/>
        <pc:sldMkLst>
          <pc:docMk/>
          <pc:sldMk cId="1749410515" sldId="311"/>
        </pc:sldMkLst>
      </pc:sldChg>
      <pc:sldChg chg="modSp new mod">
        <pc:chgData name="Bruno Coimbra" userId="476d0d4c0ee37cbc" providerId="LiveId" clId="{64155D64-DD2F-794C-925A-1631AA24D980}" dt="2023-07-13T15:26:12.526" v="5646" actId="5793"/>
        <pc:sldMkLst>
          <pc:docMk/>
          <pc:sldMk cId="1579308722" sldId="312"/>
        </pc:sldMkLst>
        <pc:spChg chg="mod">
          <ac:chgData name="Bruno Coimbra" userId="476d0d4c0ee37cbc" providerId="LiveId" clId="{64155D64-DD2F-794C-925A-1631AA24D980}" dt="2023-07-13T15:26:12.526" v="5646" actId="5793"/>
          <ac:spMkLst>
            <pc:docMk/>
            <pc:sldMk cId="1579308722" sldId="312"/>
            <ac:spMk id="2" creationId="{AF672C5B-813C-DEE0-82A1-43112E97CAB8}"/>
          </ac:spMkLst>
        </pc:spChg>
        <pc:spChg chg="mod">
          <ac:chgData name="Bruno Coimbra" userId="476d0d4c0ee37cbc" providerId="LiveId" clId="{64155D64-DD2F-794C-925A-1631AA24D980}" dt="2023-07-13T14:30:22.892" v="4113" actId="20577"/>
          <ac:spMkLst>
            <pc:docMk/>
            <pc:sldMk cId="1579308722" sldId="312"/>
            <ac:spMk id="3" creationId="{963A0D77-21C1-914B-36EF-283BDE11BC58}"/>
          </ac:spMkLst>
        </pc:spChg>
      </pc:sldChg>
      <pc:sldChg chg="addSp delSp modSp new mod modClrScheme chgLayout">
        <pc:chgData name="Bruno Coimbra" userId="476d0d4c0ee37cbc" providerId="LiveId" clId="{64155D64-DD2F-794C-925A-1631AA24D980}" dt="2023-07-13T15:25:01.990" v="5613" actId="1076"/>
        <pc:sldMkLst>
          <pc:docMk/>
          <pc:sldMk cId="2700096679" sldId="313"/>
        </pc:sldMkLst>
        <pc:spChg chg="del mod ord">
          <ac:chgData name="Bruno Coimbra" userId="476d0d4c0ee37cbc" providerId="LiveId" clId="{64155D64-DD2F-794C-925A-1631AA24D980}" dt="2023-07-13T14:48:57.786" v="5000" actId="700"/>
          <ac:spMkLst>
            <pc:docMk/>
            <pc:sldMk cId="2700096679" sldId="313"/>
            <ac:spMk id="2" creationId="{6EB0C4F6-A343-BC6A-21FE-3A2DB322152B}"/>
          </ac:spMkLst>
        </pc:spChg>
        <pc:spChg chg="del mod ord">
          <ac:chgData name="Bruno Coimbra" userId="476d0d4c0ee37cbc" providerId="LiveId" clId="{64155D64-DD2F-794C-925A-1631AA24D980}" dt="2023-07-13T14:48:57.786" v="5000" actId="700"/>
          <ac:spMkLst>
            <pc:docMk/>
            <pc:sldMk cId="2700096679" sldId="313"/>
            <ac:spMk id="3" creationId="{E2852F3D-039A-AF6F-0E63-F9DC222B6805}"/>
          </ac:spMkLst>
        </pc:spChg>
        <pc:spChg chg="mod ord">
          <ac:chgData name="Bruno Coimbra" userId="476d0d4c0ee37cbc" providerId="LiveId" clId="{64155D64-DD2F-794C-925A-1631AA24D980}" dt="2023-07-13T14:48:57.786" v="5000" actId="700"/>
          <ac:spMkLst>
            <pc:docMk/>
            <pc:sldMk cId="2700096679" sldId="313"/>
            <ac:spMk id="4" creationId="{E6FC0A58-75F3-2E3F-0471-8C78F4B090BB}"/>
          </ac:spMkLst>
        </pc:spChg>
        <pc:spChg chg="mod ord">
          <ac:chgData name="Bruno Coimbra" userId="476d0d4c0ee37cbc" providerId="LiveId" clId="{64155D64-DD2F-794C-925A-1631AA24D980}" dt="2023-07-13T14:48:57.786" v="5000" actId="700"/>
          <ac:spMkLst>
            <pc:docMk/>
            <pc:sldMk cId="2700096679" sldId="313"/>
            <ac:spMk id="5" creationId="{7D390E5A-214B-723D-8D18-621FB82F8FB2}"/>
          </ac:spMkLst>
        </pc:spChg>
        <pc:spChg chg="mod ord">
          <ac:chgData name="Bruno Coimbra" userId="476d0d4c0ee37cbc" providerId="LiveId" clId="{64155D64-DD2F-794C-925A-1631AA24D980}" dt="2023-07-13T14:48:57.786" v="5000" actId="700"/>
          <ac:spMkLst>
            <pc:docMk/>
            <pc:sldMk cId="2700096679" sldId="313"/>
            <ac:spMk id="6" creationId="{25AFAADC-4E0F-AA25-59F4-582DA812D470}"/>
          </ac:spMkLst>
        </pc:spChg>
        <pc:spChg chg="add mod ord">
          <ac:chgData name="Bruno Coimbra" userId="476d0d4c0ee37cbc" providerId="LiveId" clId="{64155D64-DD2F-794C-925A-1631AA24D980}" dt="2023-07-13T14:59:55.912" v="5218" actId="20577"/>
          <ac:spMkLst>
            <pc:docMk/>
            <pc:sldMk cId="2700096679" sldId="313"/>
            <ac:spMk id="7" creationId="{933D42C8-EB12-E8C1-4DAD-958A35649DD8}"/>
          </ac:spMkLst>
        </pc:spChg>
        <pc:spChg chg="add mod ord">
          <ac:chgData name="Bruno Coimbra" userId="476d0d4c0ee37cbc" providerId="LiveId" clId="{64155D64-DD2F-794C-925A-1631AA24D980}" dt="2023-07-13T15:08:16.155" v="5450" actId="20577"/>
          <ac:spMkLst>
            <pc:docMk/>
            <pc:sldMk cId="2700096679" sldId="313"/>
            <ac:spMk id="8" creationId="{A6E66497-3A0B-0E55-EF05-2EB83759576B}"/>
          </ac:spMkLst>
        </pc:spChg>
        <pc:spChg chg="add del mod ord">
          <ac:chgData name="Bruno Coimbra" userId="476d0d4c0ee37cbc" providerId="LiveId" clId="{64155D64-DD2F-794C-925A-1631AA24D980}" dt="2023-07-13T15:25:01.990" v="5613" actId="1076"/>
          <ac:spMkLst>
            <pc:docMk/>
            <pc:sldMk cId="2700096679" sldId="313"/>
            <ac:spMk id="9" creationId="{197B511F-0B16-2DE6-BE12-CDD01E2376D6}"/>
          </ac:spMkLst>
        </pc:spChg>
        <pc:spChg chg="add del mod ord">
          <ac:chgData name="Bruno Coimbra" userId="476d0d4c0ee37cbc" providerId="LiveId" clId="{64155D64-DD2F-794C-925A-1631AA24D980}" dt="2023-07-13T14:49:03.739" v="5001" actId="478"/>
          <ac:spMkLst>
            <pc:docMk/>
            <pc:sldMk cId="2700096679" sldId="313"/>
            <ac:spMk id="10" creationId="{8A97A511-2F28-576C-D109-DEBBADA7E10E}"/>
          </ac:spMkLst>
        </pc:spChg>
        <pc:spChg chg="add del mod ord">
          <ac:chgData name="Bruno Coimbra" userId="476d0d4c0ee37cbc" providerId="LiveId" clId="{64155D64-DD2F-794C-925A-1631AA24D980}" dt="2023-07-13T14:49:11.841" v="5003" actId="478"/>
          <ac:spMkLst>
            <pc:docMk/>
            <pc:sldMk cId="2700096679" sldId="313"/>
            <ac:spMk id="11" creationId="{CE5308C0-CB91-888C-C283-FF4E33A4841F}"/>
          </ac:spMkLst>
        </pc:spChg>
        <pc:graphicFrameChg chg="add del mod modGraphic">
          <ac:chgData name="Bruno Coimbra" userId="476d0d4c0ee37cbc" providerId="LiveId" clId="{64155D64-DD2F-794C-925A-1631AA24D980}" dt="2023-07-13T14:51:08.938" v="5049" actId="1032"/>
          <ac:graphicFrameMkLst>
            <pc:docMk/>
            <pc:sldMk cId="2700096679" sldId="313"/>
            <ac:graphicFrameMk id="12" creationId="{4068BB75-1FFA-9F01-F90B-ECFE2A83E7F8}"/>
          </ac:graphicFrameMkLst>
        </pc:graphicFrameChg>
        <pc:graphicFrameChg chg="add del mod modGraphic">
          <ac:chgData name="Bruno Coimbra" userId="476d0d4c0ee37cbc" providerId="LiveId" clId="{64155D64-DD2F-794C-925A-1631AA24D980}" dt="2023-07-13T14:52:24.048" v="5052" actId="1032"/>
          <ac:graphicFrameMkLst>
            <pc:docMk/>
            <pc:sldMk cId="2700096679" sldId="313"/>
            <ac:graphicFrameMk id="13" creationId="{02123191-859E-9D62-1A13-4A6A4D8FA042}"/>
          </ac:graphicFrameMkLst>
        </pc:graphicFrameChg>
      </pc:sldChg>
      <pc:sldChg chg="modSp add mod">
        <pc:chgData name="Bruno Coimbra" userId="476d0d4c0ee37cbc" providerId="LiveId" clId="{64155D64-DD2F-794C-925A-1631AA24D980}" dt="2023-07-13T18:54:27.281" v="6497" actId="20577"/>
        <pc:sldMkLst>
          <pc:docMk/>
          <pc:sldMk cId="3960616686" sldId="314"/>
        </pc:sldMkLst>
        <pc:spChg chg="mod">
          <ac:chgData name="Bruno Coimbra" userId="476d0d4c0ee37cbc" providerId="LiveId" clId="{64155D64-DD2F-794C-925A-1631AA24D980}" dt="2023-07-13T15:26:26.904" v="5653" actId="20577"/>
          <ac:spMkLst>
            <pc:docMk/>
            <pc:sldMk cId="3960616686" sldId="314"/>
            <ac:spMk id="7" creationId="{933D42C8-EB12-E8C1-4DAD-958A35649DD8}"/>
          </ac:spMkLst>
        </pc:spChg>
        <pc:spChg chg="mod">
          <ac:chgData name="Bruno Coimbra" userId="476d0d4c0ee37cbc" providerId="LiveId" clId="{64155D64-DD2F-794C-925A-1631AA24D980}" dt="2023-07-13T18:54:27.281" v="6497" actId="20577"/>
          <ac:spMkLst>
            <pc:docMk/>
            <pc:sldMk cId="3960616686" sldId="314"/>
            <ac:spMk id="8" creationId="{A6E66497-3A0B-0E55-EF05-2EB83759576B}"/>
          </ac:spMkLst>
        </pc:spChg>
        <pc:spChg chg="mod">
          <ac:chgData name="Bruno Coimbra" userId="476d0d4c0ee37cbc" providerId="LiveId" clId="{64155D64-DD2F-794C-925A-1631AA24D980}" dt="2023-07-13T15:24:55.559" v="5612" actId="1076"/>
          <ac:spMkLst>
            <pc:docMk/>
            <pc:sldMk cId="3960616686" sldId="314"/>
            <ac:spMk id="9" creationId="{197B511F-0B16-2DE6-BE12-CDD01E2376D6}"/>
          </ac:spMkLst>
        </pc:spChg>
      </pc:sldChg>
      <pc:sldChg chg="addSp delSp modSp new mod modClrScheme chgLayout">
        <pc:chgData name="Bruno Coimbra" userId="476d0d4c0ee37cbc" providerId="LiveId" clId="{64155D64-DD2F-794C-925A-1631AA24D980}" dt="2023-07-13T16:23:29.694" v="6063" actId="1076"/>
        <pc:sldMkLst>
          <pc:docMk/>
          <pc:sldMk cId="749609545" sldId="315"/>
        </pc:sldMkLst>
        <pc:spChg chg="del mod ord">
          <ac:chgData name="Bruno Coimbra" userId="476d0d4c0ee37cbc" providerId="LiveId" clId="{64155D64-DD2F-794C-925A-1631AA24D980}" dt="2023-07-13T15:40:47.886" v="5967" actId="700"/>
          <ac:spMkLst>
            <pc:docMk/>
            <pc:sldMk cId="749609545" sldId="315"/>
            <ac:spMk id="2" creationId="{4A607414-88D5-93CF-D7EE-28A9C7052923}"/>
          </ac:spMkLst>
        </pc:spChg>
        <pc:spChg chg="del">
          <ac:chgData name="Bruno Coimbra" userId="476d0d4c0ee37cbc" providerId="LiveId" clId="{64155D64-DD2F-794C-925A-1631AA24D980}" dt="2023-07-13T15:40:47.886" v="5967" actId="700"/>
          <ac:spMkLst>
            <pc:docMk/>
            <pc:sldMk cId="749609545" sldId="315"/>
            <ac:spMk id="3" creationId="{1DFE3568-865B-6A70-D23C-A2FDBFF4D7CC}"/>
          </ac:spMkLst>
        </pc:spChg>
        <pc:spChg chg="del">
          <ac:chgData name="Bruno Coimbra" userId="476d0d4c0ee37cbc" providerId="LiveId" clId="{64155D64-DD2F-794C-925A-1631AA24D980}" dt="2023-07-13T15:40:47.886" v="5967" actId="700"/>
          <ac:spMkLst>
            <pc:docMk/>
            <pc:sldMk cId="749609545" sldId="315"/>
            <ac:spMk id="4" creationId="{C57F2B9D-A6DA-4F0D-7A17-8DDBE98616F6}"/>
          </ac:spMkLst>
        </pc:spChg>
        <pc:spChg chg="del">
          <ac:chgData name="Bruno Coimbra" userId="476d0d4c0ee37cbc" providerId="LiveId" clId="{64155D64-DD2F-794C-925A-1631AA24D980}" dt="2023-07-13T15:40:47.886" v="5967" actId="700"/>
          <ac:spMkLst>
            <pc:docMk/>
            <pc:sldMk cId="749609545" sldId="315"/>
            <ac:spMk id="5" creationId="{0E329E33-22D4-EA12-87BB-41C43691F8A3}"/>
          </ac:spMkLst>
        </pc:spChg>
        <pc:spChg chg="mod ord">
          <ac:chgData name="Bruno Coimbra" userId="476d0d4c0ee37cbc" providerId="LiveId" clId="{64155D64-DD2F-794C-925A-1631AA24D980}" dt="2023-07-13T15:40:47.886" v="5967" actId="700"/>
          <ac:spMkLst>
            <pc:docMk/>
            <pc:sldMk cId="749609545" sldId="315"/>
            <ac:spMk id="6" creationId="{349E4CE4-CD5E-2848-D432-20B7E44CBA76}"/>
          </ac:spMkLst>
        </pc:spChg>
        <pc:spChg chg="mod ord">
          <ac:chgData name="Bruno Coimbra" userId="476d0d4c0ee37cbc" providerId="LiveId" clId="{64155D64-DD2F-794C-925A-1631AA24D980}" dt="2023-07-13T15:40:47.886" v="5967" actId="700"/>
          <ac:spMkLst>
            <pc:docMk/>
            <pc:sldMk cId="749609545" sldId="315"/>
            <ac:spMk id="7" creationId="{D1EC96D9-0D93-7690-5E41-AA6D595694D1}"/>
          </ac:spMkLst>
        </pc:spChg>
        <pc:spChg chg="mod ord">
          <ac:chgData name="Bruno Coimbra" userId="476d0d4c0ee37cbc" providerId="LiveId" clId="{64155D64-DD2F-794C-925A-1631AA24D980}" dt="2023-07-13T15:40:47.886" v="5967" actId="700"/>
          <ac:spMkLst>
            <pc:docMk/>
            <pc:sldMk cId="749609545" sldId="315"/>
            <ac:spMk id="8" creationId="{6D085F9A-FCE7-08D7-7EE6-93E93FBA9254}"/>
          </ac:spMkLst>
        </pc:spChg>
        <pc:spChg chg="del mod ord">
          <ac:chgData name="Bruno Coimbra" userId="476d0d4c0ee37cbc" providerId="LiveId" clId="{64155D64-DD2F-794C-925A-1631AA24D980}" dt="2023-07-13T15:40:47.886" v="5967" actId="700"/>
          <ac:spMkLst>
            <pc:docMk/>
            <pc:sldMk cId="749609545" sldId="315"/>
            <ac:spMk id="9" creationId="{B597D326-4EAB-8965-AF95-51D93012B45A}"/>
          </ac:spMkLst>
        </pc:spChg>
        <pc:spChg chg="add mod ord">
          <ac:chgData name="Bruno Coimbra" userId="476d0d4c0ee37cbc" providerId="LiveId" clId="{64155D64-DD2F-794C-925A-1631AA24D980}" dt="2023-07-13T15:43:52.900" v="5979" actId="20577"/>
          <ac:spMkLst>
            <pc:docMk/>
            <pc:sldMk cId="749609545" sldId="315"/>
            <ac:spMk id="10" creationId="{3CBE30BA-1CDA-C4F6-2217-DD919F098A3C}"/>
          </ac:spMkLst>
        </pc:spChg>
        <pc:spChg chg="add mod ord">
          <ac:chgData name="Bruno Coimbra" userId="476d0d4c0ee37cbc" providerId="LiveId" clId="{64155D64-DD2F-794C-925A-1631AA24D980}" dt="2023-07-13T16:22:56.810" v="6062" actId="20577"/>
          <ac:spMkLst>
            <pc:docMk/>
            <pc:sldMk cId="749609545" sldId="315"/>
            <ac:spMk id="11" creationId="{F45A293D-3563-B5CA-789A-4BF499214AFA}"/>
          </ac:spMkLst>
        </pc:spChg>
        <pc:spChg chg="add mod">
          <ac:chgData name="Bruno Coimbra" userId="476d0d4c0ee37cbc" providerId="LiveId" clId="{64155D64-DD2F-794C-925A-1631AA24D980}" dt="2023-07-13T16:23:29.694" v="6063" actId="1076"/>
          <ac:spMkLst>
            <pc:docMk/>
            <pc:sldMk cId="749609545" sldId="315"/>
            <ac:spMk id="12" creationId="{B9CFCD33-D2BB-BB67-C940-F154B76FFA5E}"/>
          </ac:spMkLst>
        </pc:spChg>
      </pc:sldChg>
      <pc:sldChg chg="add del">
        <pc:chgData name="Bruno Coimbra" userId="476d0d4c0ee37cbc" providerId="LiveId" clId="{64155D64-DD2F-794C-925A-1631AA24D980}" dt="2023-07-13T15:40:41.195" v="5965"/>
        <pc:sldMkLst>
          <pc:docMk/>
          <pc:sldMk cId="1362544583" sldId="315"/>
        </pc:sldMkLst>
      </pc:sldChg>
      <pc:sldChg chg="modSp new mod">
        <pc:chgData name="Bruno Coimbra" userId="476d0d4c0ee37cbc" providerId="LiveId" clId="{64155D64-DD2F-794C-925A-1631AA24D980}" dt="2023-07-13T17:02:41.680" v="6386" actId="20577"/>
        <pc:sldMkLst>
          <pc:docMk/>
          <pc:sldMk cId="1885006459" sldId="316"/>
        </pc:sldMkLst>
        <pc:spChg chg="mod">
          <ac:chgData name="Bruno Coimbra" userId="476d0d4c0ee37cbc" providerId="LiveId" clId="{64155D64-DD2F-794C-925A-1631AA24D980}" dt="2023-07-13T17:02:41.680" v="6386" actId="20577"/>
          <ac:spMkLst>
            <pc:docMk/>
            <pc:sldMk cId="1885006459" sldId="316"/>
            <ac:spMk id="2" creationId="{FA334FC1-FE36-9515-3080-7266E0AEFD7D}"/>
          </ac:spMkLst>
        </pc:spChg>
        <pc:spChg chg="mod">
          <ac:chgData name="Bruno Coimbra" userId="476d0d4c0ee37cbc" providerId="LiveId" clId="{64155D64-DD2F-794C-925A-1631AA24D980}" dt="2023-07-13T16:36:09.668" v="6113" actId="20577"/>
          <ac:spMkLst>
            <pc:docMk/>
            <pc:sldMk cId="1885006459" sldId="316"/>
            <ac:spMk id="3" creationId="{362A36C3-0BA8-0D60-B435-235B1B61607B}"/>
          </ac:spMkLst>
        </pc:spChg>
      </pc:sldChg>
      <pc:sldChg chg="modSp add mod">
        <pc:chgData name="Bruno Coimbra" userId="476d0d4c0ee37cbc" providerId="LiveId" clId="{64155D64-DD2F-794C-925A-1631AA24D980}" dt="2023-07-13T17:09:25.867" v="6392" actId="207"/>
        <pc:sldMkLst>
          <pc:docMk/>
          <pc:sldMk cId="1062277384" sldId="326"/>
        </pc:sldMkLst>
        <pc:spChg chg="mod">
          <ac:chgData name="Bruno Coimbra" userId="476d0d4c0ee37cbc" providerId="LiveId" clId="{64155D64-DD2F-794C-925A-1631AA24D980}" dt="2023-07-13T17:09:25.867" v="6392" actId="207"/>
          <ac:spMkLst>
            <pc:docMk/>
            <pc:sldMk cId="1062277384" sldId="326"/>
            <ac:spMk id="9" creationId="{01BB6F20-6800-2710-1843-A6543ADA4446}"/>
          </ac:spMkLst>
        </pc:spChg>
      </pc:sldChg>
      <pc:sldChg chg="modSp new mod">
        <pc:chgData name="Bruno Coimbra" userId="476d0d4c0ee37cbc" providerId="LiveId" clId="{64155D64-DD2F-794C-925A-1631AA24D980}" dt="2023-07-13T19:15:27.847" v="6776" actId="20577"/>
        <pc:sldMkLst>
          <pc:docMk/>
          <pc:sldMk cId="3466453278" sldId="327"/>
        </pc:sldMkLst>
        <pc:spChg chg="mod">
          <ac:chgData name="Bruno Coimbra" userId="476d0d4c0ee37cbc" providerId="LiveId" clId="{64155D64-DD2F-794C-925A-1631AA24D980}" dt="2023-07-13T19:15:27.847" v="6776" actId="20577"/>
          <ac:spMkLst>
            <pc:docMk/>
            <pc:sldMk cId="3466453278" sldId="327"/>
            <ac:spMk id="2" creationId="{8E6A746E-514E-9A62-FDFE-3099F2B10168}"/>
          </ac:spMkLst>
        </pc:spChg>
        <pc:spChg chg="mod">
          <ac:chgData name="Bruno Coimbra" userId="476d0d4c0ee37cbc" providerId="LiveId" clId="{64155D64-DD2F-794C-925A-1631AA24D980}" dt="2023-07-13T19:09:28.736" v="6636" actId="20577"/>
          <ac:spMkLst>
            <pc:docMk/>
            <pc:sldMk cId="3466453278" sldId="327"/>
            <ac:spMk id="3" creationId="{9A52A570-2C5E-F637-51B9-0B965FAE2C94}"/>
          </ac:spMkLst>
        </pc:spChg>
      </pc:sldChg>
      <pc:sldChg chg="addSp modSp add mod">
        <pc:chgData name="Bruno Coimbra" userId="476d0d4c0ee37cbc" providerId="LiveId" clId="{64155D64-DD2F-794C-925A-1631AA24D980}" dt="2023-07-13T19:08:40.051" v="6621" actId="14100"/>
        <pc:sldMkLst>
          <pc:docMk/>
          <pc:sldMk cId="570452258" sldId="328"/>
        </pc:sldMkLst>
        <pc:spChg chg="add mod">
          <ac:chgData name="Bruno Coimbra" userId="476d0d4c0ee37cbc" providerId="LiveId" clId="{64155D64-DD2F-794C-925A-1631AA24D980}" dt="2023-07-13T19:07:41.363" v="6609" actId="207"/>
          <ac:spMkLst>
            <pc:docMk/>
            <pc:sldMk cId="570452258" sldId="328"/>
            <ac:spMk id="2" creationId="{ED63311C-6E3E-56B8-FD04-DD8C1201A17C}"/>
          </ac:spMkLst>
        </pc:spChg>
        <pc:spChg chg="add mod">
          <ac:chgData name="Bruno Coimbra" userId="476d0d4c0ee37cbc" providerId="LiveId" clId="{64155D64-DD2F-794C-925A-1631AA24D980}" dt="2023-07-13T19:08:00.983" v="6614" actId="14100"/>
          <ac:spMkLst>
            <pc:docMk/>
            <pc:sldMk cId="570452258" sldId="328"/>
            <ac:spMk id="3" creationId="{69B3A4C9-F776-5984-C79C-016D9192064E}"/>
          </ac:spMkLst>
        </pc:spChg>
        <pc:spChg chg="add mod">
          <ac:chgData name="Bruno Coimbra" userId="476d0d4c0ee37cbc" providerId="LiveId" clId="{64155D64-DD2F-794C-925A-1631AA24D980}" dt="2023-07-13T19:08:40.051" v="6621" actId="14100"/>
          <ac:spMkLst>
            <pc:docMk/>
            <pc:sldMk cId="570452258" sldId="328"/>
            <ac:spMk id="4" creationId="{CA59198F-BFE7-50BC-F50D-3D3259FEE9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Rebuilding the system would:</a:t>
            </a:r>
          </a:p>
          <a:p>
            <a:pPr marL="171450" indent="-171450">
              <a:buFontTx/>
              <a:buChar char="-"/>
            </a:pPr>
            <a:r>
              <a:rPr lang="en-US" dirty="0"/>
              <a:t>Take longer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learning new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8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Rebuilding the system would:</a:t>
            </a:r>
          </a:p>
          <a:p>
            <a:pPr marL="171450" indent="-171450">
              <a:buFontTx/>
              <a:buChar char="-"/>
            </a:pPr>
            <a:r>
              <a:rPr lang="en-US" dirty="0"/>
              <a:t>Take longer</a:t>
            </a:r>
          </a:p>
          <a:p>
            <a:pPr marL="171450" indent="-171450">
              <a:buFontTx/>
              <a:buChar char="-"/>
            </a:pPr>
            <a:r>
              <a:rPr lang="en-US" dirty="0"/>
              <a:t>Require learning new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downloads/doe-public-access-plan" TargetMode="External"/><Relationship Id="rId2" Type="http://schemas.openxmlformats.org/officeDocument/2006/relationships/hyperlink" Target="https://hepcloud.fnal.gov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Generalizing HEPCloud Split Starter for Multiple Sites and Experiments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b="1" dirty="0"/>
              <a:t>Bruno Coimbra</a:t>
            </a:r>
            <a:r>
              <a:rPr lang="en-US" sz="1400" dirty="0"/>
              <a:t>, Marco Mambelli, 	Farrukh Khan, Hyunwoo Kim, Maria Acosta Flechas</a:t>
            </a:r>
          </a:p>
          <a:p>
            <a:r>
              <a:rPr lang="en-US" sz="1400" dirty="0"/>
              <a:t>Throughput Computing 2023</a:t>
            </a:r>
          </a:p>
          <a:p>
            <a:r>
              <a:rPr lang="en-US" sz="1400" dirty="0"/>
              <a:t>14 July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E66497-3A0B-0E55-EF05-2EB8375957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currently support three batch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batch system we implement four basic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simply need to code these four simple operations to support a new batch system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7B511F-0B16-2DE6-BE12-CDD01E2376D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11439" y="1158965"/>
            <a:ext cx="2757917" cy="282557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cobalt</a:t>
            </a:r>
          </a:p>
          <a:p>
            <a:pPr>
              <a:buBlip>
                <a:blip r:embed="rId2"/>
              </a:buBlip>
            </a:pPr>
            <a:r>
              <a:rPr lang="en-US" dirty="0"/>
              <a:t>lsf</a:t>
            </a:r>
          </a:p>
          <a:p>
            <a:pPr>
              <a:buBlip>
                <a:blip r:embed="rId2"/>
              </a:buBlip>
            </a:pPr>
            <a:r>
              <a:rPr lang="en-US" dirty="0"/>
              <a:t>slurm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create_submit_script.sh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jobs_in_queue.sh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jobs_queue.sh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dirty="0"/>
              <a:t>submit_job.sh</a:t>
            </a:r>
          </a:p>
          <a:p>
            <a:pPr lvl="1">
              <a:buFont typeface="System Font Regular"/>
              <a:buChar char="📁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C0A58-75F3-2E3F-0471-8C78F4B090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90E5A-214B-723D-8D18-621FB82F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AADC-4E0F-AA25-59F4-582DA812D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3D42C8-EB12-E8C1-4DAD-958A3564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System Scripts</a:t>
            </a:r>
          </a:p>
        </p:txBody>
      </p:sp>
    </p:spTree>
    <p:extLst>
      <p:ext uri="{BB962C8B-B14F-4D97-AF65-F5344CB8AC3E}">
        <p14:creationId xmlns:p14="http://schemas.microsoft.com/office/powerpoint/2010/main" val="270009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E66497-3A0B-0E55-EF05-2EB8375957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VOs repositories provides all required elements to run on sites they desire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single account configuration file is used to set all required workflow parameters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HCSS can be customized with custom containers, start-up and wrap-up scripts, and custom condor configuration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7B511F-0B16-2DE6-BE12-CDD01E2376D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11440" y="1135809"/>
            <a:ext cx="2757917" cy="2871881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cms</a:t>
            </a:r>
          </a:p>
          <a:p>
            <a:pPr lvl="1">
              <a:buBlip>
                <a:blip r:embed="rId2"/>
              </a:buBlip>
            </a:pPr>
            <a:r>
              <a:rPr lang="en-US" dirty="0"/>
              <a:t>containers</a:t>
            </a:r>
          </a:p>
          <a:p>
            <a:pPr lvl="1">
              <a:buBlip>
                <a:blip r:embed="rId2"/>
              </a:buBlip>
            </a:pPr>
            <a:r>
              <a:rPr lang="en-US" dirty="0"/>
              <a:t>summit</a:t>
            </a:r>
          </a:p>
          <a:p>
            <a:pPr lvl="2">
              <a:buBlip>
                <a:blip r:embed="rId2"/>
              </a:buBlip>
            </a:pPr>
            <a:r>
              <a:rPr lang="en-US" dirty="0"/>
              <a:t>condor</a:t>
            </a:r>
          </a:p>
          <a:p>
            <a:pPr lvl="2">
              <a:buBlip>
                <a:blip r:embed="rId3"/>
              </a:buBlip>
            </a:pPr>
            <a:r>
              <a:rPr lang="en-US" dirty="0"/>
              <a:t>account.conf</a:t>
            </a:r>
          </a:p>
          <a:p>
            <a:pPr lvl="2">
              <a:buBlip>
                <a:blip r:embed="rId4"/>
              </a:buBlip>
            </a:pPr>
            <a:r>
              <a:rPr lang="en-US" dirty="0"/>
              <a:t>setup_worker.sh</a:t>
            </a:r>
          </a:p>
          <a:p>
            <a:pPr lvl="2">
              <a:buBlip>
                <a:blip r:embed="rId4"/>
              </a:buBlip>
            </a:pPr>
            <a:r>
              <a:rPr lang="en-US" dirty="0"/>
              <a:t>wrapup_chirp</a:t>
            </a:r>
          </a:p>
          <a:p>
            <a:pPr lvl="1">
              <a:buBlip>
                <a:blip r:embed="rId2"/>
              </a:buBlip>
            </a:pPr>
            <a:r>
              <a:rPr lang="en-US" dirty="0"/>
              <a:t>theta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C0A58-75F3-2E3F-0471-8C78F4B090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90E5A-214B-723D-8D18-621FB82F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AADC-4E0F-AA25-59F4-582DA812D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3D42C8-EB12-E8C1-4DAD-958A3564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 Repositories</a:t>
            </a:r>
          </a:p>
        </p:txBody>
      </p:sp>
    </p:spTree>
    <p:extLst>
      <p:ext uri="{BB962C8B-B14F-4D97-AF65-F5344CB8AC3E}">
        <p14:creationId xmlns:p14="http://schemas.microsoft.com/office/powerpoint/2010/main" val="396061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6E19EC-A1A5-842D-468B-D5C6910EFD1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account configuration file has all the environment variables used throughout the main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Variables defined here are exported and made available everywhere on the </a:t>
            </a:r>
            <a:r>
              <a:rPr lang="en-US" i="1" dirty="0"/>
              <a:t>edge node </a:t>
            </a:r>
            <a:r>
              <a:rPr lang="en-US" dirty="0"/>
              <a:t>and the </a:t>
            </a:r>
            <a:r>
              <a:rPr lang="en-US" i="1" dirty="0"/>
              <a:t>worker node</a:t>
            </a:r>
          </a:p>
        </p:txBody>
      </p:sp>
      <p:pic>
        <p:nvPicPr>
          <p:cNvPr id="17" name="Content Placeholder 16" descr="Text&#10;&#10;Description automatically generated">
            <a:extLst>
              <a:ext uri="{FF2B5EF4-FFF2-40B4-BE49-F238E27FC236}">
                <a16:creationId xmlns:a16="http://schemas.microsoft.com/office/drawing/2014/main" id="{FC1879DA-BBEB-2AED-BAD0-41A27D32D6E7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740802" y="728663"/>
            <a:ext cx="4118508" cy="3794125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D1CEA7-B1BC-74FE-4315-D9DB672786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02/08/2023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75CAE1-7BF0-6D13-182E-13A63145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Bruno Coimbra | HEPCloud Split Starter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0F9ED3-00F3-809E-3C79-862A1FE66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7056AB8-B1E0-F719-E6F1-C4D3A93D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 account.conf</a:t>
            </a:r>
          </a:p>
        </p:txBody>
      </p:sp>
    </p:spTree>
    <p:extLst>
      <p:ext uri="{BB962C8B-B14F-4D97-AF65-F5344CB8AC3E}">
        <p14:creationId xmlns:p14="http://schemas.microsoft.com/office/powerpoint/2010/main" val="324507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6E19EC-A1A5-842D-468B-D5C6910EFD1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794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account configuration file has all the environment variables used throughout the main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Variables defined here are exported and made available everywhere on the </a:t>
            </a:r>
            <a:r>
              <a:rPr lang="en-US" i="1" dirty="0"/>
              <a:t>edge node </a:t>
            </a:r>
            <a:r>
              <a:rPr lang="en-US" dirty="0"/>
              <a:t>and the </a:t>
            </a:r>
            <a:r>
              <a:rPr lang="en-US" i="1" dirty="0"/>
              <a:t>worker node</a:t>
            </a:r>
          </a:p>
        </p:txBody>
      </p:sp>
      <p:pic>
        <p:nvPicPr>
          <p:cNvPr id="17" name="Content Placeholder 16" descr="Text&#10;&#10;Description automatically generated">
            <a:extLst>
              <a:ext uri="{FF2B5EF4-FFF2-40B4-BE49-F238E27FC236}">
                <a16:creationId xmlns:a16="http://schemas.microsoft.com/office/drawing/2014/main" id="{FC1879DA-BBEB-2AED-BAD0-41A27D32D6E7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740802" y="728663"/>
            <a:ext cx="4118508" cy="3794125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D1CEA7-B1BC-74FE-4315-D9DB672786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02/08/2023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75CAE1-7BF0-6D13-182E-13A63145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Bruno Coimbra | HEPCloud Split Starter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0F9ED3-00F3-809E-3C79-862A1FE66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7056AB8-B1E0-F719-E6F1-C4D3A93D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 account.conf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63311C-6E3E-56B8-FD04-DD8C1201A17C}"/>
              </a:ext>
            </a:extLst>
          </p:cNvPr>
          <p:cNvSpPr/>
          <p:nvPr/>
        </p:nvSpPr>
        <p:spPr>
          <a:xfrm>
            <a:off x="4740802" y="2202511"/>
            <a:ext cx="1763365" cy="25444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B3A4C9-F776-5984-C79C-016D9192064E}"/>
              </a:ext>
            </a:extLst>
          </p:cNvPr>
          <p:cNvSpPr/>
          <p:nvPr/>
        </p:nvSpPr>
        <p:spPr>
          <a:xfrm>
            <a:off x="4740801" y="3930801"/>
            <a:ext cx="2176834" cy="18215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59198F-BFE7-50BC-F50D-3D3259FEE92E}"/>
              </a:ext>
            </a:extLst>
          </p:cNvPr>
          <p:cNvSpPr/>
          <p:nvPr/>
        </p:nvSpPr>
        <p:spPr>
          <a:xfrm>
            <a:off x="4740802" y="1259024"/>
            <a:ext cx="2574398" cy="17828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5A293D-3563-B5CA-789A-4BF49921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Log-in to an HPC login/edge node</a:t>
            </a:r>
          </a:p>
          <a:p>
            <a:r>
              <a:rPr lang="en-US" dirty="0"/>
              <a:t>Clone the HEPCloud Split Starter (HCSS) repository</a:t>
            </a:r>
          </a:p>
          <a:p>
            <a:r>
              <a:rPr lang="en-US" dirty="0"/>
              <a:t>Run request_glideins.sh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Slots running at the HPC site will report back to the configured HTCondor pool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E30BA-1CDA-C4F6-2217-DD919F09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HCSS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9E4CE4-CD5E-2848-D432-20B7E44CBA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EC96D9-0D93-7690-5E41-AA6D59569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085F9A-FCE7-08D7-7EE6-93E93FBA9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FCD33-D2BB-BB67-C940-F154B76FFA5E}"/>
              </a:ext>
            </a:extLst>
          </p:cNvPr>
          <p:cNvSpPr txBox="1"/>
          <p:nvPr/>
        </p:nvSpPr>
        <p:spPr>
          <a:xfrm>
            <a:off x="1498241" y="2196180"/>
            <a:ext cx="6147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request_glideins.sh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6"/>
                </a:solidFill>
              </a:rPr>
              <a:t>-u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coimbra</a:t>
            </a:r>
            <a:r>
              <a:rPr lang="en-US" dirty="0">
                <a:solidFill>
                  <a:schemeClr val="accent6"/>
                </a:solidFill>
              </a:rPr>
              <a:t> -v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cms</a:t>
            </a:r>
            <a:r>
              <a:rPr lang="en-US" dirty="0">
                <a:solidFill>
                  <a:schemeClr val="accent6"/>
                </a:solidFill>
              </a:rPr>
              <a:t> -s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wc</a:t>
            </a:r>
            <a:r>
              <a:rPr lang="en-US" dirty="0">
                <a:solidFill>
                  <a:schemeClr val="accent6"/>
                </a:solidFill>
              </a:rPr>
              <a:t> -b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slurm</a:t>
            </a:r>
            <a:r>
              <a:rPr lang="en-US" dirty="0">
                <a:solidFill>
                  <a:schemeClr val="accent6"/>
                </a:solidFill>
              </a:rPr>
              <a:t> -q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cpu_gce </a:t>
            </a:r>
          </a:p>
          <a:p>
            <a:r>
              <a:rPr lang="en-US" dirty="0">
                <a:solidFill>
                  <a:schemeClr val="accent6"/>
                </a:solidFill>
              </a:rPr>
              <a:t>	-e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/work1/coimbra/debug</a:t>
            </a:r>
            <a:r>
              <a:rPr lang="en-US" dirty="0">
                <a:solidFill>
                  <a:schemeClr val="accent6"/>
                </a:solidFill>
              </a:rPr>
              <a:t> -n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4960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E5A4D0-38D2-5680-C432-719B87AA4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598" y="674687"/>
            <a:ext cx="5574803" cy="37941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7CEA38-8AD7-87DC-3653-3768A3A5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HCSS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48E2-2E47-76B6-D0FA-9B7AE090F5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1E8-7383-ED13-1931-A8A1585C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32C0B-995D-5773-29B3-3A95418F5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7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A746E-514E-9A62-FDFE-3099F2B1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a generic template system</a:t>
            </a:r>
          </a:p>
          <a:p>
            <a:endParaRPr lang="en-US" dirty="0"/>
          </a:p>
          <a:p>
            <a:r>
              <a:rPr lang="en-US" dirty="0"/>
              <a:t>Simplify the codebase</a:t>
            </a:r>
          </a:p>
          <a:p>
            <a:endParaRPr lang="en-US" dirty="0"/>
          </a:p>
          <a:p>
            <a:r>
              <a:rPr lang="en-US" dirty="0"/>
              <a:t>Reduce the footprint of HCSS on shared storage</a:t>
            </a:r>
          </a:p>
          <a:p>
            <a:endParaRPr lang="en-US" dirty="0"/>
          </a:p>
          <a:p>
            <a:r>
              <a:rPr lang="en-US" dirty="0"/>
              <a:t>Use HCSS to run jobs on Summit and Wilson </a:t>
            </a:r>
            <a:r>
              <a:rPr lang="en-US" dirty="0" err="1"/>
              <a:t>Cluser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2A570-2C5E-F637-51B9-0B965FAE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32BB7-47AE-C98D-E939-C67C0F00D5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4ED3-A99A-7C61-EC45-E6E9A251B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9E1EC-64BF-4B43-0BBF-BBA0723E4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34FC1-FE36-9515-3080-7266E0AE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better way to detect when jobs start running on the worker node half of the starter</a:t>
            </a:r>
          </a:p>
          <a:p>
            <a:endParaRPr lang="en-US" dirty="0"/>
          </a:p>
          <a:p>
            <a:r>
              <a:rPr lang="en-US" dirty="0"/>
              <a:t>Move the batch system option into account.conf files</a:t>
            </a:r>
          </a:p>
          <a:p>
            <a:endParaRPr lang="en-US" dirty="0"/>
          </a:p>
          <a:p>
            <a:r>
              <a:rPr lang="en-US" dirty="0"/>
              <a:t>Consider incorporating other technologies such as BLAHP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2A36C3-0BA8-0D60-B435-235B1B61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3CE5B-8956-247D-51F4-3684FB025E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DD8BE-F496-3FA9-2A52-2F618113F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0C7C-A63B-52BA-3872-9C528118C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BB6F20-6800-2710-1843-A6543ADA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done under the HEPCloud project</a:t>
            </a:r>
          </a:p>
          <a:p>
            <a:pPr lvl="1"/>
            <a:r>
              <a:rPr lang="en-US" dirty="0">
                <a:hlinkClick r:id="rId2"/>
              </a:rPr>
              <a:t>https://hepcloud.fnal.gov/</a:t>
            </a:r>
            <a:endParaRPr lang="en-US" dirty="0"/>
          </a:p>
          <a:p>
            <a:pPr marL="0" indent="0">
              <a:buNone/>
            </a:pPr>
            <a:endParaRPr lang="en-US" b="0" i="0" u="none" strike="noStrike" dirty="0">
              <a:solidFill>
                <a:srgbClr val="444444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1400" b="0" i="0" u="none" strike="noStrike" dirty="0">
              <a:solidFill>
                <a:schemeClr val="tx2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1400" b="0" i="0" u="none" strike="noStrike" dirty="0">
              <a:solidFill>
                <a:schemeClr val="tx2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1600" b="0" i="0" u="none" strike="noStrike" dirty="0">
              <a:solidFill>
                <a:schemeClr val="tx2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en-US" sz="1600" b="0" i="0" u="none" strike="noStrike" dirty="0">
              <a:solidFill>
                <a:schemeClr val="tx2"/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This work was produced by Fermi Research Alliance, LLC under Contract No. DE-AC02-07CH11359 with the U.S. Department of Energy. Publisher acknowledges the U.S. Government license to provide public access under the DOE Public Access Plan</a:t>
            </a:r>
            <a:r>
              <a:rPr lang="en-US" sz="1600" b="0" i="0" u="none" strike="noStrike" dirty="0">
                <a:solidFill>
                  <a:srgbClr val="444444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1600" b="0" i="0" u="none" strike="noStrike" dirty="0">
                <a:solidFill>
                  <a:srgbClr val="339999"/>
                </a:solidFill>
                <a:effectLst/>
                <a:latin typeface="Helvetica Neue" panose="02000503000000020004" pitchFamily="2" charset="0"/>
                <a:hlinkClick r:id="rId3"/>
              </a:rPr>
              <a:t>DOE Public Access Plan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57F80D-1231-A987-08BC-EF3026E7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586C-9E16-4000-3903-91394256C9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7/14/23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97A6D-45EC-2299-0827-0AC970F56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Bruno Coimbra | Throughput Computing 2023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F35D3-934F-F5D1-7344-9398608E7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7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D26B4E-8F80-A27E-7A5E-B2F1B0015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579746"/>
          </a:xfrm>
        </p:spPr>
        <p:txBody>
          <a:bodyPr/>
          <a:lstStyle/>
          <a:p>
            <a:r>
              <a:rPr lang="en-US" dirty="0"/>
              <a:t>HEPCloud Split Starter (HCSS) is an extension of the HTCondor Split Starter to run jobs on HPC sites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BA8F1D-E516-ED4C-EF3A-E2FD38BC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116D-4204-7F92-4AD1-B2FB23CB04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746A6-BB42-B837-03A4-7F3744311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33968-9394-946C-02A1-CC913B143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09252CF-59BB-BE29-8ED0-5318F72C6B8A}"/>
              </a:ext>
            </a:extLst>
          </p:cNvPr>
          <p:cNvSpPr txBox="1">
            <a:spLocks/>
          </p:cNvSpPr>
          <p:nvPr/>
        </p:nvSpPr>
        <p:spPr>
          <a:xfrm>
            <a:off x="228600" y="1526595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Why do we need it?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9B215D6-29FF-496D-6E86-1ECD1CA8EB87}"/>
              </a:ext>
            </a:extLst>
          </p:cNvPr>
          <p:cNvSpPr txBox="1">
            <a:spLocks/>
          </p:cNvSpPr>
          <p:nvPr/>
        </p:nvSpPr>
        <p:spPr>
          <a:xfrm>
            <a:off x="222250" y="2065688"/>
            <a:ext cx="8672513" cy="234914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HPC sites typically limit or completely block internet connectivity on worker nodes</a:t>
            </a:r>
          </a:p>
          <a:p>
            <a:r>
              <a:rPr lang="en-US" dirty="0"/>
              <a:t>HTCondor Starter needs to download the job payload to the worker node</a:t>
            </a:r>
          </a:p>
          <a:p>
            <a:r>
              <a:rPr lang="en-US" dirty="0"/>
              <a:t>It also needs to upload logs and output back to the submitter</a:t>
            </a:r>
          </a:p>
          <a:p>
            <a:r>
              <a:rPr lang="en-US" dirty="0"/>
              <a:t>We need a way to use our current infrastructure (HEPCloud/HTCondor) to submit and run jobs on HPC 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5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920892-B753-77DB-2ADA-670B04DB6912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5719483" y="1798315"/>
            <a:ext cx="0" cy="12139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8" name="Graphic 37" descr="Database outline">
            <a:extLst>
              <a:ext uri="{FF2B5EF4-FFF2-40B4-BE49-F238E27FC236}">
                <a16:creationId xmlns:a16="http://schemas.microsoft.com/office/drawing/2014/main" id="{4C132587-961C-41DC-4C4B-CA07DBEA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4066" y="2967484"/>
            <a:ext cx="914400" cy="9144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94BCD5-5F90-5087-ABF8-90718A7326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02/08/2023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BF30E1-538A-ADA2-D644-FEB66D9F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Bruno Coimbra | HEPCloud Split Starter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E82090-AC3B-4ECA-D072-9FD2F5244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AACD9EB-6D36-6E49-985E-E8FD59B9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HCSS Implementation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49099C-B72D-0143-20EF-39060411B5E9}"/>
              </a:ext>
            </a:extLst>
          </p:cNvPr>
          <p:cNvSpPr/>
          <p:nvPr/>
        </p:nvSpPr>
        <p:spPr>
          <a:xfrm>
            <a:off x="5082989" y="963478"/>
            <a:ext cx="1272988" cy="8348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HTC</a:t>
            </a:r>
          </a:p>
          <a:p>
            <a:pPr algn="ctr"/>
            <a:r>
              <a:rPr lang="en-US" dirty="0"/>
              <a:t>schedd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7BC03-8A5D-C181-2F60-D520AECE0E6B}"/>
              </a:ext>
            </a:extLst>
          </p:cNvPr>
          <p:cNvSpPr/>
          <p:nvPr/>
        </p:nvSpPr>
        <p:spPr>
          <a:xfrm>
            <a:off x="5082989" y="3012309"/>
            <a:ext cx="1272988" cy="834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</a:t>
            </a:r>
            <a:br>
              <a:rPr lang="en-US" dirty="0"/>
            </a:br>
            <a:r>
              <a:rPr lang="en-US" dirty="0"/>
              <a:t>starter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481966-70B3-5717-3AF1-BBD0F502B8BA}"/>
              </a:ext>
            </a:extLst>
          </p:cNvPr>
          <p:cNvSpPr/>
          <p:nvPr/>
        </p:nvSpPr>
        <p:spPr>
          <a:xfrm>
            <a:off x="7326555" y="3012309"/>
            <a:ext cx="1272988" cy="834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worker</a:t>
            </a:r>
          </a:p>
          <a:p>
            <a:pPr algn="ctr"/>
            <a:r>
              <a:rPr lang="en-US" dirty="0"/>
              <a:t>starter</a:t>
            </a:r>
          </a:p>
        </p:txBody>
      </p:sp>
      <p:pic>
        <p:nvPicPr>
          <p:cNvPr id="19" name="Content Placeholder 18" descr="World outline">
            <a:extLst>
              <a:ext uri="{FF2B5EF4-FFF2-40B4-BE49-F238E27FC236}">
                <a16:creationId xmlns:a16="http://schemas.microsoft.com/office/drawing/2014/main" id="{798CDD68-6F11-1DC6-90C9-E6AFA401383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2283" y="1948112"/>
            <a:ext cx="914400" cy="914400"/>
          </a:xfr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DCF7AB-0062-29BC-AA2F-9C0A52AC7A1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355977" y="3429728"/>
            <a:ext cx="21515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Content Placeholder 11">
            <a:extLst>
              <a:ext uri="{FF2B5EF4-FFF2-40B4-BE49-F238E27FC236}">
                <a16:creationId xmlns:a16="http://schemas.microsoft.com/office/drawing/2014/main" id="{B9B1F1D3-AD31-B66E-093A-6B388BF11811}"/>
              </a:ext>
            </a:extLst>
          </p:cNvPr>
          <p:cNvSpPr txBox="1">
            <a:spLocks/>
          </p:cNvSpPr>
          <p:nvPr/>
        </p:nvSpPr>
        <p:spPr>
          <a:xfrm>
            <a:off x="228601" y="728663"/>
            <a:ext cx="4206240" cy="37945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HCSS addresses these limitations by using a two instances of HTCondor starter with custom shell 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instance runs on an (connected) edge node and transfer files to/from a second instance on a worker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transfer between edge and worker nodes is done through a shared storage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EA5F88-B953-7E72-D4C7-8C1001E4E4FA}"/>
              </a:ext>
            </a:extLst>
          </p:cNvPr>
          <p:cNvCxnSpPr>
            <a:cxnSpLocks/>
          </p:cNvCxnSpPr>
          <p:nvPr/>
        </p:nvCxnSpPr>
        <p:spPr>
          <a:xfrm flipH="1">
            <a:off x="7100047" y="3429728"/>
            <a:ext cx="226508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068CAE-AE9F-7FD4-1E4A-DE249127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can’t run Glideins on offline worker nodes</a:t>
            </a:r>
          </a:p>
          <a:p>
            <a:r>
              <a:rPr lang="en-US" dirty="0"/>
              <a:t>Each experiment requires a set of configurations and tools to run:</a:t>
            </a:r>
          </a:p>
          <a:p>
            <a:pPr lvl="1"/>
            <a:r>
              <a:rPr lang="en-US" dirty="0"/>
              <a:t>Configuration file</a:t>
            </a:r>
          </a:p>
          <a:p>
            <a:pPr lvl="1"/>
            <a:r>
              <a:rPr lang="en-US" dirty="0"/>
              <a:t>Containers</a:t>
            </a:r>
          </a:p>
          <a:p>
            <a:pPr lvl="1"/>
            <a:r>
              <a:rPr lang="en-US" dirty="0"/>
              <a:t>Custom scripts</a:t>
            </a:r>
          </a:p>
          <a:p>
            <a:r>
              <a:rPr lang="en-US" dirty="0"/>
              <a:t>We also need to provide scripts that interact with the local batch system to:</a:t>
            </a:r>
          </a:p>
          <a:p>
            <a:pPr lvl="1"/>
            <a:r>
              <a:rPr lang="en-US" dirty="0"/>
              <a:t>Submit jobs</a:t>
            </a:r>
          </a:p>
          <a:p>
            <a:pPr lvl="1"/>
            <a:r>
              <a:rPr lang="en-US" dirty="0"/>
              <a:t>Query the local queue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A21563-8F1C-936E-78A9-3153A805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HCSS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67DCF-4CFB-9473-2604-00C76729D0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2884E-0552-05D5-C7E2-5DB073FC6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8EE8-5B7E-C92F-D9A9-2DC434624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3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D279A97-9E84-711D-F0BF-E1F19CAC9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implementation of HCSS great on specific sites for a couple of experiments</a:t>
            </a:r>
          </a:p>
          <a:p>
            <a:r>
              <a:rPr lang="en-US" dirty="0"/>
              <a:t>The project was first designed to run on Theta (ALCF)</a:t>
            </a:r>
          </a:p>
          <a:p>
            <a:r>
              <a:rPr lang="en-US" dirty="0"/>
              <a:t>We had all components (scripts, tools, configurations) for CMS and Mu2e experiments</a:t>
            </a:r>
          </a:p>
          <a:p>
            <a:r>
              <a:rPr lang="en-US" dirty="0"/>
              <a:t>Experiment- and site-specific components were embedded in application’s main workflow</a:t>
            </a:r>
          </a:p>
          <a:p>
            <a:r>
              <a:rPr lang="en-US" dirty="0"/>
              <a:t>Supporting new sites and experiments required a lot of code duplication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2ECF52-1AA0-8214-C80A-4299A528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/ Experiment Specific Implementation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72A165-B0C3-EB45-E28F-0E0A78AC92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DBE9D1-1E0C-581A-5F4A-6DB1FF0EC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3BDE54-78D6-C5E4-91C9-E0D48AD75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7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E0F0C-A6DE-BA57-E559-13A2CCCD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year we started running some test jobs on Summit</a:t>
            </a:r>
          </a:p>
          <a:p>
            <a:r>
              <a:rPr lang="en-US" dirty="0"/>
              <a:t>We decided to use HCSS as a convenient way of sending jobs there</a:t>
            </a:r>
          </a:p>
          <a:p>
            <a:r>
              <a:rPr lang="en-US" dirty="0"/>
              <a:t>To implement Summit support on HCSS we had a couple of options:</a:t>
            </a:r>
          </a:p>
          <a:p>
            <a:pPr lvl="1"/>
            <a:r>
              <a:rPr lang="en-US" dirty="0"/>
              <a:t>Keep HCSS original model</a:t>
            </a:r>
          </a:p>
          <a:p>
            <a:pPr lvl="1"/>
            <a:r>
              <a:rPr lang="en-US" dirty="0"/>
              <a:t>	Duplicate several parts of the code and adapt them to Summit</a:t>
            </a:r>
          </a:p>
          <a:p>
            <a:pPr lvl="1"/>
            <a:r>
              <a:rPr lang="en-US" dirty="0"/>
              <a:t>Generalize the HCSS implementation</a:t>
            </a:r>
          </a:p>
          <a:p>
            <a:pPr lvl="1"/>
            <a:r>
              <a:rPr lang="en-US" dirty="0"/>
              <a:t>	Use a template model with generic scripts and configuration files</a:t>
            </a:r>
          </a:p>
          <a:p>
            <a:pPr lvl="1"/>
            <a:r>
              <a:rPr lang="en-US" dirty="0"/>
              <a:t>	Rebuild parts of the system using BLAHP</a:t>
            </a:r>
          </a:p>
          <a:p>
            <a:pPr lvl="1"/>
            <a:r>
              <a:rPr lang="en-US" dirty="0"/>
              <a:t>	Rebuild the whole system in Python and use RADICAL-SAGA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5E405E-41B2-E056-E9EC-6F5BAF0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on Summit (OLCF)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FDE06-128C-B538-8BE4-19CC235B87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2C1C-249F-91E8-481D-ECB07B0FF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40AF8-DACE-693C-C88C-38F8E717E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7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E0F0C-A6DE-BA57-E559-13A2CCCD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year we started running some test jobs on Summit</a:t>
            </a:r>
          </a:p>
          <a:p>
            <a:r>
              <a:rPr lang="en-US" dirty="0"/>
              <a:t>We decided to use HCSS as a convenient way of sending jobs there</a:t>
            </a:r>
          </a:p>
          <a:p>
            <a:r>
              <a:rPr lang="en-US" dirty="0"/>
              <a:t>To implement Summit support on HCSS we had a couple of options:</a:t>
            </a:r>
          </a:p>
          <a:p>
            <a:pPr lvl="1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Keep HCSS original model</a:t>
            </a:r>
          </a:p>
          <a:p>
            <a:pPr lvl="1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Duplicate several parts of the code and adapt them to Summit</a:t>
            </a:r>
          </a:p>
          <a:p>
            <a:pPr lvl="1"/>
            <a:r>
              <a:rPr lang="en-US" dirty="0"/>
              <a:t>Generalize the HCSS implementation</a:t>
            </a:r>
          </a:p>
          <a:p>
            <a:pPr lvl="1"/>
            <a:r>
              <a:rPr lang="en-US" dirty="0"/>
              <a:t>	Use a template model with generic scripts and configuration files</a:t>
            </a:r>
          </a:p>
          <a:p>
            <a:pPr lvl="1"/>
            <a:r>
              <a:rPr lang="en-US" dirty="0"/>
              <a:t>	Rebuild parts of the system using BLAHP</a:t>
            </a:r>
          </a:p>
          <a:p>
            <a:pPr lvl="1"/>
            <a:r>
              <a:rPr lang="en-US" dirty="0"/>
              <a:t>	Rebuild the whole system in Python and use RADICAL-SAGA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5E405E-41B2-E056-E9EC-6F5BAF0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on Summit (OLCF)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FDE06-128C-B538-8BE4-19CC235B87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2C1C-249F-91E8-481D-ECB07B0FF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40AF8-DACE-693C-C88C-38F8E717E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1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E0F0C-A6DE-BA57-E559-13A2CCCD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year we started running some test jobs on Summit</a:t>
            </a:r>
          </a:p>
          <a:p>
            <a:r>
              <a:rPr lang="en-US" dirty="0"/>
              <a:t>We decided to use HCSS as a convenient way of sending jobs there</a:t>
            </a:r>
          </a:p>
          <a:p>
            <a:r>
              <a:rPr lang="en-US" dirty="0"/>
              <a:t>To implement Summit support on HCSS we had a couple of options:</a:t>
            </a:r>
          </a:p>
          <a:p>
            <a:pPr lvl="1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Keep HCSS original model</a:t>
            </a:r>
          </a:p>
          <a:p>
            <a:pPr lvl="1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Duplicate several parts of the code and adapt them to Summit</a:t>
            </a:r>
          </a:p>
          <a:p>
            <a:pPr lvl="1"/>
            <a:r>
              <a:rPr lang="en-US" dirty="0"/>
              <a:t>Generalize the HCSS implementation</a:t>
            </a:r>
          </a:p>
          <a:p>
            <a:pPr lvl="1"/>
            <a:r>
              <a:rPr lang="en-US" dirty="0"/>
              <a:t>	Use a template model with generic scripts and configuration files</a:t>
            </a:r>
          </a:p>
          <a:p>
            <a:pPr lvl="1"/>
            <a:r>
              <a:rPr lang="en-US" dirty="0"/>
              <a:t>	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Rebuild parts of the system using BLAHP</a:t>
            </a:r>
          </a:p>
          <a:p>
            <a:pPr lvl="1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Rebuild the whole system in Python and use RADICAL-SAGA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5E405E-41B2-E056-E9EC-6F5BAF03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on Summit (OLCF)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FDE06-128C-B538-8BE4-19CC235B87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2C1C-249F-91E8-481D-ECB07B0FF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40AF8-DACE-693C-C88C-38F8E717E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72C5B-813C-DEE0-82A1-43112E97C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decided to expand on the original HCSS templating model and make it more general</a:t>
            </a:r>
          </a:p>
          <a:p>
            <a:r>
              <a:rPr lang="en-US" dirty="0"/>
              <a:t>The scripts used by the application’s main workflow rely on environment variables and standardized directory trees to adapt to </a:t>
            </a:r>
            <a:r>
              <a:rPr lang="en-US" i="1" dirty="0"/>
              <a:t>an experiment running on a site</a:t>
            </a:r>
            <a:r>
              <a:rPr lang="en-US" dirty="0"/>
              <a:t> (</a:t>
            </a:r>
            <a:r>
              <a:rPr lang="en-US" dirty="0">
                <a:solidFill>
                  <a:schemeClr val="accent5"/>
                </a:solidFill>
              </a:rPr>
              <a:t>account</a:t>
            </a:r>
            <a:r>
              <a:rPr lang="en-US" dirty="0"/>
              <a:t>)</a:t>
            </a:r>
          </a:p>
          <a:p>
            <a:r>
              <a:rPr lang="en-US" dirty="0"/>
              <a:t>HCSS features a set of specific scripts to interact with all batch systems we support</a:t>
            </a:r>
          </a:p>
          <a:p>
            <a:r>
              <a:rPr lang="en-US" dirty="0"/>
              <a:t>Experiments (VOs) provide repositories (directory trees) with configuration files and custom scripts for each account they need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3A0D77-21C1-914B-36EF-283BDE11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433AF-EA37-AB63-63C8-8B82B8F49C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7/13/23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FC17F-A01E-6C41-2EC2-97D9A8009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B2B9-B19E-4096-7012-7F38F9D56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0872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2087</TotalTime>
  <Words>1217</Words>
  <Application>Microsoft Macintosh PowerPoint</Application>
  <PresentationFormat>On-screen Show (16:9)</PresentationFormat>
  <Paragraphs>204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Helvetica Neue</vt:lpstr>
      <vt:lpstr>System Font Regular</vt:lpstr>
      <vt:lpstr>Fermilab_PPT_090915</vt:lpstr>
      <vt:lpstr>PowerPoint Presentation</vt:lpstr>
      <vt:lpstr>What it is?</vt:lpstr>
      <vt:lpstr>HCSS Implementation</vt:lpstr>
      <vt:lpstr>HCSS Implementation</vt:lpstr>
      <vt:lpstr>Site / Experiment Specific Implementation</vt:lpstr>
      <vt:lpstr>Running on Summit (OLCF)</vt:lpstr>
      <vt:lpstr>Running on Summit (OLCF)</vt:lpstr>
      <vt:lpstr>Running on Summit (OLCF)</vt:lpstr>
      <vt:lpstr>Templating</vt:lpstr>
      <vt:lpstr>Batch System Scripts</vt:lpstr>
      <vt:lpstr>VO Repositories</vt:lpstr>
      <vt:lpstr>VO account.conf</vt:lpstr>
      <vt:lpstr>VO account.conf</vt:lpstr>
      <vt:lpstr>Running HCSS</vt:lpstr>
      <vt:lpstr>HCSS Workflow</vt:lpstr>
      <vt:lpstr>Accomplishments</vt:lpstr>
      <vt:lpstr>Future Work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Coimbra</dc:creator>
  <cp:lastModifiedBy>Bruno Coimbra</cp:lastModifiedBy>
  <cp:revision>1</cp:revision>
  <cp:lastPrinted>2014-01-20T19:40:21Z</cp:lastPrinted>
  <dcterms:created xsi:type="dcterms:W3CDTF">2023-07-06T12:37:21Z</dcterms:created>
  <dcterms:modified xsi:type="dcterms:W3CDTF">2023-07-13T19:15:30Z</dcterms:modified>
</cp:coreProperties>
</file>