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081"/>
  </p:normalViewPr>
  <p:slideViewPr>
    <p:cSldViewPr snapToGrid="0">
      <p:cViewPr varScale="1">
        <p:scale>
          <a:sx n="120" d="100"/>
          <a:sy n="120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3EC7E-CB49-4041-8C3C-FCA047D0521C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E366F-833A-2540-843C-44FCEEDF7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3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7881-7E57-BDBC-DE06-1B92FAAD5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62FA5-4BF9-020E-3987-DA620B82C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BBD2E-CAAB-DEDE-E41A-A383D847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0B3F9-545E-A7A9-0B5B-2C0AACDC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A3329-AB9F-7DD8-B006-5A5886A7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6B04-03A6-7962-9C92-C4768206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0A32C-C771-FFA6-315C-91C97CE3B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376B-5F8B-211B-2553-A27CBFCEC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B397D-0136-4206-C5A9-BC52CD10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17986-7444-16DE-9F88-3DDD4804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B0070-CBC0-885D-7796-90F84019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56D0-5AE3-0280-28A1-97430C39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53CBB-5D73-5CB1-F71C-09B8DF0B8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2A52A-6BE1-1DBD-A86A-4619F59D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2B074-9E49-7E4F-5C11-3102E5F0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A5D58-762C-7223-3773-DFEC4421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D6E68-AEA2-F486-AC2B-1A90D64A0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ED789-9F33-3858-8813-691701C32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3DBFD-BB5C-708C-D8E3-04DD712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9345D-45BA-F686-C3A6-B58D613A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46EC0-9D4A-E07E-B095-406795C2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2A44-5753-16FC-A759-246ECEC4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70179"/>
            <a:ext cx="10515600" cy="58617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76ED4-535E-64C6-3DAC-0D33CF3A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134BA9-3776-1625-BCFF-E31D94CB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551D6-BC17-A5EA-213B-B2F923B8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20C1E8-32BE-8623-60AA-008640E453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536575"/>
            <a:ext cx="10515600" cy="491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56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88D0-C029-3EEC-029D-0DF8B41A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18DE-0B70-DC72-B582-71F7033B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0BAC0-972A-B5BC-418E-053712E1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3CDA-83B9-0946-6C83-8FE19683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B973-B080-5F82-368D-3D625AEE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735B-BF38-DDBE-D4E3-07EF2834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36FD5-BA78-0921-488D-FB895D94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62BA5-7964-3CEC-B272-93AA84ED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C3E6C-85E8-DC44-BF6B-70B83210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962D5-AECA-00D5-66EE-F73ED2AF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D4E2-3427-01F9-6E8D-70E0DD2F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9484-0739-244A-496F-22684A807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5D2B-3765-AFCA-2B63-33E30E839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97AF-BEF0-6134-97F3-AB8C01B7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08A59-5B75-FB2B-8C7D-919DEFC1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EE538-1E35-604D-E38D-68404DDD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6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E5EE-EF31-31A3-7DCB-DB72A205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E2ADB-8E35-ECA1-1927-F7A0C3425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C456-F138-9825-E836-375629EC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D1F4B-ACF1-33E7-50D3-BA438A3BD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A67C6-0221-29D5-EE68-33BFCCA4B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D7445-9515-D227-D163-A0EAABA3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CE5D8-3ABF-E142-F530-57966160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7DA07-4251-8293-F96D-5113ACC3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C84D-C1D5-9B9A-F0EC-20430E48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54978-AFDC-C77C-BC23-E3A94804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BC6AB-D4EE-5F3A-4384-A61F68CA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1E683-88B8-BD1A-8761-B543454C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89BDB-341A-619D-5D33-856AD8680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687A4-9386-1D8C-D722-71134075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D48BC-8048-A258-BA74-D2A24932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5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FFF2-AC77-B954-ED5F-25A060AA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C22B3-A2DD-0F0F-EBCD-4587C84B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4DFB3-2E74-2C10-7C6D-59F663DC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54F27-2F53-E2A3-833C-86CCBF02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ECD02-296B-09CF-E8E9-AA3610B4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71B69-9544-F436-1FED-492A424C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5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E78D-B808-4402-7000-3BB5A4A7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B0628-3C01-FEE8-D942-677F51329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0C7F0-7C08-0ECA-62B4-ECB162344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5FD8D-8791-4C7F-ABDD-7A7D68336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F6642-2A70-6369-7B43-89392AA98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BB3D-8D29-2641-80B0-7D469CDD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E3D21-6E5A-690B-CEBA-95067C87D7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OSG David Swanson Award Lightning Talks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798A3-CC27-BAE0-D375-5ABC3EF2E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6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CF40-F01A-FA27-2510-63A5106A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Anirvan</a:t>
            </a:r>
            <a:r>
              <a:rPr lang="en-US" dirty="0"/>
              <a:t> Shukla,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23CEE-1EAC-BDCC-D1E5-03690FE5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55221-629E-C685-F2D4-FDED3DE9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2AE29-4CBC-BB55-ADFB-1082750D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2</a:t>
            </a:fld>
            <a:endParaRPr lang="en-US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ECD25869-B803-C3B2-2739-8336FC2AE5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776" t="10494" r="5730" b="8866"/>
          <a:stretch/>
        </p:blipFill>
        <p:spPr>
          <a:xfrm>
            <a:off x="1233376" y="276446"/>
            <a:ext cx="9314122" cy="5336661"/>
          </a:xfrm>
        </p:spPr>
      </p:pic>
    </p:spTree>
    <p:extLst>
      <p:ext uri="{BB962C8B-B14F-4D97-AF65-F5344CB8AC3E}">
        <p14:creationId xmlns:p14="http://schemas.microsoft.com/office/powerpoint/2010/main" val="47005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F094-8129-3E12-BE58-022AFE9D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Zhonggang</a:t>
            </a:r>
            <a:r>
              <a:rPr lang="en-US" dirty="0"/>
              <a:t> (John) Li, 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DEA9-B7C8-FCD5-CAA0-14A50FF1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2F3CD-0618-6C39-CC35-DC1296A8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2C47A-1ABB-9FFB-07D5-3E195307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F0754A-7471-B7EE-245A-AF79FA56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19" y="423447"/>
            <a:ext cx="3351775" cy="2596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5CF3F-71AB-B155-8C66-7D3CDD2F3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99" y="3020123"/>
            <a:ext cx="2858613" cy="2113867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C305BF1-3FD9-1F7B-7D7B-16F32BACA7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54810"/>
            <a:ext cx="4846405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4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A32A-3B56-87EC-CA53-F1B2FDC3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Nicholas Cooley,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B15B-7F97-2EA7-6928-F20FCD90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E6E8-E46D-86AE-6EF0-4C3E31EF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99000-4E7A-6E98-28E2-B6C524C5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4</a:t>
            </a:fld>
            <a:endParaRPr lang="en-US"/>
          </a:p>
        </p:txBody>
      </p:sp>
      <p:pic>
        <p:nvPicPr>
          <p:cNvPr id="10" name="Content Placeholder 9" descr="A diagram of a graph&#10;&#10;Description automatically generated">
            <a:extLst>
              <a:ext uri="{FF2B5EF4-FFF2-40B4-BE49-F238E27FC236}">
                <a16:creationId xmlns:a16="http://schemas.microsoft.com/office/drawing/2014/main" id="{83199470-6018-0551-1F94-CE81DA4166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54341" y="136525"/>
            <a:ext cx="10094905" cy="5519920"/>
          </a:xfrm>
        </p:spPr>
      </p:pic>
    </p:spTree>
    <p:extLst>
      <p:ext uri="{BB962C8B-B14F-4D97-AF65-F5344CB8AC3E}">
        <p14:creationId xmlns:p14="http://schemas.microsoft.com/office/powerpoint/2010/main" val="116614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E9EA-63BC-8169-B1AE-050CAFCC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Connor Natzke, 2022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D01080F9-87A7-245D-88CB-EF09DBAB14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4205"/>
          <a:stretch/>
        </p:blipFill>
        <p:spPr>
          <a:xfrm>
            <a:off x="838200" y="284784"/>
            <a:ext cx="10515599" cy="5382083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B2F34C-F74C-AD5D-51A4-71325C69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7/10/23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9810A2-5CEA-3BB1-41A4-C2497C3E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HTC23 - Past David Swanson Award Recipients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1B60FA-20C9-C2C2-4F09-171BB992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8BB3D-8D29-2641-80B0-7D469CDDEC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5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61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OSG David Swanson Award Lightning Talks</vt:lpstr>
      <vt:lpstr>Anirvan Shukla, 2020</vt:lpstr>
      <vt:lpstr>Zhonggang (John) Li, 2020</vt:lpstr>
      <vt:lpstr>Nicholas Cooley, 2021</vt:lpstr>
      <vt:lpstr>Connor Natzke,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OSG David Swanson Award Lightning Talks</dc:title>
  <dc:creator>Christina Koch</dc:creator>
  <cp:lastModifiedBy>Christina Koch</cp:lastModifiedBy>
  <cp:revision>6</cp:revision>
  <dcterms:created xsi:type="dcterms:W3CDTF">2023-07-09T23:38:32Z</dcterms:created>
  <dcterms:modified xsi:type="dcterms:W3CDTF">2023-07-10T12:55:57Z</dcterms:modified>
</cp:coreProperties>
</file>