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15"/>
      <p:bold r:id="rId16"/>
      <p:italic r:id="rId17"/>
      <p:boldItalic r:id="rId18"/>
    </p:embeddedFont>
    <p:embeddedFont>
      <p:font typeface="Roboto Mono" panose="00000009000000000000" pitchFamily="49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63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68b8556a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68b8556a6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568b8556a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568b8556a6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568b8556a6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568b8556a6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50614cc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50614cc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50614ccd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50614ccd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50614ccd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50614ccd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55cc49d45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55cc49d45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550614ccd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550614ccd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568b8556a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568b8556a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50614ccd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550614ccd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550614ccd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550614ccd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.readthedocs.io/en/latest/apis/python-bindings/tutorials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genda.hep.wisc.edu/event/1733/contributions/25489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tcondor/htcondor-rest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ndico.cern.ch/event/936993/contributions/4022107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.readthedocs.io/en/latest/man-pages/condor_userlog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tcondor.readthedocs.io/en/latest/apis/python-bindings/api/htcondor.html#reading-job-events" TargetMode="External"/><Relationship Id="rId5" Type="http://schemas.openxmlformats.org/officeDocument/2006/relationships/hyperlink" Target="https://htcondor.readthedocs.io/en/latest/man-pages/condor_watch_q.html" TargetMode="External"/><Relationship Id="rId4" Type="http://schemas.openxmlformats.org/officeDocument/2006/relationships/hyperlink" Target="https://htcondor.readthedocs.io/en/latest/man-pages/condor_wai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.readthedocs.io/en/latest/admin-manual/configuration-macros.html#EVENT_LO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htcondor.readthedocs.io/en/latest/admin-manual/configuration-macros.html#EVENT_LOG_FORMAT_OPTIONS" TargetMode="External"/><Relationship Id="rId4" Type="http://schemas.openxmlformats.org/officeDocument/2006/relationships/hyperlink" Target="https://htcondor.readthedocs.io/en/latest/admin-manual/configuration-macros.html#EVENT_LOG_JOB_AD_INFORMATION_ATT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.readthedocs.io/en/latest/man-pages/condor_adstash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.readthedocs.io/en/latest/admin-manual/configuration-macros.html#configuration-file-entries-relating-to-daemon-classad-hooks-startd-cron-and-schedd-cr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.readthedocs.io/en/latest/man-pages/condor_q.html#op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htcondor.readthedocs.io/en/latest/man-pages/condor_status.html#option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.readthedocs.io/en/latest/apis/python-bindings/api/classad.html" TargetMode="External"/><Relationship Id="rId7" Type="http://schemas.openxmlformats.org/officeDocument/2006/relationships/hyperlink" Target="https://htcondor.readthedocs.io/en/latest/apis/python-bindings/api/personal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tcondor.readthedocs.io/en/latest/apis/python-bindings/api/dags.html" TargetMode="External"/><Relationship Id="rId5" Type="http://schemas.openxmlformats.org/officeDocument/2006/relationships/hyperlink" Target="https://htcondor.readthedocs.io/en/latest/apis/python-bindings/api/htchirp.html" TargetMode="External"/><Relationship Id="rId4" Type="http://schemas.openxmlformats.org/officeDocument/2006/relationships/hyperlink" Target="https://htcondor.readthedocs.io/en/latest/apis/python-bindings/api/htcondo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HTCondor for Non-Humans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21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Todd L Miller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Center for High-Throughput Computing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htcondor</a:t>
            </a:r>
            <a:r>
              <a:rPr lang="en"/>
              <a:t> Python module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Query the collector, the schedd, or other daemons (startd) directly.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Access the HTCondor configuration system.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Submit jobs.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Manage credentials.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Turn daemons on or off or reconfigure them.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Drain startds.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Poll or wait for job events.</a:t>
            </a:r>
            <a:br>
              <a:rPr lang="en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We have </a:t>
            </a:r>
            <a:r>
              <a:rPr lang="en" u="sng">
                <a:solidFill>
                  <a:schemeClr val="hlink"/>
                </a:solidFill>
                <a:hlinkClick r:id="rId3"/>
              </a:rPr>
              <a:t>interactive tutorials</a:t>
            </a:r>
            <a:r>
              <a:rPr lang="en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There's a </a:t>
            </a:r>
            <a:r>
              <a:rPr lang="en" u="sng">
                <a:solidFill>
                  <a:schemeClr val="hlink"/>
                </a:solidFill>
                <a:hlinkClick r:id="rId4"/>
              </a:rPr>
              <a:t>recorded tutorial</a:t>
            </a:r>
            <a:r>
              <a:rPr lang="en">
                <a:solidFill>
                  <a:srgbClr val="000000"/>
                </a:solidFill>
              </a:rPr>
              <a:t> from last year.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 Told Me to Include This Slide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local_provider_name = htcondor.param.get('LOCAL_CREDMON_PROVIDER_NAME')</a:t>
            </a: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if local_provider_name is None:</a:t>
            </a: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    print('Local provider not named, aborting.')</a:t>
            </a: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    exit(1)</a:t>
            </a: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magic = f"LOCAL:{local_provider_name}"</a:t>
            </a: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binary_magic = bytes(magic, 'utf-8')</a:t>
            </a: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credd = htcondor.Credd()</a:t>
            </a: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credd.add_user_cred(htcondor.CredTypes.Kerberos, binary_magic)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Slicers and Droids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Monitoring</a:t>
            </a:r>
            <a:endParaRPr sz="24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REST API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event log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condor_adstash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Control</a:t>
            </a:r>
            <a:endParaRPr sz="24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Command-line interface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Python bindings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read-only REST API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REST APIs are a common Web standard, even usable from bash.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Not in the HTCondor manual; see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GitHub page</a:t>
            </a:r>
            <a:r>
              <a:rPr lang="en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Provided by a WSGI application using the HTCondor Python bindings.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Returns JSON blobs about the job queue, history, config, and machine status.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Not currently officially supported.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Let us know if you end up using it!</a:t>
            </a:r>
            <a:br>
              <a:rPr lang="en">
                <a:solidFill>
                  <a:schemeClr val="dk1"/>
                </a:solidFill>
              </a:rPr>
            </a:br>
            <a:br>
              <a:rPr lang="en">
                <a:solidFill>
                  <a:schemeClr val="dk1"/>
                </a:solidFill>
              </a:rPr>
            </a:b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See recorded </a:t>
            </a:r>
            <a:r>
              <a:rPr lang="en" u="sng">
                <a:solidFill>
                  <a:schemeClr val="hlink"/>
                </a:solidFill>
                <a:hlinkClick r:id="rId4"/>
              </a:rPr>
              <a:t>talk from HTCondorWeek 2020</a:t>
            </a:r>
            <a:r>
              <a:rPr lang="en">
                <a:solidFill>
                  <a:schemeClr val="dk1"/>
                </a:solidFill>
              </a:rPr>
              <a:t> for more details.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Logs (A New Hope)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040 (1295.000.000) 2022-05-03 12:01:23 Started transferring input files</a:t>
            </a:r>
            <a:b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	Transferring to host: &lt;1.2.3.4:42717…&gt;</a:t>
            </a:r>
            <a:b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…</a:t>
            </a:r>
            <a:b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040 (1295.000.000) 2022-05-03 12:01:23 Finished transferring input files</a:t>
            </a:r>
            <a:b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…</a:t>
            </a:r>
            <a:b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001 (1295.000.000) 2022-05-03 12:01:24 Job executing on host: &lt;1.2.3.4:42717?…&gt;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Set </a:t>
            </a:r>
            <a:r>
              <a:rPr lang="en">
                <a:solidFill>
                  <a:schemeClr val="lt1"/>
                </a:solidFill>
                <a:highlight>
                  <a:srgbClr val="000000"/>
                </a:highlight>
                <a:latin typeface="Consolas"/>
                <a:ea typeface="Consolas"/>
                <a:cs typeface="Consolas"/>
                <a:sym typeface="Consolas"/>
              </a:rPr>
              <a:t>log = file.log</a:t>
            </a:r>
            <a:r>
              <a:rPr lang="en">
                <a:solidFill>
                  <a:schemeClr val="dk1"/>
                </a:solidFill>
              </a:rPr>
              <a:t> in your job descriptions.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You can use </a:t>
            </a: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condor_userlog</a:t>
            </a:r>
            <a:r>
              <a:rPr lang="en">
                <a:solidFill>
                  <a:schemeClr val="dk1"/>
                </a:solidFill>
              </a:rPr>
              <a:t> to generate interesting summaries.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You can use </a:t>
            </a: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condor_wait</a:t>
            </a:r>
            <a:r>
              <a:rPr lang="en">
                <a:solidFill>
                  <a:schemeClr val="dk1"/>
                </a:solidFill>
              </a:rPr>
              <a:t> instead of polling on job completion.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 </a:t>
            </a: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condor_watch_q</a:t>
            </a:r>
            <a:r>
              <a:rPr lang="en">
                <a:solidFill>
                  <a:schemeClr val="dk1"/>
                </a:solidFill>
              </a:rPr>
              <a:t>, not 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watch condor_q</a:t>
            </a:r>
            <a:r>
              <a:rPr lang="en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No schedd load!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Built on the </a:t>
            </a:r>
            <a:r>
              <a:rPr lang="en" u="sng">
                <a:solidFill>
                  <a:schemeClr val="hlink"/>
                </a:solidFill>
                <a:hlinkClick r:id="rId6"/>
              </a:rPr>
              <a:t>Python </a:t>
            </a: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6"/>
              </a:rPr>
              <a:t>JobEventLog</a:t>
            </a:r>
            <a:r>
              <a:rPr lang="en" u="sng">
                <a:solidFill>
                  <a:schemeClr val="hlink"/>
                </a:solidFill>
                <a:hlinkClick r:id="rId6"/>
              </a:rPr>
              <a:t> API</a:t>
            </a:r>
            <a:r>
              <a:rPr lang="en">
                <a:solidFill>
                  <a:schemeClr val="dk1"/>
                </a:solidFill>
              </a:rPr>
              <a:t>, which you could also use…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Event Logs (The Administrator Strikes Back)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Set </a:t>
            </a:r>
            <a:r>
              <a:rPr lang="en" u="sng">
                <a:solidFill>
                  <a:schemeClr val="hlink"/>
                </a:solidFill>
                <a:highlight>
                  <a:schemeClr val="dk1"/>
                </a:highlight>
                <a:latin typeface="Consolas"/>
                <a:ea typeface="Consolas"/>
                <a:cs typeface="Consolas"/>
                <a:sym typeface="Consolas"/>
                <a:hlinkClick r:id="rId3"/>
              </a:rPr>
              <a:t>EVENT_LOG</a:t>
            </a:r>
            <a:r>
              <a:rPr lang="en">
                <a:solidFill>
                  <a:schemeClr val="lt1"/>
                </a:solidFill>
                <a:highlight>
                  <a:schemeClr val="dk1"/>
                </a:highlight>
                <a:latin typeface="Consolas"/>
                <a:ea typeface="Consolas"/>
                <a:cs typeface="Consolas"/>
                <a:sym typeface="Consolas"/>
              </a:rPr>
              <a:t> = $(LOG)/GlobalEventLog</a:t>
            </a:r>
            <a:r>
              <a:rPr lang="en">
                <a:solidFill>
                  <a:schemeClr val="dk1"/>
                </a:solidFill>
              </a:rPr>
              <a:t> in your HTCondor config.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Creates a single file to which the events about all jobs in a given schedd are written.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Can add job ClassAd attributes to global event log events by setting </a:t>
            </a:r>
            <a:r>
              <a:rPr lang="en" u="sng">
                <a:solidFill>
                  <a:schemeClr val="hlink"/>
                </a:solidFill>
                <a:highlight>
                  <a:schemeClr val="dk1"/>
                </a:highlight>
                <a:hlinkClick r:id="rId4"/>
              </a:rPr>
              <a:t>EVENT_LOG_JOB_AD_INFORMATION_ATTRS</a:t>
            </a:r>
            <a:r>
              <a:rPr lang="en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Helps you look for jobs or events of particular interest, e.g., GPU requests.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Partially obsoleted by execute event attributes in 10.6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global event log can also be written in JSON:</a:t>
            </a:r>
            <a:br>
              <a:rPr lang="en">
                <a:solidFill>
                  <a:schemeClr val="dk1"/>
                </a:solidFill>
              </a:rPr>
            </a:br>
            <a:r>
              <a:rPr lang="en" u="sng">
                <a:solidFill>
                  <a:schemeClr val="hlink"/>
                </a:solidFill>
                <a:highlight>
                  <a:schemeClr val="dk1"/>
                </a:highlight>
                <a:hlinkClick r:id="rId5"/>
              </a:rPr>
              <a:t>EVENT_LOG_FORMAT_OPTIONS</a:t>
            </a:r>
            <a:r>
              <a:rPr lang="en">
                <a:solidFill>
                  <a:schemeClr val="lt1"/>
                </a:solidFill>
                <a:highlight>
                  <a:schemeClr val="dk1"/>
                </a:highlight>
              </a:rPr>
              <a:t> = JSON, UTC_TIMESTAMP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Can ease interoperation with other monitoring systems or tools.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condor_adstash</a:t>
            </a:r>
            <a:endParaRPr i="1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Forwards </a:t>
            </a:r>
            <a:r>
              <a:rPr lang="en" i="1">
                <a:solidFill>
                  <a:schemeClr val="dk1"/>
                </a:solidFill>
              </a:rPr>
              <a:t>condor_schedd </a:t>
            </a:r>
            <a:r>
              <a:rPr lang="en">
                <a:solidFill>
                  <a:schemeClr val="dk1"/>
                </a:solidFill>
              </a:rPr>
              <a:t>and/or</a:t>
            </a:r>
            <a:r>
              <a:rPr lang="en" i="1">
                <a:solidFill>
                  <a:schemeClr val="dk1"/>
                </a:solidFill>
              </a:rPr>
              <a:t> condor_startd </a:t>
            </a:r>
            <a:r>
              <a:rPr lang="en">
                <a:solidFill>
                  <a:schemeClr val="dk1"/>
                </a:solidFill>
              </a:rPr>
              <a:t>job histories to ElasticSearch.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Can also write the JSON results to a file, instead.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Keeps track of up to where in the history it's reported.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See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man page</a:t>
            </a:r>
            <a:r>
              <a:rPr lang="en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(Also look up </a:t>
            </a:r>
            <a:r>
              <a:rPr lang="en" i="1">
                <a:solidFill>
                  <a:schemeClr val="dk1"/>
                </a:solidFill>
              </a:rPr>
              <a:t>condor_gangliad</a:t>
            </a:r>
            <a:r>
              <a:rPr lang="en">
                <a:solidFill>
                  <a:schemeClr val="dk1"/>
                </a:solidFill>
              </a:rPr>
              <a:t> if you've already got Ganglia set up.)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schedd and startd cron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output of a </a:t>
            </a:r>
            <a:r>
              <a:rPr lang="en" u="sng">
                <a:solidFill>
                  <a:schemeClr val="hlink"/>
                </a:solidFill>
                <a:hlinkClick r:id="rId3"/>
              </a:rPr>
              <a:t>daemon ClassAd hook</a:t>
            </a:r>
            <a:r>
              <a:rPr lang="en">
                <a:solidFill>
                  <a:schemeClr val="dk1"/>
                </a:solidFill>
              </a:rPr>
              <a:t> modifies that daemon's ClassAd.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Can be run once at a start-up, at each reconfig, periodically, or continuously.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Useful for running health checks on a machines, e.g., HAS_CVMFS might be tested from time to time and be important for match-making.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Can help with monitoring or accounting on a schedd.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Modifying the schedd's ad is less important, but you don't have to have a separately-configured cron job, and you can select between killing a job that's still running at the start of its next period (and running the new instance) or letting it finish.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Command-Line Interface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condor_q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options</a:t>
            </a:r>
            <a:r>
              <a:rPr lang="en">
                <a:solidFill>
                  <a:schemeClr val="dk1"/>
                </a:solidFill>
              </a:rPr>
              <a:t> and 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condor_status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u="sng">
                <a:solidFill>
                  <a:schemeClr val="hlink"/>
                </a:solidFill>
                <a:hlinkClick r:id="rId4"/>
              </a:rPr>
              <a:t>options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-format </a:t>
            </a:r>
            <a:r>
              <a:rPr lang="en">
                <a:solidFill>
                  <a:schemeClr val="dk1"/>
                </a:solidFill>
              </a:rPr>
              <a:t>for machine-readable custom output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-json </a:t>
            </a:r>
            <a:r>
              <a:rPr lang="en">
                <a:solidFill>
                  <a:schemeClr val="dk1"/>
                </a:solidFill>
              </a:rPr>
              <a:t>for machine-readable standard output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-print-format </a:t>
            </a:r>
            <a:r>
              <a:rPr lang="en">
                <a:solidFill>
                  <a:schemeClr val="dk1"/>
                </a:solidFill>
              </a:rPr>
              <a:t>format templates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htcondor</a:t>
            </a:r>
            <a:r>
              <a:rPr lang="en">
                <a:solidFill>
                  <a:schemeClr val="dk1"/>
                </a:solidFill>
              </a:rPr>
              <a:t> noun-verb tool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job, jobset, dag, eventlog, annex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i="1">
                <a:solidFill>
                  <a:schemeClr val="dk1"/>
                </a:solidFill>
              </a:rPr>
              <a:t>condor_chirp</a:t>
            </a:r>
            <a:r>
              <a:rPr lang="en">
                <a:solidFill>
                  <a:schemeClr val="dk1"/>
                </a:solidFill>
              </a:rPr>
              <a:t> (or 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htcondor.htchirp</a:t>
            </a:r>
            <a:r>
              <a:rPr lang="en">
                <a:solidFill>
                  <a:schemeClr val="dk1"/>
                </a:solidFill>
              </a:rPr>
              <a:t>) and </a:t>
            </a:r>
            <a:r>
              <a:rPr lang="en" i="1">
                <a:solidFill>
                  <a:schemeClr val="dk1"/>
                </a:solidFill>
              </a:rPr>
              <a:t>condor_ssh_to_job</a:t>
            </a:r>
            <a:endParaRPr i="1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job-specific monitoring</a:t>
            </a:r>
            <a:endParaRPr>
              <a:solidFill>
                <a:schemeClr val="dk1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update job ad</a:t>
            </a:r>
            <a:endParaRPr>
              <a:solidFill>
                <a:schemeClr val="dk1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write message to job event log (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ulog</a:t>
            </a:r>
            <a:r>
              <a:rPr lang="en">
                <a:solidFill>
                  <a:schemeClr val="dk1"/>
                </a:solidFill>
              </a:rPr>
              <a:t> command)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call-and-response computational steering?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did it have to be snakes?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Five Python modules in the bindings: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Char char="●"/>
            </a:pP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classad</a:t>
            </a:r>
            <a:r>
              <a:rPr lang="en">
                <a:solidFill>
                  <a:schemeClr val="dk1"/>
                </a:solidFill>
              </a:rPr>
              <a:t> - parsing, creating, and modifying ClassAds and expressions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Char char="●"/>
            </a:pP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htcondor</a:t>
            </a:r>
            <a:r>
              <a:rPr lang="en">
                <a:solidFill>
                  <a:schemeClr val="dk1"/>
                </a:solidFill>
              </a:rPr>
              <a:t> - job submission, configuration, daemon control, event logs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Char char="●"/>
            </a:pP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htcondor.htchirp</a:t>
            </a:r>
            <a:r>
              <a:rPr lang="en">
                <a:solidFill>
                  <a:schemeClr val="dk1"/>
                </a:solidFill>
              </a:rPr>
              <a:t> - jobs modifying their own ads, doing file transfer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pure Python implementation to simplify distribution with a job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Char char="●"/>
            </a:pP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6"/>
              </a:rPr>
              <a:t>htcondor.dags</a:t>
            </a:r>
            <a:r>
              <a:rPr lang="en">
                <a:solidFill>
                  <a:schemeClr val="dk1"/>
                </a:solidFill>
              </a:rPr>
              <a:t> - trying to make generating DAG files easier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Char char="●"/>
            </a:pPr>
            <a:r>
              <a:rPr lang="en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7"/>
              </a:rPr>
              <a:t>htcondor.personal</a:t>
            </a:r>
            <a:r>
              <a:rPr lang="en">
                <a:solidFill>
                  <a:schemeClr val="dk1"/>
                </a:solidFill>
              </a:rPr>
              <a:t> - control "personal" installs, suitable for testing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865</Words>
  <Application>Microsoft Office PowerPoint</Application>
  <PresentationFormat>On-screen Show (16:9)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Roboto Mono</vt:lpstr>
      <vt:lpstr>Consolas</vt:lpstr>
      <vt:lpstr>Simple Light</vt:lpstr>
      <vt:lpstr>HTCondor for Non-Humans</vt:lpstr>
      <vt:lpstr>Slicers and Droids</vt:lpstr>
      <vt:lpstr>The read-only REST API</vt:lpstr>
      <vt:lpstr>Event Logs (A New Hope)</vt:lpstr>
      <vt:lpstr>Global Event Logs (The Administrator Strikes Back)</vt:lpstr>
      <vt:lpstr>condor_adstash</vt:lpstr>
      <vt:lpstr>schedd and startd cron</vt:lpstr>
      <vt:lpstr>Command-Line Interface</vt:lpstr>
      <vt:lpstr>Why did it have to be snakes?</vt:lpstr>
      <vt:lpstr>The htcondor Python module</vt:lpstr>
      <vt:lpstr>Mat Told Me to Include This Slide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HTCondor for Non-Humans</dc:title>
  <cp:lastModifiedBy>Todd L Miller</cp:lastModifiedBy>
  <cp:revision>1</cp:revision>
  <dcterms:modified xsi:type="dcterms:W3CDTF">2023-07-10T14:20:22Z</dcterms:modified>
</cp:coreProperties>
</file>