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8" r:id="rId9"/>
    <p:sldId id="269" r:id="rId10"/>
    <p:sldId id="267"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F0078D-2A01-4BE6-B33E-DE0BA1B67AC5}" v="24" dt="2023-07-09T14:18:27.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ney, Jim" userId="00360eb1-2d86-444d-ba72-a42d93d3bba3" providerId="ADAL" clId="{55FA0312-C395-4675-BF03-7F1FEA1C9076}"/>
    <pc:docChg chg="undo redo custSel addSld modSld">
      <pc:chgData name="Basney, Jim" userId="00360eb1-2d86-444d-ba72-a42d93d3bba3" providerId="ADAL" clId="{55FA0312-C395-4675-BF03-7F1FEA1C9076}" dt="2023-07-08T18:23:36.395" v="2764" actId="20577"/>
      <pc:docMkLst>
        <pc:docMk/>
      </pc:docMkLst>
      <pc:sldChg chg="addSp modSp mod">
        <pc:chgData name="Basney, Jim" userId="00360eb1-2d86-444d-ba72-a42d93d3bba3" providerId="ADAL" clId="{55FA0312-C395-4675-BF03-7F1FEA1C9076}" dt="2023-07-07T14:30:09.100" v="114" actId="1076"/>
        <pc:sldMkLst>
          <pc:docMk/>
          <pc:sldMk cId="1155468606" sldId="256"/>
        </pc:sldMkLst>
        <pc:spChg chg="mod">
          <ac:chgData name="Basney, Jim" userId="00360eb1-2d86-444d-ba72-a42d93d3bba3" providerId="ADAL" clId="{55FA0312-C395-4675-BF03-7F1FEA1C9076}" dt="2023-07-07T14:27:07.407" v="3" actId="20577"/>
          <ac:spMkLst>
            <pc:docMk/>
            <pc:sldMk cId="1155468606" sldId="256"/>
            <ac:spMk id="2" creationId="{BCB53DA9-6510-11C4-38A5-CE8CE3EE1C9E}"/>
          </ac:spMkLst>
        </pc:spChg>
        <pc:spChg chg="mod">
          <ac:chgData name="Basney, Jim" userId="00360eb1-2d86-444d-ba72-a42d93d3bba3" providerId="ADAL" clId="{55FA0312-C395-4675-BF03-7F1FEA1C9076}" dt="2023-07-07T14:27:43.561" v="99" actId="27636"/>
          <ac:spMkLst>
            <pc:docMk/>
            <pc:sldMk cId="1155468606" sldId="256"/>
            <ac:spMk id="3" creationId="{937378FA-619A-5F06-9426-6E5458CB03BA}"/>
          </ac:spMkLst>
        </pc:spChg>
        <pc:spChg chg="add mod">
          <ac:chgData name="Basney, Jim" userId="00360eb1-2d86-444d-ba72-a42d93d3bba3" providerId="ADAL" clId="{55FA0312-C395-4675-BF03-7F1FEA1C9076}" dt="2023-07-07T14:30:09.100" v="114" actId="1076"/>
          <ac:spMkLst>
            <pc:docMk/>
            <pc:sldMk cId="1155468606" sldId="256"/>
            <ac:spMk id="4" creationId="{5A6D3EA0-8E51-3348-5733-94F21E43443E}"/>
          </ac:spMkLst>
        </pc:spChg>
      </pc:sldChg>
      <pc:sldChg chg="modSp new mod">
        <pc:chgData name="Basney, Jim" userId="00360eb1-2d86-444d-ba72-a42d93d3bba3" providerId="ADAL" clId="{55FA0312-C395-4675-BF03-7F1FEA1C9076}" dt="2023-07-07T14:40:06.700" v="178" actId="20577"/>
        <pc:sldMkLst>
          <pc:docMk/>
          <pc:sldMk cId="1251492964" sldId="257"/>
        </pc:sldMkLst>
        <pc:spChg chg="mod">
          <ac:chgData name="Basney, Jim" userId="00360eb1-2d86-444d-ba72-a42d93d3bba3" providerId="ADAL" clId="{55FA0312-C395-4675-BF03-7F1FEA1C9076}" dt="2023-07-07T14:30:53.910" v="118" actId="20577"/>
          <ac:spMkLst>
            <pc:docMk/>
            <pc:sldMk cId="1251492964" sldId="257"/>
            <ac:spMk id="2" creationId="{ED1B5B65-ADD1-9D09-2894-E969154022C8}"/>
          </ac:spMkLst>
        </pc:spChg>
        <pc:spChg chg="mod">
          <ac:chgData name="Basney, Jim" userId="00360eb1-2d86-444d-ba72-a42d93d3bba3" providerId="ADAL" clId="{55FA0312-C395-4675-BF03-7F1FEA1C9076}" dt="2023-07-07T14:40:06.700" v="178" actId="20577"/>
          <ac:spMkLst>
            <pc:docMk/>
            <pc:sldMk cId="1251492964" sldId="257"/>
            <ac:spMk id="3" creationId="{C0F4BEC4-BB81-3EF3-DBD3-421F750FA9A9}"/>
          </ac:spMkLst>
        </pc:spChg>
      </pc:sldChg>
      <pc:sldChg chg="modSp new mod">
        <pc:chgData name="Basney, Jim" userId="00360eb1-2d86-444d-ba72-a42d93d3bba3" providerId="ADAL" clId="{55FA0312-C395-4675-BF03-7F1FEA1C9076}" dt="2023-07-07T16:20:02.059" v="2002" actId="20577"/>
        <pc:sldMkLst>
          <pc:docMk/>
          <pc:sldMk cId="949780819" sldId="258"/>
        </pc:sldMkLst>
        <pc:spChg chg="mod">
          <ac:chgData name="Basney, Jim" userId="00360eb1-2d86-444d-ba72-a42d93d3bba3" providerId="ADAL" clId="{55FA0312-C395-4675-BF03-7F1FEA1C9076}" dt="2023-07-07T14:35:39.246" v="159" actId="20577"/>
          <ac:spMkLst>
            <pc:docMk/>
            <pc:sldMk cId="949780819" sldId="258"/>
            <ac:spMk id="2" creationId="{42EE0E4B-F673-30F7-BD38-2BBE01B6AB23}"/>
          </ac:spMkLst>
        </pc:spChg>
        <pc:spChg chg="mod">
          <ac:chgData name="Basney, Jim" userId="00360eb1-2d86-444d-ba72-a42d93d3bba3" providerId="ADAL" clId="{55FA0312-C395-4675-BF03-7F1FEA1C9076}" dt="2023-07-07T16:20:02.059" v="2002" actId="20577"/>
          <ac:spMkLst>
            <pc:docMk/>
            <pc:sldMk cId="949780819" sldId="258"/>
            <ac:spMk id="3" creationId="{8B2B536B-4927-5727-8A88-EE760BECD861}"/>
          </ac:spMkLst>
        </pc:spChg>
      </pc:sldChg>
      <pc:sldChg chg="modSp new mod">
        <pc:chgData name="Basney, Jim" userId="00360eb1-2d86-444d-ba72-a42d93d3bba3" providerId="ADAL" clId="{55FA0312-C395-4675-BF03-7F1FEA1C9076}" dt="2023-07-07T15:46:55.031" v="1016" actId="20577"/>
        <pc:sldMkLst>
          <pc:docMk/>
          <pc:sldMk cId="2055460389" sldId="259"/>
        </pc:sldMkLst>
        <pc:spChg chg="mod">
          <ac:chgData name="Basney, Jim" userId="00360eb1-2d86-444d-ba72-a42d93d3bba3" providerId="ADAL" clId="{55FA0312-C395-4675-BF03-7F1FEA1C9076}" dt="2023-07-07T14:41:33.157" v="200" actId="20577"/>
          <ac:spMkLst>
            <pc:docMk/>
            <pc:sldMk cId="2055460389" sldId="259"/>
            <ac:spMk id="2" creationId="{B162CCAE-5A85-6F94-42E7-68C51EF87C4E}"/>
          </ac:spMkLst>
        </pc:spChg>
        <pc:spChg chg="mod">
          <ac:chgData name="Basney, Jim" userId="00360eb1-2d86-444d-ba72-a42d93d3bba3" providerId="ADAL" clId="{55FA0312-C395-4675-BF03-7F1FEA1C9076}" dt="2023-07-07T15:46:55.031" v="1016" actId="20577"/>
          <ac:spMkLst>
            <pc:docMk/>
            <pc:sldMk cId="2055460389" sldId="259"/>
            <ac:spMk id="3" creationId="{98F6D159-900D-2D62-AB04-C3DD36535463}"/>
          </ac:spMkLst>
        </pc:spChg>
      </pc:sldChg>
      <pc:sldChg chg="addSp delSp modSp new mod modClrScheme chgLayout">
        <pc:chgData name="Basney, Jim" userId="00360eb1-2d86-444d-ba72-a42d93d3bba3" providerId="ADAL" clId="{55FA0312-C395-4675-BF03-7F1FEA1C9076}" dt="2023-07-07T15:45:39.640" v="950" actId="1076"/>
        <pc:sldMkLst>
          <pc:docMk/>
          <pc:sldMk cId="926426707" sldId="260"/>
        </pc:sldMkLst>
        <pc:spChg chg="del mod ord">
          <ac:chgData name="Basney, Jim" userId="00360eb1-2d86-444d-ba72-a42d93d3bba3" providerId="ADAL" clId="{55FA0312-C395-4675-BF03-7F1FEA1C9076}" dt="2023-07-07T15:44:11.169" v="914" actId="700"/>
          <ac:spMkLst>
            <pc:docMk/>
            <pc:sldMk cId="926426707" sldId="260"/>
            <ac:spMk id="2" creationId="{FAFCB56B-3B35-8090-4219-7E69F28656DB}"/>
          </ac:spMkLst>
        </pc:spChg>
        <pc:spChg chg="del mod ord">
          <ac:chgData name="Basney, Jim" userId="00360eb1-2d86-444d-ba72-a42d93d3bba3" providerId="ADAL" clId="{55FA0312-C395-4675-BF03-7F1FEA1C9076}" dt="2023-07-07T15:44:11.169" v="914" actId="700"/>
          <ac:spMkLst>
            <pc:docMk/>
            <pc:sldMk cId="926426707" sldId="260"/>
            <ac:spMk id="3" creationId="{BD367EA4-3AB8-3F35-A5FB-5F8EC7C97664}"/>
          </ac:spMkLst>
        </pc:spChg>
        <pc:spChg chg="mod ord">
          <ac:chgData name="Basney, Jim" userId="00360eb1-2d86-444d-ba72-a42d93d3bba3" providerId="ADAL" clId="{55FA0312-C395-4675-BF03-7F1FEA1C9076}" dt="2023-07-07T15:44:11.169" v="914" actId="700"/>
          <ac:spMkLst>
            <pc:docMk/>
            <pc:sldMk cId="926426707" sldId="260"/>
            <ac:spMk id="4" creationId="{2519DE4B-63E1-C261-0BD9-019972C38AC3}"/>
          </ac:spMkLst>
        </pc:spChg>
        <pc:spChg chg="add mod ord">
          <ac:chgData name="Basney, Jim" userId="00360eb1-2d86-444d-ba72-a42d93d3bba3" providerId="ADAL" clId="{55FA0312-C395-4675-BF03-7F1FEA1C9076}" dt="2023-07-07T15:45:39.640" v="950" actId="1076"/>
          <ac:spMkLst>
            <pc:docMk/>
            <pc:sldMk cId="926426707" sldId="260"/>
            <ac:spMk id="5" creationId="{3FA37829-4F77-6815-3892-FC6DE9E7DD47}"/>
          </ac:spMkLst>
        </pc:spChg>
        <pc:spChg chg="add del mod ord">
          <ac:chgData name="Basney, Jim" userId="00360eb1-2d86-444d-ba72-a42d93d3bba3" providerId="ADAL" clId="{55FA0312-C395-4675-BF03-7F1FEA1C9076}" dt="2023-07-07T15:45:11.169" v="946" actId="478"/>
          <ac:spMkLst>
            <pc:docMk/>
            <pc:sldMk cId="926426707" sldId="260"/>
            <ac:spMk id="6" creationId="{BB6ED3DA-103A-8F9D-B271-C82BF63B3B0E}"/>
          </ac:spMkLst>
        </pc:spChg>
      </pc:sldChg>
      <pc:sldChg chg="addSp delSp modSp new mod modClrScheme chgLayout">
        <pc:chgData name="Basney, Jim" userId="00360eb1-2d86-444d-ba72-a42d93d3bba3" providerId="ADAL" clId="{55FA0312-C395-4675-BF03-7F1FEA1C9076}" dt="2023-07-07T16:03:07.296" v="1638" actId="20577"/>
        <pc:sldMkLst>
          <pc:docMk/>
          <pc:sldMk cId="3008015077" sldId="261"/>
        </pc:sldMkLst>
        <pc:spChg chg="del mod ord">
          <ac:chgData name="Basney, Jim" userId="00360eb1-2d86-444d-ba72-a42d93d3bba3" providerId="ADAL" clId="{55FA0312-C395-4675-BF03-7F1FEA1C9076}" dt="2023-07-07T15:45:47.740" v="952" actId="700"/>
          <ac:spMkLst>
            <pc:docMk/>
            <pc:sldMk cId="3008015077" sldId="261"/>
            <ac:spMk id="2" creationId="{C8600098-BEE8-B0AC-6B46-2916A306CF02}"/>
          </ac:spMkLst>
        </pc:spChg>
        <pc:spChg chg="del mod ord">
          <ac:chgData name="Basney, Jim" userId="00360eb1-2d86-444d-ba72-a42d93d3bba3" providerId="ADAL" clId="{55FA0312-C395-4675-BF03-7F1FEA1C9076}" dt="2023-07-07T15:45:47.740" v="952" actId="700"/>
          <ac:spMkLst>
            <pc:docMk/>
            <pc:sldMk cId="3008015077" sldId="261"/>
            <ac:spMk id="3" creationId="{72DFFE5B-79C0-9C68-372A-F06169372611}"/>
          </ac:spMkLst>
        </pc:spChg>
        <pc:spChg chg="mod ord">
          <ac:chgData name="Basney, Jim" userId="00360eb1-2d86-444d-ba72-a42d93d3bba3" providerId="ADAL" clId="{55FA0312-C395-4675-BF03-7F1FEA1C9076}" dt="2023-07-07T15:45:47.740" v="952" actId="700"/>
          <ac:spMkLst>
            <pc:docMk/>
            <pc:sldMk cId="3008015077" sldId="261"/>
            <ac:spMk id="4" creationId="{F2E6ED76-82A6-BB10-8FC8-D14611332F79}"/>
          </ac:spMkLst>
        </pc:spChg>
        <pc:spChg chg="add mod ord">
          <ac:chgData name="Basney, Jim" userId="00360eb1-2d86-444d-ba72-a42d93d3bba3" providerId="ADAL" clId="{55FA0312-C395-4675-BF03-7F1FEA1C9076}" dt="2023-07-07T16:03:07.296" v="1638" actId="20577"/>
          <ac:spMkLst>
            <pc:docMk/>
            <pc:sldMk cId="3008015077" sldId="261"/>
            <ac:spMk id="5" creationId="{8898C593-3EAF-1814-692C-64865C2F492F}"/>
          </ac:spMkLst>
        </pc:spChg>
        <pc:spChg chg="add mod ord">
          <ac:chgData name="Basney, Jim" userId="00360eb1-2d86-444d-ba72-a42d93d3bba3" providerId="ADAL" clId="{55FA0312-C395-4675-BF03-7F1FEA1C9076}" dt="2023-07-07T15:59:47.457" v="1559" actId="20577"/>
          <ac:spMkLst>
            <pc:docMk/>
            <pc:sldMk cId="3008015077" sldId="261"/>
            <ac:spMk id="6" creationId="{D97B094F-1588-23BB-FF35-FBFB1A9F0C5C}"/>
          </ac:spMkLst>
        </pc:spChg>
      </pc:sldChg>
      <pc:sldChg chg="modSp new mod">
        <pc:chgData name="Basney, Jim" userId="00360eb1-2d86-444d-ba72-a42d93d3bba3" providerId="ADAL" clId="{55FA0312-C395-4675-BF03-7F1FEA1C9076}" dt="2023-07-08T18:23:36.395" v="2764" actId="20577"/>
        <pc:sldMkLst>
          <pc:docMk/>
          <pc:sldMk cId="1207362405" sldId="262"/>
        </pc:sldMkLst>
        <pc:spChg chg="mod">
          <ac:chgData name="Basney, Jim" userId="00360eb1-2d86-444d-ba72-a42d93d3bba3" providerId="ADAL" clId="{55FA0312-C395-4675-BF03-7F1FEA1C9076}" dt="2023-07-07T16:00:33.904" v="1582" actId="20577"/>
          <ac:spMkLst>
            <pc:docMk/>
            <pc:sldMk cId="1207362405" sldId="262"/>
            <ac:spMk id="2" creationId="{CEAA4C2D-692C-154F-9B3F-5F9EB41CD2E2}"/>
          </ac:spMkLst>
        </pc:spChg>
        <pc:spChg chg="mod">
          <ac:chgData name="Basney, Jim" userId="00360eb1-2d86-444d-ba72-a42d93d3bba3" providerId="ADAL" clId="{55FA0312-C395-4675-BF03-7F1FEA1C9076}" dt="2023-07-08T18:23:36.395" v="2764" actId="20577"/>
          <ac:spMkLst>
            <pc:docMk/>
            <pc:sldMk cId="1207362405" sldId="262"/>
            <ac:spMk id="3" creationId="{8B2879DD-ED45-BCAB-6606-FAE826540748}"/>
          </ac:spMkLst>
        </pc:spChg>
      </pc:sldChg>
      <pc:sldChg chg="modSp add mod">
        <pc:chgData name="Basney, Jim" userId="00360eb1-2d86-444d-ba72-a42d93d3bba3" providerId="ADAL" clId="{55FA0312-C395-4675-BF03-7F1FEA1C9076}" dt="2023-07-07T16:13:30.917" v="1652" actId="20577"/>
        <pc:sldMkLst>
          <pc:docMk/>
          <pc:sldMk cId="40663036" sldId="263"/>
        </pc:sldMkLst>
        <pc:spChg chg="mod">
          <ac:chgData name="Basney, Jim" userId="00360eb1-2d86-444d-ba72-a42d93d3bba3" providerId="ADAL" clId="{55FA0312-C395-4675-BF03-7F1FEA1C9076}" dt="2023-07-07T16:13:30.917" v="1652" actId="20577"/>
          <ac:spMkLst>
            <pc:docMk/>
            <pc:sldMk cId="40663036" sldId="263"/>
            <ac:spMk id="5" creationId="{3FA37829-4F77-6815-3892-FC6DE9E7DD47}"/>
          </ac:spMkLst>
        </pc:spChg>
      </pc:sldChg>
      <pc:sldChg chg="addSp delSp modSp new mod modClrScheme chgLayout">
        <pc:chgData name="Basney, Jim" userId="00360eb1-2d86-444d-ba72-a42d93d3bba3" providerId="ADAL" clId="{55FA0312-C395-4675-BF03-7F1FEA1C9076}" dt="2023-07-07T16:21:10.867" v="2075" actId="20577"/>
        <pc:sldMkLst>
          <pc:docMk/>
          <pc:sldMk cId="390489443" sldId="264"/>
        </pc:sldMkLst>
        <pc:spChg chg="del mod ord">
          <ac:chgData name="Basney, Jim" userId="00360eb1-2d86-444d-ba72-a42d93d3bba3" providerId="ADAL" clId="{55FA0312-C395-4675-BF03-7F1FEA1C9076}" dt="2023-07-07T16:13:38.398" v="1654" actId="700"/>
          <ac:spMkLst>
            <pc:docMk/>
            <pc:sldMk cId="390489443" sldId="264"/>
            <ac:spMk id="2" creationId="{75C69BA3-675A-64B3-9686-211A766E8F14}"/>
          </ac:spMkLst>
        </pc:spChg>
        <pc:spChg chg="del mod ord">
          <ac:chgData name="Basney, Jim" userId="00360eb1-2d86-444d-ba72-a42d93d3bba3" providerId="ADAL" clId="{55FA0312-C395-4675-BF03-7F1FEA1C9076}" dt="2023-07-07T16:13:38.398" v="1654" actId="700"/>
          <ac:spMkLst>
            <pc:docMk/>
            <pc:sldMk cId="390489443" sldId="264"/>
            <ac:spMk id="3" creationId="{17408F4E-038C-E366-E5F2-5E752E29649A}"/>
          </ac:spMkLst>
        </pc:spChg>
        <pc:spChg chg="mod ord">
          <ac:chgData name="Basney, Jim" userId="00360eb1-2d86-444d-ba72-a42d93d3bba3" providerId="ADAL" clId="{55FA0312-C395-4675-BF03-7F1FEA1C9076}" dt="2023-07-07T16:13:38.398" v="1654" actId="700"/>
          <ac:spMkLst>
            <pc:docMk/>
            <pc:sldMk cId="390489443" sldId="264"/>
            <ac:spMk id="4" creationId="{14A0A723-A87C-8763-6D91-25E6371796D5}"/>
          </ac:spMkLst>
        </pc:spChg>
        <pc:spChg chg="add mod ord">
          <ac:chgData name="Basney, Jim" userId="00360eb1-2d86-444d-ba72-a42d93d3bba3" providerId="ADAL" clId="{55FA0312-C395-4675-BF03-7F1FEA1C9076}" dt="2023-07-07T16:14:43.440" v="1699" actId="20577"/>
          <ac:spMkLst>
            <pc:docMk/>
            <pc:sldMk cId="390489443" sldId="264"/>
            <ac:spMk id="5" creationId="{1C5A22AC-BBA9-7269-AB34-85ADA478CDA6}"/>
          </ac:spMkLst>
        </pc:spChg>
        <pc:spChg chg="add mod ord">
          <ac:chgData name="Basney, Jim" userId="00360eb1-2d86-444d-ba72-a42d93d3bba3" providerId="ADAL" clId="{55FA0312-C395-4675-BF03-7F1FEA1C9076}" dt="2023-07-07T16:21:10.867" v="2075" actId="20577"/>
          <ac:spMkLst>
            <pc:docMk/>
            <pc:sldMk cId="390489443" sldId="264"/>
            <ac:spMk id="6" creationId="{CCC7974A-891D-76F2-8D1E-283D24D9B45C}"/>
          </ac:spMkLst>
        </pc:spChg>
      </pc:sldChg>
      <pc:sldChg chg="modSp new mod">
        <pc:chgData name="Basney, Jim" userId="00360eb1-2d86-444d-ba72-a42d93d3bba3" providerId="ADAL" clId="{55FA0312-C395-4675-BF03-7F1FEA1C9076}" dt="2023-07-07T16:25:49.991" v="2435" actId="20577"/>
        <pc:sldMkLst>
          <pc:docMk/>
          <pc:sldMk cId="3565023964" sldId="265"/>
        </pc:sldMkLst>
        <pc:spChg chg="mod">
          <ac:chgData name="Basney, Jim" userId="00360eb1-2d86-444d-ba72-a42d93d3bba3" providerId="ADAL" clId="{55FA0312-C395-4675-BF03-7F1FEA1C9076}" dt="2023-07-07T16:22:46.465" v="2102" actId="20577"/>
          <ac:spMkLst>
            <pc:docMk/>
            <pc:sldMk cId="3565023964" sldId="265"/>
            <ac:spMk id="2" creationId="{EDDB14DB-565B-00D1-155B-EEDCBC544B30}"/>
          </ac:spMkLst>
        </pc:spChg>
        <pc:spChg chg="mod">
          <ac:chgData name="Basney, Jim" userId="00360eb1-2d86-444d-ba72-a42d93d3bba3" providerId="ADAL" clId="{55FA0312-C395-4675-BF03-7F1FEA1C9076}" dt="2023-07-07T16:25:49.991" v="2435" actId="20577"/>
          <ac:spMkLst>
            <pc:docMk/>
            <pc:sldMk cId="3565023964" sldId="265"/>
            <ac:spMk id="3" creationId="{E28EE121-42C2-1649-8FC8-B8A81FC1BFFE}"/>
          </ac:spMkLst>
        </pc:spChg>
      </pc:sldChg>
      <pc:sldChg chg="addSp modSp add mod modClrScheme chgLayout">
        <pc:chgData name="Basney, Jim" userId="00360eb1-2d86-444d-ba72-a42d93d3bba3" providerId="ADAL" clId="{55FA0312-C395-4675-BF03-7F1FEA1C9076}" dt="2023-07-07T16:27:03.659" v="2577" actId="14100"/>
        <pc:sldMkLst>
          <pc:docMk/>
          <pc:sldMk cId="4009420194" sldId="266"/>
        </pc:sldMkLst>
        <pc:spChg chg="add mod ord">
          <ac:chgData name="Basney, Jim" userId="00360eb1-2d86-444d-ba72-a42d93d3bba3" providerId="ADAL" clId="{55FA0312-C395-4675-BF03-7F1FEA1C9076}" dt="2023-07-07T16:27:03.659" v="2577" actId="14100"/>
          <ac:spMkLst>
            <pc:docMk/>
            <pc:sldMk cId="4009420194" sldId="266"/>
            <ac:spMk id="2" creationId="{DC426DBD-7FB9-8C70-EF49-F37ABCFF41A5}"/>
          </ac:spMkLst>
        </pc:spChg>
        <pc:spChg chg="mod ord">
          <ac:chgData name="Basney, Jim" userId="00360eb1-2d86-444d-ba72-a42d93d3bba3" providerId="ADAL" clId="{55FA0312-C395-4675-BF03-7F1FEA1C9076}" dt="2023-07-07T16:26:30.068" v="2447" actId="700"/>
          <ac:spMkLst>
            <pc:docMk/>
            <pc:sldMk cId="4009420194" sldId="266"/>
            <ac:spMk id="4" creationId="{2519DE4B-63E1-C261-0BD9-019972C38AC3}"/>
          </ac:spMkLst>
        </pc:spChg>
        <pc:spChg chg="mod ord">
          <ac:chgData name="Basney, Jim" userId="00360eb1-2d86-444d-ba72-a42d93d3bba3" providerId="ADAL" clId="{55FA0312-C395-4675-BF03-7F1FEA1C9076}" dt="2023-07-07T16:26:30.068" v="2447" actId="700"/>
          <ac:spMkLst>
            <pc:docMk/>
            <pc:sldMk cId="4009420194" sldId="266"/>
            <ac:spMk id="5" creationId="{3FA37829-4F77-6815-3892-FC6DE9E7DD47}"/>
          </ac:spMkLst>
        </pc:spChg>
      </pc:sldChg>
      <pc:sldChg chg="modSp new mod">
        <pc:chgData name="Basney, Jim" userId="00360eb1-2d86-444d-ba72-a42d93d3bba3" providerId="ADAL" clId="{55FA0312-C395-4675-BF03-7F1FEA1C9076}" dt="2023-07-08T18:19:19.791" v="2724" actId="20577"/>
        <pc:sldMkLst>
          <pc:docMk/>
          <pc:sldMk cId="1457682119" sldId="267"/>
        </pc:sldMkLst>
        <pc:spChg chg="mod">
          <ac:chgData name="Basney, Jim" userId="00360eb1-2d86-444d-ba72-a42d93d3bba3" providerId="ADAL" clId="{55FA0312-C395-4675-BF03-7F1FEA1C9076}" dt="2023-07-08T18:19:05.428" v="2684" actId="20577"/>
          <ac:spMkLst>
            <pc:docMk/>
            <pc:sldMk cId="1457682119" sldId="267"/>
            <ac:spMk id="2" creationId="{9E2C2433-7E4F-AF02-7E72-ED95D6556D2D}"/>
          </ac:spMkLst>
        </pc:spChg>
        <pc:spChg chg="mod">
          <ac:chgData name="Basney, Jim" userId="00360eb1-2d86-444d-ba72-a42d93d3bba3" providerId="ADAL" clId="{55FA0312-C395-4675-BF03-7F1FEA1C9076}" dt="2023-07-08T18:19:19.791" v="2724" actId="20577"/>
          <ac:spMkLst>
            <pc:docMk/>
            <pc:sldMk cId="1457682119" sldId="267"/>
            <ac:spMk id="3" creationId="{6B088E1A-03F9-C55E-1596-5E610FA39C7B}"/>
          </ac:spMkLst>
        </pc:spChg>
      </pc:sldChg>
    </pc:docChg>
  </pc:docChgLst>
  <pc:docChgLst>
    <pc:chgData name="Basney, Jim" userId="00360eb1-2d86-444d-ba72-a42d93d3bba3" providerId="ADAL" clId="{EDF0078D-2A01-4BE6-B33E-DE0BA1B67AC5}"/>
    <pc:docChg chg="undo redo custSel addSld modSld">
      <pc:chgData name="Basney, Jim" userId="00360eb1-2d86-444d-ba72-a42d93d3bba3" providerId="ADAL" clId="{EDF0078D-2A01-4BE6-B33E-DE0BA1B67AC5}" dt="2023-07-11T20:12:55.104" v="428" actId="20577"/>
      <pc:docMkLst>
        <pc:docMk/>
      </pc:docMkLst>
      <pc:sldChg chg="modSp mod">
        <pc:chgData name="Basney, Jim" userId="00360eb1-2d86-444d-ba72-a42d93d3bba3" providerId="ADAL" clId="{EDF0078D-2A01-4BE6-B33E-DE0BA1B67AC5}" dt="2023-07-09T13:50:25.538" v="0" actId="20577"/>
        <pc:sldMkLst>
          <pc:docMk/>
          <pc:sldMk cId="949780819" sldId="258"/>
        </pc:sldMkLst>
        <pc:spChg chg="mod">
          <ac:chgData name="Basney, Jim" userId="00360eb1-2d86-444d-ba72-a42d93d3bba3" providerId="ADAL" clId="{EDF0078D-2A01-4BE6-B33E-DE0BA1B67AC5}" dt="2023-07-09T13:50:25.538" v="0" actId="20577"/>
          <ac:spMkLst>
            <pc:docMk/>
            <pc:sldMk cId="949780819" sldId="258"/>
            <ac:spMk id="3" creationId="{8B2B536B-4927-5727-8A88-EE760BECD861}"/>
          </ac:spMkLst>
        </pc:spChg>
      </pc:sldChg>
      <pc:sldChg chg="modSp mod">
        <pc:chgData name="Basney, Jim" userId="00360eb1-2d86-444d-ba72-a42d93d3bba3" providerId="ADAL" clId="{EDF0078D-2A01-4BE6-B33E-DE0BA1B67AC5}" dt="2023-07-11T20:12:55.104" v="428" actId="20577"/>
        <pc:sldMkLst>
          <pc:docMk/>
          <pc:sldMk cId="2055460389" sldId="259"/>
        </pc:sldMkLst>
        <pc:spChg chg="mod">
          <ac:chgData name="Basney, Jim" userId="00360eb1-2d86-444d-ba72-a42d93d3bba3" providerId="ADAL" clId="{EDF0078D-2A01-4BE6-B33E-DE0BA1B67AC5}" dt="2023-07-11T20:12:55.104" v="428" actId="20577"/>
          <ac:spMkLst>
            <pc:docMk/>
            <pc:sldMk cId="2055460389" sldId="259"/>
            <ac:spMk id="3" creationId="{98F6D159-900D-2D62-AB04-C3DD36535463}"/>
          </ac:spMkLst>
        </pc:spChg>
      </pc:sldChg>
      <pc:sldChg chg="addSp delSp modSp mod">
        <pc:chgData name="Basney, Jim" userId="00360eb1-2d86-444d-ba72-a42d93d3bba3" providerId="ADAL" clId="{EDF0078D-2A01-4BE6-B33E-DE0BA1B67AC5}" dt="2023-07-09T14:04:18.802" v="219" actId="20577"/>
        <pc:sldMkLst>
          <pc:docMk/>
          <pc:sldMk cId="1207362405" sldId="262"/>
        </pc:sldMkLst>
        <pc:spChg chg="mod">
          <ac:chgData name="Basney, Jim" userId="00360eb1-2d86-444d-ba72-a42d93d3bba3" providerId="ADAL" clId="{EDF0078D-2A01-4BE6-B33E-DE0BA1B67AC5}" dt="2023-07-09T14:04:18.802" v="219" actId="20577"/>
          <ac:spMkLst>
            <pc:docMk/>
            <pc:sldMk cId="1207362405" sldId="262"/>
            <ac:spMk id="3" creationId="{8B2879DD-ED45-BCAB-6606-FAE826540748}"/>
          </ac:spMkLst>
        </pc:spChg>
        <pc:spChg chg="add del mod">
          <ac:chgData name="Basney, Jim" userId="00360eb1-2d86-444d-ba72-a42d93d3bba3" providerId="ADAL" clId="{EDF0078D-2A01-4BE6-B33E-DE0BA1B67AC5}" dt="2023-07-09T13:55:05.568" v="70" actId="478"/>
          <ac:spMkLst>
            <pc:docMk/>
            <pc:sldMk cId="1207362405" sldId="262"/>
            <ac:spMk id="5" creationId="{EA26A4CF-B707-5F20-75F2-21899B7ED5BE}"/>
          </ac:spMkLst>
        </pc:spChg>
        <pc:spChg chg="add del">
          <ac:chgData name="Basney, Jim" userId="00360eb1-2d86-444d-ba72-a42d93d3bba3" providerId="ADAL" clId="{EDF0078D-2A01-4BE6-B33E-DE0BA1B67AC5}" dt="2023-07-09T13:54:21.036" v="58"/>
          <ac:spMkLst>
            <pc:docMk/>
            <pc:sldMk cId="1207362405" sldId="262"/>
            <ac:spMk id="6" creationId="{EC38E6E8-D862-F17C-E623-0D0E5ED8ED33}"/>
          </ac:spMkLst>
        </pc:spChg>
        <pc:spChg chg="add del">
          <ac:chgData name="Basney, Jim" userId="00360eb1-2d86-444d-ba72-a42d93d3bba3" providerId="ADAL" clId="{EDF0078D-2A01-4BE6-B33E-DE0BA1B67AC5}" dt="2023-07-09T13:54:48.845" v="66"/>
          <ac:spMkLst>
            <pc:docMk/>
            <pc:sldMk cId="1207362405" sldId="262"/>
            <ac:spMk id="7" creationId="{5D2B505F-1D01-99A0-CEE2-06756D2EF33E}"/>
          </ac:spMkLst>
        </pc:spChg>
        <pc:spChg chg="add del">
          <ac:chgData name="Basney, Jim" userId="00360eb1-2d86-444d-ba72-a42d93d3bba3" providerId="ADAL" clId="{EDF0078D-2A01-4BE6-B33E-DE0BA1B67AC5}" dt="2023-07-09T13:54:53.961" v="68"/>
          <ac:spMkLst>
            <pc:docMk/>
            <pc:sldMk cId="1207362405" sldId="262"/>
            <ac:spMk id="8" creationId="{ADC29D1D-3083-F5F6-EB26-8FBD2D1E3718}"/>
          </ac:spMkLst>
        </pc:spChg>
        <pc:spChg chg="add del">
          <ac:chgData name="Basney, Jim" userId="00360eb1-2d86-444d-ba72-a42d93d3bba3" providerId="ADAL" clId="{EDF0078D-2A01-4BE6-B33E-DE0BA1B67AC5}" dt="2023-07-09T13:55:05.568" v="70" actId="478"/>
          <ac:spMkLst>
            <pc:docMk/>
            <pc:sldMk cId="1207362405" sldId="262"/>
            <ac:spMk id="9" creationId="{737A848E-3CA3-CA12-151F-92ECCB6F1FF4}"/>
          </ac:spMkLst>
        </pc:spChg>
        <pc:spChg chg="add del">
          <ac:chgData name="Basney, Jim" userId="00360eb1-2d86-444d-ba72-a42d93d3bba3" providerId="ADAL" clId="{EDF0078D-2A01-4BE6-B33E-DE0BA1B67AC5}" dt="2023-07-09T13:55:19.853" v="72" actId="478"/>
          <ac:spMkLst>
            <pc:docMk/>
            <pc:sldMk cId="1207362405" sldId="262"/>
            <ac:spMk id="10" creationId="{E319890A-A199-6D78-3194-623D8AB3D4F8}"/>
          </ac:spMkLst>
        </pc:spChg>
        <pc:spChg chg="add del mod">
          <ac:chgData name="Basney, Jim" userId="00360eb1-2d86-444d-ba72-a42d93d3bba3" providerId="ADAL" clId="{EDF0078D-2A01-4BE6-B33E-DE0BA1B67AC5}" dt="2023-07-09T13:58:04.960" v="98" actId="478"/>
          <ac:spMkLst>
            <pc:docMk/>
            <pc:sldMk cId="1207362405" sldId="262"/>
            <ac:spMk id="11" creationId="{4BB4AD8C-1B9F-0BF7-5052-F8F6146CB632}"/>
          </ac:spMkLst>
        </pc:spChg>
        <pc:spChg chg="add del">
          <ac:chgData name="Basney, Jim" userId="00360eb1-2d86-444d-ba72-a42d93d3bba3" providerId="ADAL" clId="{EDF0078D-2A01-4BE6-B33E-DE0BA1B67AC5}" dt="2023-07-09T13:56:17.356" v="86"/>
          <ac:spMkLst>
            <pc:docMk/>
            <pc:sldMk cId="1207362405" sldId="262"/>
            <ac:spMk id="12" creationId="{7EA28292-7AD2-8C73-6DF6-0B44E4AE61E4}"/>
          </ac:spMkLst>
        </pc:spChg>
      </pc:sldChg>
      <pc:sldChg chg="addSp modSp mod setBg">
        <pc:chgData name="Basney, Jim" userId="00360eb1-2d86-444d-ba72-a42d93d3bba3" providerId="ADAL" clId="{EDF0078D-2A01-4BE6-B33E-DE0BA1B67AC5}" dt="2023-07-09T14:19:54.808" v="411" actId="20577"/>
        <pc:sldMkLst>
          <pc:docMk/>
          <pc:sldMk cId="3565023964" sldId="265"/>
        </pc:sldMkLst>
        <pc:spChg chg="mod">
          <ac:chgData name="Basney, Jim" userId="00360eb1-2d86-444d-ba72-a42d93d3bba3" providerId="ADAL" clId="{EDF0078D-2A01-4BE6-B33E-DE0BA1B67AC5}" dt="2023-07-09T14:18:47.344" v="402" actId="26606"/>
          <ac:spMkLst>
            <pc:docMk/>
            <pc:sldMk cId="3565023964" sldId="265"/>
            <ac:spMk id="2" creationId="{EDDB14DB-565B-00D1-155B-EEDCBC544B30}"/>
          </ac:spMkLst>
        </pc:spChg>
        <pc:spChg chg="mod">
          <ac:chgData name="Basney, Jim" userId="00360eb1-2d86-444d-ba72-a42d93d3bba3" providerId="ADAL" clId="{EDF0078D-2A01-4BE6-B33E-DE0BA1B67AC5}" dt="2023-07-09T14:19:54.808" v="411" actId="20577"/>
          <ac:spMkLst>
            <pc:docMk/>
            <pc:sldMk cId="3565023964" sldId="265"/>
            <ac:spMk id="3" creationId="{E28EE121-42C2-1649-8FC8-B8A81FC1BFFE}"/>
          </ac:spMkLst>
        </pc:spChg>
        <pc:spChg chg="mod">
          <ac:chgData name="Basney, Jim" userId="00360eb1-2d86-444d-ba72-a42d93d3bba3" providerId="ADAL" clId="{EDF0078D-2A01-4BE6-B33E-DE0BA1B67AC5}" dt="2023-07-09T14:18:47.344" v="402" actId="26606"/>
          <ac:spMkLst>
            <pc:docMk/>
            <pc:sldMk cId="3565023964" sldId="265"/>
            <ac:spMk id="4" creationId="{B314F999-2307-8F83-D29D-20F1DAB2368A}"/>
          </ac:spMkLst>
        </pc:spChg>
        <pc:spChg chg="add">
          <ac:chgData name="Basney, Jim" userId="00360eb1-2d86-444d-ba72-a42d93d3bba3" providerId="ADAL" clId="{EDF0078D-2A01-4BE6-B33E-DE0BA1B67AC5}" dt="2023-07-09T14:18:47.344" v="402" actId="26606"/>
          <ac:spMkLst>
            <pc:docMk/>
            <pc:sldMk cId="3565023964" sldId="265"/>
            <ac:spMk id="11" creationId="{04812C46-200A-4DEB-A05E-3ED6C68C2387}"/>
          </ac:spMkLst>
        </pc:spChg>
        <pc:spChg chg="add">
          <ac:chgData name="Basney, Jim" userId="00360eb1-2d86-444d-ba72-a42d93d3bba3" providerId="ADAL" clId="{EDF0078D-2A01-4BE6-B33E-DE0BA1B67AC5}" dt="2023-07-09T14:18:47.344" v="402" actId="26606"/>
          <ac:spMkLst>
            <pc:docMk/>
            <pc:sldMk cId="3565023964" sldId="265"/>
            <ac:spMk id="13" creationId="{D1EA859B-E555-4109-94F3-6700E046E008}"/>
          </ac:spMkLst>
        </pc:spChg>
        <pc:picChg chg="add mod ord">
          <ac:chgData name="Basney, Jim" userId="00360eb1-2d86-444d-ba72-a42d93d3bba3" providerId="ADAL" clId="{EDF0078D-2A01-4BE6-B33E-DE0BA1B67AC5}" dt="2023-07-09T14:18:47.344" v="402" actId="26606"/>
          <ac:picMkLst>
            <pc:docMk/>
            <pc:sldMk cId="3565023964" sldId="265"/>
            <ac:picMk id="6" creationId="{783F89FB-3044-21B9-8310-AB83295DDF24}"/>
          </ac:picMkLst>
        </pc:picChg>
      </pc:sldChg>
      <pc:sldChg chg="modSp mod">
        <pc:chgData name="Basney, Jim" userId="00360eb1-2d86-444d-ba72-a42d93d3bba3" providerId="ADAL" clId="{EDF0078D-2A01-4BE6-B33E-DE0BA1B67AC5}" dt="2023-07-09T14:33:36.261" v="424" actId="20577"/>
        <pc:sldMkLst>
          <pc:docMk/>
          <pc:sldMk cId="4009420194" sldId="266"/>
        </pc:sldMkLst>
        <pc:spChg chg="mod">
          <ac:chgData name="Basney, Jim" userId="00360eb1-2d86-444d-ba72-a42d93d3bba3" providerId="ADAL" clId="{EDF0078D-2A01-4BE6-B33E-DE0BA1B67AC5}" dt="2023-07-09T14:33:36.261" v="424" actId="20577"/>
          <ac:spMkLst>
            <pc:docMk/>
            <pc:sldMk cId="4009420194" sldId="266"/>
            <ac:spMk id="5" creationId="{3FA37829-4F77-6815-3892-FC6DE9E7DD47}"/>
          </ac:spMkLst>
        </pc:spChg>
      </pc:sldChg>
      <pc:sldChg chg="addSp modSp mod">
        <pc:chgData name="Basney, Jim" userId="00360eb1-2d86-444d-ba72-a42d93d3bba3" providerId="ADAL" clId="{EDF0078D-2A01-4BE6-B33E-DE0BA1B67AC5}" dt="2023-07-09T14:14:25.279" v="400" actId="1076"/>
        <pc:sldMkLst>
          <pc:docMk/>
          <pc:sldMk cId="1457682119" sldId="267"/>
        </pc:sldMkLst>
        <pc:spChg chg="mod">
          <ac:chgData name="Basney, Jim" userId="00360eb1-2d86-444d-ba72-a42d93d3bba3" providerId="ADAL" clId="{EDF0078D-2A01-4BE6-B33E-DE0BA1B67AC5}" dt="2023-07-09T14:07:40.224" v="287" actId="20577"/>
          <ac:spMkLst>
            <pc:docMk/>
            <pc:sldMk cId="1457682119" sldId="267"/>
            <ac:spMk id="3" creationId="{6B088E1A-03F9-C55E-1596-5E610FA39C7B}"/>
          </ac:spMkLst>
        </pc:spChg>
        <pc:picChg chg="add mod">
          <ac:chgData name="Basney, Jim" userId="00360eb1-2d86-444d-ba72-a42d93d3bba3" providerId="ADAL" clId="{EDF0078D-2A01-4BE6-B33E-DE0BA1B67AC5}" dt="2023-07-09T14:14:25.279" v="400" actId="1076"/>
          <ac:picMkLst>
            <pc:docMk/>
            <pc:sldMk cId="1457682119" sldId="267"/>
            <ac:picMk id="6" creationId="{213D1984-84D1-BD7C-635A-37E9C05FB85A}"/>
          </ac:picMkLst>
        </pc:picChg>
      </pc:sldChg>
      <pc:sldChg chg="addSp delSp modSp add mod">
        <pc:chgData name="Basney, Jim" userId="00360eb1-2d86-444d-ba72-a42d93d3bba3" providerId="ADAL" clId="{EDF0078D-2A01-4BE6-B33E-DE0BA1B67AC5}" dt="2023-07-09T14:05:29.282" v="221"/>
        <pc:sldMkLst>
          <pc:docMk/>
          <pc:sldMk cId="3733191548" sldId="268"/>
        </pc:sldMkLst>
        <pc:spChg chg="del">
          <ac:chgData name="Basney, Jim" userId="00360eb1-2d86-444d-ba72-a42d93d3bba3" providerId="ADAL" clId="{EDF0078D-2A01-4BE6-B33E-DE0BA1B67AC5}" dt="2023-07-09T13:58:20.384" v="102" actId="478"/>
          <ac:spMkLst>
            <pc:docMk/>
            <pc:sldMk cId="3733191548" sldId="268"/>
            <ac:spMk id="2" creationId="{CEAA4C2D-692C-154F-9B3F-5F9EB41CD2E2}"/>
          </ac:spMkLst>
        </pc:spChg>
        <pc:spChg chg="del">
          <ac:chgData name="Basney, Jim" userId="00360eb1-2d86-444d-ba72-a42d93d3bba3" providerId="ADAL" clId="{EDF0078D-2A01-4BE6-B33E-DE0BA1B67AC5}" dt="2023-07-09T13:58:15.783" v="100" actId="478"/>
          <ac:spMkLst>
            <pc:docMk/>
            <pc:sldMk cId="3733191548" sldId="268"/>
            <ac:spMk id="3" creationId="{8B2879DD-ED45-BCAB-6606-FAE826540748}"/>
          </ac:spMkLst>
        </pc:spChg>
        <pc:spChg chg="add del mod">
          <ac:chgData name="Basney, Jim" userId="00360eb1-2d86-444d-ba72-a42d93d3bba3" providerId="ADAL" clId="{EDF0078D-2A01-4BE6-B33E-DE0BA1B67AC5}" dt="2023-07-09T13:58:17.767" v="101" actId="478"/>
          <ac:spMkLst>
            <pc:docMk/>
            <pc:sldMk cId="3733191548" sldId="268"/>
            <ac:spMk id="6" creationId="{98A998C6-0757-5537-1D13-C4C46676FEC8}"/>
          </ac:spMkLst>
        </pc:spChg>
        <pc:spChg chg="add del mod">
          <ac:chgData name="Basney, Jim" userId="00360eb1-2d86-444d-ba72-a42d93d3bba3" providerId="ADAL" clId="{EDF0078D-2A01-4BE6-B33E-DE0BA1B67AC5}" dt="2023-07-09T13:58:23.467" v="103" actId="478"/>
          <ac:spMkLst>
            <pc:docMk/>
            <pc:sldMk cId="3733191548" sldId="268"/>
            <ac:spMk id="8" creationId="{65783797-2B12-6ACE-2977-33CD6C2F5039}"/>
          </ac:spMkLst>
        </pc:spChg>
        <pc:spChg chg="mod">
          <ac:chgData name="Basney, Jim" userId="00360eb1-2d86-444d-ba72-a42d93d3bba3" providerId="ADAL" clId="{EDF0078D-2A01-4BE6-B33E-DE0BA1B67AC5}" dt="2023-07-09T14:05:29.282" v="221"/>
          <ac:spMkLst>
            <pc:docMk/>
            <pc:sldMk cId="3733191548" sldId="268"/>
            <ac:spMk id="11" creationId="{4BB4AD8C-1B9F-0BF7-5052-F8F6146CB632}"/>
          </ac:spMkLst>
        </pc:spChg>
      </pc:sldChg>
      <pc:sldChg chg="modSp add mod">
        <pc:chgData name="Basney, Jim" userId="00360eb1-2d86-444d-ba72-a42d93d3bba3" providerId="ADAL" clId="{EDF0078D-2A01-4BE6-B33E-DE0BA1B67AC5}" dt="2023-07-09T14:07:02.729" v="262" actId="20577"/>
        <pc:sldMkLst>
          <pc:docMk/>
          <pc:sldMk cId="1752887551" sldId="269"/>
        </pc:sldMkLst>
        <pc:spChg chg="mod">
          <ac:chgData name="Basney, Jim" userId="00360eb1-2d86-444d-ba72-a42d93d3bba3" providerId="ADAL" clId="{EDF0078D-2A01-4BE6-B33E-DE0BA1B67AC5}" dt="2023-07-09T14:07:02.729" v="262" actId="20577"/>
          <ac:spMkLst>
            <pc:docMk/>
            <pc:sldMk cId="1752887551" sldId="269"/>
            <ac:spMk id="11" creationId="{4BB4AD8C-1B9F-0BF7-5052-F8F6146CB6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BD46B-CB84-4149-A60D-49F93B28C7AF}"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3E01C-1A72-4A98-A5C1-A8540D6CDA94}" type="slidenum">
              <a:rPr lang="en-US" smtClean="0"/>
              <a:t>‹#›</a:t>
            </a:fld>
            <a:endParaRPr lang="en-US"/>
          </a:p>
        </p:txBody>
      </p:sp>
    </p:spTree>
    <p:extLst>
      <p:ext uri="{BB962C8B-B14F-4D97-AF65-F5344CB8AC3E}">
        <p14:creationId xmlns:p14="http://schemas.microsoft.com/office/powerpoint/2010/main" val="195087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48EC-6B17-610E-2F92-A515CB22C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8186D5-DFD5-DCF0-4D78-0B78D5818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A85BCA-DC20-2E36-7922-5B3303A7A973}"/>
              </a:ext>
            </a:extLst>
          </p:cNvPr>
          <p:cNvSpPr>
            <a:spLocks noGrp="1"/>
          </p:cNvSpPr>
          <p:nvPr>
            <p:ph type="dt" sz="half" idx="10"/>
          </p:nvPr>
        </p:nvSpPr>
        <p:spPr/>
        <p:txBody>
          <a:bodyPr/>
          <a:lstStyle/>
          <a:p>
            <a:fld id="{2F1F1ACE-3881-4AA6-AE41-C0905A802C2C}" type="datetime1">
              <a:rPr lang="en-US" smtClean="0"/>
              <a:t>7/11/2023</a:t>
            </a:fld>
            <a:endParaRPr lang="en-US"/>
          </a:p>
        </p:txBody>
      </p:sp>
      <p:sp>
        <p:nvSpPr>
          <p:cNvPr id="5" name="Footer Placeholder 4">
            <a:extLst>
              <a:ext uri="{FF2B5EF4-FFF2-40B4-BE49-F238E27FC236}">
                <a16:creationId xmlns:a16="http://schemas.microsoft.com/office/drawing/2014/main" id="{DD3B03F6-FA31-06AF-C41D-D2A484B3F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58662-F2FD-5971-A07C-3CD84325277C}"/>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326847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55AC-334C-E518-4BDE-02F12F56C0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30C794-6729-3708-DAB5-F5DB005C8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EADB7-E2E8-E67A-253E-F11143B9BDB2}"/>
              </a:ext>
            </a:extLst>
          </p:cNvPr>
          <p:cNvSpPr>
            <a:spLocks noGrp="1"/>
          </p:cNvSpPr>
          <p:nvPr>
            <p:ph type="dt" sz="half" idx="10"/>
          </p:nvPr>
        </p:nvSpPr>
        <p:spPr/>
        <p:txBody>
          <a:bodyPr/>
          <a:lstStyle/>
          <a:p>
            <a:fld id="{2AFC55C8-6FE9-42A1-AE5D-1161FB0E7A24}" type="datetime1">
              <a:rPr lang="en-US" smtClean="0"/>
              <a:t>7/11/2023</a:t>
            </a:fld>
            <a:endParaRPr lang="en-US"/>
          </a:p>
        </p:txBody>
      </p:sp>
      <p:sp>
        <p:nvSpPr>
          <p:cNvPr id="5" name="Footer Placeholder 4">
            <a:extLst>
              <a:ext uri="{FF2B5EF4-FFF2-40B4-BE49-F238E27FC236}">
                <a16:creationId xmlns:a16="http://schemas.microsoft.com/office/drawing/2014/main" id="{62C03639-A407-50C9-CF87-B980B728F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726FA-8EF9-4F71-BDA4-C4A95BD4C19B}"/>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314924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161AB-EA8D-4C79-71DE-044357AE6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B4CE7B-CCDA-C509-4F33-20220D9B3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3C427-682A-D6FB-41E9-2BC683E58471}"/>
              </a:ext>
            </a:extLst>
          </p:cNvPr>
          <p:cNvSpPr>
            <a:spLocks noGrp="1"/>
          </p:cNvSpPr>
          <p:nvPr>
            <p:ph type="dt" sz="half" idx="10"/>
          </p:nvPr>
        </p:nvSpPr>
        <p:spPr/>
        <p:txBody>
          <a:bodyPr/>
          <a:lstStyle/>
          <a:p>
            <a:fld id="{D683D4A2-ADB7-42B1-8D6B-18C02AB1C5B7}" type="datetime1">
              <a:rPr lang="en-US" smtClean="0"/>
              <a:t>7/11/2023</a:t>
            </a:fld>
            <a:endParaRPr lang="en-US"/>
          </a:p>
        </p:txBody>
      </p:sp>
      <p:sp>
        <p:nvSpPr>
          <p:cNvPr id="5" name="Footer Placeholder 4">
            <a:extLst>
              <a:ext uri="{FF2B5EF4-FFF2-40B4-BE49-F238E27FC236}">
                <a16:creationId xmlns:a16="http://schemas.microsoft.com/office/drawing/2014/main" id="{2B789FFA-9751-BCFF-4E46-33A868479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4C669-1656-A1F7-EDFD-24A7F7F233A8}"/>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38117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2194-FDCE-9AE8-C031-CCF3F268D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73F3A-EEA2-E154-1616-5200DF632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989D-AF57-E7F8-FF72-3A12363F371B}"/>
              </a:ext>
            </a:extLst>
          </p:cNvPr>
          <p:cNvSpPr>
            <a:spLocks noGrp="1"/>
          </p:cNvSpPr>
          <p:nvPr>
            <p:ph type="dt" sz="half" idx="10"/>
          </p:nvPr>
        </p:nvSpPr>
        <p:spPr/>
        <p:txBody>
          <a:bodyPr/>
          <a:lstStyle/>
          <a:p>
            <a:fld id="{C4393BF4-4874-492D-B01F-037DD10AE0D2}" type="datetime1">
              <a:rPr lang="en-US" smtClean="0"/>
              <a:t>7/11/2023</a:t>
            </a:fld>
            <a:endParaRPr lang="en-US"/>
          </a:p>
        </p:txBody>
      </p:sp>
      <p:sp>
        <p:nvSpPr>
          <p:cNvPr id="5" name="Footer Placeholder 4">
            <a:extLst>
              <a:ext uri="{FF2B5EF4-FFF2-40B4-BE49-F238E27FC236}">
                <a16:creationId xmlns:a16="http://schemas.microsoft.com/office/drawing/2014/main" id="{335EEEA3-DA48-0519-3048-B97F812C3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77E3A-7282-808A-E2C5-B90F497B0635}"/>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341813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C97A-1698-B260-3E46-DF398686ED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E7334-6BD3-BB8E-FA32-CB30A8D61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397F0D-5F95-323B-D1A8-E68CA6A382A2}"/>
              </a:ext>
            </a:extLst>
          </p:cNvPr>
          <p:cNvSpPr>
            <a:spLocks noGrp="1"/>
          </p:cNvSpPr>
          <p:nvPr>
            <p:ph type="dt" sz="half" idx="10"/>
          </p:nvPr>
        </p:nvSpPr>
        <p:spPr/>
        <p:txBody>
          <a:bodyPr/>
          <a:lstStyle/>
          <a:p>
            <a:fld id="{69FEE165-B593-4AA7-8600-183187854A7E}" type="datetime1">
              <a:rPr lang="en-US" smtClean="0"/>
              <a:t>7/11/2023</a:t>
            </a:fld>
            <a:endParaRPr lang="en-US"/>
          </a:p>
        </p:txBody>
      </p:sp>
      <p:sp>
        <p:nvSpPr>
          <p:cNvPr id="5" name="Footer Placeholder 4">
            <a:extLst>
              <a:ext uri="{FF2B5EF4-FFF2-40B4-BE49-F238E27FC236}">
                <a16:creationId xmlns:a16="http://schemas.microsoft.com/office/drawing/2014/main" id="{057565FB-C2B2-4B86-0E90-BF4C4FC1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9FD52-31D0-6B38-4D25-0C58A9CEFD7B}"/>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150466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A431-F78B-0B06-236C-7D38740E8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C316D-BBA5-1714-F0E7-3575920956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74C9D8-D630-C9CB-FE4C-D453A3696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106191-7B83-1713-FBF0-72D66F8FAEE8}"/>
              </a:ext>
            </a:extLst>
          </p:cNvPr>
          <p:cNvSpPr>
            <a:spLocks noGrp="1"/>
          </p:cNvSpPr>
          <p:nvPr>
            <p:ph type="dt" sz="half" idx="10"/>
          </p:nvPr>
        </p:nvSpPr>
        <p:spPr/>
        <p:txBody>
          <a:bodyPr/>
          <a:lstStyle/>
          <a:p>
            <a:fld id="{0801D27D-64AF-4E2D-A4D6-3334D806AF81}" type="datetime1">
              <a:rPr lang="en-US" smtClean="0"/>
              <a:t>7/11/2023</a:t>
            </a:fld>
            <a:endParaRPr lang="en-US"/>
          </a:p>
        </p:txBody>
      </p:sp>
      <p:sp>
        <p:nvSpPr>
          <p:cNvPr id="6" name="Footer Placeholder 5">
            <a:extLst>
              <a:ext uri="{FF2B5EF4-FFF2-40B4-BE49-F238E27FC236}">
                <a16:creationId xmlns:a16="http://schemas.microsoft.com/office/drawing/2014/main" id="{62FD7D6B-8640-6718-4D82-F4A5AE830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C7798-53C4-3517-02A8-647091D2107C}"/>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364462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2CB-86A5-88C0-9678-F8BA7BC1A1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71B04-D15A-E2B9-4F79-FD83B4834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EC4A07-1AF1-1C7A-7039-02EB946A91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7C0694-6525-F540-3E2A-FBBC4F7E2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06266-5D87-5CF4-8077-8CCC955559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E35B4-C131-50F1-8829-C63952775B97}"/>
              </a:ext>
            </a:extLst>
          </p:cNvPr>
          <p:cNvSpPr>
            <a:spLocks noGrp="1"/>
          </p:cNvSpPr>
          <p:nvPr>
            <p:ph type="dt" sz="half" idx="10"/>
          </p:nvPr>
        </p:nvSpPr>
        <p:spPr/>
        <p:txBody>
          <a:bodyPr/>
          <a:lstStyle/>
          <a:p>
            <a:fld id="{8D534D85-C266-441D-83E1-73FD867ABF16}" type="datetime1">
              <a:rPr lang="en-US" smtClean="0"/>
              <a:t>7/11/2023</a:t>
            </a:fld>
            <a:endParaRPr lang="en-US"/>
          </a:p>
        </p:txBody>
      </p:sp>
      <p:sp>
        <p:nvSpPr>
          <p:cNvPr id="8" name="Footer Placeholder 7">
            <a:extLst>
              <a:ext uri="{FF2B5EF4-FFF2-40B4-BE49-F238E27FC236}">
                <a16:creationId xmlns:a16="http://schemas.microsoft.com/office/drawing/2014/main" id="{91EC3FAC-5250-27C7-3996-808EEAC876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DA31DE-BC7E-4B2F-B2DA-FF165DD51EC7}"/>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288752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061E-8CAD-7384-B506-628E5F2FF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82A10-EF51-3AF8-11B8-8E2AA5FC8F54}"/>
              </a:ext>
            </a:extLst>
          </p:cNvPr>
          <p:cNvSpPr>
            <a:spLocks noGrp="1"/>
          </p:cNvSpPr>
          <p:nvPr>
            <p:ph type="dt" sz="half" idx="10"/>
          </p:nvPr>
        </p:nvSpPr>
        <p:spPr/>
        <p:txBody>
          <a:bodyPr/>
          <a:lstStyle/>
          <a:p>
            <a:fld id="{557404F9-9829-4C2B-916B-50B457618DF7}" type="datetime1">
              <a:rPr lang="en-US" smtClean="0"/>
              <a:t>7/11/2023</a:t>
            </a:fld>
            <a:endParaRPr lang="en-US"/>
          </a:p>
        </p:txBody>
      </p:sp>
      <p:sp>
        <p:nvSpPr>
          <p:cNvPr id="4" name="Footer Placeholder 3">
            <a:extLst>
              <a:ext uri="{FF2B5EF4-FFF2-40B4-BE49-F238E27FC236}">
                <a16:creationId xmlns:a16="http://schemas.microsoft.com/office/drawing/2014/main" id="{320DB8FA-346B-6C08-26F2-740CA4994D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DEB6D2-8CF6-2983-2753-584F0060588C}"/>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95417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73F66-E01C-09E2-5AB7-A73DB5118E93}"/>
              </a:ext>
            </a:extLst>
          </p:cNvPr>
          <p:cNvSpPr>
            <a:spLocks noGrp="1"/>
          </p:cNvSpPr>
          <p:nvPr>
            <p:ph type="dt" sz="half" idx="10"/>
          </p:nvPr>
        </p:nvSpPr>
        <p:spPr/>
        <p:txBody>
          <a:bodyPr/>
          <a:lstStyle/>
          <a:p>
            <a:fld id="{72C8D02D-F9B9-4C87-9A0B-917990FE6D4E}" type="datetime1">
              <a:rPr lang="en-US" smtClean="0"/>
              <a:t>7/11/2023</a:t>
            </a:fld>
            <a:endParaRPr lang="en-US"/>
          </a:p>
        </p:txBody>
      </p:sp>
      <p:sp>
        <p:nvSpPr>
          <p:cNvPr id="3" name="Footer Placeholder 2">
            <a:extLst>
              <a:ext uri="{FF2B5EF4-FFF2-40B4-BE49-F238E27FC236}">
                <a16:creationId xmlns:a16="http://schemas.microsoft.com/office/drawing/2014/main" id="{812E9350-B6B8-C11A-8D68-3D63D297DE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4F375-E1CB-E4B6-571B-B67B12E80C18}"/>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55686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CB16-33E9-A100-E9A7-E117B4C66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7FCB17-798E-EB1F-7EAC-6143D5547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2F8615-1A51-5876-7A19-77FE104CC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F529B-B3CC-1CB6-C8DE-0C7AA2512A9C}"/>
              </a:ext>
            </a:extLst>
          </p:cNvPr>
          <p:cNvSpPr>
            <a:spLocks noGrp="1"/>
          </p:cNvSpPr>
          <p:nvPr>
            <p:ph type="dt" sz="half" idx="10"/>
          </p:nvPr>
        </p:nvSpPr>
        <p:spPr/>
        <p:txBody>
          <a:bodyPr/>
          <a:lstStyle/>
          <a:p>
            <a:fld id="{72CB125D-F7FE-459D-B802-ADBDDD56B74D}" type="datetime1">
              <a:rPr lang="en-US" smtClean="0"/>
              <a:t>7/11/2023</a:t>
            </a:fld>
            <a:endParaRPr lang="en-US"/>
          </a:p>
        </p:txBody>
      </p:sp>
      <p:sp>
        <p:nvSpPr>
          <p:cNvPr id="6" name="Footer Placeholder 5">
            <a:extLst>
              <a:ext uri="{FF2B5EF4-FFF2-40B4-BE49-F238E27FC236}">
                <a16:creationId xmlns:a16="http://schemas.microsoft.com/office/drawing/2014/main" id="{3A882611-31B4-87F6-D890-050C85993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0F9BC-1BD5-C14D-94BE-B6F5FA476265}"/>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245335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A60C-A89A-2BCF-C705-D96564FF0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4A1F89-ADD2-9E29-4062-9BC0C488E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8BD412-E913-E01A-2F60-69656A1A8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C7154-B2A9-4DFC-CE85-87C7D72A85C8}"/>
              </a:ext>
            </a:extLst>
          </p:cNvPr>
          <p:cNvSpPr>
            <a:spLocks noGrp="1"/>
          </p:cNvSpPr>
          <p:nvPr>
            <p:ph type="dt" sz="half" idx="10"/>
          </p:nvPr>
        </p:nvSpPr>
        <p:spPr/>
        <p:txBody>
          <a:bodyPr/>
          <a:lstStyle/>
          <a:p>
            <a:fld id="{34F7C448-8FAA-47B8-B796-113688C7DA89}" type="datetime1">
              <a:rPr lang="en-US" smtClean="0"/>
              <a:t>7/11/2023</a:t>
            </a:fld>
            <a:endParaRPr lang="en-US"/>
          </a:p>
        </p:txBody>
      </p:sp>
      <p:sp>
        <p:nvSpPr>
          <p:cNvPr id="6" name="Footer Placeholder 5">
            <a:extLst>
              <a:ext uri="{FF2B5EF4-FFF2-40B4-BE49-F238E27FC236}">
                <a16:creationId xmlns:a16="http://schemas.microsoft.com/office/drawing/2014/main" id="{0B57709D-91EF-7C0E-D39D-CB9958BD6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C6D7D-783D-2719-F8BF-53A744DF4852}"/>
              </a:ext>
            </a:extLst>
          </p:cNvPr>
          <p:cNvSpPr>
            <a:spLocks noGrp="1"/>
          </p:cNvSpPr>
          <p:nvPr>
            <p:ph type="sldNum" sz="quarter" idx="12"/>
          </p:nvPr>
        </p:nvSpPr>
        <p:spPr/>
        <p:txBody>
          <a:bodyPr/>
          <a:lstStyle/>
          <a:p>
            <a:fld id="{BA099EF3-B6EB-4BCE-B2A9-E37EE49DD45B}" type="slidenum">
              <a:rPr lang="en-US" smtClean="0"/>
              <a:t>‹#›</a:t>
            </a:fld>
            <a:endParaRPr lang="en-US"/>
          </a:p>
        </p:txBody>
      </p:sp>
    </p:spTree>
    <p:extLst>
      <p:ext uri="{BB962C8B-B14F-4D97-AF65-F5344CB8AC3E}">
        <p14:creationId xmlns:p14="http://schemas.microsoft.com/office/powerpoint/2010/main" val="193530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CF008E-E68A-81E5-9F9A-01596ED99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9E126-2AC3-9190-8981-9E1EAEEC4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B5C30-5726-F853-E397-B48E368BD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A0DB0-4E8A-48D8-910E-6FDB1F5144C0}" type="datetime1">
              <a:rPr lang="en-US" smtClean="0"/>
              <a:t>7/11/2023</a:t>
            </a:fld>
            <a:endParaRPr lang="en-US"/>
          </a:p>
        </p:txBody>
      </p:sp>
      <p:sp>
        <p:nvSpPr>
          <p:cNvPr id="5" name="Footer Placeholder 4">
            <a:extLst>
              <a:ext uri="{FF2B5EF4-FFF2-40B4-BE49-F238E27FC236}">
                <a16:creationId xmlns:a16="http://schemas.microsoft.com/office/drawing/2014/main" id="{42AC6E96-243B-371C-7932-10E61AC15D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99EE0-ECE4-EBE8-2E61-47099D19B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99EF3-B6EB-4BCE-B2A9-E37EE49DD45B}" type="slidenum">
              <a:rPr lang="en-US" smtClean="0"/>
              <a:t>‹#›</a:t>
            </a:fld>
            <a:endParaRPr lang="en-US"/>
          </a:p>
        </p:txBody>
      </p:sp>
    </p:spTree>
    <p:extLst>
      <p:ext uri="{BB962C8B-B14F-4D97-AF65-F5344CB8AC3E}">
        <p14:creationId xmlns:p14="http://schemas.microsoft.com/office/powerpoint/2010/main" val="120071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3DA9-6510-11C4-38A5-CE8CE3EE1C9E}"/>
              </a:ext>
            </a:extLst>
          </p:cNvPr>
          <p:cNvSpPr>
            <a:spLocks noGrp="1"/>
          </p:cNvSpPr>
          <p:nvPr>
            <p:ph type="ctrTitle"/>
          </p:nvPr>
        </p:nvSpPr>
        <p:spPr/>
        <p:txBody>
          <a:bodyPr>
            <a:normAutofit fontScale="90000"/>
          </a:bodyPr>
          <a:lstStyle/>
          <a:p>
            <a:r>
              <a:rPr lang="en-US" b="1" dirty="0"/>
              <a:t>Migrating to Token-based Authorization: Experiences &amp; Lessons Learned</a:t>
            </a:r>
            <a:endParaRPr lang="en-US" dirty="0"/>
          </a:p>
        </p:txBody>
      </p:sp>
      <p:sp>
        <p:nvSpPr>
          <p:cNvPr id="3" name="Subtitle 2">
            <a:extLst>
              <a:ext uri="{FF2B5EF4-FFF2-40B4-BE49-F238E27FC236}">
                <a16:creationId xmlns:a16="http://schemas.microsoft.com/office/drawing/2014/main" id="{937378FA-619A-5F06-9426-6E5458CB03BA}"/>
              </a:ext>
            </a:extLst>
          </p:cNvPr>
          <p:cNvSpPr>
            <a:spLocks noGrp="1"/>
          </p:cNvSpPr>
          <p:nvPr>
            <p:ph type="subTitle" idx="1"/>
          </p:nvPr>
        </p:nvSpPr>
        <p:spPr>
          <a:xfrm>
            <a:off x="1524000" y="3602038"/>
            <a:ext cx="9144000" cy="2728424"/>
          </a:xfrm>
        </p:spPr>
        <p:txBody>
          <a:bodyPr>
            <a:normAutofit/>
          </a:bodyPr>
          <a:lstStyle/>
          <a:p>
            <a:r>
              <a:rPr lang="en-US" dirty="0"/>
              <a:t>Jim Basney</a:t>
            </a:r>
            <a:br>
              <a:rPr lang="en-US" dirty="0"/>
            </a:br>
            <a:r>
              <a:rPr lang="en-US" dirty="0"/>
              <a:t>jbasney@ncsa.Illinois.edu</a:t>
            </a:r>
            <a:br>
              <a:rPr lang="en-US" dirty="0"/>
            </a:br>
            <a:br>
              <a:rPr lang="en-US" dirty="0"/>
            </a:br>
            <a:r>
              <a:rPr lang="en-US" dirty="0"/>
              <a:t>HTC 23</a:t>
            </a:r>
            <a:br>
              <a:rPr lang="en-US" dirty="0"/>
            </a:br>
            <a:r>
              <a:rPr lang="en-US" dirty="0"/>
              <a:t>Madison, Wisconsin</a:t>
            </a:r>
            <a:br>
              <a:rPr lang="en-US" dirty="0"/>
            </a:br>
            <a:r>
              <a:rPr lang="en-US" dirty="0"/>
              <a:t>July 11, 2023</a:t>
            </a:r>
          </a:p>
        </p:txBody>
      </p:sp>
      <p:sp>
        <p:nvSpPr>
          <p:cNvPr id="4" name="TextBox 3">
            <a:extLst>
              <a:ext uri="{FF2B5EF4-FFF2-40B4-BE49-F238E27FC236}">
                <a16:creationId xmlns:a16="http://schemas.microsoft.com/office/drawing/2014/main" id="{5A6D3EA0-8E51-3348-5733-94F21E43443E}"/>
              </a:ext>
            </a:extLst>
          </p:cNvPr>
          <p:cNvSpPr txBox="1"/>
          <p:nvPr/>
        </p:nvSpPr>
        <p:spPr>
          <a:xfrm flipH="1">
            <a:off x="0" y="6068852"/>
            <a:ext cx="12192001" cy="523220"/>
          </a:xfrm>
          <a:prstGeom prst="rect">
            <a:avLst/>
          </a:prstGeom>
          <a:noFill/>
        </p:spPr>
        <p:txBody>
          <a:bodyPr wrap="square" rtlCol="0">
            <a:spAutoFit/>
          </a:bodyPr>
          <a:lstStyle/>
          <a:p>
            <a:pPr algn="ctr"/>
            <a:r>
              <a:rPr lang="en-US" sz="1400" dirty="0"/>
              <a:t>This material is based upon work supported by the National Science Foundation under Grant No. 2114989. Any opinions, findings, and conclusions or recommendations expressed in this material are those of the author(s) and do not necessarily reflect the views of the National Science Foundation.</a:t>
            </a:r>
          </a:p>
        </p:txBody>
      </p:sp>
    </p:spTree>
    <p:extLst>
      <p:ext uri="{BB962C8B-B14F-4D97-AF65-F5344CB8AC3E}">
        <p14:creationId xmlns:p14="http://schemas.microsoft.com/office/powerpoint/2010/main" val="115546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2433-7E4F-AF02-7E72-ED95D6556D2D}"/>
              </a:ext>
            </a:extLst>
          </p:cNvPr>
          <p:cNvSpPr>
            <a:spLocks noGrp="1"/>
          </p:cNvSpPr>
          <p:nvPr>
            <p:ph type="title"/>
          </p:nvPr>
        </p:nvSpPr>
        <p:spPr/>
        <p:txBody>
          <a:bodyPr/>
          <a:lstStyle/>
          <a:p>
            <a:r>
              <a:rPr lang="en-US" dirty="0"/>
              <a:t>Supporting Command-Line Interfaces</a:t>
            </a:r>
          </a:p>
        </p:txBody>
      </p:sp>
      <p:sp>
        <p:nvSpPr>
          <p:cNvPr id="3" name="Content Placeholder 2">
            <a:extLst>
              <a:ext uri="{FF2B5EF4-FFF2-40B4-BE49-F238E27FC236}">
                <a16:creationId xmlns:a16="http://schemas.microsoft.com/office/drawing/2014/main" id="{6B088E1A-03F9-C55E-1596-5E610FA39C7B}"/>
              </a:ext>
            </a:extLst>
          </p:cNvPr>
          <p:cNvSpPr>
            <a:spLocks noGrp="1"/>
          </p:cNvSpPr>
          <p:nvPr>
            <p:ph idx="1"/>
          </p:nvPr>
        </p:nvSpPr>
        <p:spPr/>
        <p:txBody>
          <a:bodyPr/>
          <a:lstStyle/>
          <a:p>
            <a:r>
              <a:rPr lang="en-US" dirty="0"/>
              <a:t>OAuth Device Flow &amp; </a:t>
            </a:r>
            <a:r>
              <a:rPr lang="en-US" dirty="0" err="1"/>
              <a:t>Hashicorp</a:t>
            </a:r>
            <a:r>
              <a:rPr lang="en-US" dirty="0"/>
              <a:t> Vault</a:t>
            </a:r>
          </a:p>
        </p:txBody>
      </p:sp>
      <p:sp>
        <p:nvSpPr>
          <p:cNvPr id="4" name="Slide Number Placeholder 3">
            <a:extLst>
              <a:ext uri="{FF2B5EF4-FFF2-40B4-BE49-F238E27FC236}">
                <a16:creationId xmlns:a16="http://schemas.microsoft.com/office/drawing/2014/main" id="{841578C5-7A38-8439-9ED9-5133762DAD88}"/>
              </a:ext>
            </a:extLst>
          </p:cNvPr>
          <p:cNvSpPr>
            <a:spLocks noGrp="1"/>
          </p:cNvSpPr>
          <p:nvPr>
            <p:ph type="sldNum" sz="quarter" idx="12"/>
          </p:nvPr>
        </p:nvSpPr>
        <p:spPr/>
        <p:txBody>
          <a:bodyPr/>
          <a:lstStyle/>
          <a:p>
            <a:fld id="{BA099EF3-B6EB-4BCE-B2A9-E37EE49DD45B}" type="slidenum">
              <a:rPr lang="en-US" smtClean="0"/>
              <a:t>10</a:t>
            </a:fld>
            <a:endParaRPr lang="en-US"/>
          </a:p>
        </p:txBody>
      </p:sp>
      <p:pic>
        <p:nvPicPr>
          <p:cNvPr id="6" name="Picture 5" descr="An example using htgettoken and httokendecode in LIGO">
            <a:extLst>
              <a:ext uri="{FF2B5EF4-FFF2-40B4-BE49-F238E27FC236}">
                <a16:creationId xmlns:a16="http://schemas.microsoft.com/office/drawing/2014/main" id="{213D1984-84D1-BD7C-635A-37E9C05FB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88" y="1577862"/>
            <a:ext cx="10373624" cy="4961050"/>
          </a:xfrm>
          <a:prstGeom prst="rect">
            <a:avLst/>
          </a:prstGeom>
        </p:spPr>
      </p:pic>
    </p:spTree>
    <p:extLst>
      <p:ext uri="{BB962C8B-B14F-4D97-AF65-F5344CB8AC3E}">
        <p14:creationId xmlns:p14="http://schemas.microsoft.com/office/powerpoint/2010/main" val="145768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A37829-4F77-6815-3892-FC6DE9E7DD47}"/>
              </a:ext>
            </a:extLst>
          </p:cNvPr>
          <p:cNvSpPr>
            <a:spLocks noGrp="1"/>
          </p:cNvSpPr>
          <p:nvPr>
            <p:ph type="title"/>
          </p:nvPr>
        </p:nvSpPr>
        <p:spPr>
          <a:xfrm>
            <a:off x="838200" y="2917031"/>
            <a:ext cx="10515600" cy="1023937"/>
          </a:xfrm>
        </p:spPr>
        <p:txBody>
          <a:bodyPr/>
          <a:lstStyle/>
          <a:p>
            <a:pPr algn="ctr"/>
            <a:r>
              <a:rPr lang="en-US" dirty="0"/>
              <a:t>What’s next?</a:t>
            </a:r>
          </a:p>
        </p:txBody>
      </p:sp>
      <p:sp>
        <p:nvSpPr>
          <p:cNvPr id="4" name="Slide Number Placeholder 3">
            <a:extLst>
              <a:ext uri="{FF2B5EF4-FFF2-40B4-BE49-F238E27FC236}">
                <a16:creationId xmlns:a16="http://schemas.microsoft.com/office/drawing/2014/main" id="{2519DE4B-63E1-C261-0BD9-019972C38AC3}"/>
              </a:ext>
            </a:extLst>
          </p:cNvPr>
          <p:cNvSpPr>
            <a:spLocks noGrp="1"/>
          </p:cNvSpPr>
          <p:nvPr>
            <p:ph type="sldNum" sz="quarter" idx="12"/>
          </p:nvPr>
        </p:nvSpPr>
        <p:spPr/>
        <p:txBody>
          <a:bodyPr/>
          <a:lstStyle/>
          <a:p>
            <a:fld id="{BA099EF3-B6EB-4BCE-B2A9-E37EE49DD45B}" type="slidenum">
              <a:rPr lang="en-US" smtClean="0"/>
              <a:t>11</a:t>
            </a:fld>
            <a:endParaRPr lang="en-US"/>
          </a:p>
        </p:txBody>
      </p:sp>
    </p:spTree>
    <p:extLst>
      <p:ext uri="{BB962C8B-B14F-4D97-AF65-F5344CB8AC3E}">
        <p14:creationId xmlns:p14="http://schemas.microsoft.com/office/powerpoint/2010/main" val="4066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5A22AC-BBA9-7269-AB34-85ADA478CDA6}"/>
              </a:ext>
            </a:extLst>
          </p:cNvPr>
          <p:cNvSpPr>
            <a:spLocks noGrp="1"/>
          </p:cNvSpPr>
          <p:nvPr>
            <p:ph type="title"/>
          </p:nvPr>
        </p:nvSpPr>
        <p:spPr/>
        <p:txBody>
          <a:bodyPr/>
          <a:lstStyle/>
          <a:p>
            <a:r>
              <a:rPr lang="en-US" dirty="0"/>
              <a:t>Migration Continues</a:t>
            </a:r>
          </a:p>
        </p:txBody>
      </p:sp>
      <p:sp>
        <p:nvSpPr>
          <p:cNvPr id="6" name="Content Placeholder 5">
            <a:extLst>
              <a:ext uri="{FF2B5EF4-FFF2-40B4-BE49-F238E27FC236}">
                <a16:creationId xmlns:a16="http://schemas.microsoft.com/office/drawing/2014/main" id="{CCC7974A-891D-76F2-8D1E-283D24D9B45C}"/>
              </a:ext>
            </a:extLst>
          </p:cNvPr>
          <p:cNvSpPr>
            <a:spLocks noGrp="1"/>
          </p:cNvSpPr>
          <p:nvPr>
            <p:ph idx="1"/>
          </p:nvPr>
        </p:nvSpPr>
        <p:spPr/>
        <p:txBody>
          <a:bodyPr/>
          <a:lstStyle/>
          <a:p>
            <a:r>
              <a:rPr lang="en-US" dirty="0"/>
              <a:t>Completing phase-out of proxy certificates</a:t>
            </a:r>
          </a:p>
          <a:p>
            <a:pPr lvl="1"/>
            <a:r>
              <a:rPr lang="en-US" dirty="0"/>
              <a:t>CILogon plans to stop issuing X.509 certificates in 2025</a:t>
            </a:r>
          </a:p>
          <a:p>
            <a:pPr lvl="1"/>
            <a:r>
              <a:rPr lang="en-US" dirty="0"/>
              <a:t>WLCG on track to phase out certificates in 2026</a:t>
            </a:r>
          </a:p>
          <a:p>
            <a:r>
              <a:rPr lang="en-US" dirty="0"/>
              <a:t>Further developing authorization policies</a:t>
            </a:r>
          </a:p>
          <a:p>
            <a:r>
              <a:rPr lang="en-US" dirty="0"/>
              <a:t>Additional token integrations</a:t>
            </a:r>
          </a:p>
          <a:p>
            <a:pPr lvl="1"/>
            <a:r>
              <a:rPr lang="en-US" dirty="0"/>
              <a:t>CERN FTS – March 2024 WLCG data challenge</a:t>
            </a:r>
          </a:p>
          <a:p>
            <a:r>
              <a:rPr lang="en-US" dirty="0"/>
              <a:t>Harmonizing SciTokens, WLCG, and EGI token profiles</a:t>
            </a:r>
          </a:p>
        </p:txBody>
      </p:sp>
      <p:sp>
        <p:nvSpPr>
          <p:cNvPr id="4" name="Slide Number Placeholder 3">
            <a:extLst>
              <a:ext uri="{FF2B5EF4-FFF2-40B4-BE49-F238E27FC236}">
                <a16:creationId xmlns:a16="http://schemas.microsoft.com/office/drawing/2014/main" id="{14A0A723-A87C-8763-6D91-25E6371796D5}"/>
              </a:ext>
            </a:extLst>
          </p:cNvPr>
          <p:cNvSpPr>
            <a:spLocks noGrp="1"/>
          </p:cNvSpPr>
          <p:nvPr>
            <p:ph type="sldNum" sz="quarter" idx="12"/>
          </p:nvPr>
        </p:nvSpPr>
        <p:spPr/>
        <p:txBody>
          <a:bodyPr/>
          <a:lstStyle/>
          <a:p>
            <a:fld id="{BA099EF3-B6EB-4BCE-B2A9-E37EE49DD45B}" type="slidenum">
              <a:rPr lang="en-US" smtClean="0"/>
              <a:t>12</a:t>
            </a:fld>
            <a:endParaRPr lang="en-US"/>
          </a:p>
        </p:txBody>
      </p:sp>
    </p:spTree>
    <p:extLst>
      <p:ext uri="{BB962C8B-B14F-4D97-AF65-F5344CB8AC3E}">
        <p14:creationId xmlns:p14="http://schemas.microsoft.com/office/powerpoint/2010/main" val="39048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ireworks lighting up sky at night">
            <a:extLst>
              <a:ext uri="{FF2B5EF4-FFF2-40B4-BE49-F238E27FC236}">
                <a16:creationId xmlns:a16="http://schemas.microsoft.com/office/drawing/2014/main" id="{783F89FB-3044-21B9-8310-AB83295DDF24}"/>
              </a:ext>
            </a:extLst>
          </p:cNvPr>
          <p:cNvPicPr>
            <a:picLocks noChangeAspect="1"/>
          </p:cNvPicPr>
          <p:nvPr/>
        </p:nvPicPr>
        <p:blipFill rotWithShape="1">
          <a:blip r:embed="rId2">
            <a:extLst>
              <a:ext uri="{28A0092B-C50C-407E-A947-70E740481C1C}">
                <a14:useLocalDpi xmlns:a14="http://schemas.microsoft.com/office/drawing/2010/main" val="0"/>
              </a:ext>
            </a:extLst>
          </a:blip>
          <a:srcRect l="5531" r="2" b="2"/>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B14DB-565B-00D1-155B-EEDCBC544B30}"/>
              </a:ext>
            </a:extLst>
          </p:cNvPr>
          <p:cNvSpPr>
            <a:spLocks noGrp="1"/>
          </p:cNvSpPr>
          <p:nvPr>
            <p:ph type="title"/>
          </p:nvPr>
        </p:nvSpPr>
        <p:spPr>
          <a:xfrm>
            <a:off x="838200" y="365125"/>
            <a:ext cx="3822189" cy="1899912"/>
          </a:xfrm>
        </p:spPr>
        <p:txBody>
          <a:bodyPr>
            <a:normAutofit/>
          </a:bodyPr>
          <a:lstStyle/>
          <a:p>
            <a:r>
              <a:rPr lang="en-US" sz="4000"/>
              <a:t>What have we accomplished?</a:t>
            </a:r>
          </a:p>
        </p:txBody>
      </p:sp>
      <p:sp>
        <p:nvSpPr>
          <p:cNvPr id="3" name="Content Placeholder 2">
            <a:extLst>
              <a:ext uri="{FF2B5EF4-FFF2-40B4-BE49-F238E27FC236}">
                <a16:creationId xmlns:a16="http://schemas.microsoft.com/office/drawing/2014/main" id="{E28EE121-42C2-1649-8FC8-B8A81FC1BFFE}"/>
              </a:ext>
            </a:extLst>
          </p:cNvPr>
          <p:cNvSpPr>
            <a:spLocks noGrp="1"/>
          </p:cNvSpPr>
          <p:nvPr>
            <p:ph idx="1"/>
          </p:nvPr>
        </p:nvSpPr>
        <p:spPr>
          <a:xfrm>
            <a:off x="838200" y="2434201"/>
            <a:ext cx="3822189" cy="3742762"/>
          </a:xfrm>
        </p:spPr>
        <p:txBody>
          <a:bodyPr>
            <a:normAutofit/>
          </a:bodyPr>
          <a:lstStyle/>
          <a:p>
            <a:r>
              <a:rPr lang="en-US" sz="2400" dirty="0"/>
              <a:t>Modernizing our authorization systems</a:t>
            </a:r>
          </a:p>
          <a:p>
            <a:r>
              <a:rPr lang="en-US" sz="2400" dirty="0"/>
              <a:t>Improving our security posture</a:t>
            </a:r>
          </a:p>
          <a:p>
            <a:r>
              <a:rPr lang="en-US" sz="2400" dirty="0"/>
              <a:t>A coordinated migration with minimal disruption</a:t>
            </a:r>
          </a:p>
          <a:p>
            <a:endParaRPr lang="en-US" sz="2400" dirty="0"/>
          </a:p>
          <a:p>
            <a:pPr marL="0" indent="0">
              <a:buNone/>
            </a:pPr>
            <a:r>
              <a:rPr lang="en-US" sz="2400"/>
              <a:t>Thanks </a:t>
            </a:r>
            <a:r>
              <a:rPr lang="en-US" sz="2400" dirty="0"/>
              <a:t>to the efforts of many people across </a:t>
            </a:r>
            <a:r>
              <a:rPr lang="en-US" sz="2400"/>
              <a:t>many projects!</a:t>
            </a:r>
            <a:endParaRPr lang="en-US" sz="2400" dirty="0"/>
          </a:p>
        </p:txBody>
      </p:sp>
      <p:sp>
        <p:nvSpPr>
          <p:cNvPr id="4" name="Slide Number Placeholder 3">
            <a:extLst>
              <a:ext uri="{FF2B5EF4-FFF2-40B4-BE49-F238E27FC236}">
                <a16:creationId xmlns:a16="http://schemas.microsoft.com/office/drawing/2014/main" id="{B314F999-2307-8F83-D29D-20F1DAB2368A}"/>
              </a:ext>
            </a:extLst>
          </p:cNvPr>
          <p:cNvSpPr>
            <a:spLocks noGrp="1"/>
          </p:cNvSpPr>
          <p:nvPr>
            <p:ph type="sldNum" sz="quarter" idx="12"/>
          </p:nvPr>
        </p:nvSpPr>
        <p:spPr>
          <a:xfrm>
            <a:off x="8610600" y="6356350"/>
            <a:ext cx="2743200" cy="365125"/>
          </a:xfrm>
        </p:spPr>
        <p:txBody>
          <a:bodyPr>
            <a:normAutofit/>
          </a:bodyPr>
          <a:lstStyle/>
          <a:p>
            <a:pPr>
              <a:spcAft>
                <a:spcPts val="600"/>
              </a:spcAft>
            </a:pPr>
            <a:fld id="{BA099EF3-B6EB-4BCE-B2A9-E37EE49DD45B}"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356502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A37829-4F77-6815-3892-FC6DE9E7DD47}"/>
              </a:ext>
            </a:extLst>
          </p:cNvPr>
          <p:cNvSpPr>
            <a:spLocks noGrp="1"/>
          </p:cNvSpPr>
          <p:nvPr>
            <p:ph type="ctrTitle"/>
          </p:nvPr>
        </p:nvSpPr>
        <p:spPr/>
        <p:txBody>
          <a:bodyPr/>
          <a:lstStyle/>
          <a:p>
            <a:pPr algn="ctr"/>
            <a:r>
              <a:rPr lang="en-US" dirty="0"/>
              <a:t>Thanks!</a:t>
            </a:r>
          </a:p>
        </p:txBody>
      </p:sp>
      <p:sp>
        <p:nvSpPr>
          <p:cNvPr id="2" name="Subtitle 1">
            <a:extLst>
              <a:ext uri="{FF2B5EF4-FFF2-40B4-BE49-F238E27FC236}">
                <a16:creationId xmlns:a16="http://schemas.microsoft.com/office/drawing/2014/main" id="{DC426DBD-7FB9-8C70-EF49-F37ABCFF41A5}"/>
              </a:ext>
            </a:extLst>
          </p:cNvPr>
          <p:cNvSpPr>
            <a:spLocks noGrp="1"/>
          </p:cNvSpPr>
          <p:nvPr>
            <p:ph type="subTitle" idx="1"/>
          </p:nvPr>
        </p:nvSpPr>
        <p:spPr>
          <a:xfrm>
            <a:off x="1524000" y="4185138"/>
            <a:ext cx="9144000" cy="1072662"/>
          </a:xfrm>
        </p:spPr>
        <p:txBody>
          <a:bodyPr/>
          <a:lstStyle/>
          <a:p>
            <a:r>
              <a:rPr lang="en-US" dirty="0"/>
              <a:t>jbasney@ncsa.Illinois.edu</a:t>
            </a:r>
          </a:p>
          <a:p>
            <a:r>
              <a:rPr lang="en-US" dirty="0"/>
              <a:t>https://sciauth.org/</a:t>
            </a:r>
          </a:p>
        </p:txBody>
      </p:sp>
      <p:sp>
        <p:nvSpPr>
          <p:cNvPr id="4" name="Slide Number Placeholder 3">
            <a:extLst>
              <a:ext uri="{FF2B5EF4-FFF2-40B4-BE49-F238E27FC236}">
                <a16:creationId xmlns:a16="http://schemas.microsoft.com/office/drawing/2014/main" id="{2519DE4B-63E1-C261-0BD9-019972C38AC3}"/>
              </a:ext>
            </a:extLst>
          </p:cNvPr>
          <p:cNvSpPr>
            <a:spLocks noGrp="1"/>
          </p:cNvSpPr>
          <p:nvPr>
            <p:ph type="sldNum" sz="quarter" idx="12"/>
          </p:nvPr>
        </p:nvSpPr>
        <p:spPr/>
        <p:txBody>
          <a:bodyPr/>
          <a:lstStyle/>
          <a:p>
            <a:fld id="{BA099EF3-B6EB-4BCE-B2A9-E37EE49DD45B}" type="slidenum">
              <a:rPr lang="en-US" smtClean="0"/>
              <a:t>14</a:t>
            </a:fld>
            <a:endParaRPr lang="en-US"/>
          </a:p>
        </p:txBody>
      </p:sp>
    </p:spTree>
    <p:extLst>
      <p:ext uri="{BB962C8B-B14F-4D97-AF65-F5344CB8AC3E}">
        <p14:creationId xmlns:p14="http://schemas.microsoft.com/office/powerpoint/2010/main" val="400942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5B65-ADD1-9D09-2894-E969154022C8}"/>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C0F4BEC4-BB81-3EF3-DBD3-421F750FA9A9}"/>
              </a:ext>
            </a:extLst>
          </p:cNvPr>
          <p:cNvSpPr>
            <a:spLocks noGrp="1"/>
          </p:cNvSpPr>
          <p:nvPr>
            <p:ph idx="1"/>
          </p:nvPr>
        </p:nvSpPr>
        <p:spPr/>
        <p:txBody>
          <a:bodyPr>
            <a:normAutofit fontScale="92500" lnSpcReduction="20000"/>
          </a:bodyPr>
          <a:lstStyle/>
          <a:p>
            <a:r>
              <a:rPr lang="en-US" dirty="0"/>
              <a:t>With the deprecation of GSI and proxy certificates, we have an opportunity to improve our authorization model</a:t>
            </a:r>
          </a:p>
          <a:p>
            <a:pPr lvl="1"/>
            <a:r>
              <a:rPr lang="en-US" dirty="0"/>
              <a:t>We don't want to simply reimplement GSI using JWTs</a:t>
            </a:r>
          </a:p>
          <a:p>
            <a:r>
              <a:rPr lang="en-US" dirty="0"/>
              <a:t>Improve security using least privilege capabilities</a:t>
            </a:r>
          </a:p>
          <a:p>
            <a:r>
              <a:rPr lang="en-US" dirty="0"/>
              <a:t>Improve usability and interoperability</a:t>
            </a:r>
          </a:p>
          <a:p>
            <a:pPr lvl="1"/>
            <a:r>
              <a:rPr lang="en-US" dirty="0"/>
              <a:t>Building on common JWT/OAuth technology</a:t>
            </a:r>
          </a:p>
          <a:p>
            <a:pPr lvl="1"/>
            <a:r>
              <a:rPr lang="en-US" dirty="0"/>
              <a:t>Coordinating across projects (LIGO, OSG, WLCG, etc.)</a:t>
            </a:r>
          </a:p>
          <a:p>
            <a:r>
              <a:rPr lang="en-US" dirty="0"/>
              <a:t>Maintain the reliability and security of our cyberinfrastructure</a:t>
            </a:r>
          </a:p>
          <a:p>
            <a:endParaRPr lang="en-US" dirty="0"/>
          </a:p>
          <a:p>
            <a:r>
              <a:rPr lang="en-US" dirty="0"/>
              <a:t>Our SciAuth project is focused on helping with this transition</a:t>
            </a:r>
          </a:p>
          <a:p>
            <a:pPr marL="0" indent="0" algn="ctr">
              <a:buNone/>
            </a:pPr>
            <a:r>
              <a:rPr lang="en-US" dirty="0"/>
              <a:t>https://sciauth.org/</a:t>
            </a:r>
          </a:p>
          <a:p>
            <a:endParaRPr lang="en-US" dirty="0"/>
          </a:p>
        </p:txBody>
      </p:sp>
      <p:sp>
        <p:nvSpPr>
          <p:cNvPr id="4" name="Slide Number Placeholder 3">
            <a:extLst>
              <a:ext uri="{FF2B5EF4-FFF2-40B4-BE49-F238E27FC236}">
                <a16:creationId xmlns:a16="http://schemas.microsoft.com/office/drawing/2014/main" id="{FCCFAC87-4A83-D44D-E4D8-B158436F70D6}"/>
              </a:ext>
            </a:extLst>
          </p:cNvPr>
          <p:cNvSpPr>
            <a:spLocks noGrp="1"/>
          </p:cNvSpPr>
          <p:nvPr>
            <p:ph type="sldNum" sz="quarter" idx="12"/>
          </p:nvPr>
        </p:nvSpPr>
        <p:spPr/>
        <p:txBody>
          <a:bodyPr/>
          <a:lstStyle/>
          <a:p>
            <a:fld id="{BA099EF3-B6EB-4BCE-B2A9-E37EE49DD45B}" type="slidenum">
              <a:rPr lang="en-US" smtClean="0"/>
              <a:t>2</a:t>
            </a:fld>
            <a:endParaRPr lang="en-US"/>
          </a:p>
        </p:txBody>
      </p:sp>
    </p:spTree>
    <p:extLst>
      <p:ext uri="{BB962C8B-B14F-4D97-AF65-F5344CB8AC3E}">
        <p14:creationId xmlns:p14="http://schemas.microsoft.com/office/powerpoint/2010/main" val="125149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0E4B-F673-30F7-BD38-2BBE01B6AB23}"/>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8B2B536B-4927-5727-8A88-EE760BECD861}"/>
              </a:ext>
            </a:extLst>
          </p:cNvPr>
          <p:cNvSpPr>
            <a:spLocks noGrp="1"/>
          </p:cNvSpPr>
          <p:nvPr>
            <p:ph idx="1"/>
          </p:nvPr>
        </p:nvSpPr>
        <p:spPr/>
        <p:txBody>
          <a:bodyPr/>
          <a:lstStyle/>
          <a:p>
            <a:r>
              <a:rPr lang="en-US" dirty="0"/>
              <a:t>Bi-weekly coordination meetings with WLCG, LIGO, Fermilab, etc.</a:t>
            </a:r>
          </a:p>
          <a:p>
            <a:r>
              <a:rPr lang="en-US" dirty="0"/>
              <a:t>Hackathons &amp; Interop Fests</a:t>
            </a:r>
          </a:p>
          <a:p>
            <a:r>
              <a:rPr lang="en-US" dirty="0"/>
              <a:t>Phase in tokens while we phase out GSI proxy certificates</a:t>
            </a:r>
          </a:p>
          <a:p>
            <a:r>
              <a:rPr lang="en-US" dirty="0"/>
              <a:t>Open Source SciTokens software </a:t>
            </a:r>
          </a:p>
          <a:p>
            <a:r>
              <a:rPr lang="en-US" dirty="0"/>
              <a:t>Token issuers operated by CERN, CILogon, and OSG</a:t>
            </a:r>
          </a:p>
          <a:p>
            <a:r>
              <a:rPr lang="en-US" dirty="0"/>
              <a:t>Using </a:t>
            </a:r>
            <a:r>
              <a:rPr lang="en-US" dirty="0" err="1"/>
              <a:t>Hashicorp</a:t>
            </a:r>
            <a:r>
              <a:rPr lang="en-US" dirty="0"/>
              <a:t> Vault for token management</a:t>
            </a:r>
          </a:p>
        </p:txBody>
      </p:sp>
      <p:sp>
        <p:nvSpPr>
          <p:cNvPr id="4" name="Slide Number Placeholder 3">
            <a:extLst>
              <a:ext uri="{FF2B5EF4-FFF2-40B4-BE49-F238E27FC236}">
                <a16:creationId xmlns:a16="http://schemas.microsoft.com/office/drawing/2014/main" id="{31AA7D9E-D0A9-2202-7B61-D6699025AFFE}"/>
              </a:ext>
            </a:extLst>
          </p:cNvPr>
          <p:cNvSpPr>
            <a:spLocks noGrp="1"/>
          </p:cNvSpPr>
          <p:nvPr>
            <p:ph type="sldNum" sz="quarter" idx="12"/>
          </p:nvPr>
        </p:nvSpPr>
        <p:spPr/>
        <p:txBody>
          <a:bodyPr/>
          <a:lstStyle/>
          <a:p>
            <a:fld id="{BA099EF3-B6EB-4BCE-B2A9-E37EE49DD45B}" type="slidenum">
              <a:rPr lang="en-US" smtClean="0"/>
              <a:t>3</a:t>
            </a:fld>
            <a:endParaRPr lang="en-US"/>
          </a:p>
        </p:txBody>
      </p:sp>
    </p:spTree>
    <p:extLst>
      <p:ext uri="{BB962C8B-B14F-4D97-AF65-F5344CB8AC3E}">
        <p14:creationId xmlns:p14="http://schemas.microsoft.com/office/powerpoint/2010/main" val="94978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CCAE-5A85-6F94-42E7-68C51EF87C4E}"/>
              </a:ext>
            </a:extLst>
          </p:cNvPr>
          <p:cNvSpPr>
            <a:spLocks noGrp="1"/>
          </p:cNvSpPr>
          <p:nvPr>
            <p:ph type="title"/>
          </p:nvPr>
        </p:nvSpPr>
        <p:spPr/>
        <p:txBody>
          <a:bodyPr/>
          <a:lstStyle/>
          <a:p>
            <a:r>
              <a:rPr lang="en-US" dirty="0"/>
              <a:t>How’s it going?</a:t>
            </a:r>
          </a:p>
        </p:txBody>
      </p:sp>
      <p:sp>
        <p:nvSpPr>
          <p:cNvPr id="3" name="Content Placeholder 2">
            <a:extLst>
              <a:ext uri="{FF2B5EF4-FFF2-40B4-BE49-F238E27FC236}">
                <a16:creationId xmlns:a16="http://schemas.microsoft.com/office/drawing/2014/main" id="{98F6D159-900D-2D62-AB04-C3DD36535463}"/>
              </a:ext>
            </a:extLst>
          </p:cNvPr>
          <p:cNvSpPr>
            <a:spLocks noGrp="1"/>
          </p:cNvSpPr>
          <p:nvPr>
            <p:ph idx="1"/>
          </p:nvPr>
        </p:nvSpPr>
        <p:spPr/>
        <p:txBody>
          <a:bodyPr>
            <a:normAutofit fontScale="92500" lnSpcReduction="10000"/>
          </a:bodyPr>
          <a:lstStyle/>
          <a:p>
            <a:r>
              <a:rPr lang="en-US" dirty="0"/>
              <a:t>In 2022, OSG successfully transitioned from proxy certificates to tokens via the OSG 3.6 release</a:t>
            </a:r>
          </a:p>
          <a:p>
            <a:r>
              <a:rPr lang="en-US" dirty="0"/>
              <a:t>In February 2023, Fermilab began production with token-based authorization for their </a:t>
            </a:r>
            <a:r>
              <a:rPr lang="en-US" dirty="0" err="1"/>
              <a:t>jobsub</a:t>
            </a:r>
            <a:r>
              <a:rPr lang="en-US" dirty="0"/>
              <a:t> service. Now every payload job at Fermilab uses tokens.</a:t>
            </a:r>
          </a:p>
          <a:p>
            <a:r>
              <a:rPr lang="en-US" dirty="0"/>
              <a:t>In May 2023, LIGO migrated core services to tokens for the start of the O4 observing run</a:t>
            </a:r>
          </a:p>
          <a:p>
            <a:r>
              <a:rPr lang="en-US" dirty="0"/>
              <a:t>As of July 2023, both Virgo and LIGO have self hosted OSDF Origins providing SciTokens access to proprietary data via both OSDF and CVMFS</a:t>
            </a:r>
          </a:p>
          <a:p>
            <a:r>
              <a:rPr lang="en-US" dirty="0"/>
              <a:t>WLCG token issuers in production at CERN for Alice, Atlas, CMS, and </a:t>
            </a:r>
            <a:r>
              <a:rPr lang="en-US" dirty="0" err="1"/>
              <a:t>LHCb</a:t>
            </a:r>
            <a:r>
              <a:rPr lang="en-US" dirty="0"/>
              <a:t>, on track to retire proxy certificates in WLCG by March 2026</a:t>
            </a:r>
          </a:p>
        </p:txBody>
      </p:sp>
      <p:sp>
        <p:nvSpPr>
          <p:cNvPr id="4" name="Slide Number Placeholder 3">
            <a:extLst>
              <a:ext uri="{FF2B5EF4-FFF2-40B4-BE49-F238E27FC236}">
                <a16:creationId xmlns:a16="http://schemas.microsoft.com/office/drawing/2014/main" id="{5328D532-463F-5A47-52D4-CF0F42B86582}"/>
              </a:ext>
            </a:extLst>
          </p:cNvPr>
          <p:cNvSpPr>
            <a:spLocks noGrp="1"/>
          </p:cNvSpPr>
          <p:nvPr>
            <p:ph type="sldNum" sz="quarter" idx="12"/>
          </p:nvPr>
        </p:nvSpPr>
        <p:spPr/>
        <p:txBody>
          <a:bodyPr/>
          <a:lstStyle/>
          <a:p>
            <a:fld id="{BA099EF3-B6EB-4BCE-B2A9-E37EE49DD45B}" type="slidenum">
              <a:rPr lang="en-US" smtClean="0"/>
              <a:t>4</a:t>
            </a:fld>
            <a:endParaRPr lang="en-US"/>
          </a:p>
        </p:txBody>
      </p:sp>
    </p:spTree>
    <p:extLst>
      <p:ext uri="{BB962C8B-B14F-4D97-AF65-F5344CB8AC3E}">
        <p14:creationId xmlns:p14="http://schemas.microsoft.com/office/powerpoint/2010/main" val="205546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A37829-4F77-6815-3892-FC6DE9E7DD47}"/>
              </a:ext>
            </a:extLst>
          </p:cNvPr>
          <p:cNvSpPr>
            <a:spLocks noGrp="1"/>
          </p:cNvSpPr>
          <p:nvPr>
            <p:ph type="title"/>
          </p:nvPr>
        </p:nvSpPr>
        <p:spPr>
          <a:xfrm>
            <a:off x="838200" y="2917031"/>
            <a:ext cx="10515600" cy="1023937"/>
          </a:xfrm>
        </p:spPr>
        <p:txBody>
          <a:bodyPr/>
          <a:lstStyle/>
          <a:p>
            <a:pPr algn="ctr"/>
            <a:r>
              <a:rPr lang="en-US" dirty="0"/>
              <a:t>Experiences &amp; Lessons Learned</a:t>
            </a:r>
          </a:p>
        </p:txBody>
      </p:sp>
      <p:sp>
        <p:nvSpPr>
          <p:cNvPr id="4" name="Slide Number Placeholder 3">
            <a:extLst>
              <a:ext uri="{FF2B5EF4-FFF2-40B4-BE49-F238E27FC236}">
                <a16:creationId xmlns:a16="http://schemas.microsoft.com/office/drawing/2014/main" id="{2519DE4B-63E1-C261-0BD9-019972C38AC3}"/>
              </a:ext>
            </a:extLst>
          </p:cNvPr>
          <p:cNvSpPr>
            <a:spLocks noGrp="1"/>
          </p:cNvSpPr>
          <p:nvPr>
            <p:ph type="sldNum" sz="quarter" idx="12"/>
          </p:nvPr>
        </p:nvSpPr>
        <p:spPr/>
        <p:txBody>
          <a:bodyPr/>
          <a:lstStyle/>
          <a:p>
            <a:fld id="{BA099EF3-B6EB-4BCE-B2A9-E37EE49DD45B}" type="slidenum">
              <a:rPr lang="en-US" smtClean="0"/>
              <a:t>5</a:t>
            </a:fld>
            <a:endParaRPr lang="en-US"/>
          </a:p>
        </p:txBody>
      </p:sp>
    </p:spTree>
    <p:extLst>
      <p:ext uri="{BB962C8B-B14F-4D97-AF65-F5344CB8AC3E}">
        <p14:creationId xmlns:p14="http://schemas.microsoft.com/office/powerpoint/2010/main" val="92642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98C593-3EAF-1814-692C-64865C2F492F}"/>
              </a:ext>
            </a:extLst>
          </p:cNvPr>
          <p:cNvSpPr>
            <a:spLocks noGrp="1"/>
          </p:cNvSpPr>
          <p:nvPr>
            <p:ph type="title"/>
          </p:nvPr>
        </p:nvSpPr>
        <p:spPr/>
        <p:txBody>
          <a:bodyPr/>
          <a:lstStyle/>
          <a:p>
            <a:r>
              <a:rPr lang="en-US" dirty="0"/>
              <a:t>Balancing Scalability, Reliability, and Security</a:t>
            </a:r>
          </a:p>
        </p:txBody>
      </p:sp>
      <p:sp>
        <p:nvSpPr>
          <p:cNvPr id="6" name="Content Placeholder 5">
            <a:extLst>
              <a:ext uri="{FF2B5EF4-FFF2-40B4-BE49-F238E27FC236}">
                <a16:creationId xmlns:a16="http://schemas.microsoft.com/office/drawing/2014/main" id="{D97B094F-1588-23BB-FF35-FBFB1A9F0C5C}"/>
              </a:ext>
            </a:extLst>
          </p:cNvPr>
          <p:cNvSpPr>
            <a:spLocks noGrp="1"/>
          </p:cNvSpPr>
          <p:nvPr>
            <p:ph idx="1"/>
          </p:nvPr>
        </p:nvSpPr>
        <p:spPr/>
        <p:txBody>
          <a:bodyPr/>
          <a:lstStyle/>
          <a:p>
            <a:r>
              <a:rPr lang="en-US" dirty="0"/>
              <a:t>Balance between shorter (security) and longer (scalability, reliability) token lifetimes</a:t>
            </a:r>
          </a:p>
          <a:p>
            <a:r>
              <a:rPr lang="en-US" dirty="0"/>
              <a:t>Improvements to refresh token handling</a:t>
            </a:r>
          </a:p>
          <a:p>
            <a:pPr lvl="1"/>
            <a:r>
              <a:rPr lang="en-US" dirty="0"/>
              <a:t>Refresh token grace period at token issuers</a:t>
            </a:r>
          </a:p>
          <a:p>
            <a:pPr lvl="1"/>
            <a:r>
              <a:rPr lang="en-US" dirty="0"/>
              <a:t>Client acceptance of new refresh tokens (</a:t>
            </a:r>
            <a:r>
              <a:rPr lang="en-US" dirty="0" err="1"/>
              <a:t>oidc</a:t>
            </a:r>
            <a:r>
              <a:rPr lang="en-US" dirty="0"/>
              <a:t>-agent, vault, etc.)</a:t>
            </a:r>
          </a:p>
          <a:p>
            <a:r>
              <a:rPr lang="en-US" dirty="0"/>
              <a:t>Timeouts and retries in token handling libraries (SciTokens)</a:t>
            </a:r>
          </a:p>
        </p:txBody>
      </p:sp>
      <p:sp>
        <p:nvSpPr>
          <p:cNvPr id="4" name="Slide Number Placeholder 3">
            <a:extLst>
              <a:ext uri="{FF2B5EF4-FFF2-40B4-BE49-F238E27FC236}">
                <a16:creationId xmlns:a16="http://schemas.microsoft.com/office/drawing/2014/main" id="{F2E6ED76-82A6-BB10-8FC8-D14611332F79}"/>
              </a:ext>
            </a:extLst>
          </p:cNvPr>
          <p:cNvSpPr>
            <a:spLocks noGrp="1"/>
          </p:cNvSpPr>
          <p:nvPr>
            <p:ph type="sldNum" sz="quarter" idx="12"/>
          </p:nvPr>
        </p:nvSpPr>
        <p:spPr/>
        <p:txBody>
          <a:bodyPr/>
          <a:lstStyle/>
          <a:p>
            <a:fld id="{BA099EF3-B6EB-4BCE-B2A9-E37EE49DD45B}" type="slidenum">
              <a:rPr lang="en-US" smtClean="0"/>
              <a:t>6</a:t>
            </a:fld>
            <a:endParaRPr lang="en-US"/>
          </a:p>
        </p:txBody>
      </p:sp>
    </p:spTree>
    <p:extLst>
      <p:ext uri="{BB962C8B-B14F-4D97-AF65-F5344CB8AC3E}">
        <p14:creationId xmlns:p14="http://schemas.microsoft.com/office/powerpoint/2010/main" val="300801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4C2D-692C-154F-9B3F-5F9EB41CD2E2}"/>
              </a:ext>
            </a:extLst>
          </p:cNvPr>
          <p:cNvSpPr>
            <a:spLocks noGrp="1"/>
          </p:cNvSpPr>
          <p:nvPr>
            <p:ph type="title"/>
          </p:nvPr>
        </p:nvSpPr>
        <p:spPr/>
        <p:txBody>
          <a:bodyPr/>
          <a:lstStyle/>
          <a:p>
            <a:r>
              <a:rPr lang="en-US" dirty="0"/>
              <a:t>Authorization Policies</a:t>
            </a:r>
          </a:p>
        </p:txBody>
      </p:sp>
      <p:sp>
        <p:nvSpPr>
          <p:cNvPr id="3" name="Content Placeholder 2">
            <a:extLst>
              <a:ext uri="{FF2B5EF4-FFF2-40B4-BE49-F238E27FC236}">
                <a16:creationId xmlns:a16="http://schemas.microsoft.com/office/drawing/2014/main" id="{8B2879DD-ED45-BCAB-6606-FAE826540748}"/>
              </a:ext>
            </a:extLst>
          </p:cNvPr>
          <p:cNvSpPr>
            <a:spLocks noGrp="1"/>
          </p:cNvSpPr>
          <p:nvPr>
            <p:ph idx="1"/>
          </p:nvPr>
        </p:nvSpPr>
        <p:spPr/>
        <p:txBody>
          <a:bodyPr/>
          <a:lstStyle/>
          <a:p>
            <a:r>
              <a:rPr lang="en-US" dirty="0"/>
              <a:t>Managing policies – revision control, LDAP</a:t>
            </a:r>
          </a:p>
          <a:p>
            <a:r>
              <a:rPr lang="en-US" dirty="0"/>
              <a:t>Personal directories ("write:/staging/${</a:t>
            </a:r>
            <a:r>
              <a:rPr lang="en-US" dirty="0" err="1"/>
              <a:t>uid</a:t>
            </a:r>
            <a:r>
              <a:rPr lang="en-US" dirty="0"/>
              <a:t>}“)</a:t>
            </a:r>
          </a:p>
          <a:p>
            <a:r>
              <a:rPr lang="en-US" dirty="0"/>
              <a:t>Robots</a:t>
            </a:r>
          </a:p>
          <a:p>
            <a:pPr lvl="1"/>
            <a:r>
              <a:rPr lang="en-US" dirty="0"/>
              <a:t>Access to “robot” tokens authorized via</a:t>
            </a:r>
            <a:br>
              <a:rPr lang="en-US" dirty="0"/>
            </a:br>
            <a:r>
              <a:rPr lang="en-US" dirty="0"/>
              <a:t>"</a:t>
            </a:r>
            <a:r>
              <a:rPr lang="en-US" dirty="0" err="1"/>
              <a:t>Services:Robots</a:t>
            </a:r>
            <a:r>
              <a:rPr lang="en-US" dirty="0"/>
              <a:t>:&lt;robot-name&gt;:</a:t>
            </a:r>
            <a:r>
              <a:rPr lang="en-US" dirty="0" err="1"/>
              <a:t>SciTokens:authorized</a:t>
            </a:r>
            <a:r>
              <a:rPr lang="en-US" dirty="0"/>
              <a:t>" groups</a:t>
            </a:r>
          </a:p>
        </p:txBody>
      </p:sp>
      <p:sp>
        <p:nvSpPr>
          <p:cNvPr id="4" name="Slide Number Placeholder 3">
            <a:extLst>
              <a:ext uri="{FF2B5EF4-FFF2-40B4-BE49-F238E27FC236}">
                <a16:creationId xmlns:a16="http://schemas.microsoft.com/office/drawing/2014/main" id="{0453B914-585C-AB8E-AC06-8793ED0368A5}"/>
              </a:ext>
            </a:extLst>
          </p:cNvPr>
          <p:cNvSpPr>
            <a:spLocks noGrp="1"/>
          </p:cNvSpPr>
          <p:nvPr>
            <p:ph type="sldNum" sz="quarter" idx="12"/>
          </p:nvPr>
        </p:nvSpPr>
        <p:spPr/>
        <p:txBody>
          <a:bodyPr/>
          <a:lstStyle/>
          <a:p>
            <a:fld id="{BA099EF3-B6EB-4BCE-B2A9-E37EE49DD45B}" type="slidenum">
              <a:rPr lang="en-US" smtClean="0"/>
              <a:t>7</a:t>
            </a:fld>
            <a:endParaRPr lang="en-US"/>
          </a:p>
        </p:txBody>
      </p:sp>
    </p:spTree>
    <p:extLst>
      <p:ext uri="{BB962C8B-B14F-4D97-AF65-F5344CB8AC3E}">
        <p14:creationId xmlns:p14="http://schemas.microsoft.com/office/powerpoint/2010/main" val="120736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53B914-585C-AB8E-AC06-8793ED0368A5}"/>
              </a:ext>
            </a:extLst>
          </p:cNvPr>
          <p:cNvSpPr>
            <a:spLocks noGrp="1"/>
          </p:cNvSpPr>
          <p:nvPr>
            <p:ph type="sldNum" sz="quarter" idx="12"/>
          </p:nvPr>
        </p:nvSpPr>
        <p:spPr/>
        <p:txBody>
          <a:bodyPr/>
          <a:lstStyle/>
          <a:p>
            <a:fld id="{BA099EF3-B6EB-4BCE-B2A9-E37EE49DD45B}" type="slidenum">
              <a:rPr lang="en-US" smtClean="0"/>
              <a:t>8</a:t>
            </a:fld>
            <a:endParaRPr lang="en-US"/>
          </a:p>
        </p:txBody>
      </p:sp>
      <p:sp>
        <p:nvSpPr>
          <p:cNvPr id="11" name="TextBox 10">
            <a:extLst>
              <a:ext uri="{FF2B5EF4-FFF2-40B4-BE49-F238E27FC236}">
                <a16:creationId xmlns:a16="http://schemas.microsoft.com/office/drawing/2014/main" id="{4BB4AD8C-1B9F-0BF7-5052-F8F6146CB632}"/>
              </a:ext>
            </a:extLst>
          </p:cNvPr>
          <p:cNvSpPr txBox="1"/>
          <p:nvPr/>
        </p:nvSpPr>
        <p:spPr>
          <a:xfrm>
            <a:off x="271462" y="662484"/>
            <a:ext cx="11649075" cy="5693866"/>
          </a:xfrm>
          <a:prstGeom prst="rect">
            <a:avLst/>
          </a:prstGeom>
          <a:noFill/>
        </p:spPr>
        <p:txBody>
          <a:bodyPr wrap="square" rtlCol="0">
            <a:spAutoFit/>
          </a:bodyPr>
          <a:lstStyle/>
          <a:p>
            <a:r>
              <a:rPr lang="en-US" sz="1400" dirty="0"/>
              <a:t>{</a:t>
            </a:r>
          </a:p>
          <a:p>
            <a:r>
              <a:rPr lang="en-US" sz="1400" dirty="0"/>
              <a:t>    "Issuers" : [ </a:t>
            </a:r>
          </a:p>
          <a:p>
            <a:r>
              <a:rPr lang="en-US" sz="1400" dirty="0"/>
              <a:t>    {</a:t>
            </a:r>
          </a:p>
          <a:p>
            <a:r>
              <a:rPr lang="en-US" sz="1400" dirty="0"/>
              <a:t>        "</a:t>
            </a:r>
            <a:r>
              <a:rPr lang="en-US" sz="1400" dirty="0" err="1"/>
              <a:t>IssuerName</a:t>
            </a:r>
            <a:r>
              <a:rPr lang="en-US" sz="1400" dirty="0"/>
              <a:t>" : "IGWN",</a:t>
            </a:r>
          </a:p>
          <a:p>
            <a:r>
              <a:rPr lang="en-US" sz="1400" dirty="0"/>
              <a:t>        "Services" : [</a:t>
            </a:r>
          </a:p>
          <a:p>
            <a:r>
              <a:rPr lang="en-US" sz="1400" dirty="0"/>
              <a:t>            {</a:t>
            </a:r>
          </a:p>
          <a:p>
            <a:r>
              <a:rPr lang="en-US" sz="1400" dirty="0"/>
              <a:t>                "</a:t>
            </a:r>
            <a:r>
              <a:rPr lang="en-US" sz="1400" dirty="0" err="1"/>
              <a:t>ServiceName</a:t>
            </a:r>
            <a:r>
              <a:rPr lang="en-US" sz="1400" dirty="0"/>
              <a:t>" : "</a:t>
            </a:r>
            <a:r>
              <a:rPr lang="en-US" sz="1400" dirty="0" err="1"/>
              <a:t>XRootD</a:t>
            </a:r>
            <a:r>
              <a:rPr lang="en-US" sz="1400" dirty="0"/>
              <a:t>",</a:t>
            </a:r>
          </a:p>
          <a:p>
            <a:r>
              <a:rPr lang="en-US" sz="1400" dirty="0"/>
              <a:t>                "Scopes" : [</a:t>
            </a:r>
          </a:p>
          <a:p>
            <a:r>
              <a:rPr lang="en-US" sz="1400"/>
              <a:t>                    {</a:t>
            </a:r>
            <a:endParaRPr lang="en-US" sz="1400" dirty="0"/>
          </a:p>
          <a:p>
            <a:r>
              <a:rPr lang="en-US" sz="1400"/>
              <a:t>                        </a:t>
            </a:r>
            <a:r>
              <a:rPr lang="en-US" sz="1400" dirty="0"/>
              <a:t>"</a:t>
            </a:r>
            <a:r>
              <a:rPr lang="en-US" sz="1400" dirty="0" err="1"/>
              <a:t>ScopeName</a:t>
            </a:r>
            <a:r>
              <a:rPr lang="en-US" sz="1400" dirty="0"/>
              <a:t>" : "read:/frames",</a:t>
            </a:r>
          </a:p>
          <a:p>
            <a:r>
              <a:rPr lang="en-US" sz="1400"/>
              <a:t>                        </a:t>
            </a:r>
            <a:r>
              <a:rPr lang="en-US" sz="1400" dirty="0"/>
              <a:t>"</a:t>
            </a:r>
            <a:r>
              <a:rPr lang="en-US" sz="1400" dirty="0" err="1"/>
              <a:t>ScopeGroups</a:t>
            </a:r>
            <a:r>
              <a:rPr lang="en-US" sz="1400" dirty="0"/>
              <a:t>": [</a:t>
            </a:r>
          </a:p>
          <a:p>
            <a:r>
              <a:rPr lang="en-US" sz="1400"/>
              <a:t>                            </a:t>
            </a:r>
            <a:r>
              <a:rPr lang="en-US" sz="1400" dirty="0"/>
              <a:t>{</a:t>
            </a:r>
          </a:p>
          <a:p>
            <a:r>
              <a:rPr lang="en-US" sz="1400"/>
              <a:t>                                </a:t>
            </a:r>
            <a:r>
              <a:rPr lang="en-US" sz="1400" dirty="0"/>
              <a:t>"</a:t>
            </a:r>
            <a:r>
              <a:rPr lang="en-US" sz="1400" dirty="0" err="1"/>
              <a:t>EligibleGroup</a:t>
            </a:r>
            <a:r>
              <a:rPr lang="en-US" sz="1400" dirty="0"/>
              <a:t>" : "</a:t>
            </a:r>
            <a:r>
              <a:rPr lang="en-US" sz="1400" dirty="0" err="1"/>
              <a:t>cn</a:t>
            </a:r>
            <a:r>
              <a:rPr lang="en-US" sz="1400" dirty="0"/>
              <a:t>=</a:t>
            </a:r>
            <a:r>
              <a:rPr lang="en-US" sz="1400" dirty="0" err="1"/>
              <a:t>eligible_factor,ou</a:t>
            </a:r>
            <a:r>
              <a:rPr lang="en-US" sz="1400" dirty="0"/>
              <a:t>=read-</a:t>
            </a:r>
            <a:r>
              <a:rPr lang="en-US" sz="1400" dirty="0" err="1"/>
              <a:t>frames,ou</a:t>
            </a:r>
            <a:r>
              <a:rPr lang="en-US" sz="1400" dirty="0"/>
              <a:t>=</a:t>
            </a:r>
            <a:r>
              <a:rPr lang="en-US" sz="1400" dirty="0" err="1"/>
              <a:t>scopes,ou</a:t>
            </a:r>
            <a:r>
              <a:rPr lang="en-US" sz="1400" dirty="0"/>
              <a:t>=</a:t>
            </a:r>
            <a:r>
              <a:rPr lang="en-US" sz="1400" dirty="0" err="1"/>
              <a:t>SciTokens,ou</a:t>
            </a:r>
            <a:r>
              <a:rPr lang="en-US" sz="1400" dirty="0"/>
              <a:t>=</a:t>
            </a:r>
            <a:r>
              <a:rPr lang="en-US" sz="1400" dirty="0" err="1"/>
              <a:t>XRootD,ou</a:t>
            </a:r>
            <a:r>
              <a:rPr lang="en-US" sz="1400" dirty="0"/>
              <a:t>=</a:t>
            </a:r>
            <a:r>
              <a:rPr lang="en-US" sz="1400" dirty="0" err="1"/>
              <a:t>Services,ou</a:t>
            </a:r>
            <a:r>
              <a:rPr lang="en-US" sz="1400" dirty="0"/>
              <a:t>=</a:t>
            </a:r>
            <a:r>
              <a:rPr lang="en-US" sz="1400" dirty="0" err="1"/>
              <a:t>grouper,dc</a:t>
            </a:r>
            <a:r>
              <a:rPr lang="en-US" sz="1400" dirty="0"/>
              <a:t>=</a:t>
            </a:r>
            <a:r>
              <a:rPr lang="en-US" sz="1400" dirty="0" err="1"/>
              <a:t>ligo,dc</a:t>
            </a:r>
            <a:r>
              <a:rPr lang="en-US" sz="1400" dirty="0"/>
              <a:t>=org",</a:t>
            </a:r>
          </a:p>
          <a:p>
            <a:r>
              <a:rPr lang="en-US" sz="1400"/>
              <a:t>                                </a:t>
            </a:r>
            <a:r>
              <a:rPr lang="en-US" sz="1400" dirty="0"/>
              <a:t>"</a:t>
            </a:r>
            <a:r>
              <a:rPr lang="en-US" sz="1400" dirty="0" err="1"/>
              <a:t>AuthorizedGroup</a:t>
            </a:r>
            <a:r>
              <a:rPr lang="en-US" sz="1400" dirty="0"/>
              <a:t>" :"</a:t>
            </a:r>
            <a:r>
              <a:rPr lang="en-US" sz="1400" dirty="0" err="1"/>
              <a:t>cn</a:t>
            </a:r>
            <a:r>
              <a:rPr lang="en-US" sz="1400" dirty="0"/>
              <a:t>=</a:t>
            </a:r>
            <a:r>
              <a:rPr lang="en-US" sz="1400" dirty="0" err="1"/>
              <a:t>authorized,ou</a:t>
            </a:r>
            <a:r>
              <a:rPr lang="en-US" sz="1400" dirty="0"/>
              <a:t>=read-</a:t>
            </a:r>
            <a:r>
              <a:rPr lang="en-US" sz="1400" dirty="0" err="1"/>
              <a:t>frames,ou</a:t>
            </a:r>
            <a:r>
              <a:rPr lang="en-US" sz="1400" dirty="0"/>
              <a:t>=</a:t>
            </a:r>
            <a:r>
              <a:rPr lang="en-US" sz="1400" dirty="0" err="1"/>
              <a:t>scopes,ou</a:t>
            </a:r>
            <a:r>
              <a:rPr lang="en-US" sz="1400" dirty="0"/>
              <a:t>=</a:t>
            </a:r>
            <a:r>
              <a:rPr lang="en-US" sz="1400" dirty="0" err="1"/>
              <a:t>SciTokens,ou</a:t>
            </a:r>
            <a:r>
              <a:rPr lang="en-US" sz="1400" dirty="0"/>
              <a:t>=</a:t>
            </a:r>
            <a:r>
              <a:rPr lang="en-US" sz="1400" dirty="0" err="1"/>
              <a:t>XRootD,ou</a:t>
            </a:r>
            <a:r>
              <a:rPr lang="en-US" sz="1400" dirty="0"/>
              <a:t>=</a:t>
            </a:r>
            <a:r>
              <a:rPr lang="en-US" sz="1400" dirty="0" err="1"/>
              <a:t>Services,ou</a:t>
            </a:r>
            <a:r>
              <a:rPr lang="en-US" sz="1400" dirty="0"/>
              <a:t>=</a:t>
            </a:r>
            <a:r>
              <a:rPr lang="en-US" sz="1400" dirty="0" err="1"/>
              <a:t>grouper,dc</a:t>
            </a:r>
            <a:r>
              <a:rPr lang="en-US" sz="1400" dirty="0"/>
              <a:t>=</a:t>
            </a:r>
            <a:r>
              <a:rPr lang="en-US" sz="1400" dirty="0" err="1"/>
              <a:t>ligo,dc</a:t>
            </a:r>
            <a:r>
              <a:rPr lang="en-US" sz="1400" dirty="0"/>
              <a:t>=org",</a:t>
            </a:r>
          </a:p>
          <a:p>
            <a:r>
              <a:rPr lang="en-US" sz="1400"/>
              <a:t>                                </a:t>
            </a:r>
            <a:r>
              <a:rPr lang="en-US" sz="1400" dirty="0"/>
              <a:t>"</a:t>
            </a:r>
            <a:r>
              <a:rPr lang="en-US" sz="1400" dirty="0" err="1"/>
              <a:t>isMemberOf</a:t>
            </a:r>
            <a:r>
              <a:rPr lang="en-US" sz="1400" dirty="0"/>
              <a:t>" : "</a:t>
            </a:r>
            <a:r>
              <a:rPr lang="en-US" sz="1400" dirty="0" err="1"/>
              <a:t>Services:XRootD:SciTokens:scopes:read-frames:authorized</a:t>
            </a:r>
            <a:r>
              <a:rPr lang="en-US" sz="1400" dirty="0"/>
              <a:t>",</a:t>
            </a:r>
          </a:p>
          <a:p>
            <a:r>
              <a:rPr lang="en-US" sz="1400"/>
              <a:t>                                </a:t>
            </a:r>
            <a:r>
              <a:rPr lang="en-US" sz="1400" dirty="0"/>
              <a:t>"LDAP" : "</a:t>
            </a:r>
            <a:r>
              <a:rPr lang="en-US" sz="1400" dirty="0" err="1"/>
              <a:t>ldaps</a:t>
            </a:r>
            <a:r>
              <a:rPr lang="en-US" sz="1400" dirty="0"/>
              <a:t>://ldap.ligo.org"</a:t>
            </a:r>
          </a:p>
          <a:p>
            <a:r>
              <a:rPr lang="en-US" sz="1400"/>
              <a:t>                            </a:t>
            </a:r>
            <a:r>
              <a:rPr lang="en-US" sz="1400" dirty="0"/>
              <a:t>},</a:t>
            </a:r>
          </a:p>
          <a:p>
            <a:r>
              <a:rPr lang="en-US" sz="1400"/>
              <a:t>                            </a:t>
            </a:r>
            <a:r>
              <a:rPr lang="en-US" sz="1400" dirty="0"/>
              <a:t>{</a:t>
            </a:r>
          </a:p>
          <a:p>
            <a:r>
              <a:rPr lang="en-US" sz="1400"/>
              <a:t>                                </a:t>
            </a:r>
            <a:r>
              <a:rPr lang="en-US" sz="1400" dirty="0"/>
              <a:t>"</a:t>
            </a:r>
            <a:r>
              <a:rPr lang="en-US" sz="1400" dirty="0" err="1"/>
              <a:t>EligibleGroup</a:t>
            </a:r>
            <a:r>
              <a:rPr lang="en-US" sz="1400" dirty="0"/>
              <a:t>" : "</a:t>
            </a:r>
            <a:r>
              <a:rPr lang="en-US" sz="1400" dirty="0" err="1"/>
              <a:t>cn</a:t>
            </a:r>
            <a:r>
              <a:rPr lang="en-US" sz="1400" dirty="0"/>
              <a:t>=</a:t>
            </a:r>
            <a:r>
              <a:rPr lang="en-US" sz="1400" dirty="0" err="1"/>
              <a:t>CO:members:active,ou</a:t>
            </a:r>
            <a:r>
              <a:rPr lang="en-US" sz="1400" dirty="0"/>
              <a:t>=</a:t>
            </a:r>
            <a:r>
              <a:rPr lang="en-US" sz="1400" dirty="0" err="1"/>
              <a:t>groups,o</a:t>
            </a:r>
            <a:r>
              <a:rPr lang="en-US" sz="1400" dirty="0"/>
              <a:t>=KAGRA-</a:t>
            </a:r>
            <a:r>
              <a:rPr lang="en-US" sz="1400" dirty="0" err="1"/>
              <a:t>LIGO,o</a:t>
            </a:r>
            <a:r>
              <a:rPr lang="en-US" sz="1400" dirty="0"/>
              <a:t>=</a:t>
            </a:r>
            <a:r>
              <a:rPr lang="en-US" sz="1400" dirty="0" err="1"/>
              <a:t>CO,dc</a:t>
            </a:r>
            <a:r>
              <a:rPr lang="en-US" sz="1400" dirty="0"/>
              <a:t>=</a:t>
            </a:r>
            <a:r>
              <a:rPr lang="en-US" sz="1400" dirty="0" err="1"/>
              <a:t>gwastronomy-data,dc</a:t>
            </a:r>
            <a:r>
              <a:rPr lang="en-US" sz="1400" dirty="0"/>
              <a:t>=</a:t>
            </a:r>
            <a:r>
              <a:rPr lang="en-US" sz="1400" dirty="0" err="1"/>
              <a:t>cgca,dc</a:t>
            </a:r>
            <a:r>
              <a:rPr lang="en-US" sz="1400" dirty="0"/>
              <a:t>=</a:t>
            </a:r>
            <a:r>
              <a:rPr lang="en-US" sz="1400" dirty="0" err="1"/>
              <a:t>uwm,dc</a:t>
            </a:r>
            <a:r>
              <a:rPr lang="en-US" sz="1400" dirty="0"/>
              <a:t>=</a:t>
            </a:r>
            <a:r>
              <a:rPr lang="en-US" sz="1400" dirty="0" err="1"/>
              <a:t>edu</a:t>
            </a:r>
            <a:r>
              <a:rPr lang="en-US" sz="1400" dirty="0"/>
              <a:t>",</a:t>
            </a:r>
          </a:p>
          <a:p>
            <a:r>
              <a:rPr lang="en-US" sz="1400"/>
              <a:t>                                </a:t>
            </a:r>
            <a:r>
              <a:rPr lang="en-US" sz="1400" dirty="0"/>
              <a:t>"</a:t>
            </a:r>
            <a:r>
              <a:rPr lang="en-US" sz="1400" dirty="0" err="1"/>
              <a:t>AuthorizedGroup</a:t>
            </a:r>
            <a:r>
              <a:rPr lang="en-US" sz="1400" dirty="0"/>
              <a:t>" : "</a:t>
            </a:r>
            <a:r>
              <a:rPr lang="en-US" sz="1400" dirty="0" err="1"/>
              <a:t>cn</a:t>
            </a:r>
            <a:r>
              <a:rPr lang="en-US" sz="1400" dirty="0"/>
              <a:t>=</a:t>
            </a:r>
            <a:r>
              <a:rPr lang="en-US" sz="1400" dirty="0" err="1"/>
              <a:t>CO:members:active,ou</a:t>
            </a:r>
            <a:r>
              <a:rPr lang="en-US" sz="1400" dirty="0"/>
              <a:t>=</a:t>
            </a:r>
            <a:r>
              <a:rPr lang="en-US" sz="1400" dirty="0" err="1"/>
              <a:t>groups,o</a:t>
            </a:r>
            <a:r>
              <a:rPr lang="en-US" sz="1400" dirty="0"/>
              <a:t>=KAGRA-</a:t>
            </a:r>
            <a:r>
              <a:rPr lang="en-US" sz="1400" dirty="0" err="1"/>
              <a:t>LIGO,o</a:t>
            </a:r>
            <a:r>
              <a:rPr lang="en-US" sz="1400" dirty="0"/>
              <a:t>=</a:t>
            </a:r>
            <a:r>
              <a:rPr lang="en-US" sz="1400" dirty="0" err="1"/>
              <a:t>CO,dc</a:t>
            </a:r>
            <a:r>
              <a:rPr lang="en-US" sz="1400" dirty="0"/>
              <a:t>=</a:t>
            </a:r>
            <a:r>
              <a:rPr lang="en-US" sz="1400" dirty="0" err="1"/>
              <a:t>gwastronomy-data,dc</a:t>
            </a:r>
            <a:r>
              <a:rPr lang="en-US" sz="1400" dirty="0"/>
              <a:t>=</a:t>
            </a:r>
            <a:r>
              <a:rPr lang="en-US" sz="1400" dirty="0" err="1"/>
              <a:t>cgca,dc</a:t>
            </a:r>
            <a:r>
              <a:rPr lang="en-US" sz="1400" dirty="0"/>
              <a:t>=</a:t>
            </a:r>
            <a:r>
              <a:rPr lang="en-US" sz="1400" dirty="0" err="1"/>
              <a:t>uwm,dc</a:t>
            </a:r>
            <a:r>
              <a:rPr lang="en-US" sz="1400" dirty="0"/>
              <a:t>=</a:t>
            </a:r>
            <a:r>
              <a:rPr lang="en-US" sz="1400" dirty="0" err="1"/>
              <a:t>edu</a:t>
            </a:r>
            <a:r>
              <a:rPr lang="en-US" sz="1400" dirty="0"/>
              <a:t>",</a:t>
            </a:r>
          </a:p>
          <a:p>
            <a:r>
              <a:rPr lang="en-US" sz="1400"/>
              <a:t>                                </a:t>
            </a:r>
            <a:r>
              <a:rPr lang="en-US" sz="1400" dirty="0"/>
              <a:t>"</a:t>
            </a:r>
            <a:r>
              <a:rPr lang="en-US" sz="1400" dirty="0" err="1"/>
              <a:t>isMemberOf</a:t>
            </a:r>
            <a:r>
              <a:rPr lang="en-US" sz="1400" dirty="0"/>
              <a:t>" : "</a:t>
            </a:r>
            <a:r>
              <a:rPr lang="en-US" sz="1400" dirty="0" err="1"/>
              <a:t>gw-astronomy:KAGRA-LIGO:members</a:t>
            </a:r>
            <a:r>
              <a:rPr lang="en-US" sz="1400" dirty="0"/>
              <a:t>",</a:t>
            </a:r>
          </a:p>
          <a:p>
            <a:r>
              <a:rPr lang="en-US" sz="1400"/>
              <a:t>                                </a:t>
            </a:r>
            <a:r>
              <a:rPr lang="en-US" sz="1400" dirty="0"/>
              <a:t>"LDAP" : "</a:t>
            </a:r>
            <a:r>
              <a:rPr lang="en-US" sz="1400" dirty="0" err="1"/>
              <a:t>ldaps</a:t>
            </a:r>
            <a:r>
              <a:rPr lang="en-US" sz="1400" dirty="0"/>
              <a:t>://ldap.gw-astronomy.cilogon.org"</a:t>
            </a:r>
          </a:p>
          <a:p>
            <a:r>
              <a:rPr lang="en-US" sz="1400"/>
              <a:t>                            </a:t>
            </a:r>
            <a:r>
              <a:rPr lang="en-US" sz="1400" dirty="0"/>
              <a:t>}</a:t>
            </a:r>
          </a:p>
          <a:p>
            <a:r>
              <a:rPr lang="en-US" sz="1400"/>
              <a:t>                        </a:t>
            </a:r>
            <a:r>
              <a:rPr lang="en-US" sz="1400" dirty="0"/>
              <a:t>]</a:t>
            </a:r>
          </a:p>
          <a:p>
            <a:r>
              <a:rPr lang="en-US" sz="1400"/>
              <a:t>                    },</a:t>
            </a:r>
            <a:endParaRPr lang="en-US" sz="1400" dirty="0"/>
          </a:p>
          <a:p>
            <a:r>
              <a:rPr lang="en-US" sz="1400" dirty="0"/>
              <a:t>[…]</a:t>
            </a:r>
          </a:p>
        </p:txBody>
      </p:sp>
    </p:spTree>
    <p:extLst>
      <p:ext uri="{BB962C8B-B14F-4D97-AF65-F5344CB8AC3E}">
        <p14:creationId xmlns:p14="http://schemas.microsoft.com/office/powerpoint/2010/main" val="373319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53B914-585C-AB8E-AC06-8793ED0368A5}"/>
              </a:ext>
            </a:extLst>
          </p:cNvPr>
          <p:cNvSpPr>
            <a:spLocks noGrp="1"/>
          </p:cNvSpPr>
          <p:nvPr>
            <p:ph type="sldNum" sz="quarter" idx="12"/>
          </p:nvPr>
        </p:nvSpPr>
        <p:spPr/>
        <p:txBody>
          <a:bodyPr/>
          <a:lstStyle/>
          <a:p>
            <a:fld id="{BA099EF3-B6EB-4BCE-B2A9-E37EE49DD45B}" type="slidenum">
              <a:rPr lang="en-US" smtClean="0"/>
              <a:t>9</a:t>
            </a:fld>
            <a:endParaRPr lang="en-US"/>
          </a:p>
        </p:txBody>
      </p:sp>
      <p:sp>
        <p:nvSpPr>
          <p:cNvPr id="11" name="TextBox 10">
            <a:extLst>
              <a:ext uri="{FF2B5EF4-FFF2-40B4-BE49-F238E27FC236}">
                <a16:creationId xmlns:a16="http://schemas.microsoft.com/office/drawing/2014/main" id="{4BB4AD8C-1B9F-0BF7-5052-F8F6146CB632}"/>
              </a:ext>
            </a:extLst>
          </p:cNvPr>
          <p:cNvSpPr txBox="1"/>
          <p:nvPr/>
        </p:nvSpPr>
        <p:spPr>
          <a:xfrm>
            <a:off x="271462" y="1336119"/>
            <a:ext cx="11649075" cy="4185761"/>
          </a:xfrm>
          <a:prstGeom prst="rect">
            <a:avLst/>
          </a:prstGeom>
          <a:noFill/>
        </p:spPr>
        <p:txBody>
          <a:bodyPr wrap="square" rtlCol="0">
            <a:spAutoFit/>
          </a:bodyPr>
          <a:lstStyle/>
          <a:p>
            <a:r>
              <a:rPr lang="en-US" sz="1400" dirty="0"/>
              <a:t>{</a:t>
            </a:r>
          </a:p>
          <a:p>
            <a:r>
              <a:rPr lang="en-US" sz="1400" dirty="0"/>
              <a:t>    "</a:t>
            </a:r>
            <a:r>
              <a:rPr lang="en-US" sz="1400" dirty="0" err="1"/>
              <a:t>ScopeName</a:t>
            </a:r>
            <a:r>
              <a:rPr lang="en-US" sz="1400" dirty="0"/>
              <a:t>" : "write:/staging/${</a:t>
            </a:r>
            <a:r>
              <a:rPr lang="en-US" sz="1400" dirty="0" err="1"/>
              <a:t>uid</a:t>
            </a:r>
            <a:r>
              <a:rPr lang="en-US" sz="1400" dirty="0"/>
              <a:t>}",</a:t>
            </a:r>
          </a:p>
          <a:p>
            <a:r>
              <a:rPr lang="en-US" sz="1400" dirty="0"/>
              <a:t>    "</a:t>
            </a:r>
            <a:r>
              <a:rPr lang="en-US" sz="1400" dirty="0" err="1"/>
              <a:t>ScopeGroups</a:t>
            </a:r>
            <a:r>
              <a:rPr lang="en-US" sz="1400" dirty="0"/>
              <a:t>" : [</a:t>
            </a:r>
          </a:p>
          <a:p>
            <a:r>
              <a:rPr lang="en-US" sz="1400" dirty="0"/>
              <a:t>        {</a:t>
            </a:r>
          </a:p>
          <a:p>
            <a:r>
              <a:rPr lang="en-US" sz="1400" dirty="0"/>
              <a:t>            "</a:t>
            </a:r>
            <a:r>
              <a:rPr lang="en-US" sz="1400" dirty="0" err="1"/>
              <a:t>EligibleGroup</a:t>
            </a:r>
            <a:r>
              <a:rPr lang="en-US" sz="1400" dirty="0"/>
              <a:t>" : "</a:t>
            </a:r>
            <a:r>
              <a:rPr lang="en-US" sz="1400" dirty="0" err="1"/>
              <a:t>cn</a:t>
            </a:r>
            <a:r>
              <a:rPr lang="en-US" sz="1400" dirty="0"/>
              <a:t>=</a:t>
            </a:r>
            <a:r>
              <a:rPr lang="en-US" sz="1400" dirty="0" err="1"/>
              <a:t>LDGCITUsers,ou</a:t>
            </a:r>
            <a:r>
              <a:rPr lang="en-US" sz="1400" dirty="0"/>
              <a:t>=</a:t>
            </a:r>
            <a:r>
              <a:rPr lang="en-US" sz="1400" dirty="0" err="1"/>
              <a:t>CIT,ou</a:t>
            </a:r>
            <a:r>
              <a:rPr lang="en-US" sz="1400" dirty="0"/>
              <a:t>=</a:t>
            </a:r>
            <a:r>
              <a:rPr lang="en-US" sz="1400" dirty="0" err="1"/>
              <a:t>LDG,ou</a:t>
            </a:r>
            <a:r>
              <a:rPr lang="en-US" sz="1400" dirty="0"/>
              <a:t>=</a:t>
            </a:r>
            <a:r>
              <a:rPr lang="en-US" sz="1400" dirty="0" err="1"/>
              <a:t>LSC,ou</a:t>
            </a:r>
            <a:r>
              <a:rPr lang="en-US" sz="1400" dirty="0"/>
              <a:t>=</a:t>
            </a:r>
            <a:r>
              <a:rPr lang="en-US" sz="1400" dirty="0" err="1"/>
              <a:t>LVC,ou</a:t>
            </a:r>
            <a:r>
              <a:rPr lang="en-US" sz="1400" dirty="0"/>
              <a:t>=</a:t>
            </a:r>
            <a:r>
              <a:rPr lang="en-US" sz="1400" dirty="0" err="1"/>
              <a:t>Communities,ou</a:t>
            </a:r>
            <a:r>
              <a:rPr lang="en-US" sz="1400" dirty="0"/>
              <a:t>=</a:t>
            </a:r>
            <a:r>
              <a:rPr lang="en-US" sz="1400" dirty="0" err="1"/>
              <a:t>grouper,dc</a:t>
            </a:r>
            <a:r>
              <a:rPr lang="en-US" sz="1400" dirty="0"/>
              <a:t>=</a:t>
            </a:r>
            <a:r>
              <a:rPr lang="en-US" sz="1400" dirty="0" err="1"/>
              <a:t>ligo,dc</a:t>
            </a:r>
            <a:r>
              <a:rPr lang="en-US" sz="1400" dirty="0"/>
              <a:t>=org",</a:t>
            </a:r>
          </a:p>
          <a:p>
            <a:r>
              <a:rPr lang="en-US" sz="1400" dirty="0"/>
              <a:t>            "</a:t>
            </a:r>
            <a:r>
              <a:rPr lang="en-US" sz="1400" dirty="0" err="1"/>
              <a:t>AuthorizedGroup</a:t>
            </a:r>
            <a:r>
              <a:rPr lang="en-US" sz="1400" dirty="0"/>
              <a:t>" :"</a:t>
            </a:r>
            <a:r>
              <a:rPr lang="en-US" sz="1400" dirty="0" err="1"/>
              <a:t>cn</a:t>
            </a:r>
            <a:r>
              <a:rPr lang="en-US" sz="1400" dirty="0"/>
              <a:t>=</a:t>
            </a:r>
            <a:r>
              <a:rPr lang="en-US" sz="1400" dirty="0" err="1"/>
              <a:t>LDGCITUsers,ou</a:t>
            </a:r>
            <a:r>
              <a:rPr lang="en-US" sz="1400" dirty="0"/>
              <a:t>=</a:t>
            </a:r>
            <a:r>
              <a:rPr lang="en-US" sz="1400" dirty="0" err="1"/>
              <a:t>CIT,ou</a:t>
            </a:r>
            <a:r>
              <a:rPr lang="en-US" sz="1400" dirty="0"/>
              <a:t>=</a:t>
            </a:r>
            <a:r>
              <a:rPr lang="en-US" sz="1400" dirty="0" err="1"/>
              <a:t>LDG,ou</a:t>
            </a:r>
            <a:r>
              <a:rPr lang="en-US" sz="1400" dirty="0"/>
              <a:t>=</a:t>
            </a:r>
            <a:r>
              <a:rPr lang="en-US" sz="1400" dirty="0" err="1"/>
              <a:t>LSC,ou</a:t>
            </a:r>
            <a:r>
              <a:rPr lang="en-US" sz="1400" dirty="0"/>
              <a:t>=</a:t>
            </a:r>
            <a:r>
              <a:rPr lang="en-US" sz="1400" dirty="0" err="1"/>
              <a:t>LVC,ou</a:t>
            </a:r>
            <a:r>
              <a:rPr lang="en-US" sz="1400" dirty="0"/>
              <a:t>=</a:t>
            </a:r>
            <a:r>
              <a:rPr lang="en-US" sz="1400" dirty="0" err="1"/>
              <a:t>Communities,ou</a:t>
            </a:r>
            <a:r>
              <a:rPr lang="en-US" sz="1400" dirty="0"/>
              <a:t>=</a:t>
            </a:r>
            <a:r>
              <a:rPr lang="en-US" sz="1400" dirty="0" err="1"/>
              <a:t>grouper,dc</a:t>
            </a:r>
            <a:r>
              <a:rPr lang="en-US" sz="1400" dirty="0"/>
              <a:t>=</a:t>
            </a:r>
            <a:r>
              <a:rPr lang="en-US" sz="1400" dirty="0" err="1"/>
              <a:t>ligo,dc</a:t>
            </a:r>
            <a:r>
              <a:rPr lang="en-US" sz="1400" dirty="0"/>
              <a:t>=org",</a:t>
            </a:r>
          </a:p>
          <a:p>
            <a:r>
              <a:rPr lang="en-US" sz="1400" dirty="0"/>
              <a:t>            "</a:t>
            </a:r>
            <a:r>
              <a:rPr lang="en-US" sz="1400" dirty="0" err="1"/>
              <a:t>isMemberOf</a:t>
            </a:r>
            <a:r>
              <a:rPr lang="en-US" sz="1400" dirty="0"/>
              <a:t>" : "</a:t>
            </a:r>
            <a:r>
              <a:rPr lang="en-US" sz="1400" dirty="0" err="1"/>
              <a:t>Communities:LVC:LSC:LDG:CIT:LDGCITUsers</a:t>
            </a:r>
            <a:r>
              <a:rPr lang="en-US" sz="1400" dirty="0"/>
              <a:t>",</a:t>
            </a:r>
          </a:p>
          <a:p>
            <a:r>
              <a:rPr lang="en-US" sz="1400" dirty="0"/>
              <a:t>            "LDAP" : "</a:t>
            </a:r>
            <a:r>
              <a:rPr lang="en-US" sz="1400" dirty="0" err="1"/>
              <a:t>ldaps</a:t>
            </a:r>
            <a:r>
              <a:rPr lang="en-US" sz="1400" dirty="0"/>
              <a:t>://ldap.ligo.org"</a:t>
            </a:r>
          </a:p>
          <a:p>
            <a:r>
              <a:rPr lang="en-US" sz="1400" dirty="0"/>
              <a:t>        },</a:t>
            </a:r>
          </a:p>
          <a:p>
            <a:r>
              <a:rPr lang="en-US" sz="1400" dirty="0"/>
              <a:t>        {</a:t>
            </a:r>
          </a:p>
          <a:p>
            <a:r>
              <a:rPr lang="en-US" sz="1400" dirty="0"/>
              <a:t>            "</a:t>
            </a:r>
            <a:r>
              <a:rPr lang="en-US" sz="1400" dirty="0" err="1"/>
              <a:t>EligibleGroup</a:t>
            </a:r>
            <a:r>
              <a:rPr lang="en-US" sz="1400" dirty="0"/>
              <a:t>" : </a:t>
            </a:r>
          </a:p>
          <a:p>
            <a:r>
              <a:rPr lang="en-US" sz="1400" dirty="0"/>
              <a:t>                 "</a:t>
            </a:r>
            <a:r>
              <a:rPr lang="en-US" sz="1400" dirty="0" err="1"/>
              <a:t>cn</a:t>
            </a:r>
            <a:r>
              <a:rPr lang="en-US" sz="1400" dirty="0"/>
              <a:t>=CO:COU:LDG Grid Account </a:t>
            </a:r>
            <a:r>
              <a:rPr lang="en-US" sz="1400" dirty="0" err="1"/>
              <a:t>Holders:members:active,ou</a:t>
            </a:r>
            <a:r>
              <a:rPr lang="en-US" sz="1400" dirty="0"/>
              <a:t>=</a:t>
            </a:r>
            <a:r>
              <a:rPr lang="en-US" sz="1400" dirty="0" err="1"/>
              <a:t>groups,o</a:t>
            </a:r>
            <a:r>
              <a:rPr lang="en-US" sz="1400" dirty="0"/>
              <a:t>=KAGRA-</a:t>
            </a:r>
            <a:r>
              <a:rPr lang="en-US" sz="1400" dirty="0" err="1"/>
              <a:t>LIGO,o</a:t>
            </a:r>
            <a:r>
              <a:rPr lang="en-US" sz="1400" dirty="0"/>
              <a:t>=</a:t>
            </a:r>
            <a:r>
              <a:rPr lang="en-US" sz="1400" dirty="0" err="1"/>
              <a:t>CO,dc</a:t>
            </a:r>
            <a:r>
              <a:rPr lang="en-US" sz="1400" dirty="0"/>
              <a:t>=</a:t>
            </a:r>
            <a:r>
              <a:rPr lang="en-US" sz="1400" dirty="0" err="1"/>
              <a:t>gwastronomy-data,dc</a:t>
            </a:r>
            <a:r>
              <a:rPr lang="en-US" sz="1400" dirty="0"/>
              <a:t>=</a:t>
            </a:r>
            <a:r>
              <a:rPr lang="en-US" sz="1400" dirty="0" err="1"/>
              <a:t>cgca,dc</a:t>
            </a:r>
            <a:r>
              <a:rPr lang="en-US" sz="1400" dirty="0"/>
              <a:t>=</a:t>
            </a:r>
            <a:r>
              <a:rPr lang="en-US" sz="1400" dirty="0" err="1"/>
              <a:t>uwm,dc</a:t>
            </a:r>
            <a:r>
              <a:rPr lang="en-US" sz="1400" dirty="0"/>
              <a:t>=</a:t>
            </a:r>
            <a:r>
              <a:rPr lang="en-US" sz="1400" dirty="0" err="1"/>
              <a:t>edu</a:t>
            </a:r>
            <a:r>
              <a:rPr lang="en-US" sz="1400" dirty="0"/>
              <a:t>",</a:t>
            </a:r>
          </a:p>
          <a:p>
            <a:r>
              <a:rPr lang="en-US" sz="1400" dirty="0"/>
              <a:t>            "</a:t>
            </a:r>
            <a:r>
              <a:rPr lang="en-US" sz="1400" dirty="0" err="1"/>
              <a:t>AuthorizedGroup</a:t>
            </a:r>
            <a:r>
              <a:rPr lang="en-US" sz="1400" dirty="0"/>
              <a:t>" : </a:t>
            </a:r>
          </a:p>
          <a:p>
            <a:r>
              <a:rPr lang="en-US" sz="1400" dirty="0"/>
              <a:t>                 "</a:t>
            </a:r>
            <a:r>
              <a:rPr lang="en-US" sz="1400" dirty="0" err="1"/>
              <a:t>cn</a:t>
            </a:r>
            <a:r>
              <a:rPr lang="en-US" sz="1400" dirty="0"/>
              <a:t>=CO:COU:LDG Grid Account </a:t>
            </a:r>
            <a:r>
              <a:rPr lang="en-US" sz="1400" dirty="0" err="1"/>
              <a:t>Holders:members:active,ou</a:t>
            </a:r>
            <a:r>
              <a:rPr lang="en-US" sz="1400" dirty="0"/>
              <a:t>=</a:t>
            </a:r>
            <a:r>
              <a:rPr lang="en-US" sz="1400" dirty="0" err="1"/>
              <a:t>groups,o</a:t>
            </a:r>
            <a:r>
              <a:rPr lang="en-US" sz="1400" dirty="0"/>
              <a:t>=KAGRA-</a:t>
            </a:r>
            <a:r>
              <a:rPr lang="en-US" sz="1400" dirty="0" err="1"/>
              <a:t>LIGO,o</a:t>
            </a:r>
            <a:r>
              <a:rPr lang="en-US" sz="1400" dirty="0"/>
              <a:t>=</a:t>
            </a:r>
            <a:r>
              <a:rPr lang="en-US" sz="1400" dirty="0" err="1"/>
              <a:t>CO,dc</a:t>
            </a:r>
            <a:r>
              <a:rPr lang="en-US" sz="1400" dirty="0"/>
              <a:t>=</a:t>
            </a:r>
            <a:r>
              <a:rPr lang="en-US" sz="1400" dirty="0" err="1"/>
              <a:t>gwastronomy-data,dc</a:t>
            </a:r>
            <a:r>
              <a:rPr lang="en-US" sz="1400" dirty="0"/>
              <a:t>=</a:t>
            </a:r>
            <a:r>
              <a:rPr lang="en-US" sz="1400" dirty="0" err="1"/>
              <a:t>cgca,dc</a:t>
            </a:r>
            <a:r>
              <a:rPr lang="en-US" sz="1400" dirty="0"/>
              <a:t>=</a:t>
            </a:r>
            <a:r>
              <a:rPr lang="en-US" sz="1400" dirty="0" err="1"/>
              <a:t>uwm,dc</a:t>
            </a:r>
            <a:r>
              <a:rPr lang="en-US" sz="1400" dirty="0"/>
              <a:t>=</a:t>
            </a:r>
            <a:r>
              <a:rPr lang="en-US" sz="1400" dirty="0" err="1"/>
              <a:t>edu</a:t>
            </a:r>
            <a:r>
              <a:rPr lang="en-US" sz="1400" dirty="0"/>
              <a:t>",</a:t>
            </a:r>
          </a:p>
          <a:p>
            <a:r>
              <a:rPr lang="en-US" sz="1400" dirty="0"/>
              <a:t>            "</a:t>
            </a:r>
            <a:r>
              <a:rPr lang="en-US" sz="1400" dirty="0" err="1"/>
              <a:t>isMemberOf</a:t>
            </a:r>
            <a:r>
              <a:rPr lang="en-US" sz="1400" dirty="0"/>
              <a:t>" : "CO:COU:LDG Grid Account </a:t>
            </a:r>
            <a:r>
              <a:rPr lang="en-US" sz="1400" dirty="0" err="1"/>
              <a:t>Holders:members:active</a:t>
            </a:r>
            <a:r>
              <a:rPr lang="en-US" sz="1400" dirty="0"/>
              <a:t>",</a:t>
            </a:r>
          </a:p>
          <a:p>
            <a:r>
              <a:rPr lang="en-US" sz="1400" dirty="0"/>
              <a:t>            "LDAP" : "</a:t>
            </a:r>
            <a:r>
              <a:rPr lang="en-US" sz="1400" dirty="0" err="1"/>
              <a:t>ldaps</a:t>
            </a:r>
            <a:r>
              <a:rPr lang="en-US" sz="1400" dirty="0"/>
              <a:t>://ldap.gw-astronomy.cilogon.org"</a:t>
            </a:r>
          </a:p>
          <a:p>
            <a:r>
              <a:rPr lang="en-US" sz="1400" dirty="0"/>
              <a:t>        }</a:t>
            </a:r>
          </a:p>
          <a:p>
            <a:r>
              <a:rPr lang="en-US" sz="1400" dirty="0"/>
              <a:t>    ]</a:t>
            </a:r>
          </a:p>
          <a:p>
            <a:r>
              <a:rPr lang="en-US" sz="1400" dirty="0"/>
              <a:t>}</a:t>
            </a:r>
          </a:p>
        </p:txBody>
      </p:sp>
    </p:spTree>
    <p:extLst>
      <p:ext uri="{BB962C8B-B14F-4D97-AF65-F5344CB8AC3E}">
        <p14:creationId xmlns:p14="http://schemas.microsoft.com/office/powerpoint/2010/main" val="1752887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1129</Words>
  <Application>Microsoft Office PowerPoint</Application>
  <PresentationFormat>Widescreen</PresentationFormat>
  <Paragraphs>117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Migrating to Token-based Authorization: Experiences &amp; Lessons Learned</vt:lpstr>
      <vt:lpstr>Why?</vt:lpstr>
      <vt:lpstr>How?</vt:lpstr>
      <vt:lpstr>How’s it going?</vt:lpstr>
      <vt:lpstr>Experiences &amp; Lessons Learned</vt:lpstr>
      <vt:lpstr>Balancing Scalability, Reliability, and Security</vt:lpstr>
      <vt:lpstr>Authorization Policies</vt:lpstr>
      <vt:lpstr>PowerPoint Presentation</vt:lpstr>
      <vt:lpstr>PowerPoint Presentation</vt:lpstr>
      <vt:lpstr>Supporting Command-Line Interfaces</vt:lpstr>
      <vt:lpstr>What’s next?</vt:lpstr>
      <vt:lpstr>Migration Continues</vt:lpstr>
      <vt:lpstr>What have we accomplished?</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Basney, Jim</dc:creator>
  <cp:lastModifiedBy>Basney, Jim</cp:lastModifiedBy>
  <cp:revision>1</cp:revision>
  <dcterms:created xsi:type="dcterms:W3CDTF">2023-07-07T14:26:03Z</dcterms:created>
  <dcterms:modified xsi:type="dcterms:W3CDTF">2023-07-11T20:13:05Z</dcterms:modified>
</cp:coreProperties>
</file>