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GoogleSlidesCustomDataVersion2">
      <go:slidesCustomData xmlns:go="http://customooxmlschemas.google.com/" r:id="rId13" roundtripDataSignature="AMtx7mijj/OcmsYsat+9pawkHAbUFOkfS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customschemas.google.com/relationships/presentationmetadata" Target="metadata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7" name="Google Shape;117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/>
              <a:t>NOTE: </a:t>
            </a:r>
            <a:r>
              <a:rPr lang="en-US" sz="1200"/>
              <a:t>Want a different image on this slide? Select the picture and delete it. Now click the Pictures icon in the placeholder to insert your own image.</a:t>
            </a:r>
            <a:endParaRPr/>
          </a:p>
        </p:txBody>
      </p:sp>
      <p:sp>
        <p:nvSpPr>
          <p:cNvPr id="118" name="Google Shape;118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5" name="Google Shape;125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2" name="Google Shape;132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0" name="Google Shape;140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8" name="Google Shape;148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5" name="Google Shape;155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3" name="Google Shape;163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with Picture" showMasterSp="0">
  <p:cSld name="Title Slide with Picture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oogle Shape;19;p9"/>
          <p:cNvGrpSpPr/>
          <p:nvPr/>
        </p:nvGrpSpPr>
        <p:grpSpPr>
          <a:xfrm rot="10800000">
            <a:off x="0" y="5645510"/>
            <a:ext cx="12192000" cy="63125"/>
            <a:chOff x="507492" y="1501519"/>
            <a:chExt cx="8129016" cy="63125"/>
          </a:xfrm>
        </p:grpSpPr>
        <p:cxnSp>
          <p:nvCxnSpPr>
            <p:cNvPr id="20" name="Google Shape;20;p9"/>
            <p:cNvCxnSpPr/>
            <p:nvPr/>
          </p:nvCxnSpPr>
          <p:spPr>
            <a:xfrm>
              <a:off x="507492" y="1564644"/>
              <a:ext cx="8129016" cy="0"/>
            </a:xfrm>
            <a:prstGeom prst="straightConnector1">
              <a:avLst/>
            </a:prstGeom>
            <a:noFill/>
            <a:ln cap="flat" cmpd="sng" w="381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1" name="Google Shape;21;p9"/>
            <p:cNvCxnSpPr/>
            <p:nvPr/>
          </p:nvCxnSpPr>
          <p:spPr>
            <a:xfrm>
              <a:off x="507492" y="1501519"/>
              <a:ext cx="8129016" cy="0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grpSp>
        <p:nvGrpSpPr>
          <p:cNvPr id="22" name="Google Shape;22;p9"/>
          <p:cNvGrpSpPr/>
          <p:nvPr/>
        </p:nvGrpSpPr>
        <p:grpSpPr>
          <a:xfrm>
            <a:off x="0" y="1143000"/>
            <a:ext cx="12192000" cy="63125"/>
            <a:chOff x="507492" y="1501519"/>
            <a:chExt cx="8129016" cy="63125"/>
          </a:xfrm>
        </p:grpSpPr>
        <p:cxnSp>
          <p:nvCxnSpPr>
            <p:cNvPr id="23" name="Google Shape;23;p9"/>
            <p:cNvCxnSpPr/>
            <p:nvPr/>
          </p:nvCxnSpPr>
          <p:spPr>
            <a:xfrm>
              <a:off x="507492" y="1564644"/>
              <a:ext cx="8129016" cy="0"/>
            </a:xfrm>
            <a:prstGeom prst="straightConnector1">
              <a:avLst/>
            </a:prstGeom>
            <a:noFill/>
            <a:ln cap="flat" cmpd="sng" w="381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4" name="Google Shape;24;p9"/>
            <p:cNvCxnSpPr/>
            <p:nvPr/>
          </p:nvCxnSpPr>
          <p:spPr>
            <a:xfrm>
              <a:off x="507492" y="1501519"/>
              <a:ext cx="8129016" cy="0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sp>
        <p:nvSpPr>
          <p:cNvPr id="25" name="Google Shape;25;p9"/>
          <p:cNvSpPr/>
          <p:nvPr/>
        </p:nvSpPr>
        <p:spPr>
          <a:xfrm>
            <a:off x="0" y="5778124"/>
            <a:ext cx="12192000" cy="107987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6;p9"/>
          <p:cNvSpPr/>
          <p:nvPr/>
        </p:nvSpPr>
        <p:spPr>
          <a:xfrm>
            <a:off x="0" y="0"/>
            <a:ext cx="12192000" cy="107987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Google Shape;27;p9"/>
          <p:cNvSpPr txBox="1"/>
          <p:nvPr>
            <p:ph type="ctrTitle"/>
          </p:nvPr>
        </p:nvSpPr>
        <p:spPr>
          <a:xfrm>
            <a:off x="1104900" y="2292094"/>
            <a:ext cx="5734050" cy="221969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9" title="An empty placeholder to add an image. Click on the placeholder and select the image that you wish to add"/>
          <p:cNvSpPr/>
          <p:nvPr>
            <p:ph idx="2" type="pic"/>
          </p:nvPr>
        </p:nvSpPr>
        <p:spPr>
          <a:xfrm>
            <a:off x="6981063" y="1310656"/>
            <a:ext cx="5210937" cy="4208604"/>
          </a:xfrm>
          <a:prstGeom prst="rect">
            <a:avLst/>
          </a:prstGeom>
          <a:solidFill>
            <a:srgbClr val="DED9D6"/>
          </a:solidFill>
          <a:ln>
            <a:noFill/>
          </a:ln>
        </p:spPr>
      </p:sp>
      <p:sp>
        <p:nvSpPr>
          <p:cNvPr id="29" name="Google Shape;29;p9"/>
          <p:cNvSpPr txBox="1"/>
          <p:nvPr>
            <p:ph idx="1" type="subTitle"/>
          </p:nvPr>
        </p:nvSpPr>
        <p:spPr>
          <a:xfrm>
            <a:off x="1104900" y="4511784"/>
            <a:ext cx="5734050" cy="9555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pic>
        <p:nvPicPr>
          <p:cNvPr id="30" name="Google Shape;30;p9" title="Ribbon tab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325880" y="0"/>
            <a:ext cx="1747524" cy="22920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8"/>
          <p:cNvSpPr txBox="1"/>
          <p:nvPr>
            <p:ph type="title"/>
          </p:nvPr>
        </p:nvSpPr>
        <p:spPr>
          <a:xfrm>
            <a:off x="1104900" y="76200"/>
            <a:ext cx="9980682" cy="10969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8"/>
          <p:cNvSpPr txBox="1"/>
          <p:nvPr>
            <p:ph idx="1" type="body"/>
          </p:nvPr>
        </p:nvSpPr>
        <p:spPr>
          <a:xfrm>
            <a:off x="5641848" y="1600199"/>
            <a:ext cx="5445252" cy="45720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55600" lvl="0" marL="457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00"/>
              <a:buChar char="▪"/>
              <a:defRPr sz="2000"/>
            </a:lvl1pPr>
            <a:lvl2pPr indent="-330200" lvl="1" marL="914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Char char="▪"/>
              <a:defRPr sz="1600"/>
            </a:lvl2pPr>
            <a:lvl3pPr indent="-330200" lvl="2" marL="1371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Char char="▪"/>
              <a:defRPr sz="1600"/>
            </a:lvl3pPr>
            <a:lvl4pPr indent="-317500" lvl="3" marL="18288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▪"/>
              <a:defRPr sz="1400"/>
            </a:lvl4pPr>
            <a:lvl5pPr indent="-317500" lvl="4" marL="22860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▪"/>
              <a:defRPr sz="1400"/>
            </a:lvl5pPr>
            <a:lvl6pPr indent="-3175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Char char="▪"/>
              <a:defRPr sz="1400"/>
            </a:lvl6pPr>
            <a:lvl7pPr indent="-3175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Char char="▪"/>
              <a:defRPr sz="1400"/>
            </a:lvl7pPr>
            <a:lvl8pPr indent="-3175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Char char="▪"/>
              <a:defRPr sz="1400"/>
            </a:lvl8pPr>
            <a:lvl9pPr indent="-3175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Char char="▪"/>
              <a:defRPr sz="1400"/>
            </a:lvl9pPr>
          </a:lstStyle>
          <a:p/>
        </p:txBody>
      </p:sp>
      <p:sp>
        <p:nvSpPr>
          <p:cNvPr id="96" name="Google Shape;96;p18"/>
          <p:cNvSpPr txBox="1"/>
          <p:nvPr>
            <p:ph idx="2" type="body"/>
          </p:nvPr>
        </p:nvSpPr>
        <p:spPr>
          <a:xfrm>
            <a:off x="1104900" y="1600200"/>
            <a:ext cx="4384548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indent="-228600" lvl="1" marL="914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97" name="Google Shape;97;p18"/>
          <p:cNvSpPr txBox="1"/>
          <p:nvPr>
            <p:ph idx="10" type="dt"/>
          </p:nvPr>
        </p:nvSpPr>
        <p:spPr>
          <a:xfrm>
            <a:off x="1104899" y="6356351"/>
            <a:ext cx="18295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8"/>
          <p:cNvSpPr txBox="1"/>
          <p:nvPr>
            <p:ph idx="11" type="ftr"/>
          </p:nvPr>
        </p:nvSpPr>
        <p:spPr>
          <a:xfrm>
            <a:off x="2934459" y="6356350"/>
            <a:ext cx="6323082" cy="365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18"/>
          <p:cNvSpPr txBox="1"/>
          <p:nvPr>
            <p:ph idx="12" type="sldNum"/>
          </p:nvPr>
        </p:nvSpPr>
        <p:spPr>
          <a:xfrm>
            <a:off x="9256782" y="6356351"/>
            <a:ext cx="1828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9"/>
          <p:cNvSpPr txBox="1"/>
          <p:nvPr>
            <p:ph type="title"/>
          </p:nvPr>
        </p:nvSpPr>
        <p:spPr>
          <a:xfrm>
            <a:off x="1104900" y="76200"/>
            <a:ext cx="9980682" cy="10969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19"/>
          <p:cNvSpPr txBox="1"/>
          <p:nvPr>
            <p:ph idx="1" type="body"/>
          </p:nvPr>
        </p:nvSpPr>
        <p:spPr>
          <a:xfrm rot="5400000">
            <a:off x="3810000" y="-1104900"/>
            <a:ext cx="4572000" cy="998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1pPr>
            <a:lvl2pPr indent="-342900" lvl="1" marL="914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2pPr>
            <a:lvl3pPr indent="-342900" lvl="2" marL="1371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3pPr>
            <a:lvl4pPr indent="-342900" lvl="3" marL="18288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4pPr>
            <a:lvl5pPr indent="-342900" lvl="4" marL="22860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9pPr>
          </a:lstStyle>
          <a:p/>
        </p:txBody>
      </p:sp>
      <p:sp>
        <p:nvSpPr>
          <p:cNvPr id="103" name="Google Shape;103;p19"/>
          <p:cNvSpPr txBox="1"/>
          <p:nvPr>
            <p:ph idx="10" type="dt"/>
          </p:nvPr>
        </p:nvSpPr>
        <p:spPr>
          <a:xfrm>
            <a:off x="1104899" y="6356351"/>
            <a:ext cx="18295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19"/>
          <p:cNvSpPr txBox="1"/>
          <p:nvPr>
            <p:ph idx="11" type="ftr"/>
          </p:nvPr>
        </p:nvSpPr>
        <p:spPr>
          <a:xfrm>
            <a:off x="2934459" y="6356350"/>
            <a:ext cx="6323082" cy="365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19"/>
          <p:cNvSpPr txBox="1"/>
          <p:nvPr>
            <p:ph idx="12" type="sldNum"/>
          </p:nvPr>
        </p:nvSpPr>
        <p:spPr>
          <a:xfrm>
            <a:off x="9256782" y="6356351"/>
            <a:ext cx="1828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showMasterSp="0" type="vertTitleAndTx">
  <p:cSld name="VERTICAL_TITLE_AND_VERTICAL_TEXT"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0"/>
          <p:cNvSpPr txBox="1"/>
          <p:nvPr>
            <p:ph type="title"/>
          </p:nvPr>
        </p:nvSpPr>
        <p:spPr>
          <a:xfrm rot="5400000">
            <a:off x="7323931" y="2413794"/>
            <a:ext cx="5811838" cy="1714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20"/>
          <p:cNvSpPr txBox="1"/>
          <p:nvPr>
            <p:ph idx="1" type="body"/>
          </p:nvPr>
        </p:nvSpPr>
        <p:spPr>
          <a:xfrm rot="5400000">
            <a:off x="2248429" y="-778404"/>
            <a:ext cx="5811838" cy="80988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1pPr>
            <a:lvl2pPr indent="-342900" lvl="1" marL="914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2pPr>
            <a:lvl3pPr indent="-342900" lvl="2" marL="1371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3pPr>
            <a:lvl4pPr indent="-342900" lvl="3" marL="18288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4pPr>
            <a:lvl5pPr indent="-342900" lvl="4" marL="22860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9pPr>
          </a:lstStyle>
          <a:p/>
        </p:txBody>
      </p:sp>
      <p:sp>
        <p:nvSpPr>
          <p:cNvPr id="109" name="Google Shape;109;p20"/>
          <p:cNvSpPr txBox="1"/>
          <p:nvPr>
            <p:ph idx="10" type="dt"/>
          </p:nvPr>
        </p:nvSpPr>
        <p:spPr>
          <a:xfrm>
            <a:off x="1104899" y="6356351"/>
            <a:ext cx="18295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20"/>
          <p:cNvSpPr txBox="1"/>
          <p:nvPr>
            <p:ph idx="11" type="ftr"/>
          </p:nvPr>
        </p:nvSpPr>
        <p:spPr>
          <a:xfrm>
            <a:off x="2934459" y="6356350"/>
            <a:ext cx="6323082" cy="365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20"/>
          <p:cNvSpPr txBox="1"/>
          <p:nvPr>
            <p:ph idx="12" type="sldNum"/>
          </p:nvPr>
        </p:nvSpPr>
        <p:spPr>
          <a:xfrm>
            <a:off x="9256782" y="6356351"/>
            <a:ext cx="1828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112" name="Google Shape;112;p20"/>
          <p:cNvGrpSpPr/>
          <p:nvPr/>
        </p:nvGrpSpPr>
        <p:grpSpPr>
          <a:xfrm rot="5400000">
            <a:off x="6514047" y="3228843"/>
            <a:ext cx="5632704" cy="84403"/>
            <a:chOff x="1073150" y="1219201"/>
            <a:chExt cx="10058400" cy="63125"/>
          </a:xfrm>
        </p:grpSpPr>
        <p:cxnSp>
          <p:nvCxnSpPr>
            <p:cNvPr id="113" name="Google Shape;113;p20"/>
            <p:cNvCxnSpPr/>
            <p:nvPr/>
          </p:nvCxnSpPr>
          <p:spPr>
            <a:xfrm rot="10800000">
              <a:off x="1073150" y="1219201"/>
              <a:ext cx="10058400" cy="0"/>
            </a:xfrm>
            <a:prstGeom prst="straightConnector1">
              <a:avLst/>
            </a:prstGeom>
            <a:noFill/>
            <a:ln cap="flat" cmpd="sng" w="381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4" name="Google Shape;114;p20"/>
            <p:cNvCxnSpPr/>
            <p:nvPr/>
          </p:nvCxnSpPr>
          <p:spPr>
            <a:xfrm rot="10800000">
              <a:off x="1073150" y="1282326"/>
              <a:ext cx="10058400" cy="0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0"/>
          <p:cNvSpPr txBox="1"/>
          <p:nvPr>
            <p:ph type="title"/>
          </p:nvPr>
        </p:nvSpPr>
        <p:spPr>
          <a:xfrm>
            <a:off x="1104900" y="76200"/>
            <a:ext cx="9980682" cy="10969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10"/>
          <p:cNvSpPr txBox="1"/>
          <p:nvPr>
            <p:ph idx="1" type="body"/>
          </p:nvPr>
        </p:nvSpPr>
        <p:spPr>
          <a:xfrm>
            <a:off x="1104900" y="1600200"/>
            <a:ext cx="99822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1pPr>
            <a:lvl2pPr indent="-342900" lvl="1" marL="914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2pPr>
            <a:lvl3pPr indent="-342900" lvl="2" marL="1371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3pPr>
            <a:lvl4pPr indent="-342900" lvl="3" marL="18288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4pPr>
            <a:lvl5pPr indent="-342900" lvl="4" marL="22860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9pPr>
          </a:lstStyle>
          <a:p/>
        </p:txBody>
      </p:sp>
      <p:sp>
        <p:nvSpPr>
          <p:cNvPr id="34" name="Google Shape;34;p10"/>
          <p:cNvSpPr txBox="1"/>
          <p:nvPr>
            <p:ph idx="10" type="dt"/>
          </p:nvPr>
        </p:nvSpPr>
        <p:spPr>
          <a:xfrm>
            <a:off x="1104899" y="6356351"/>
            <a:ext cx="18295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0"/>
          <p:cNvSpPr txBox="1"/>
          <p:nvPr>
            <p:ph idx="11" type="ftr"/>
          </p:nvPr>
        </p:nvSpPr>
        <p:spPr>
          <a:xfrm>
            <a:off x="2934459" y="6356350"/>
            <a:ext cx="6323082" cy="365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10"/>
          <p:cNvSpPr txBox="1"/>
          <p:nvPr>
            <p:ph idx="12" type="sldNum"/>
          </p:nvPr>
        </p:nvSpPr>
        <p:spPr>
          <a:xfrm>
            <a:off x="9256782" y="6356351"/>
            <a:ext cx="1828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1"/>
          <p:cNvSpPr txBox="1"/>
          <p:nvPr>
            <p:ph type="title"/>
          </p:nvPr>
        </p:nvSpPr>
        <p:spPr>
          <a:xfrm>
            <a:off x="1104900" y="76200"/>
            <a:ext cx="9980682" cy="10969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1"/>
          <p:cNvSpPr txBox="1"/>
          <p:nvPr>
            <p:ph idx="1" type="body"/>
          </p:nvPr>
        </p:nvSpPr>
        <p:spPr>
          <a:xfrm>
            <a:off x="1104900" y="1600200"/>
            <a:ext cx="4914900" cy="4571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1pPr>
            <a:lvl2pPr indent="-342900" lvl="1" marL="914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2pPr>
            <a:lvl3pPr indent="-342900" lvl="2" marL="1371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3pPr>
            <a:lvl4pPr indent="-342900" lvl="3" marL="18288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4pPr>
            <a:lvl5pPr indent="-317500" lvl="4" marL="22860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▪"/>
              <a:defRPr/>
            </a:lvl5pPr>
            <a:lvl6pPr indent="-3175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Char char="▪"/>
              <a:defRPr/>
            </a:lvl6pPr>
            <a:lvl7pPr indent="-3175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Char char="▪"/>
              <a:defRPr/>
            </a:lvl7pPr>
            <a:lvl8pPr indent="-3175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Char char="▪"/>
              <a:defRPr/>
            </a:lvl8pPr>
            <a:lvl9pPr indent="-3175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Char char="▪"/>
              <a:defRPr/>
            </a:lvl9pPr>
          </a:lstStyle>
          <a:p/>
        </p:txBody>
      </p:sp>
      <p:sp>
        <p:nvSpPr>
          <p:cNvPr id="40" name="Google Shape;40;p11"/>
          <p:cNvSpPr txBox="1"/>
          <p:nvPr>
            <p:ph idx="2" type="body"/>
          </p:nvPr>
        </p:nvSpPr>
        <p:spPr>
          <a:xfrm>
            <a:off x="6172200" y="1600200"/>
            <a:ext cx="4914900" cy="4571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1pPr>
            <a:lvl2pPr indent="-342900" lvl="1" marL="914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2pPr>
            <a:lvl3pPr indent="-342900" lvl="2" marL="1371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3pPr>
            <a:lvl4pPr indent="-342900" lvl="3" marL="18288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4pPr>
            <a:lvl5pPr indent="-317500" lvl="4" marL="22860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▪"/>
              <a:defRPr/>
            </a:lvl5pPr>
            <a:lvl6pPr indent="-3175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Char char="▪"/>
              <a:defRPr/>
            </a:lvl6pPr>
            <a:lvl7pPr indent="-3175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Char char="▪"/>
              <a:defRPr/>
            </a:lvl7pPr>
            <a:lvl8pPr indent="-3175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Char char="▪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9pPr>
          </a:lstStyle>
          <a:p/>
        </p:txBody>
      </p:sp>
      <p:sp>
        <p:nvSpPr>
          <p:cNvPr id="41" name="Google Shape;41;p11"/>
          <p:cNvSpPr txBox="1"/>
          <p:nvPr>
            <p:ph idx="10" type="dt"/>
          </p:nvPr>
        </p:nvSpPr>
        <p:spPr>
          <a:xfrm>
            <a:off x="1104899" y="6356351"/>
            <a:ext cx="18295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1"/>
          <p:cNvSpPr txBox="1"/>
          <p:nvPr>
            <p:ph idx="11" type="ftr"/>
          </p:nvPr>
        </p:nvSpPr>
        <p:spPr>
          <a:xfrm>
            <a:off x="2934459" y="6356350"/>
            <a:ext cx="6323082" cy="365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1"/>
          <p:cNvSpPr txBox="1"/>
          <p:nvPr>
            <p:ph idx="12" type="sldNum"/>
          </p:nvPr>
        </p:nvSpPr>
        <p:spPr>
          <a:xfrm>
            <a:off x="9256782" y="6356351"/>
            <a:ext cx="1828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2"/>
          <p:cNvSpPr txBox="1"/>
          <p:nvPr>
            <p:ph type="title"/>
          </p:nvPr>
        </p:nvSpPr>
        <p:spPr>
          <a:xfrm>
            <a:off x="1104900" y="76200"/>
            <a:ext cx="9980682" cy="10969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2" title="An empty placeholder to add an image. Click on the placeholder and select the image that you wish to add"/>
          <p:cNvSpPr/>
          <p:nvPr>
            <p:ph idx="2" type="pic"/>
          </p:nvPr>
        </p:nvSpPr>
        <p:spPr>
          <a:xfrm>
            <a:off x="4654671" y="1600199"/>
            <a:ext cx="6430912" cy="4572001"/>
          </a:xfrm>
          <a:prstGeom prst="rect">
            <a:avLst/>
          </a:prstGeom>
          <a:noFill/>
          <a:ln>
            <a:noFill/>
          </a:ln>
        </p:spPr>
      </p:sp>
      <p:sp>
        <p:nvSpPr>
          <p:cNvPr id="47" name="Google Shape;47;p12"/>
          <p:cNvSpPr txBox="1"/>
          <p:nvPr>
            <p:ph idx="1" type="body"/>
          </p:nvPr>
        </p:nvSpPr>
        <p:spPr>
          <a:xfrm>
            <a:off x="1104900" y="1600200"/>
            <a:ext cx="3396996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indent="-228600" lvl="1" marL="914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48" name="Google Shape;48;p12"/>
          <p:cNvSpPr txBox="1"/>
          <p:nvPr>
            <p:ph idx="10" type="dt"/>
          </p:nvPr>
        </p:nvSpPr>
        <p:spPr>
          <a:xfrm>
            <a:off x="1104899" y="6356351"/>
            <a:ext cx="18295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2"/>
          <p:cNvSpPr txBox="1"/>
          <p:nvPr>
            <p:ph idx="11" type="ftr"/>
          </p:nvPr>
        </p:nvSpPr>
        <p:spPr>
          <a:xfrm>
            <a:off x="2934459" y="6356350"/>
            <a:ext cx="6323082" cy="365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2"/>
          <p:cNvSpPr txBox="1"/>
          <p:nvPr>
            <p:ph idx="12" type="sldNum"/>
          </p:nvPr>
        </p:nvSpPr>
        <p:spPr>
          <a:xfrm>
            <a:off x="9256782" y="6356351"/>
            <a:ext cx="1828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3"/>
          <p:cNvSpPr/>
          <p:nvPr/>
        </p:nvSpPr>
        <p:spPr>
          <a:xfrm>
            <a:off x="0" y="5778124"/>
            <a:ext cx="12192000" cy="107987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53;p13"/>
          <p:cNvSpPr/>
          <p:nvPr/>
        </p:nvSpPr>
        <p:spPr>
          <a:xfrm>
            <a:off x="0" y="0"/>
            <a:ext cx="12192000" cy="107987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4;p13"/>
          <p:cNvSpPr txBox="1"/>
          <p:nvPr>
            <p:ph type="ctrTitle"/>
          </p:nvPr>
        </p:nvSpPr>
        <p:spPr>
          <a:xfrm>
            <a:off x="1104900" y="2292094"/>
            <a:ext cx="10096500" cy="221969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1104898" y="4511784"/>
            <a:ext cx="10096501" cy="9555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56" name="Google Shape;56;p13"/>
          <p:cNvSpPr txBox="1"/>
          <p:nvPr>
            <p:ph idx="10" type="dt"/>
          </p:nvPr>
        </p:nvSpPr>
        <p:spPr>
          <a:xfrm>
            <a:off x="1104899" y="6356351"/>
            <a:ext cx="18295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3"/>
          <p:cNvSpPr txBox="1"/>
          <p:nvPr>
            <p:ph idx="11" type="ftr"/>
          </p:nvPr>
        </p:nvSpPr>
        <p:spPr>
          <a:xfrm>
            <a:off x="2934459" y="6356350"/>
            <a:ext cx="6323082" cy="365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3"/>
          <p:cNvSpPr txBox="1"/>
          <p:nvPr>
            <p:ph idx="12" type="sldNum"/>
          </p:nvPr>
        </p:nvSpPr>
        <p:spPr>
          <a:xfrm>
            <a:off x="9256782" y="6356351"/>
            <a:ext cx="1828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59" name="Google Shape;59;p13" title="Ribbon tab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324445" y="0"/>
            <a:ext cx="1747524" cy="22920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showMasterSp="0" type="secHead">
  <p:cSld name="SECTION_HEADER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" name="Google Shape;61;p14"/>
          <p:cNvGrpSpPr/>
          <p:nvPr/>
        </p:nvGrpSpPr>
        <p:grpSpPr>
          <a:xfrm>
            <a:off x="0" y="2514600"/>
            <a:ext cx="12192000" cy="3194035"/>
            <a:chOff x="647402" y="2514600"/>
            <a:chExt cx="10838688" cy="3194035"/>
          </a:xfrm>
        </p:grpSpPr>
        <p:grpSp>
          <p:nvGrpSpPr>
            <p:cNvPr id="62" name="Google Shape;62;p14"/>
            <p:cNvGrpSpPr/>
            <p:nvPr/>
          </p:nvGrpSpPr>
          <p:grpSpPr>
            <a:xfrm>
              <a:off x="647402" y="2514600"/>
              <a:ext cx="10838688" cy="63125"/>
              <a:chOff x="507492" y="1501519"/>
              <a:chExt cx="8129016" cy="63125"/>
            </a:xfrm>
          </p:grpSpPr>
          <p:cxnSp>
            <p:nvCxnSpPr>
              <p:cNvPr id="63" name="Google Shape;63;p14"/>
              <p:cNvCxnSpPr/>
              <p:nvPr/>
            </p:nvCxnSpPr>
            <p:spPr>
              <a:xfrm>
                <a:off x="507492" y="1564644"/>
                <a:ext cx="8129016" cy="0"/>
              </a:xfrm>
              <a:prstGeom prst="straightConnector1">
                <a:avLst/>
              </a:prstGeom>
              <a:noFill/>
              <a:ln cap="flat" cmpd="sng" w="381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64" name="Google Shape;64;p14"/>
              <p:cNvCxnSpPr/>
              <p:nvPr/>
            </p:nvCxnSpPr>
            <p:spPr>
              <a:xfrm>
                <a:off x="507492" y="1501519"/>
                <a:ext cx="8129016" cy="0"/>
              </a:xfrm>
              <a:prstGeom prst="straightConnector1">
                <a:avLst/>
              </a:prstGeom>
              <a:noFill/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sp>
          <p:nvSpPr>
            <p:cNvPr id="65" name="Google Shape;65;p14"/>
            <p:cNvSpPr/>
            <p:nvPr/>
          </p:nvSpPr>
          <p:spPr>
            <a:xfrm>
              <a:off x="647402" y="2640850"/>
              <a:ext cx="10838688" cy="2941536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66" name="Google Shape;66;p14"/>
            <p:cNvGrpSpPr/>
            <p:nvPr/>
          </p:nvGrpSpPr>
          <p:grpSpPr>
            <a:xfrm rot="10800000">
              <a:off x="647402" y="5645510"/>
              <a:ext cx="10838688" cy="63125"/>
              <a:chOff x="507492" y="1501519"/>
              <a:chExt cx="8129016" cy="63125"/>
            </a:xfrm>
          </p:grpSpPr>
          <p:cxnSp>
            <p:nvCxnSpPr>
              <p:cNvPr id="67" name="Google Shape;67;p14"/>
              <p:cNvCxnSpPr/>
              <p:nvPr/>
            </p:nvCxnSpPr>
            <p:spPr>
              <a:xfrm>
                <a:off x="507492" y="1564644"/>
                <a:ext cx="8129016" cy="0"/>
              </a:xfrm>
              <a:prstGeom prst="straightConnector1">
                <a:avLst/>
              </a:prstGeom>
              <a:noFill/>
              <a:ln cap="flat" cmpd="sng" w="381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68" name="Google Shape;68;p14"/>
              <p:cNvCxnSpPr/>
              <p:nvPr/>
            </p:nvCxnSpPr>
            <p:spPr>
              <a:xfrm>
                <a:off x="507492" y="1501519"/>
                <a:ext cx="8129016" cy="0"/>
              </a:xfrm>
              <a:prstGeom prst="straightConnector1">
                <a:avLst/>
              </a:prstGeom>
              <a:noFill/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</p:grpSp>
      <p:sp>
        <p:nvSpPr>
          <p:cNvPr id="69" name="Google Shape;69;p14"/>
          <p:cNvSpPr txBox="1"/>
          <p:nvPr>
            <p:ph type="title"/>
          </p:nvPr>
        </p:nvSpPr>
        <p:spPr>
          <a:xfrm>
            <a:off x="1104899" y="2971806"/>
            <a:ext cx="10071099" cy="16841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sz="4400" cap="none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4"/>
          <p:cNvSpPr txBox="1"/>
          <p:nvPr>
            <p:ph idx="1" type="body"/>
          </p:nvPr>
        </p:nvSpPr>
        <p:spPr>
          <a:xfrm>
            <a:off x="1104899" y="4655956"/>
            <a:ext cx="10071099" cy="5097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969391"/>
              </a:buClr>
              <a:buSzPts val="2000"/>
              <a:buNone/>
              <a:defRPr sz="2000">
                <a:solidFill>
                  <a:srgbClr val="969391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969391"/>
              </a:buClr>
              <a:buSzPts val="1800"/>
              <a:buNone/>
              <a:defRPr sz="1800">
                <a:solidFill>
                  <a:srgbClr val="969391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969391"/>
              </a:buClr>
              <a:buSzPts val="1600"/>
              <a:buNone/>
              <a:defRPr sz="1600">
                <a:solidFill>
                  <a:srgbClr val="969391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969391"/>
              </a:buClr>
              <a:buSzPts val="1600"/>
              <a:buNone/>
              <a:defRPr sz="1600">
                <a:solidFill>
                  <a:srgbClr val="969391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69391"/>
              </a:buClr>
              <a:buSzPts val="1600"/>
              <a:buNone/>
              <a:defRPr sz="1600">
                <a:solidFill>
                  <a:srgbClr val="969391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69391"/>
              </a:buClr>
              <a:buSzPts val="1600"/>
              <a:buNone/>
              <a:defRPr sz="1600">
                <a:solidFill>
                  <a:srgbClr val="969391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69391"/>
              </a:buClr>
              <a:buSzPts val="1600"/>
              <a:buNone/>
              <a:defRPr sz="1600">
                <a:solidFill>
                  <a:srgbClr val="969391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69391"/>
              </a:buClr>
              <a:buSzPts val="1600"/>
              <a:buNone/>
              <a:defRPr sz="1600">
                <a:solidFill>
                  <a:srgbClr val="969391"/>
                </a:solidFill>
              </a:defRPr>
            </a:lvl9pPr>
          </a:lstStyle>
          <a:p/>
        </p:txBody>
      </p:sp>
      <p:sp>
        <p:nvSpPr>
          <p:cNvPr id="71" name="Google Shape;71;p14"/>
          <p:cNvSpPr txBox="1"/>
          <p:nvPr>
            <p:ph idx="10" type="dt"/>
          </p:nvPr>
        </p:nvSpPr>
        <p:spPr>
          <a:xfrm>
            <a:off x="1104899" y="6356351"/>
            <a:ext cx="18295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4"/>
          <p:cNvSpPr txBox="1"/>
          <p:nvPr>
            <p:ph idx="11" type="ftr"/>
          </p:nvPr>
        </p:nvSpPr>
        <p:spPr>
          <a:xfrm>
            <a:off x="2934459" y="6356350"/>
            <a:ext cx="6323082" cy="365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4"/>
          <p:cNvSpPr txBox="1"/>
          <p:nvPr>
            <p:ph idx="12" type="sldNum"/>
          </p:nvPr>
        </p:nvSpPr>
        <p:spPr>
          <a:xfrm>
            <a:off x="9256782" y="6356351"/>
            <a:ext cx="1828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74" name="Google Shape;74;p14" title="Ribbon tab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325880" y="0"/>
            <a:ext cx="1783188" cy="297180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5"/>
          <p:cNvSpPr txBox="1"/>
          <p:nvPr>
            <p:ph type="title"/>
          </p:nvPr>
        </p:nvSpPr>
        <p:spPr>
          <a:xfrm>
            <a:off x="1104900" y="76200"/>
            <a:ext cx="9980682" cy="10969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5"/>
          <p:cNvSpPr txBox="1"/>
          <p:nvPr>
            <p:ph idx="1" type="body"/>
          </p:nvPr>
        </p:nvSpPr>
        <p:spPr>
          <a:xfrm>
            <a:off x="1104900" y="1600200"/>
            <a:ext cx="4919472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78" name="Google Shape;78;p15"/>
          <p:cNvSpPr txBox="1"/>
          <p:nvPr>
            <p:ph idx="2" type="body"/>
          </p:nvPr>
        </p:nvSpPr>
        <p:spPr>
          <a:xfrm>
            <a:off x="1104900" y="2424112"/>
            <a:ext cx="4919472" cy="37480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1pPr>
            <a:lvl2pPr indent="-342900" lvl="1" marL="914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2pPr>
            <a:lvl3pPr indent="-342900" lvl="2" marL="1371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3pPr>
            <a:lvl4pPr indent="-342900" lvl="3" marL="18288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4pPr>
            <a:lvl5pPr indent="-342900" lvl="4" marL="22860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9pPr>
          </a:lstStyle>
          <a:p/>
        </p:txBody>
      </p:sp>
      <p:sp>
        <p:nvSpPr>
          <p:cNvPr id="79" name="Google Shape;79;p15"/>
          <p:cNvSpPr txBox="1"/>
          <p:nvPr>
            <p:ph idx="3" type="body"/>
          </p:nvPr>
        </p:nvSpPr>
        <p:spPr>
          <a:xfrm>
            <a:off x="6166110" y="1600200"/>
            <a:ext cx="4919472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80" name="Google Shape;80;p15"/>
          <p:cNvSpPr txBox="1"/>
          <p:nvPr>
            <p:ph idx="4" type="body"/>
          </p:nvPr>
        </p:nvSpPr>
        <p:spPr>
          <a:xfrm>
            <a:off x="6166110" y="2424112"/>
            <a:ext cx="4919472" cy="37480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1pPr>
            <a:lvl2pPr indent="-342900" lvl="1" marL="914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2pPr>
            <a:lvl3pPr indent="-342900" lvl="2" marL="1371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3pPr>
            <a:lvl4pPr indent="-342900" lvl="3" marL="18288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4pPr>
            <a:lvl5pPr indent="-342900" lvl="4" marL="22860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9pPr>
          </a:lstStyle>
          <a:p/>
        </p:txBody>
      </p:sp>
      <p:sp>
        <p:nvSpPr>
          <p:cNvPr id="81" name="Google Shape;81;p15"/>
          <p:cNvSpPr txBox="1"/>
          <p:nvPr>
            <p:ph idx="10" type="dt"/>
          </p:nvPr>
        </p:nvSpPr>
        <p:spPr>
          <a:xfrm>
            <a:off x="1104899" y="6356351"/>
            <a:ext cx="18295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5"/>
          <p:cNvSpPr txBox="1"/>
          <p:nvPr>
            <p:ph idx="11" type="ftr"/>
          </p:nvPr>
        </p:nvSpPr>
        <p:spPr>
          <a:xfrm>
            <a:off x="2934459" y="6356350"/>
            <a:ext cx="6323082" cy="365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5"/>
          <p:cNvSpPr txBox="1"/>
          <p:nvPr>
            <p:ph idx="12" type="sldNum"/>
          </p:nvPr>
        </p:nvSpPr>
        <p:spPr>
          <a:xfrm>
            <a:off x="9256782" y="6356351"/>
            <a:ext cx="1828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6"/>
          <p:cNvSpPr txBox="1"/>
          <p:nvPr>
            <p:ph type="title"/>
          </p:nvPr>
        </p:nvSpPr>
        <p:spPr>
          <a:xfrm>
            <a:off x="1104900" y="76200"/>
            <a:ext cx="9980682" cy="10969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6"/>
          <p:cNvSpPr txBox="1"/>
          <p:nvPr>
            <p:ph idx="10" type="dt"/>
          </p:nvPr>
        </p:nvSpPr>
        <p:spPr>
          <a:xfrm>
            <a:off x="1104899" y="6356351"/>
            <a:ext cx="18295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6"/>
          <p:cNvSpPr txBox="1"/>
          <p:nvPr>
            <p:ph idx="11" type="ftr"/>
          </p:nvPr>
        </p:nvSpPr>
        <p:spPr>
          <a:xfrm>
            <a:off x="2934459" y="6356350"/>
            <a:ext cx="6323082" cy="365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6"/>
          <p:cNvSpPr txBox="1"/>
          <p:nvPr>
            <p:ph idx="12" type="sldNum"/>
          </p:nvPr>
        </p:nvSpPr>
        <p:spPr>
          <a:xfrm>
            <a:off x="9256782" y="6356351"/>
            <a:ext cx="1828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showMasterSp="0" type="blank">
  <p:cSld name="BLANK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7"/>
          <p:cNvSpPr txBox="1"/>
          <p:nvPr>
            <p:ph idx="10" type="dt"/>
          </p:nvPr>
        </p:nvSpPr>
        <p:spPr>
          <a:xfrm>
            <a:off x="1104899" y="6356351"/>
            <a:ext cx="18295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7"/>
          <p:cNvSpPr txBox="1"/>
          <p:nvPr>
            <p:ph idx="11" type="ftr"/>
          </p:nvPr>
        </p:nvSpPr>
        <p:spPr>
          <a:xfrm>
            <a:off x="2934459" y="6356350"/>
            <a:ext cx="6323082" cy="365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17"/>
          <p:cNvSpPr txBox="1"/>
          <p:nvPr>
            <p:ph idx="12" type="sldNum"/>
          </p:nvPr>
        </p:nvSpPr>
        <p:spPr>
          <a:xfrm>
            <a:off x="9256782" y="6356351"/>
            <a:ext cx="1828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8"/>
          <p:cNvSpPr txBox="1"/>
          <p:nvPr>
            <p:ph type="title"/>
          </p:nvPr>
        </p:nvSpPr>
        <p:spPr>
          <a:xfrm>
            <a:off x="1104900" y="76200"/>
            <a:ext cx="9980682" cy="10969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8"/>
          <p:cNvSpPr txBox="1"/>
          <p:nvPr>
            <p:ph idx="1" type="body"/>
          </p:nvPr>
        </p:nvSpPr>
        <p:spPr>
          <a:xfrm>
            <a:off x="1104900" y="1600200"/>
            <a:ext cx="99822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55600" lvl="0" marL="457200" marR="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Char char="▪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Char char="▪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Char char="▪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Char char="▪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Char char="▪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Char char="▪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Char char="▪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8"/>
          <p:cNvSpPr txBox="1"/>
          <p:nvPr>
            <p:ph idx="10" type="dt"/>
          </p:nvPr>
        </p:nvSpPr>
        <p:spPr>
          <a:xfrm>
            <a:off x="1104899" y="6356351"/>
            <a:ext cx="18295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3C363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8"/>
          <p:cNvSpPr txBox="1"/>
          <p:nvPr>
            <p:ph idx="11" type="ftr"/>
          </p:nvPr>
        </p:nvSpPr>
        <p:spPr>
          <a:xfrm>
            <a:off x="2934459" y="6356350"/>
            <a:ext cx="6323082" cy="365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3C363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8"/>
          <p:cNvSpPr txBox="1"/>
          <p:nvPr>
            <p:ph idx="12" type="sldNum"/>
          </p:nvPr>
        </p:nvSpPr>
        <p:spPr>
          <a:xfrm>
            <a:off x="9256782" y="6356351"/>
            <a:ext cx="1828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3C363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3C363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3C363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3C363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3C363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3C363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3C363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3C363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3C363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15" name="Google Shape;15;p8"/>
          <p:cNvGrpSpPr/>
          <p:nvPr/>
        </p:nvGrpSpPr>
        <p:grpSpPr>
          <a:xfrm>
            <a:off x="1103376" y="1219201"/>
            <a:ext cx="9985248" cy="84403"/>
            <a:chOff x="1073150" y="1219201"/>
            <a:chExt cx="10058400" cy="63125"/>
          </a:xfrm>
        </p:grpSpPr>
        <p:cxnSp>
          <p:nvCxnSpPr>
            <p:cNvPr id="16" name="Google Shape;16;p8"/>
            <p:cNvCxnSpPr/>
            <p:nvPr/>
          </p:nvCxnSpPr>
          <p:spPr>
            <a:xfrm rot="10800000">
              <a:off x="1073150" y="1219201"/>
              <a:ext cx="10058400" cy="0"/>
            </a:xfrm>
            <a:prstGeom prst="straightConnector1">
              <a:avLst/>
            </a:prstGeom>
            <a:noFill/>
            <a:ln cap="flat" cmpd="sng" w="381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7" name="Google Shape;17;p8"/>
            <p:cNvCxnSpPr/>
            <p:nvPr/>
          </p:nvCxnSpPr>
          <p:spPr>
            <a:xfrm rot="10800000">
              <a:off x="1073150" y="1282326"/>
              <a:ext cx="10058400" cy="0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pos="696">
          <p15:clr>
            <a:srgbClr val="F26B43"/>
          </p15:clr>
        </p15:guide>
        <p15:guide id="2" pos="6984">
          <p15:clr>
            <a:srgbClr val="F26B43"/>
          </p15:clr>
        </p15:guide>
        <p15:guide id="3" orient="horz" pos="1008">
          <p15:clr>
            <a:srgbClr val="F26B43"/>
          </p15:clr>
        </p15:guide>
        <p15:guide id="4" orient="horz" pos="388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"/>
          <p:cNvSpPr txBox="1"/>
          <p:nvPr>
            <p:ph type="ctrTitle"/>
          </p:nvPr>
        </p:nvSpPr>
        <p:spPr>
          <a:xfrm>
            <a:off x="1584222" y="2181481"/>
            <a:ext cx="5734050" cy="221969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/>
              <a:t>UNIVERSITY PHYSICS</a:t>
            </a:r>
            <a:br>
              <a:rPr lang="en-US"/>
            </a:br>
            <a:r>
              <a:rPr lang="en-US"/>
              <a:t>SOCIETY</a:t>
            </a:r>
            <a:endParaRPr/>
          </a:p>
        </p:txBody>
      </p:sp>
      <p:sp>
        <p:nvSpPr>
          <p:cNvPr id="121" name="Google Shape;121;p1"/>
          <p:cNvSpPr txBox="1"/>
          <p:nvPr>
            <p:ph idx="1" type="subTitle"/>
          </p:nvPr>
        </p:nvSpPr>
        <p:spPr>
          <a:xfrm>
            <a:off x="1584223" y="4229107"/>
            <a:ext cx="5734050" cy="9555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/>
              <a:t>University of Wisconsin-Madison</a:t>
            </a:r>
            <a:endParaRPr/>
          </a:p>
        </p:txBody>
      </p:sp>
      <p:pic>
        <p:nvPicPr>
          <p:cNvPr descr="A red and white flag with a red and white map&#10;&#10;Description automatically generated" id="122" name="Google Shape;122;p1"/>
          <p:cNvPicPr preferRelativeResize="0"/>
          <p:nvPr>
            <p:ph idx="2" type="pic"/>
          </p:nvPr>
        </p:nvPicPr>
        <p:blipFill rotWithShape="1">
          <a:blip r:embed="rId3">
            <a:alphaModFix/>
          </a:blip>
          <a:srcRect b="0" l="12705" r="12705" t="0"/>
          <a:stretch/>
        </p:blipFill>
        <p:spPr>
          <a:xfrm>
            <a:off x="6096160" y="1298367"/>
            <a:ext cx="5641097" cy="4270055"/>
          </a:xfrm>
          <a:prstGeom prst="rect">
            <a:avLst/>
          </a:prstGeom>
          <a:solidFill>
            <a:srgbClr val="DED9D6"/>
          </a:solidFill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"/>
          <p:cNvSpPr txBox="1"/>
          <p:nvPr>
            <p:ph type="title"/>
          </p:nvPr>
        </p:nvSpPr>
        <p:spPr>
          <a:xfrm>
            <a:off x="1104900" y="76200"/>
            <a:ext cx="9980682" cy="10969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/>
              <a:t>About Us</a:t>
            </a:r>
            <a:endParaRPr/>
          </a:p>
        </p:txBody>
      </p:sp>
      <p:sp>
        <p:nvSpPr>
          <p:cNvPr id="129" name="Google Shape;129;p2"/>
          <p:cNvSpPr txBox="1"/>
          <p:nvPr>
            <p:ph idx="1" type="body"/>
          </p:nvPr>
        </p:nvSpPr>
        <p:spPr>
          <a:xfrm>
            <a:off x="1104900" y="1600200"/>
            <a:ext cx="99822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▪"/>
            </a:pPr>
            <a:r>
              <a:rPr lang="en-US"/>
              <a:t>Our goal is to provide both academic and professional resources, as well as social opportunities, to undergraduate students majoring or interested in physics.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00"/>
              <a:buChar char="▪"/>
            </a:pPr>
            <a:r>
              <a:rPr lang="en-US"/>
              <a:t>We currently have over 30 members, with interest growing each semester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00"/>
              <a:buChar char="▪"/>
            </a:pPr>
            <a:r>
              <a:rPr lang="en-US"/>
              <a:t>Our structure: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Char char="▪"/>
            </a:pPr>
            <a:r>
              <a:rPr lang="en-US"/>
              <a:t>President: responsible for assigned club duties, oversees event planning and schedule 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Char char="▪"/>
            </a:pPr>
            <a:r>
              <a:rPr lang="en-US"/>
              <a:t>Vice – President: guides club outreach and collaboration with other student organizations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Char char="▪"/>
            </a:pPr>
            <a:r>
              <a:rPr lang="en-US"/>
              <a:t>Treasurer: manages club finances and inventory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Char char="▪"/>
            </a:pPr>
            <a:r>
              <a:rPr lang="en-US"/>
              <a:t>Secretary of Marketing: advises on fundraising opportunities and club promotional materials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Char char="▪"/>
            </a:pPr>
            <a:r>
              <a:rPr lang="en-US"/>
              <a:t>Secretary of Social Media: updates club social media, including Discord server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Char char="▪"/>
            </a:pPr>
            <a:r>
              <a:rPr lang="en-US"/>
              <a:t>Secretary of Education: oversees club tutoring and graduate opportunities</a:t>
            </a:r>
            <a:endParaRPr/>
          </a:p>
          <a:p>
            <a:pPr indent="-101600" lvl="0" marL="22860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3"/>
          <p:cNvSpPr txBox="1"/>
          <p:nvPr>
            <p:ph type="title"/>
          </p:nvPr>
        </p:nvSpPr>
        <p:spPr>
          <a:xfrm>
            <a:off x="1104900" y="76200"/>
            <a:ext cx="9980682" cy="10969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/>
              <a:t>Our Facilities and Resources</a:t>
            </a:r>
            <a:endParaRPr/>
          </a:p>
        </p:txBody>
      </p:sp>
      <p:sp>
        <p:nvSpPr>
          <p:cNvPr id="136" name="Google Shape;136;p3"/>
          <p:cNvSpPr txBox="1"/>
          <p:nvPr>
            <p:ph idx="1" type="body"/>
          </p:nvPr>
        </p:nvSpPr>
        <p:spPr>
          <a:xfrm>
            <a:off x="1104900" y="1600200"/>
            <a:ext cx="5373300" cy="520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 lnSpcReduction="10000"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▪"/>
            </a:pPr>
            <a:r>
              <a:rPr lang="en-US"/>
              <a:t>Club lounge in Chamberlin Hall, which serves as a study space, kitchen, and printing services for members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00"/>
              <a:buChar char="▪"/>
            </a:pPr>
            <a:r>
              <a:rPr lang="en-US"/>
              <a:t>Tutoring services and a Discord server for member collaboration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00"/>
              <a:buChar char="▪"/>
            </a:pPr>
            <a:r>
              <a:rPr lang="en-US"/>
              <a:t>Field trips to Midwest laboratories, including Fermilab 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00"/>
              <a:buChar char="▪"/>
            </a:pPr>
            <a:r>
              <a:rPr lang="en-US"/>
              <a:t>Monthly social events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Char char="▪"/>
            </a:pPr>
            <a:r>
              <a:rPr lang="en-US"/>
              <a:t>This month: Board Game Night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Char char="▪"/>
            </a:pPr>
            <a:r>
              <a:rPr lang="en-US"/>
              <a:t>Last month: Pizza Party Semester Kickoff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Char char="▪"/>
            </a:pPr>
            <a:r>
              <a:rPr lang="en-US"/>
              <a:t>Next month: Collaboration with Math and Astronomy Clubs</a:t>
            </a:r>
            <a:endParaRPr/>
          </a:p>
          <a:p>
            <a:pPr indent="-127000" lvl="1" marL="68580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t/>
            </a:r>
            <a:endParaRPr/>
          </a:p>
          <a:p>
            <a:pPr indent="-127000" lvl="1" marL="68580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t/>
            </a:r>
            <a:endParaRPr/>
          </a:p>
          <a:p>
            <a:pPr indent="-127000" lvl="1" marL="68580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/>
          </a:p>
        </p:txBody>
      </p:sp>
      <p:pic>
        <p:nvPicPr>
          <p:cNvPr descr="A group of people sitting at a table with food&#10;&#10;Description automatically generated" id="137" name="Google Shape;137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642305" y="1396181"/>
            <a:ext cx="4130776" cy="527008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4"/>
          <p:cNvSpPr txBox="1"/>
          <p:nvPr>
            <p:ph type="title"/>
          </p:nvPr>
        </p:nvSpPr>
        <p:spPr>
          <a:xfrm>
            <a:off x="1104900" y="76200"/>
            <a:ext cx="9980682" cy="10969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/>
              <a:t>Recent Years</a:t>
            </a:r>
            <a:endParaRPr/>
          </a:p>
        </p:txBody>
      </p:sp>
      <p:sp>
        <p:nvSpPr>
          <p:cNvPr id="144" name="Google Shape;144;p4"/>
          <p:cNvSpPr txBox="1"/>
          <p:nvPr>
            <p:ph idx="1" type="body"/>
          </p:nvPr>
        </p:nvSpPr>
        <p:spPr>
          <a:xfrm>
            <a:off x="6869061" y="2067232"/>
            <a:ext cx="4914900" cy="4571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▪"/>
            </a:pPr>
            <a:r>
              <a:rPr lang="en-US"/>
              <a:t>We've existed for decades -  maybe you remember us!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00"/>
              <a:buChar char="▪"/>
            </a:pPr>
            <a:r>
              <a:rPr lang="en-US"/>
              <a:t>The pandemic took a toll on our structure, but high student interest has returned us to normalcy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00"/>
              <a:buChar char="▪"/>
            </a:pPr>
            <a:r>
              <a:rPr lang="en-US"/>
              <a:t>Post-pandemic restrictions at laboratories have limited our ability to tour facilities and organize trips</a:t>
            </a:r>
            <a:endParaRPr/>
          </a:p>
        </p:txBody>
      </p:sp>
      <p:pic>
        <p:nvPicPr>
          <p:cNvPr id="145" name="Google Shape;145;p4"/>
          <p:cNvPicPr preferRelativeResize="0"/>
          <p:nvPr>
            <p:ph idx="2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07971" y="1901314"/>
            <a:ext cx="5297130" cy="379770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5"/>
          <p:cNvSpPr txBox="1"/>
          <p:nvPr>
            <p:ph type="title"/>
          </p:nvPr>
        </p:nvSpPr>
        <p:spPr>
          <a:xfrm>
            <a:off x="1104900" y="76200"/>
            <a:ext cx="9980682" cy="10969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/>
              <a:t>Future Club Goals</a:t>
            </a:r>
            <a:endParaRPr/>
          </a:p>
        </p:txBody>
      </p:sp>
      <p:sp>
        <p:nvSpPr>
          <p:cNvPr id="152" name="Google Shape;152;p5"/>
          <p:cNvSpPr txBox="1"/>
          <p:nvPr>
            <p:ph idx="1" type="body"/>
          </p:nvPr>
        </p:nvSpPr>
        <p:spPr>
          <a:xfrm>
            <a:off x="1104900" y="1600200"/>
            <a:ext cx="99822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101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400"/>
              <a:buChar char="▪"/>
            </a:pPr>
            <a:r>
              <a:rPr lang="en-US" sz="2400"/>
              <a:t>Broaden our services from social to academic and career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400"/>
              <a:buChar char="▪"/>
            </a:pPr>
            <a:r>
              <a:rPr lang="en-US" sz="2400"/>
              <a:t> Support more networking opportunities with researchers and alumni, 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400"/>
              <a:buChar char="▪"/>
            </a:pPr>
            <a:r>
              <a:rPr lang="en-US" sz="2400"/>
              <a:t>Host panels discussing careers and research opportunities in physics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400"/>
              <a:buChar char="▪"/>
            </a:pPr>
            <a:r>
              <a:rPr lang="en-US" sz="2400"/>
              <a:t>Revisit laboratories in the Midwest, as well as tour new facilities</a:t>
            </a:r>
            <a:endParaRPr sz="2400"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6"/>
          <p:cNvSpPr txBox="1"/>
          <p:nvPr>
            <p:ph type="title"/>
          </p:nvPr>
        </p:nvSpPr>
        <p:spPr>
          <a:xfrm>
            <a:off x="1104900" y="76200"/>
            <a:ext cx="9980682" cy="10969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/>
              <a:t>Picture with Caption Layout</a:t>
            </a:r>
            <a:endParaRPr/>
          </a:p>
        </p:txBody>
      </p:sp>
      <p:sp>
        <p:nvSpPr>
          <p:cNvPr id="159" name="Google Shape;159;p6"/>
          <p:cNvSpPr txBox="1"/>
          <p:nvPr>
            <p:ph idx="1" type="body"/>
          </p:nvPr>
        </p:nvSpPr>
        <p:spPr>
          <a:xfrm>
            <a:off x="1104900" y="1600200"/>
            <a:ext cx="3396996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/>
              <a:t>Caption</a:t>
            </a:r>
            <a:endParaRPr/>
          </a:p>
        </p:txBody>
      </p:sp>
      <p:sp>
        <p:nvSpPr>
          <p:cNvPr id="160" name="Google Shape;160;p6"/>
          <p:cNvSpPr/>
          <p:nvPr>
            <p:ph idx="2" type="pic"/>
          </p:nvPr>
        </p:nvSpPr>
        <p:spPr>
          <a:xfrm>
            <a:off x="4654671" y="1600199"/>
            <a:ext cx="6430912" cy="4572001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7"/>
          <p:cNvSpPr txBox="1"/>
          <p:nvPr>
            <p:ph type="ctrTitle"/>
          </p:nvPr>
        </p:nvSpPr>
        <p:spPr>
          <a:xfrm>
            <a:off x="1104900" y="2292094"/>
            <a:ext cx="10096500" cy="221969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/>
              <a:t>THANK YOU!   </a:t>
            </a:r>
            <a:endParaRPr/>
          </a:p>
        </p:txBody>
      </p:sp>
      <p:sp>
        <p:nvSpPr>
          <p:cNvPr id="167" name="Google Shape;167;p7"/>
          <p:cNvSpPr txBox="1"/>
          <p:nvPr>
            <p:ph idx="1" type="subTitle"/>
          </p:nvPr>
        </p:nvSpPr>
        <p:spPr>
          <a:xfrm>
            <a:off x="1104898" y="4511784"/>
            <a:ext cx="10096501" cy="9555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Custom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2023-10-13T06:54:50Z</dcterms:creat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  <property fmtid="{D5CDD505-2E9C-101B-9397-08002B2CF9AE}" pid="3" name="MediaServiceImageTags">
    <vt:lpwstr/>
  </property>
</Properties>
</file>