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sas-sn.ifa.hawaii.edu/skypatrol/objects/103079449737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sas-sn.ifa.hawaii.edu/skypatrol/objects/103079449737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a703d6f6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a703d6f6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a703d6f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a703d6f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http://asas-sn.ifa.hawaii.edu/skypatrol/objects/103079449737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a703d6f6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a703d6f6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http://asas-sn.ifa.hawaii.edu/skypatrol/objects/103079449737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a703d6f6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a703d6f6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103,874,668 light curves (objects)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703d6f6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703d6f6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230,000 classified variable stars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a703d6f6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a703d6f6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WISE-PS1-STRM </a:t>
            </a:r>
            <a:r>
              <a:rPr lang="en" sz="1800">
                <a:solidFill>
                  <a:srgbClr val="595959"/>
                </a:solidFill>
              </a:rPr>
              <a:t>354.6 Million objects - star, galaxy, quasar and if not a star, photometric redshift (distance)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Point out M31 - extragalactic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Everything else - Milky Way galaxy - stars, dust, gas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6c2b0344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6c2b0344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94450d3b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94450d3b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Possibly make this just a description of NAIRR compute resources?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facts about scaling, data capacities, heterogeneity of nodes, etc.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6c2b0344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6c2b034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Possibly make this just a description of NAIRR compute resources?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facts about scaling, data capacities, heterogeneity of nodes, etc.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6c2b0344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6c2b0344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a703d6f6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a703d6f6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¾ of the visible sky,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4450d3b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94450d3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a703d6f6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a703d6f6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 photometry server returns the ATLAS light curve for an RA,Dec coordinate.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ASASSN SkyPatrol v2.0 does this for precomputed ASAS-SN light curves very efficiently and at scale.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a703d6f6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a703d6f6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ATLAS Variable Stars dataset is at STScI MAST is 29GB in total.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wanted to download it to Hawaii. It took 5 days to download and required sharding it into 180 partitions each 2 degs of dec.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a703d6f69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a703d6f6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masters degree student who used lossy JPEG not lossless FITS because they are a) smaller and b) faster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took 62 days to download 2.4M galaxy cutouts. Downloading the same resolution as FITS would have taken 4.24 years!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a703d6f6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a703d6f6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Queries that produce large results or that make complicated calculations that take a long time to run will be aborted automatically by the system to allow small, simple queries to finish.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astronomer can work around these limits by limiting the amount of data requested at a time.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6c2b0344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6c2b0344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ASAS-SN Python API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6c2b0344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6c2b0344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LSST Alert Brokers - pub/sub pattern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6c2b0344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76c2b0344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LSST Alert Brokers - pub/sub pattern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a703d6f6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ea703d6f6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6c2b0344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76c2b0344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Science Data Framework (NSDF)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6c2b034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6c2b034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two slides, one observational and one 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examples of each with quantitative metrics (# of files, total footprint, format)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a703d6f69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a703d6f69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SDAAS moana:/scratch/sdaas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FABRIC ML Data Transport Experiment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a703d6f69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ea703d6f69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a703d6f69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a703d6f69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Hinode space telescope spectropolarimetry and Stokes inversions from HAO in Boulder - snapshot 10TB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SPIN4D 50TB DR1 simulations of solar photosphere and simulated Stokes Profiles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ATLAS-VAR light curve dataset 29GB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ASAS-SN 120TB snapshot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c2b0344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6c2b0344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Hinode space telescope spectropolarimetry and Stokes inversions from HAO in Boulder - snapshot 10TB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SPIN4D 50TB DR1 simulations of solar photosphere and simulated Stokes Profiles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ATLAS-VAR light curve dataset 29GB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ASAS-SN 120TB snapshot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6c2b0344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76c2b0344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Hinode space telescope spectropolarimetry and Stokes inversions from HAO in Boulder - snapshot 10TB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SPIN4D 50TB DR1 simulations of solar photosphere and simulated Stokes Profiles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ATLAS-VAR light curve dataset 29GB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ASAS-SN 120TB snapshot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a703d6f69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ea703d6f69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a703d6f69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ea703d6f69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Scalable to PB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Suitable for both OSDF data origins, DTN datasets and siloed data (e.g. Pan-STARRS, ATLAS)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6c2b0344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76c2b0344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Scalable to PB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Suitable for both OSDF data origins, DTN datasets and siloed data (e.g. Pan-STARRS, ATLAS)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a703d6f69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ea703d6f69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Scalable to PB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Suitable for both OSDF data origins, DTN datasets and siloed data (e.g. Pan-STARRS, ATLAS)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6c2b0344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76c2b0344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Scalable to PB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Suitable for both OSDF data origins, DTN datasets and siloed data (e.g. Pan-STARRS, ATLAS)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94450d3b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94450d3b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two slides, one observational and one 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examples of each with quantitative metrics (# of files, total footprint, format)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a38fa9204c8aea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4a38fa9204c8aea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Scalable to PB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Suitable for both OSDF data origins, DTN datasets and siloed data (e.g. Pan-STARRS, ATLAS)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a703d6f6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a703d6f6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6c2b034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6c2b034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instruments add dimensionality, resolution and speed driving order of magnitude increase in data velocity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6c2b0344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6c2b0344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instruments add dimensionality, resolution and speed driving order of magnitude increase in data velocity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a703d6f6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a703d6f6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photosphere simulation, visible light image(left), Stokes Profiles (green/blue) and cross-section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a703d6f6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a703d6f6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High-dimensional images 4D (I,Q,U,V) for each spatial pixel where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stronomy.ohio-state.edu/asassn/" TargetMode="External"/><Relationship Id="rId4" Type="http://schemas.openxmlformats.org/officeDocument/2006/relationships/hyperlink" Target="https://fallingstar.com/" TargetMode="External"/><Relationship Id="rId5" Type="http://schemas.openxmlformats.org/officeDocument/2006/relationships/hyperlink" Target="https://outerspace.stsci.edu/display/PANSTARRS/" TargetMode="External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rchive.stsci.edu/hlsp/atlas-var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krex.k-state.edu/bitstream/handle/2097/41353/HunterGoddard2021.pdf?sequence=4&amp;isAllowed=y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2.hao.ucar.edu/csac/csac-data/sp-data-description" TargetMode="External"/><Relationship Id="rId4" Type="http://schemas.openxmlformats.org/officeDocument/2006/relationships/hyperlink" Target="http://dtn-itc.ifa.hawaii.edu/spin4d/" TargetMode="External"/><Relationship Id="rId5" Type="http://schemas.openxmlformats.org/officeDocument/2006/relationships/hyperlink" Target="https://ui.adsabs.harvard.edu/abs/2018AJ....156..241H/abstract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pytorch.org/docs/stable/data.html" TargetMode="External"/><Relationship Id="rId4" Type="http://schemas.openxmlformats.org/officeDocument/2006/relationships/hyperlink" Target="https://www.tensorflow.org/api_docs/python/tf/data/Dataset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access-ci.org/" TargetMode="External"/><Relationship Id="rId4" Type="http://schemas.openxmlformats.org/officeDocument/2006/relationships/hyperlink" Target="https://osg-htc.org/" TargetMode="External"/><Relationship Id="rId11" Type="http://schemas.openxmlformats.org/officeDocument/2006/relationships/hyperlink" Target="https://fasterdata.es.net/science-dmz/" TargetMode="External"/><Relationship Id="rId10" Type="http://schemas.openxmlformats.org/officeDocument/2006/relationships/hyperlink" Target="https://nationalsciencedatafabric.org/catalog3d.html" TargetMode="External"/><Relationship Id="rId12" Type="http://schemas.openxmlformats.org/officeDocument/2006/relationships/hyperlink" Target="https://fasterdata.es.net/DTN/" TargetMode="External"/><Relationship Id="rId9" Type="http://schemas.openxmlformats.org/officeDocument/2006/relationships/hyperlink" Target="https://nationaldataplatform.org/" TargetMode="External"/><Relationship Id="rId5" Type="http://schemas.openxmlformats.org/officeDocument/2006/relationships/hyperlink" Target="https://osg-htc.org/services/osdf.html" TargetMode="External"/><Relationship Id="rId6" Type="http://schemas.openxmlformats.org/officeDocument/2006/relationships/hyperlink" Target="https://pelicanplatform.org/" TargetMode="External"/><Relationship Id="rId7" Type="http://schemas.openxmlformats.org/officeDocument/2006/relationships/hyperlink" Target="https://nationalresearchplatform.org/" TargetMode="External"/><Relationship Id="rId8" Type="http://schemas.openxmlformats.org/officeDocument/2006/relationships/hyperlink" Target="https://nairrpilot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mailto:dodds@hawaii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Astronomy Big Data and National Cyberinfrastructure to Drive AI Access and Innovation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5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Curt Dodds - Institute for Astronomy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Hawaii, Manoa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All Sky Surveys</a:t>
            </a:r>
            <a:endParaRPr sz="9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All-Sky Automated Survey for Supernovae</a:t>
            </a:r>
            <a:r>
              <a:rPr lang="en"/>
              <a:t> (</a:t>
            </a:r>
            <a:r>
              <a:rPr lang="en"/>
              <a:t>ASAS-SN)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Asteroid Terrestrial-impact Last Alert System</a:t>
            </a:r>
            <a:r>
              <a:rPr lang="en"/>
              <a:t> (</a:t>
            </a:r>
            <a:r>
              <a:rPr lang="en"/>
              <a:t>ATLAS)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Panoramic Survey Telescope and Rapid Response System</a:t>
            </a:r>
            <a:r>
              <a:rPr lang="en"/>
              <a:t> (</a:t>
            </a:r>
            <a:r>
              <a:rPr lang="en"/>
              <a:t>Pan-STARR</a:t>
            </a:r>
            <a:r>
              <a:rPr lang="en"/>
              <a:t>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All-Sky Surveys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5200" y="2266100"/>
            <a:ext cx="5518251" cy="27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Time-domain Astronomy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 stars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Supernovae (exploding stars)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Solar flares and coronal mass ejections (CME)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Object Classification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Galaxy, quasar, star, asteroid, comet, supernova, variable star type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Regression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Estimated photometric redshift (distance from Earth)</a:t>
            </a:r>
            <a:endParaRPr/>
          </a:p>
        </p:txBody>
      </p:sp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All-Sky Surveys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ASAS-SN Sky Patrol 2.0 light curve service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3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ATLAS-VAR data release of light curves with classification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31045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845" y="1170125"/>
            <a:ext cx="395956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61875" y="62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Pan-STARRS WISE-PS1-STRM Catalog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71525"/>
            <a:ext cx="7652851" cy="43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National AI Cyberinfrastructure</a:t>
            </a:r>
            <a:endParaRPr sz="9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AI Cyberinfrastructure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Open Science Grid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Open Science Data Federation (OSDF) / Pelican Platform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Research Platform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Commercial cloud providers: EC2, GCP, Azure,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AI Research Resource (NAIRR) pilot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Data Platform (NDP)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Science Data Fabric (NSDF)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Campus HPC, Science DMZ, DTNs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AI Cyberinfrastructure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Open Science Grid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Open Science Data Federation (OSDF) / Pelican Platform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National Research Platform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Commercial cloud providers: EC2, GCP, Azure,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National AI Research Resource (NAIRR) pilot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National Data Platform (NDP)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National Science Data Fabric (NSDF)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Campus HPC, Science DMZ, DTNs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National Astronomy Cyberinfrastructure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Pan-STARRS Milky Way Gigapan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1605"/>
            <a:ext cx="9144000" cy="361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984499" y="-97550"/>
            <a:ext cx="1710025" cy="241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 flipH="1">
            <a:off x="2674550" y="1952250"/>
            <a:ext cx="6378000" cy="1524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4"/>
          <p:cNvCxnSpPr/>
          <p:nvPr/>
        </p:nvCxnSpPr>
        <p:spPr>
          <a:xfrm flipH="1">
            <a:off x="2668650" y="275850"/>
            <a:ext cx="3969900" cy="3207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Astronomy Data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NASA archives were not designed </a:t>
            </a:r>
            <a:r>
              <a:rPr lang="en"/>
              <a:t>for AI/ML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Designed before the AI renaissance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SQL queries with extremely limited result sizes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Typically &lt;&lt;10Gbps bandwidth from archive sites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Large N**2 crossmatch queries unsupported (but important!)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Image cutout services are not performant or scalable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Friction prevents researchers (grad students!) from working at scale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ools and services are f</a:t>
            </a:r>
            <a:r>
              <a:rPr lang="en"/>
              <a:t>ragmented and heterogeneous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Some recent projects have addressed these issues in part (ASAS-SN, DKIST, LSST)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Legacy Data Access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ATLAS Photometry Server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“Next, submit an RA and Dec coordinate to the server to obtain a URL for checking the status. </a:t>
            </a:r>
            <a:r>
              <a:rPr b="1" lang="en">
                <a:solidFill>
                  <a:srgbClr val="FF0000"/>
                </a:solidFill>
              </a:rPr>
              <a:t>Note that our request may be throttled if we make too many in a short time</a:t>
            </a:r>
            <a:r>
              <a:rPr lang="en"/>
              <a:t>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Mikulski Archive for Space Telescopes (MAST)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(Hubble Space Telescope, Pan-STARRS, JWST, Kepler, TESS)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3GB</a:t>
            </a:r>
            <a:r>
              <a:rPr lang="en"/>
              <a:t> MyDB for query results (</a:t>
            </a:r>
            <a:r>
              <a:rPr b="1" lang="en">
                <a:solidFill>
                  <a:srgbClr val="FF0000"/>
                </a:solidFill>
              </a:rPr>
              <a:t>to query 150TB</a:t>
            </a:r>
            <a:r>
              <a:rPr lang="en"/>
              <a:t> Pan-STARRS DR2 catalog)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/>
              <a:t>You can retrieve 0.002% of the data BY DESIGN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Legacy Data Access Patterns</a:t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Example: Download ATLAS Variable Stars from MAST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https://archive.stsci.edu/hlsp/atlas-var</a:t>
            </a:r>
            <a:r>
              <a:rPr lang="en"/>
              <a:t> (Heinze et al. 2018)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Shard 360deg into 180x 2deg partitions each 100MB &lt; x &lt; 2GB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Had to use trial and error to determine partition limits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Manually write a download script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Wait 5 days for download of 29GB of data to finish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Legacy Data Access</a:t>
            </a:r>
            <a:endParaRPr/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Example: “A catalog of broad morphology of Pan-STARRS galaxies based on deep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Learning”, Hunter Goddard (MS thesis)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https://krex.k-state.edu/bitstream/handle/2097/41353/HunterGoddard2021.pdf</a:t>
            </a:r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825" y="2165813"/>
            <a:ext cx="63246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/>
          <p:nvPr/>
        </p:nvSpPr>
        <p:spPr>
          <a:xfrm>
            <a:off x="608150" y="3615666"/>
            <a:ext cx="7389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7" y="0"/>
            <a:ext cx="74829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/>
          <p:nvPr/>
        </p:nvSpPr>
        <p:spPr>
          <a:xfrm>
            <a:off x="0" y="3625291"/>
            <a:ext cx="7389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6"/>
          <p:cNvSpPr/>
          <p:nvPr/>
        </p:nvSpPr>
        <p:spPr>
          <a:xfrm>
            <a:off x="0" y="4162716"/>
            <a:ext cx="7389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</a:t>
            </a:r>
            <a:r>
              <a:rPr lang="en"/>
              <a:t>Data Access</a:t>
            </a:r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832138" cy="39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Data Access</a:t>
            </a:r>
            <a:endParaRPr/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169712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Data Access</a:t>
            </a:r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6618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Driving AI Innovation</a:t>
            </a:r>
            <a:endParaRPr sz="9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AI/ML Innovation</a:t>
            </a:r>
            <a:endParaRPr/>
          </a:p>
        </p:txBody>
      </p:sp>
      <p:sp>
        <p:nvSpPr>
          <p:cNvPr id="240" name="Google Shape;24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Reduce time to get started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Data discovery as a service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Data exploration as a service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Data ready for AI/ML training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Preprocessing adjacent to data origin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 throughput data distribution optimized for Pytorch, Keras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Transparent data caching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Eliminate sources of friction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/>
              <a:t>Sources of Big Data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Observation (ground, space)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Simulation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/>
              <a:t>Surveys</a:t>
            </a:r>
            <a:endParaRPr b="1" sz="2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Long duration time-series telescope observations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b="1" lang="en" sz="2550"/>
              <a:t>Moore’s Law</a:t>
            </a:r>
            <a:endParaRPr b="1" sz="2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Increased image size and dimensionality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Increased simulation grid resolution and step frequency</a:t>
            </a:r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Astronomy Big Data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Support novel data access patterns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Online training data for AI/ML on time-series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</a:t>
            </a:r>
            <a:r>
              <a:rPr lang="en" sz="2200"/>
              <a:t>eal-time data sources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AI/ML inference applications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 exploration without data movement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 preprocessing without data movement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Move only the data you want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Transparent caching for efficiency and performance</a:t>
            </a:r>
            <a:endParaRPr sz="2200"/>
          </a:p>
        </p:txBody>
      </p:sp>
      <p:sp>
        <p:nvSpPr>
          <p:cNvPr id="246" name="Google Shape;24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AI/ML Innovation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OSDF/Pelican</a:t>
            </a:r>
            <a:endParaRPr sz="9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Participate in OSDF/Pelican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Deploy data origin service on UH/IfA DTNs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Deploy data origin service on CC* HPC storage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Internal outreach to researchers</a:t>
            </a:r>
            <a:endParaRPr sz="26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Who produce data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Who consume data</a:t>
            </a:r>
            <a:endParaRPr sz="2200"/>
          </a:p>
        </p:txBody>
      </p:sp>
      <p:sp>
        <p:nvSpPr>
          <p:cNvPr id="258" name="Google Shape;25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Hawaii OSDF Data Origins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Hawaii OSDF Data Origins</a:t>
            </a:r>
            <a:endParaRPr/>
          </a:p>
        </p:txBody>
      </p:sp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/>
              <a:t>IfA </a:t>
            </a:r>
            <a:r>
              <a:rPr b="1" lang="en"/>
              <a:t>DTNs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/>
              <a:t>	dtn-itc</a:t>
            </a:r>
            <a:endParaRPr b="1"/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Hinode SOT SP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 solar observations and inversions mirror from High Altitude Observatory in Boulder, CO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Critical Early DKIST Science: Spectropolarimetric Inversion in Four Dimensions with Deep Learning (</a:t>
            </a: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SPIN4D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)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ATLAS-VAR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 variable star light curves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	dtn-max (Baltimore)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dtn-naoj (Tokyo)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dtn-hurp (Hilo, Hawaii)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dtn-uk (planned - London)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/>
              <a:t>UH CC* </a:t>
            </a:r>
            <a:r>
              <a:rPr b="1" lang="en">
                <a:solidFill>
                  <a:srgbClr val="222222"/>
                </a:solidFill>
                <a:highlight>
                  <a:schemeClr val="lt1"/>
                </a:highlight>
              </a:rPr>
              <a:t>KoaStore data origin (new):</a:t>
            </a:r>
            <a:endParaRPr b="1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CC* UH 800TB set aside for data federation using OSDF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  </a:t>
            </a:r>
            <a:r>
              <a:rPr b="1" lang="en" sz="1600">
                <a:solidFill>
                  <a:srgbClr val="222222"/>
                </a:solidFill>
                <a:highlight>
                  <a:schemeClr val="lt1"/>
                </a:highlight>
              </a:rPr>
              <a:t>Datasets (work in progress)</a:t>
            </a:r>
            <a:endParaRPr b="1"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ASAS-SN - light curves for any source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SPIN4D - solar photosphere simulation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Hinode SOT SP - solar spectropolarimetric survey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ATLAS-VAR - variable stars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StePS - cosmological N-body simulation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70" name="Google Shape;27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Hawaii OSDF Data Origins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NRP</a:t>
            </a:r>
            <a:endParaRPr sz="9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>
            <p:ph idx="1" type="body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/>
              <a:t>Heterogeneous K8s cluster in Hawaii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640 CPU cores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8x L40S GPU, 2x V100GPU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/>
              <a:t>Federate to NRP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/>
              <a:t>Storage integration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on-premise project storage clusters (ATLAS, ASAS-SN, SPIN4D, Pan-STARRS, H20)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campus HPC Lustre storage cluster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IfA DTNs</a:t>
            </a:r>
            <a:endParaRPr/>
          </a:p>
        </p:txBody>
      </p:sp>
      <p:sp>
        <p:nvSpPr>
          <p:cNvPr id="282" name="Google Shape;28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Institute for Astronomy K8s/NRP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>
            <p:ph idx="1" type="body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/>
              <a:t>Vision</a:t>
            </a:r>
            <a:r>
              <a:rPr lang="en"/>
              <a:t>: to make siloed astronomy data from Hawaii available for ML training on NAIRR, NDP, NRP, OSG and other HPC resources.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/>
              <a:t>Objectives</a:t>
            </a:r>
            <a:r>
              <a:rPr lang="en"/>
              <a:t>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Dataset discovery service on OSDF data origin, UH DTNs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Dataset discovery/exploration on OSG, NRP resources (Jupyter Notebook)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Dataset streaming service on OSDF data origin, UH DTNs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/>
              <a:t>Dataset client streaming to OSG, NRP resources (Jupyter Notebook, PyTorch, Keras)</a:t>
            </a:r>
            <a:endParaRPr/>
          </a:p>
        </p:txBody>
      </p:sp>
      <p:sp>
        <p:nvSpPr>
          <p:cNvPr id="288" name="Google Shape;28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Services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Extract-Transform-Distribute (ETD)</a:t>
            </a:r>
            <a:endParaRPr/>
          </a:p>
        </p:txBody>
      </p:sp>
      <p:sp>
        <p:nvSpPr>
          <p:cNvPr id="294" name="Google Shape;294;p50"/>
          <p:cNvSpPr txBox="1"/>
          <p:nvPr>
            <p:ph idx="1" type="body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ETD Data Discovery and Streaming Service is deployed adjacent to a data source using containers, (Docker, K8s).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Discovery - enumerate available datasets, file exploration and access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Extract - select, slice and sample from data sources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Transform - process extracted examples for AI training, e.g.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torch.utils.data.DataLoader</a:t>
            </a:r>
            <a:r>
              <a:rPr lang="en"/>
              <a:t> and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tf.data.Dataset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Distribute - asynchronous parallel streaming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Proof of Concept </a:t>
            </a:r>
            <a:r>
              <a:rPr lang="en"/>
              <a:t>at Univ. of Hawaii </a:t>
            </a:r>
            <a:r>
              <a:rPr lang="en"/>
              <a:t>using </a:t>
            </a:r>
            <a:r>
              <a:rPr lang="en"/>
              <a:t>DTNs, </a:t>
            </a:r>
            <a:r>
              <a:rPr lang="en"/>
              <a:t>NRP, OSDF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Applications for education, training, transfer-learning, real-time inference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00" name="Google Shape;300;p51"/>
          <p:cNvSpPr txBox="1"/>
          <p:nvPr>
            <p:ph idx="1" type="body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ACCESS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Open Science Grid (OSG)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Open Science Data Federation (OSDF)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Pelican Platform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National Research Platform (NRP)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8"/>
              </a:rPr>
              <a:t>National AI Research Resource (NAIRR) pilot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9"/>
              </a:rPr>
              <a:t>National Data Platform (NDP)</a:t>
            </a:r>
            <a:endParaRPr sz="20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00" u="sng">
                <a:solidFill>
                  <a:schemeClr val="hlink"/>
                </a:solidFill>
                <a:hlinkClick r:id="rId10"/>
              </a:rPr>
              <a:t>National Science Data Fabric (NSDF)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00" u="sng">
                <a:solidFill>
                  <a:schemeClr val="hlink"/>
                </a:solidFill>
                <a:hlinkClick r:id="rId11"/>
              </a:rPr>
              <a:t>Science DMZ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" sz="2000" u="sng">
                <a:solidFill>
                  <a:schemeClr val="hlink"/>
                </a:solidFill>
                <a:hlinkClick r:id="rId12"/>
              </a:rPr>
              <a:t>Data Transfer Node (DTN)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/>
              <a:t>Solar System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Sun, asteroids, comets, planets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/>
              <a:t>Galactic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Stars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Exoplanets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0"/>
              <a:t>Extragalactic</a:t>
            </a:r>
            <a:endParaRPr b="1" sz="2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Galaxies, quasars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Cosmology</a:t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Astronomy Big Data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306" name="Google Shape;306;p52"/>
          <p:cNvSpPr txBox="1"/>
          <p:nvPr>
            <p:ph idx="1" type="body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/>
              <a:t>Curt Dodds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000"/>
              <a:t>Institute for Astronomy, University of Hawaii, Manoa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dodds@hawaii.edu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The Sun</a:t>
            </a:r>
            <a:endParaRPr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K Inouye Solar Telescope (DKIST)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75" y="1017725"/>
            <a:ext cx="6181120" cy="41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K Inouye Solar Telescope (DKIST)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75" y="1117480"/>
            <a:ext cx="3733464" cy="373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875" y="1117475"/>
            <a:ext cx="3733475" cy="37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Spectropolarimetric Inversion in 4-Dimensions</a:t>
            </a:r>
            <a:r>
              <a:rPr lang="en"/>
              <a:t> (SPIN4D)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501" y="1152475"/>
            <a:ext cx="4049001" cy="3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Hinode Solar Optical Telescope Spectropolarimeter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25" y="1123950"/>
            <a:ext cx="3531525" cy="37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775" y="1123950"/>
            <a:ext cx="4993000" cy="37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