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2"/>
  </p:notesMasterIdLst>
  <p:handoutMasterIdLst>
    <p:handoutMasterId r:id="rId23"/>
  </p:handoutMasterIdLst>
  <p:sldIdLst>
    <p:sldId id="278" r:id="rId2"/>
    <p:sldId id="280" r:id="rId3"/>
    <p:sldId id="294" r:id="rId4"/>
    <p:sldId id="299" r:id="rId5"/>
    <p:sldId id="295" r:id="rId6"/>
    <p:sldId id="300" r:id="rId7"/>
    <p:sldId id="282" r:id="rId8"/>
    <p:sldId id="281" r:id="rId9"/>
    <p:sldId id="279" r:id="rId10"/>
    <p:sldId id="283" r:id="rId11"/>
    <p:sldId id="286" r:id="rId12"/>
    <p:sldId id="288" r:id="rId13"/>
    <p:sldId id="291" r:id="rId14"/>
    <p:sldId id="285" r:id="rId15"/>
    <p:sldId id="292" r:id="rId16"/>
    <p:sldId id="297" r:id="rId17"/>
    <p:sldId id="296" r:id="rId18"/>
    <p:sldId id="298" r:id="rId19"/>
    <p:sldId id="293" r:id="rId20"/>
    <p:sldId id="27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050C"/>
    <a:srgbClr val="0479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55330F-28BB-4AFE-B1C3-B185F7544BEE}" v="200" dt="2024-07-03T15:20:29.5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966"/>
    <p:restoredTop sz="88271" autoAdjust="0"/>
  </p:normalViewPr>
  <p:slideViewPr>
    <p:cSldViewPr snapToGrid="0" snapToObjects="1">
      <p:cViewPr varScale="1">
        <p:scale>
          <a:sx n="87" d="100"/>
          <a:sy n="87" d="100"/>
        </p:scale>
        <p:origin x="102" y="6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7" d="100"/>
          <a:sy n="97" d="100"/>
        </p:scale>
        <p:origin x="361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im Lacy" userId="16463af9-3e41-49db-8518-8855e125ca45" providerId="ADAL" clId="{6A55330F-28BB-4AFE-B1C3-B185F7544BEE}"/>
    <pc:docChg chg="undo custSel addSld delSld modSld sldOrd modMainMaster">
      <pc:chgData name="Jim Lacy" userId="16463af9-3e41-49db-8518-8855e125ca45" providerId="ADAL" clId="{6A55330F-28BB-4AFE-B1C3-B185F7544BEE}" dt="2024-07-03T17:44:15.531" v="2323"/>
      <pc:docMkLst>
        <pc:docMk/>
      </pc:docMkLst>
      <pc:sldChg chg="modSp mod">
        <pc:chgData name="Jim Lacy" userId="16463af9-3e41-49db-8518-8855e125ca45" providerId="ADAL" clId="{6A55330F-28BB-4AFE-B1C3-B185F7544BEE}" dt="2024-07-03T15:43:02.677" v="2072" actId="1076"/>
        <pc:sldMkLst>
          <pc:docMk/>
          <pc:sldMk cId="1129729582" sldId="278"/>
        </pc:sldMkLst>
        <pc:spChg chg="mod">
          <ac:chgData name="Jim Lacy" userId="16463af9-3e41-49db-8518-8855e125ca45" providerId="ADAL" clId="{6A55330F-28BB-4AFE-B1C3-B185F7544BEE}" dt="2024-07-03T15:43:02.677" v="2072" actId="1076"/>
          <ac:spMkLst>
            <pc:docMk/>
            <pc:sldMk cId="1129729582" sldId="278"/>
            <ac:spMk id="3" creationId="{EEE18E25-EDEE-FB13-E900-09482F228DB1}"/>
          </ac:spMkLst>
        </pc:spChg>
        <pc:spChg chg="mod">
          <ac:chgData name="Jim Lacy" userId="16463af9-3e41-49db-8518-8855e125ca45" providerId="ADAL" clId="{6A55330F-28BB-4AFE-B1C3-B185F7544BEE}" dt="2024-07-03T14:14:13.155" v="361" actId="20577"/>
          <ac:spMkLst>
            <pc:docMk/>
            <pc:sldMk cId="1129729582" sldId="278"/>
            <ac:spMk id="4" creationId="{68BEC98E-E486-D60C-B7BD-1A3D1EB8AFC6}"/>
          </ac:spMkLst>
        </pc:spChg>
        <pc:spChg chg="mod">
          <ac:chgData name="Jim Lacy" userId="16463af9-3e41-49db-8518-8855e125ca45" providerId="ADAL" clId="{6A55330F-28BB-4AFE-B1C3-B185F7544BEE}" dt="2024-07-03T15:22:34.752" v="2026" actId="20577"/>
          <ac:spMkLst>
            <pc:docMk/>
            <pc:sldMk cId="1129729582" sldId="278"/>
            <ac:spMk id="6" creationId="{5AB4DD19-55D7-6542-89B1-2F469ECF8C85}"/>
          </ac:spMkLst>
        </pc:spChg>
      </pc:sldChg>
      <pc:sldChg chg="addSp delSp modSp mod chgLayout">
        <pc:chgData name="Jim Lacy" userId="16463af9-3e41-49db-8518-8855e125ca45" providerId="ADAL" clId="{6A55330F-28BB-4AFE-B1C3-B185F7544BEE}" dt="2024-07-03T15:41:08.054" v="2027" actId="6549"/>
        <pc:sldMkLst>
          <pc:docMk/>
          <pc:sldMk cId="145381364" sldId="279"/>
        </pc:sldMkLst>
        <pc:spChg chg="mod ord">
          <ac:chgData name="Jim Lacy" userId="16463af9-3e41-49db-8518-8855e125ca45" providerId="ADAL" clId="{6A55330F-28BB-4AFE-B1C3-B185F7544BEE}" dt="2024-07-03T15:11:05.868" v="1910" actId="6264"/>
          <ac:spMkLst>
            <pc:docMk/>
            <pc:sldMk cId="145381364" sldId="279"/>
            <ac:spMk id="2" creationId="{B85FD707-DA82-E3AF-B493-516C19141988}"/>
          </ac:spMkLst>
        </pc:spChg>
        <pc:spChg chg="mod ord">
          <ac:chgData name="Jim Lacy" userId="16463af9-3e41-49db-8518-8855e125ca45" providerId="ADAL" clId="{6A55330F-28BB-4AFE-B1C3-B185F7544BEE}" dt="2024-07-03T15:41:08.054" v="2027" actId="6549"/>
          <ac:spMkLst>
            <pc:docMk/>
            <pc:sldMk cId="145381364" sldId="279"/>
            <ac:spMk id="3" creationId="{103C82AB-4E73-CE53-DAF2-40361C45DA42}"/>
          </ac:spMkLst>
        </pc:spChg>
        <pc:spChg chg="del mod">
          <ac:chgData name="Jim Lacy" userId="16463af9-3e41-49db-8518-8855e125ca45" providerId="ADAL" clId="{6A55330F-28BB-4AFE-B1C3-B185F7544BEE}" dt="2024-07-03T15:11:05.868" v="1910" actId="6264"/>
          <ac:spMkLst>
            <pc:docMk/>
            <pc:sldMk cId="145381364" sldId="279"/>
            <ac:spMk id="4" creationId="{7DF6D5A7-3E3D-E4D1-A44C-BF5CF5A27671}"/>
          </ac:spMkLst>
        </pc:spChg>
        <pc:spChg chg="add del mod">
          <ac:chgData name="Jim Lacy" userId="16463af9-3e41-49db-8518-8855e125ca45" providerId="ADAL" clId="{6A55330F-28BB-4AFE-B1C3-B185F7544BEE}" dt="2024-07-03T15:11:05.868" v="1910" actId="6264"/>
          <ac:spMkLst>
            <pc:docMk/>
            <pc:sldMk cId="145381364" sldId="279"/>
            <ac:spMk id="5" creationId="{323FD809-C6ED-7BF8-98FD-42BA36616870}"/>
          </ac:spMkLst>
        </pc:spChg>
        <pc:spChg chg="add del mod">
          <ac:chgData name="Jim Lacy" userId="16463af9-3e41-49db-8518-8855e125ca45" providerId="ADAL" clId="{6A55330F-28BB-4AFE-B1C3-B185F7544BEE}" dt="2024-07-03T15:11:05.868" v="1910" actId="6264"/>
          <ac:spMkLst>
            <pc:docMk/>
            <pc:sldMk cId="145381364" sldId="279"/>
            <ac:spMk id="6" creationId="{DA2AFFFB-730F-701F-CA26-FFC804F9C71E}"/>
          </ac:spMkLst>
        </pc:spChg>
        <pc:spChg chg="add mod ord">
          <ac:chgData name="Jim Lacy" userId="16463af9-3e41-49db-8518-8855e125ca45" providerId="ADAL" clId="{6A55330F-28BB-4AFE-B1C3-B185F7544BEE}" dt="2024-07-03T15:11:05.868" v="1910" actId="6264"/>
          <ac:spMkLst>
            <pc:docMk/>
            <pc:sldMk cId="145381364" sldId="279"/>
            <ac:spMk id="7" creationId="{2CD25593-A82B-EE0D-F7CF-25102F4AD880}"/>
          </ac:spMkLst>
        </pc:spChg>
      </pc:sldChg>
      <pc:sldChg chg="addSp delSp modSp mod chgLayout">
        <pc:chgData name="Jim Lacy" userId="16463af9-3e41-49db-8518-8855e125ca45" providerId="ADAL" clId="{6A55330F-28BB-4AFE-B1C3-B185F7544BEE}" dt="2024-07-03T17:37:10.282" v="2278" actId="20577"/>
        <pc:sldMkLst>
          <pc:docMk/>
          <pc:sldMk cId="4195287933" sldId="280"/>
        </pc:sldMkLst>
        <pc:spChg chg="mod ord">
          <ac:chgData name="Jim Lacy" userId="16463af9-3e41-49db-8518-8855e125ca45" providerId="ADAL" clId="{6A55330F-28BB-4AFE-B1C3-B185F7544BEE}" dt="2024-07-03T15:12:33.480" v="1923" actId="6264"/>
          <ac:spMkLst>
            <pc:docMk/>
            <pc:sldMk cId="4195287933" sldId="280"/>
            <ac:spMk id="2" creationId="{10EA0CE2-6713-4F6D-42DD-9437474D01FE}"/>
          </ac:spMkLst>
        </pc:spChg>
        <pc:spChg chg="mod ord">
          <ac:chgData name="Jim Lacy" userId="16463af9-3e41-49db-8518-8855e125ca45" providerId="ADAL" clId="{6A55330F-28BB-4AFE-B1C3-B185F7544BEE}" dt="2024-07-03T17:37:10.282" v="2278" actId="20577"/>
          <ac:spMkLst>
            <pc:docMk/>
            <pc:sldMk cId="4195287933" sldId="280"/>
            <ac:spMk id="3" creationId="{5149E5A1-5AD6-CAF7-FABE-B2E31B55A287}"/>
          </ac:spMkLst>
        </pc:spChg>
        <pc:spChg chg="del mod">
          <ac:chgData name="Jim Lacy" userId="16463af9-3e41-49db-8518-8855e125ca45" providerId="ADAL" clId="{6A55330F-28BB-4AFE-B1C3-B185F7544BEE}" dt="2024-07-03T15:12:33.480" v="1923" actId="6264"/>
          <ac:spMkLst>
            <pc:docMk/>
            <pc:sldMk cId="4195287933" sldId="280"/>
            <ac:spMk id="4" creationId="{DA2DF502-2A3B-93B3-F1EC-2F32F900A047}"/>
          </ac:spMkLst>
        </pc:spChg>
        <pc:spChg chg="add del mod">
          <ac:chgData name="Jim Lacy" userId="16463af9-3e41-49db-8518-8855e125ca45" providerId="ADAL" clId="{6A55330F-28BB-4AFE-B1C3-B185F7544BEE}" dt="2024-07-03T15:12:33.480" v="1923" actId="6264"/>
          <ac:spMkLst>
            <pc:docMk/>
            <pc:sldMk cId="4195287933" sldId="280"/>
            <ac:spMk id="5" creationId="{D14650C2-719F-DDFA-03B3-98039BD2BA34}"/>
          </ac:spMkLst>
        </pc:spChg>
        <pc:spChg chg="add del mod">
          <ac:chgData name="Jim Lacy" userId="16463af9-3e41-49db-8518-8855e125ca45" providerId="ADAL" clId="{6A55330F-28BB-4AFE-B1C3-B185F7544BEE}" dt="2024-07-03T15:12:33.480" v="1923" actId="6264"/>
          <ac:spMkLst>
            <pc:docMk/>
            <pc:sldMk cId="4195287933" sldId="280"/>
            <ac:spMk id="6" creationId="{277DF5EE-F080-4271-B953-5501ADC7FDAA}"/>
          </ac:spMkLst>
        </pc:spChg>
        <pc:spChg chg="add mod ord">
          <ac:chgData name="Jim Lacy" userId="16463af9-3e41-49db-8518-8855e125ca45" providerId="ADAL" clId="{6A55330F-28BB-4AFE-B1C3-B185F7544BEE}" dt="2024-07-03T15:12:33.480" v="1923" actId="6264"/>
          <ac:spMkLst>
            <pc:docMk/>
            <pc:sldMk cId="4195287933" sldId="280"/>
            <ac:spMk id="7" creationId="{E1BA3DF4-4A7A-2A8D-3E65-3E0EAEF7B68B}"/>
          </ac:spMkLst>
        </pc:spChg>
      </pc:sldChg>
      <pc:sldChg chg="addSp delSp modSp mod chgLayout">
        <pc:chgData name="Jim Lacy" userId="16463af9-3e41-49db-8518-8855e125ca45" providerId="ADAL" clId="{6A55330F-28BB-4AFE-B1C3-B185F7544BEE}" dt="2024-07-03T15:11:00.475" v="1909" actId="6264"/>
        <pc:sldMkLst>
          <pc:docMk/>
          <pc:sldMk cId="1469435256" sldId="281"/>
        </pc:sldMkLst>
        <pc:spChg chg="mod ord">
          <ac:chgData name="Jim Lacy" userId="16463af9-3e41-49db-8518-8855e125ca45" providerId="ADAL" clId="{6A55330F-28BB-4AFE-B1C3-B185F7544BEE}" dt="2024-07-03T15:11:00.475" v="1909" actId="6264"/>
          <ac:spMkLst>
            <pc:docMk/>
            <pc:sldMk cId="1469435256" sldId="281"/>
            <ac:spMk id="2" creationId="{CF5011ED-4B89-1F12-FD07-576EFDC9C53F}"/>
          </ac:spMkLst>
        </pc:spChg>
        <pc:spChg chg="mod ord">
          <ac:chgData name="Jim Lacy" userId="16463af9-3e41-49db-8518-8855e125ca45" providerId="ADAL" clId="{6A55330F-28BB-4AFE-B1C3-B185F7544BEE}" dt="2024-07-03T15:11:00.475" v="1909" actId="6264"/>
          <ac:spMkLst>
            <pc:docMk/>
            <pc:sldMk cId="1469435256" sldId="281"/>
            <ac:spMk id="3" creationId="{4E969D61-1712-A63A-F481-9ADBB4871136}"/>
          </ac:spMkLst>
        </pc:spChg>
        <pc:spChg chg="del mod">
          <ac:chgData name="Jim Lacy" userId="16463af9-3e41-49db-8518-8855e125ca45" providerId="ADAL" clId="{6A55330F-28BB-4AFE-B1C3-B185F7544BEE}" dt="2024-07-03T15:11:00.475" v="1909" actId="6264"/>
          <ac:spMkLst>
            <pc:docMk/>
            <pc:sldMk cId="1469435256" sldId="281"/>
            <ac:spMk id="4" creationId="{FA04D2E3-B586-999F-1714-2162E29A0571}"/>
          </ac:spMkLst>
        </pc:spChg>
        <pc:spChg chg="add del mod">
          <ac:chgData name="Jim Lacy" userId="16463af9-3e41-49db-8518-8855e125ca45" providerId="ADAL" clId="{6A55330F-28BB-4AFE-B1C3-B185F7544BEE}" dt="2024-07-03T15:11:00.475" v="1909" actId="6264"/>
          <ac:spMkLst>
            <pc:docMk/>
            <pc:sldMk cId="1469435256" sldId="281"/>
            <ac:spMk id="5" creationId="{220567E0-4A6C-8629-F5AF-9F4DCF40CC21}"/>
          </ac:spMkLst>
        </pc:spChg>
        <pc:spChg chg="add del mod">
          <ac:chgData name="Jim Lacy" userId="16463af9-3e41-49db-8518-8855e125ca45" providerId="ADAL" clId="{6A55330F-28BB-4AFE-B1C3-B185F7544BEE}" dt="2024-07-03T15:11:00.475" v="1909" actId="6264"/>
          <ac:spMkLst>
            <pc:docMk/>
            <pc:sldMk cId="1469435256" sldId="281"/>
            <ac:spMk id="6" creationId="{9FA14E09-5A01-227A-6078-8F10E1902689}"/>
          </ac:spMkLst>
        </pc:spChg>
        <pc:spChg chg="add mod ord">
          <ac:chgData name="Jim Lacy" userId="16463af9-3e41-49db-8518-8855e125ca45" providerId="ADAL" clId="{6A55330F-28BB-4AFE-B1C3-B185F7544BEE}" dt="2024-07-03T15:11:00.475" v="1909" actId="6264"/>
          <ac:spMkLst>
            <pc:docMk/>
            <pc:sldMk cId="1469435256" sldId="281"/>
            <ac:spMk id="7" creationId="{8F0D4E8B-9B80-34D8-657E-2F3309D23443}"/>
          </ac:spMkLst>
        </pc:spChg>
      </pc:sldChg>
      <pc:sldChg chg="addSp delSp modSp mod chgLayout modNotesTx">
        <pc:chgData name="Jim Lacy" userId="16463af9-3e41-49db-8518-8855e125ca45" providerId="ADAL" clId="{6A55330F-28BB-4AFE-B1C3-B185F7544BEE}" dt="2024-07-03T15:58:15.626" v="2264" actId="20577"/>
        <pc:sldMkLst>
          <pc:docMk/>
          <pc:sldMk cId="804331045" sldId="282"/>
        </pc:sldMkLst>
        <pc:spChg chg="mod ord">
          <ac:chgData name="Jim Lacy" userId="16463af9-3e41-49db-8518-8855e125ca45" providerId="ADAL" clId="{6A55330F-28BB-4AFE-B1C3-B185F7544BEE}" dt="2024-07-03T15:10:55.961" v="1908" actId="6264"/>
          <ac:spMkLst>
            <pc:docMk/>
            <pc:sldMk cId="804331045" sldId="282"/>
            <ac:spMk id="2" creationId="{C7ECB253-F316-8CC4-0B16-B94D24020309}"/>
          </ac:spMkLst>
        </pc:spChg>
        <pc:spChg chg="mod ord">
          <ac:chgData name="Jim Lacy" userId="16463af9-3e41-49db-8518-8855e125ca45" providerId="ADAL" clId="{6A55330F-28BB-4AFE-B1C3-B185F7544BEE}" dt="2024-07-03T15:10:55.961" v="1908" actId="6264"/>
          <ac:spMkLst>
            <pc:docMk/>
            <pc:sldMk cId="804331045" sldId="282"/>
            <ac:spMk id="3" creationId="{AAA489D4-2F84-A685-90C5-72A65A326751}"/>
          </ac:spMkLst>
        </pc:spChg>
        <pc:spChg chg="del mod">
          <ac:chgData name="Jim Lacy" userId="16463af9-3e41-49db-8518-8855e125ca45" providerId="ADAL" clId="{6A55330F-28BB-4AFE-B1C3-B185F7544BEE}" dt="2024-07-03T15:10:55.961" v="1908" actId="6264"/>
          <ac:spMkLst>
            <pc:docMk/>
            <pc:sldMk cId="804331045" sldId="282"/>
            <ac:spMk id="4" creationId="{9D625C23-21C9-3DC2-347E-4FFCD66E3123}"/>
          </ac:spMkLst>
        </pc:spChg>
        <pc:spChg chg="add del mod">
          <ac:chgData name="Jim Lacy" userId="16463af9-3e41-49db-8518-8855e125ca45" providerId="ADAL" clId="{6A55330F-28BB-4AFE-B1C3-B185F7544BEE}" dt="2024-07-03T15:10:55.961" v="1908" actId="6264"/>
          <ac:spMkLst>
            <pc:docMk/>
            <pc:sldMk cId="804331045" sldId="282"/>
            <ac:spMk id="5" creationId="{339454ED-62A8-88F6-3099-2190DF6F67A4}"/>
          </ac:spMkLst>
        </pc:spChg>
        <pc:spChg chg="add del mod">
          <ac:chgData name="Jim Lacy" userId="16463af9-3e41-49db-8518-8855e125ca45" providerId="ADAL" clId="{6A55330F-28BB-4AFE-B1C3-B185F7544BEE}" dt="2024-07-03T15:10:55.961" v="1908" actId="6264"/>
          <ac:spMkLst>
            <pc:docMk/>
            <pc:sldMk cId="804331045" sldId="282"/>
            <ac:spMk id="7" creationId="{D00FDE9C-FED5-1E4D-A94E-FBE74B5DE468}"/>
          </ac:spMkLst>
        </pc:spChg>
        <pc:spChg chg="add mod ord">
          <ac:chgData name="Jim Lacy" userId="16463af9-3e41-49db-8518-8855e125ca45" providerId="ADAL" clId="{6A55330F-28BB-4AFE-B1C3-B185F7544BEE}" dt="2024-07-03T15:10:55.961" v="1908" actId="6264"/>
          <ac:spMkLst>
            <pc:docMk/>
            <pc:sldMk cId="804331045" sldId="282"/>
            <ac:spMk id="8" creationId="{0B31DCAA-E40A-F9F8-27FA-DC814F4EB72F}"/>
          </ac:spMkLst>
        </pc:spChg>
        <pc:picChg chg="mod">
          <ac:chgData name="Jim Lacy" userId="16463af9-3e41-49db-8518-8855e125ca45" providerId="ADAL" clId="{6A55330F-28BB-4AFE-B1C3-B185F7544BEE}" dt="2024-07-03T14:22:59.472" v="556" actId="1076"/>
          <ac:picMkLst>
            <pc:docMk/>
            <pc:sldMk cId="804331045" sldId="282"/>
            <ac:picMk id="6" creationId="{91406652-6500-D3B4-F2CF-044E1F1C4228}"/>
          </ac:picMkLst>
        </pc:picChg>
      </pc:sldChg>
      <pc:sldChg chg="addSp delSp modSp mod chgLayout modNotesTx">
        <pc:chgData name="Jim Lacy" userId="16463af9-3e41-49db-8518-8855e125ca45" providerId="ADAL" clId="{6A55330F-28BB-4AFE-B1C3-B185F7544BEE}" dt="2024-07-03T17:38:56.673" v="2279" actId="6549"/>
        <pc:sldMkLst>
          <pc:docMk/>
          <pc:sldMk cId="2296668262" sldId="283"/>
        </pc:sldMkLst>
        <pc:spChg chg="mod ord">
          <ac:chgData name="Jim Lacy" userId="16463af9-3e41-49db-8518-8855e125ca45" providerId="ADAL" clId="{6A55330F-28BB-4AFE-B1C3-B185F7544BEE}" dt="2024-07-03T15:11:15.809" v="1911" actId="6264"/>
          <ac:spMkLst>
            <pc:docMk/>
            <pc:sldMk cId="2296668262" sldId="283"/>
            <ac:spMk id="2" creationId="{4B0B58C5-B1CA-FD50-355E-90960A0C7571}"/>
          </ac:spMkLst>
        </pc:spChg>
        <pc:spChg chg="mod ord">
          <ac:chgData name="Jim Lacy" userId="16463af9-3e41-49db-8518-8855e125ca45" providerId="ADAL" clId="{6A55330F-28BB-4AFE-B1C3-B185F7544BEE}" dt="2024-07-03T17:38:56.673" v="2279" actId="6549"/>
          <ac:spMkLst>
            <pc:docMk/>
            <pc:sldMk cId="2296668262" sldId="283"/>
            <ac:spMk id="3" creationId="{84723E87-8A4A-D754-A327-F8994E714959}"/>
          </ac:spMkLst>
        </pc:spChg>
        <pc:spChg chg="del mod">
          <ac:chgData name="Jim Lacy" userId="16463af9-3e41-49db-8518-8855e125ca45" providerId="ADAL" clId="{6A55330F-28BB-4AFE-B1C3-B185F7544BEE}" dt="2024-07-03T15:11:15.809" v="1911" actId="6264"/>
          <ac:spMkLst>
            <pc:docMk/>
            <pc:sldMk cId="2296668262" sldId="283"/>
            <ac:spMk id="4" creationId="{C8841F49-EC30-5D33-5A49-22B3F711D601}"/>
          </ac:spMkLst>
        </pc:spChg>
        <pc:spChg chg="add del mod">
          <ac:chgData name="Jim Lacy" userId="16463af9-3e41-49db-8518-8855e125ca45" providerId="ADAL" clId="{6A55330F-28BB-4AFE-B1C3-B185F7544BEE}" dt="2024-07-03T15:11:15.809" v="1911" actId="6264"/>
          <ac:spMkLst>
            <pc:docMk/>
            <pc:sldMk cId="2296668262" sldId="283"/>
            <ac:spMk id="5" creationId="{1068A143-FA01-65AC-531E-67B6B7EBD920}"/>
          </ac:spMkLst>
        </pc:spChg>
        <pc:spChg chg="add del mod">
          <ac:chgData name="Jim Lacy" userId="16463af9-3e41-49db-8518-8855e125ca45" providerId="ADAL" clId="{6A55330F-28BB-4AFE-B1C3-B185F7544BEE}" dt="2024-07-03T15:11:15.809" v="1911" actId="6264"/>
          <ac:spMkLst>
            <pc:docMk/>
            <pc:sldMk cId="2296668262" sldId="283"/>
            <ac:spMk id="6" creationId="{1B9601F4-8FD7-0217-D32F-3D2132D1229C}"/>
          </ac:spMkLst>
        </pc:spChg>
        <pc:spChg chg="add mod ord">
          <ac:chgData name="Jim Lacy" userId="16463af9-3e41-49db-8518-8855e125ca45" providerId="ADAL" clId="{6A55330F-28BB-4AFE-B1C3-B185F7544BEE}" dt="2024-07-03T15:11:15.809" v="1911" actId="6264"/>
          <ac:spMkLst>
            <pc:docMk/>
            <pc:sldMk cId="2296668262" sldId="283"/>
            <ac:spMk id="7" creationId="{A75DF81C-BC12-028B-49EE-2DBFF38000FE}"/>
          </ac:spMkLst>
        </pc:spChg>
      </pc:sldChg>
      <pc:sldChg chg="del">
        <pc:chgData name="Jim Lacy" userId="16463af9-3e41-49db-8518-8855e125ca45" providerId="ADAL" clId="{6A55330F-28BB-4AFE-B1C3-B185F7544BEE}" dt="2024-07-03T14:52:03.223" v="1335" actId="47"/>
        <pc:sldMkLst>
          <pc:docMk/>
          <pc:sldMk cId="1567297341" sldId="284"/>
        </pc:sldMkLst>
      </pc:sldChg>
      <pc:sldChg chg="addSp delSp modSp mod chgLayout modNotesTx">
        <pc:chgData name="Jim Lacy" userId="16463af9-3e41-49db-8518-8855e125ca45" providerId="ADAL" clId="{6A55330F-28BB-4AFE-B1C3-B185F7544BEE}" dt="2024-07-03T15:17:23.469" v="1959" actId="6549"/>
        <pc:sldMkLst>
          <pc:docMk/>
          <pc:sldMk cId="3646191276" sldId="285"/>
        </pc:sldMkLst>
        <pc:spChg chg="mod ord">
          <ac:chgData name="Jim Lacy" userId="16463af9-3e41-49db-8518-8855e125ca45" providerId="ADAL" clId="{6A55330F-28BB-4AFE-B1C3-B185F7544BEE}" dt="2024-07-03T15:13:31.597" v="1933" actId="6264"/>
          <ac:spMkLst>
            <pc:docMk/>
            <pc:sldMk cId="3646191276" sldId="285"/>
            <ac:spMk id="2" creationId="{B651A385-3F93-64F3-74F9-8BE7848BBC07}"/>
          </ac:spMkLst>
        </pc:spChg>
        <pc:spChg chg="mod ord">
          <ac:chgData name="Jim Lacy" userId="16463af9-3e41-49db-8518-8855e125ca45" providerId="ADAL" clId="{6A55330F-28BB-4AFE-B1C3-B185F7544BEE}" dt="2024-07-03T15:17:23.469" v="1959" actId="6549"/>
          <ac:spMkLst>
            <pc:docMk/>
            <pc:sldMk cId="3646191276" sldId="285"/>
            <ac:spMk id="3" creationId="{4A09A00A-6520-BA2E-887C-8339256A9340}"/>
          </ac:spMkLst>
        </pc:spChg>
        <pc:spChg chg="del mod">
          <ac:chgData name="Jim Lacy" userId="16463af9-3e41-49db-8518-8855e125ca45" providerId="ADAL" clId="{6A55330F-28BB-4AFE-B1C3-B185F7544BEE}" dt="2024-07-03T15:13:31.597" v="1933" actId="6264"/>
          <ac:spMkLst>
            <pc:docMk/>
            <pc:sldMk cId="3646191276" sldId="285"/>
            <ac:spMk id="4" creationId="{B17FF301-4DF8-E21E-0D4D-D4CFF4F6FA1A}"/>
          </ac:spMkLst>
        </pc:spChg>
        <pc:spChg chg="add del mod">
          <ac:chgData name="Jim Lacy" userId="16463af9-3e41-49db-8518-8855e125ca45" providerId="ADAL" clId="{6A55330F-28BB-4AFE-B1C3-B185F7544BEE}" dt="2024-07-03T15:13:31.597" v="1933" actId="6264"/>
          <ac:spMkLst>
            <pc:docMk/>
            <pc:sldMk cId="3646191276" sldId="285"/>
            <ac:spMk id="5" creationId="{CED0F776-F0A2-E60C-B662-E156C64CF8D7}"/>
          </ac:spMkLst>
        </pc:spChg>
        <pc:spChg chg="add del mod">
          <ac:chgData name="Jim Lacy" userId="16463af9-3e41-49db-8518-8855e125ca45" providerId="ADAL" clId="{6A55330F-28BB-4AFE-B1C3-B185F7544BEE}" dt="2024-07-03T15:13:31.597" v="1933" actId="6264"/>
          <ac:spMkLst>
            <pc:docMk/>
            <pc:sldMk cId="3646191276" sldId="285"/>
            <ac:spMk id="7" creationId="{FA0E5EDC-1ACB-4ADD-0E61-51ECA51BC668}"/>
          </ac:spMkLst>
        </pc:spChg>
        <pc:spChg chg="add mod ord">
          <ac:chgData name="Jim Lacy" userId="16463af9-3e41-49db-8518-8855e125ca45" providerId="ADAL" clId="{6A55330F-28BB-4AFE-B1C3-B185F7544BEE}" dt="2024-07-03T15:13:31.597" v="1933" actId="6264"/>
          <ac:spMkLst>
            <pc:docMk/>
            <pc:sldMk cId="3646191276" sldId="285"/>
            <ac:spMk id="8" creationId="{A8A66FFF-97A1-5AB2-96FF-AFEBB2654DDE}"/>
          </ac:spMkLst>
        </pc:spChg>
        <pc:picChg chg="del">
          <ac:chgData name="Jim Lacy" userId="16463af9-3e41-49db-8518-8855e125ca45" providerId="ADAL" clId="{6A55330F-28BB-4AFE-B1C3-B185F7544BEE}" dt="2024-07-03T13:16:36.470" v="1" actId="478"/>
          <ac:picMkLst>
            <pc:docMk/>
            <pc:sldMk cId="3646191276" sldId="285"/>
            <ac:picMk id="6" creationId="{77DAA20C-63EF-A4CB-2786-6746DAFF209D}"/>
          </ac:picMkLst>
        </pc:picChg>
      </pc:sldChg>
      <pc:sldChg chg="addSp delSp modSp mod chgLayout">
        <pc:chgData name="Jim Lacy" userId="16463af9-3e41-49db-8518-8855e125ca45" providerId="ADAL" clId="{6A55330F-28BB-4AFE-B1C3-B185F7544BEE}" dt="2024-07-03T15:12:19.149" v="1922" actId="113"/>
        <pc:sldMkLst>
          <pc:docMk/>
          <pc:sldMk cId="1699066495" sldId="286"/>
        </pc:sldMkLst>
        <pc:spChg chg="mod ord">
          <ac:chgData name="Jim Lacy" userId="16463af9-3e41-49db-8518-8855e125ca45" providerId="ADAL" clId="{6A55330F-28BB-4AFE-B1C3-B185F7544BEE}" dt="2024-07-03T15:11:35.868" v="1914" actId="6264"/>
          <ac:spMkLst>
            <pc:docMk/>
            <pc:sldMk cId="1699066495" sldId="286"/>
            <ac:spMk id="2" creationId="{CF5011ED-4B89-1F12-FD07-576EFDC9C53F}"/>
          </ac:spMkLst>
        </pc:spChg>
        <pc:spChg chg="mod ord">
          <ac:chgData name="Jim Lacy" userId="16463af9-3e41-49db-8518-8855e125ca45" providerId="ADAL" clId="{6A55330F-28BB-4AFE-B1C3-B185F7544BEE}" dt="2024-07-03T15:12:19.149" v="1922" actId="113"/>
          <ac:spMkLst>
            <pc:docMk/>
            <pc:sldMk cId="1699066495" sldId="286"/>
            <ac:spMk id="3" creationId="{4E969D61-1712-A63A-F481-9ADBB4871136}"/>
          </ac:spMkLst>
        </pc:spChg>
        <pc:spChg chg="del mod">
          <ac:chgData name="Jim Lacy" userId="16463af9-3e41-49db-8518-8855e125ca45" providerId="ADAL" clId="{6A55330F-28BB-4AFE-B1C3-B185F7544BEE}" dt="2024-07-03T15:11:35.868" v="1914" actId="6264"/>
          <ac:spMkLst>
            <pc:docMk/>
            <pc:sldMk cId="1699066495" sldId="286"/>
            <ac:spMk id="4" creationId="{FA04D2E3-B586-999F-1714-2162E29A0571}"/>
          </ac:spMkLst>
        </pc:spChg>
        <pc:spChg chg="add del mod">
          <ac:chgData name="Jim Lacy" userId="16463af9-3e41-49db-8518-8855e125ca45" providerId="ADAL" clId="{6A55330F-28BB-4AFE-B1C3-B185F7544BEE}" dt="2024-07-03T15:11:35.868" v="1914" actId="6264"/>
          <ac:spMkLst>
            <pc:docMk/>
            <pc:sldMk cId="1699066495" sldId="286"/>
            <ac:spMk id="5" creationId="{110A83D0-0B53-D0D2-0CD5-270997486FFB}"/>
          </ac:spMkLst>
        </pc:spChg>
        <pc:spChg chg="add del mod">
          <ac:chgData name="Jim Lacy" userId="16463af9-3e41-49db-8518-8855e125ca45" providerId="ADAL" clId="{6A55330F-28BB-4AFE-B1C3-B185F7544BEE}" dt="2024-07-03T15:11:35.868" v="1914" actId="6264"/>
          <ac:spMkLst>
            <pc:docMk/>
            <pc:sldMk cId="1699066495" sldId="286"/>
            <ac:spMk id="6" creationId="{FF1AF05F-228B-1FDC-3EE7-1101E629A9CC}"/>
          </ac:spMkLst>
        </pc:spChg>
        <pc:spChg chg="add mod ord">
          <ac:chgData name="Jim Lacy" userId="16463af9-3e41-49db-8518-8855e125ca45" providerId="ADAL" clId="{6A55330F-28BB-4AFE-B1C3-B185F7544BEE}" dt="2024-07-03T15:11:35.868" v="1914" actId="6264"/>
          <ac:spMkLst>
            <pc:docMk/>
            <pc:sldMk cId="1699066495" sldId="286"/>
            <ac:spMk id="7" creationId="{33609DC1-F881-7358-B119-0C689A2727A8}"/>
          </ac:spMkLst>
        </pc:spChg>
      </pc:sldChg>
      <pc:sldChg chg="del">
        <pc:chgData name="Jim Lacy" userId="16463af9-3e41-49db-8518-8855e125ca45" providerId="ADAL" clId="{6A55330F-28BB-4AFE-B1C3-B185F7544BEE}" dt="2024-07-03T13:16:21.561" v="0" actId="2696"/>
        <pc:sldMkLst>
          <pc:docMk/>
          <pc:sldMk cId="3186727200" sldId="287"/>
        </pc:sldMkLst>
      </pc:sldChg>
      <pc:sldChg chg="addSp delSp modSp mod ord chgLayout">
        <pc:chgData name="Jim Lacy" userId="16463af9-3e41-49db-8518-8855e125ca45" providerId="ADAL" clId="{6A55330F-28BB-4AFE-B1C3-B185F7544BEE}" dt="2024-07-03T15:12:09.799" v="1920" actId="12"/>
        <pc:sldMkLst>
          <pc:docMk/>
          <pc:sldMk cId="1619867405" sldId="288"/>
        </pc:sldMkLst>
        <pc:spChg chg="mod ord">
          <ac:chgData name="Jim Lacy" userId="16463af9-3e41-49db-8518-8855e125ca45" providerId="ADAL" clId="{6A55330F-28BB-4AFE-B1C3-B185F7544BEE}" dt="2024-07-03T15:11:43.490" v="1915" actId="6264"/>
          <ac:spMkLst>
            <pc:docMk/>
            <pc:sldMk cId="1619867405" sldId="288"/>
            <ac:spMk id="2" creationId="{7C76DE00-C7A4-22C7-9B43-85469166A959}"/>
          </ac:spMkLst>
        </pc:spChg>
        <pc:spChg chg="mod ord">
          <ac:chgData name="Jim Lacy" userId="16463af9-3e41-49db-8518-8855e125ca45" providerId="ADAL" clId="{6A55330F-28BB-4AFE-B1C3-B185F7544BEE}" dt="2024-07-03T15:12:09.799" v="1920" actId="12"/>
          <ac:spMkLst>
            <pc:docMk/>
            <pc:sldMk cId="1619867405" sldId="288"/>
            <ac:spMk id="3" creationId="{6C4C06B6-91E0-3225-A3BA-EE593C119D0C}"/>
          </ac:spMkLst>
        </pc:spChg>
        <pc:spChg chg="del mod">
          <ac:chgData name="Jim Lacy" userId="16463af9-3e41-49db-8518-8855e125ca45" providerId="ADAL" clId="{6A55330F-28BB-4AFE-B1C3-B185F7544BEE}" dt="2024-07-03T15:11:43.490" v="1915" actId="6264"/>
          <ac:spMkLst>
            <pc:docMk/>
            <pc:sldMk cId="1619867405" sldId="288"/>
            <ac:spMk id="4" creationId="{829380CE-238B-1182-9237-F532D394E698}"/>
          </ac:spMkLst>
        </pc:spChg>
        <pc:spChg chg="add del mod">
          <ac:chgData name="Jim Lacy" userId="16463af9-3e41-49db-8518-8855e125ca45" providerId="ADAL" clId="{6A55330F-28BB-4AFE-B1C3-B185F7544BEE}" dt="2024-07-03T15:11:43.490" v="1915" actId="6264"/>
          <ac:spMkLst>
            <pc:docMk/>
            <pc:sldMk cId="1619867405" sldId="288"/>
            <ac:spMk id="5" creationId="{62B97775-8F4F-35EA-2462-45C83EBCBB74}"/>
          </ac:spMkLst>
        </pc:spChg>
        <pc:spChg chg="add del mod">
          <ac:chgData name="Jim Lacy" userId="16463af9-3e41-49db-8518-8855e125ca45" providerId="ADAL" clId="{6A55330F-28BB-4AFE-B1C3-B185F7544BEE}" dt="2024-07-03T15:11:43.490" v="1915" actId="6264"/>
          <ac:spMkLst>
            <pc:docMk/>
            <pc:sldMk cId="1619867405" sldId="288"/>
            <ac:spMk id="6" creationId="{63921D2B-7A39-14FC-81D7-8CB8743963B9}"/>
          </ac:spMkLst>
        </pc:spChg>
        <pc:spChg chg="add mod ord">
          <ac:chgData name="Jim Lacy" userId="16463af9-3e41-49db-8518-8855e125ca45" providerId="ADAL" clId="{6A55330F-28BB-4AFE-B1C3-B185F7544BEE}" dt="2024-07-03T15:11:43.490" v="1915" actId="6264"/>
          <ac:spMkLst>
            <pc:docMk/>
            <pc:sldMk cId="1619867405" sldId="288"/>
            <ac:spMk id="7" creationId="{DB3C7B22-FB4F-60CB-BDAD-E249B32E97F8}"/>
          </ac:spMkLst>
        </pc:spChg>
      </pc:sldChg>
      <pc:sldChg chg="del">
        <pc:chgData name="Jim Lacy" userId="16463af9-3e41-49db-8518-8855e125ca45" providerId="ADAL" clId="{6A55330F-28BB-4AFE-B1C3-B185F7544BEE}" dt="2024-07-03T13:37:35.913" v="209" actId="47"/>
        <pc:sldMkLst>
          <pc:docMk/>
          <pc:sldMk cId="2959070917" sldId="290"/>
        </pc:sldMkLst>
      </pc:sldChg>
      <pc:sldChg chg="addSp delSp modSp new mod modClrScheme chgLayout">
        <pc:chgData name="Jim Lacy" userId="16463af9-3e41-49db-8518-8855e125ca45" providerId="ADAL" clId="{6A55330F-28BB-4AFE-B1C3-B185F7544BEE}" dt="2024-07-03T17:39:46.687" v="2285" actId="20577"/>
        <pc:sldMkLst>
          <pc:docMk/>
          <pc:sldMk cId="816967320" sldId="291"/>
        </pc:sldMkLst>
        <pc:spChg chg="del mod ord">
          <ac:chgData name="Jim Lacy" userId="16463af9-3e41-49db-8518-8855e125ca45" providerId="ADAL" clId="{6A55330F-28BB-4AFE-B1C3-B185F7544BEE}" dt="2024-07-03T13:19:24.737" v="18" actId="700"/>
          <ac:spMkLst>
            <pc:docMk/>
            <pc:sldMk cId="816967320" sldId="291"/>
            <ac:spMk id="2" creationId="{01F2B79F-D077-1B72-998C-58FF63820C1E}"/>
          </ac:spMkLst>
        </pc:spChg>
        <pc:spChg chg="del">
          <ac:chgData name="Jim Lacy" userId="16463af9-3e41-49db-8518-8855e125ca45" providerId="ADAL" clId="{6A55330F-28BB-4AFE-B1C3-B185F7544BEE}" dt="2024-07-03T13:19:24.737" v="18" actId="700"/>
          <ac:spMkLst>
            <pc:docMk/>
            <pc:sldMk cId="816967320" sldId="291"/>
            <ac:spMk id="3" creationId="{A0FA8C69-1529-0CEE-4A8A-2A7A481EB30F}"/>
          </ac:spMkLst>
        </pc:spChg>
        <pc:spChg chg="del">
          <ac:chgData name="Jim Lacy" userId="16463af9-3e41-49db-8518-8855e125ca45" providerId="ADAL" clId="{6A55330F-28BB-4AFE-B1C3-B185F7544BEE}" dt="2024-07-03T13:19:24.737" v="18" actId="700"/>
          <ac:spMkLst>
            <pc:docMk/>
            <pc:sldMk cId="816967320" sldId="291"/>
            <ac:spMk id="4" creationId="{969577EC-DE51-8F96-CB8A-C9B1BA3BD164}"/>
          </ac:spMkLst>
        </pc:spChg>
        <pc:spChg chg="add del mod ord">
          <ac:chgData name="Jim Lacy" userId="16463af9-3e41-49db-8518-8855e125ca45" providerId="ADAL" clId="{6A55330F-28BB-4AFE-B1C3-B185F7544BEE}" dt="2024-07-03T13:19:32.139" v="20" actId="700"/>
          <ac:spMkLst>
            <pc:docMk/>
            <pc:sldMk cId="816967320" sldId="291"/>
            <ac:spMk id="5" creationId="{4994CC73-C939-CA29-77EF-4F925CF8315B}"/>
          </ac:spMkLst>
        </pc:spChg>
        <pc:spChg chg="add mod ord">
          <ac:chgData name="Jim Lacy" userId="16463af9-3e41-49db-8518-8855e125ca45" providerId="ADAL" clId="{6A55330F-28BB-4AFE-B1C3-B185F7544BEE}" dt="2024-07-03T17:39:46.687" v="2285" actId="20577"/>
          <ac:spMkLst>
            <pc:docMk/>
            <pc:sldMk cId="816967320" sldId="291"/>
            <ac:spMk id="6" creationId="{C3DB9D75-5B81-DBD2-5769-BF54DA2C714C}"/>
          </ac:spMkLst>
        </pc:spChg>
        <pc:spChg chg="add mod ord">
          <ac:chgData name="Jim Lacy" userId="16463af9-3e41-49db-8518-8855e125ca45" providerId="ADAL" clId="{6A55330F-28BB-4AFE-B1C3-B185F7544BEE}" dt="2024-07-03T13:36:59.214" v="194" actId="20577"/>
          <ac:spMkLst>
            <pc:docMk/>
            <pc:sldMk cId="816967320" sldId="291"/>
            <ac:spMk id="7" creationId="{C111B19F-DB7E-363F-0B49-D66095421754}"/>
          </ac:spMkLst>
        </pc:spChg>
      </pc:sldChg>
      <pc:sldChg chg="addSp delSp modSp new mod chgLayout">
        <pc:chgData name="Jim Lacy" userId="16463af9-3e41-49db-8518-8855e125ca45" providerId="ADAL" clId="{6A55330F-28BB-4AFE-B1C3-B185F7544BEE}" dt="2024-07-03T17:40:31.923" v="2287" actId="20577"/>
        <pc:sldMkLst>
          <pc:docMk/>
          <pc:sldMk cId="1879527109" sldId="292"/>
        </pc:sldMkLst>
        <pc:spChg chg="mod ord">
          <ac:chgData name="Jim Lacy" userId="16463af9-3e41-49db-8518-8855e125ca45" providerId="ADAL" clId="{6A55330F-28BB-4AFE-B1C3-B185F7544BEE}" dt="2024-07-03T17:40:31.923" v="2287" actId="20577"/>
          <ac:spMkLst>
            <pc:docMk/>
            <pc:sldMk cId="1879527109" sldId="292"/>
            <ac:spMk id="2" creationId="{9126D8F8-4A89-E6DE-544F-466AB0C2303B}"/>
          </ac:spMkLst>
        </pc:spChg>
        <pc:spChg chg="del">
          <ac:chgData name="Jim Lacy" userId="16463af9-3e41-49db-8518-8855e125ca45" providerId="ADAL" clId="{6A55330F-28BB-4AFE-B1C3-B185F7544BEE}" dt="2024-07-03T15:13:43.902" v="1935" actId="6264"/>
          <ac:spMkLst>
            <pc:docMk/>
            <pc:sldMk cId="1879527109" sldId="292"/>
            <ac:spMk id="3" creationId="{F3F5CF59-33D3-81F7-61D2-2947EE96DDA7}"/>
          </ac:spMkLst>
        </pc:spChg>
        <pc:spChg chg="del mod">
          <ac:chgData name="Jim Lacy" userId="16463af9-3e41-49db-8518-8855e125ca45" providerId="ADAL" clId="{6A55330F-28BB-4AFE-B1C3-B185F7544BEE}" dt="2024-07-03T15:13:43.902" v="1935" actId="6264"/>
          <ac:spMkLst>
            <pc:docMk/>
            <pc:sldMk cId="1879527109" sldId="292"/>
            <ac:spMk id="4" creationId="{C73AE6A4-741A-CCE3-A67D-FF9077E92104}"/>
          </ac:spMkLst>
        </pc:spChg>
        <pc:spChg chg="add del mod">
          <ac:chgData name="Jim Lacy" userId="16463af9-3e41-49db-8518-8855e125ca45" providerId="ADAL" clId="{6A55330F-28BB-4AFE-B1C3-B185F7544BEE}" dt="2024-07-03T15:13:43.902" v="1935" actId="6264"/>
          <ac:spMkLst>
            <pc:docMk/>
            <pc:sldMk cId="1879527109" sldId="292"/>
            <ac:spMk id="5" creationId="{7D29439D-A1A5-A19B-1896-34FD7B6719C2}"/>
          </ac:spMkLst>
        </pc:spChg>
        <pc:spChg chg="add mod ord">
          <ac:chgData name="Jim Lacy" userId="16463af9-3e41-49db-8518-8855e125ca45" providerId="ADAL" clId="{6A55330F-28BB-4AFE-B1C3-B185F7544BEE}" dt="2024-07-03T15:13:43.902" v="1935" actId="6264"/>
          <ac:spMkLst>
            <pc:docMk/>
            <pc:sldMk cId="1879527109" sldId="292"/>
            <ac:spMk id="6" creationId="{16EC9B8C-28AC-D191-07A6-2C148293E745}"/>
          </ac:spMkLst>
        </pc:spChg>
        <pc:spChg chg="add mod ord">
          <ac:chgData name="Jim Lacy" userId="16463af9-3e41-49db-8518-8855e125ca45" providerId="ADAL" clId="{6A55330F-28BB-4AFE-B1C3-B185F7544BEE}" dt="2024-07-03T15:13:43.902" v="1935" actId="6264"/>
          <ac:spMkLst>
            <pc:docMk/>
            <pc:sldMk cId="1879527109" sldId="292"/>
            <ac:spMk id="7" creationId="{0A9CFAAC-5AB2-9CAD-61BA-6B68E2181249}"/>
          </ac:spMkLst>
        </pc:spChg>
        <pc:picChg chg="add mod">
          <ac:chgData name="Jim Lacy" userId="16463af9-3e41-49db-8518-8855e125ca45" providerId="ADAL" clId="{6A55330F-28BB-4AFE-B1C3-B185F7544BEE}" dt="2024-07-03T14:54:20.492" v="1438" actId="1076"/>
          <ac:picMkLst>
            <pc:docMk/>
            <pc:sldMk cId="1879527109" sldId="292"/>
            <ac:picMk id="2050" creationId="{1A9E2790-185D-3F9C-D9BA-21CCF0F49CAF}"/>
          </ac:picMkLst>
        </pc:picChg>
        <pc:picChg chg="add mod">
          <ac:chgData name="Jim Lacy" userId="16463af9-3e41-49db-8518-8855e125ca45" providerId="ADAL" clId="{6A55330F-28BB-4AFE-B1C3-B185F7544BEE}" dt="2024-07-03T14:54:12.492" v="1435" actId="1076"/>
          <ac:picMkLst>
            <pc:docMk/>
            <pc:sldMk cId="1879527109" sldId="292"/>
            <ac:picMk id="2051" creationId="{FBD4DB72-D3E9-ABFA-8628-6389AD47A60F}"/>
          </ac:picMkLst>
        </pc:picChg>
      </pc:sldChg>
      <pc:sldChg chg="addSp delSp modSp new mod modClrScheme chgLayout">
        <pc:chgData name="Jim Lacy" userId="16463af9-3e41-49db-8518-8855e125ca45" providerId="ADAL" clId="{6A55330F-28BB-4AFE-B1C3-B185F7544BEE}" dt="2024-07-03T17:44:15.531" v="2323"/>
        <pc:sldMkLst>
          <pc:docMk/>
          <pc:sldMk cId="903707448" sldId="293"/>
        </pc:sldMkLst>
        <pc:spChg chg="del mod ord">
          <ac:chgData name="Jim Lacy" userId="16463af9-3e41-49db-8518-8855e125ca45" providerId="ADAL" clId="{6A55330F-28BB-4AFE-B1C3-B185F7544BEE}" dt="2024-07-03T13:22:38.204" v="111" actId="700"/>
          <ac:spMkLst>
            <pc:docMk/>
            <pc:sldMk cId="903707448" sldId="293"/>
            <ac:spMk id="2" creationId="{121314B8-0A4A-0FC9-C86C-21BD9F050450}"/>
          </ac:spMkLst>
        </pc:spChg>
        <pc:spChg chg="del">
          <ac:chgData name="Jim Lacy" userId="16463af9-3e41-49db-8518-8855e125ca45" providerId="ADAL" clId="{6A55330F-28BB-4AFE-B1C3-B185F7544BEE}" dt="2024-07-03T13:22:38.204" v="111" actId="700"/>
          <ac:spMkLst>
            <pc:docMk/>
            <pc:sldMk cId="903707448" sldId="293"/>
            <ac:spMk id="3" creationId="{288CA3CD-661D-E199-C7B2-3859C998888C}"/>
          </ac:spMkLst>
        </pc:spChg>
        <pc:spChg chg="del mod ord">
          <ac:chgData name="Jim Lacy" userId="16463af9-3e41-49db-8518-8855e125ca45" providerId="ADAL" clId="{6A55330F-28BB-4AFE-B1C3-B185F7544BEE}" dt="2024-07-03T13:22:38.204" v="111" actId="700"/>
          <ac:spMkLst>
            <pc:docMk/>
            <pc:sldMk cId="903707448" sldId="293"/>
            <ac:spMk id="4" creationId="{20B29E6B-E6DF-C9EB-DE49-ED9DA76A0446}"/>
          </ac:spMkLst>
        </pc:spChg>
        <pc:spChg chg="add mod ord">
          <ac:chgData name="Jim Lacy" userId="16463af9-3e41-49db-8518-8855e125ca45" providerId="ADAL" clId="{6A55330F-28BB-4AFE-B1C3-B185F7544BEE}" dt="2024-07-03T15:10:39.625" v="1907" actId="6264"/>
          <ac:spMkLst>
            <pc:docMk/>
            <pc:sldMk cId="903707448" sldId="293"/>
            <ac:spMk id="5" creationId="{9FD05619-FC35-D9D5-0E89-5803FB0600BE}"/>
          </ac:spMkLst>
        </pc:spChg>
        <pc:spChg chg="add del mod ord">
          <ac:chgData name="Jim Lacy" userId="16463af9-3e41-49db-8518-8855e125ca45" providerId="ADAL" clId="{6A55330F-28BB-4AFE-B1C3-B185F7544BEE}" dt="2024-07-03T13:36:29.747" v="190" actId="700"/>
          <ac:spMkLst>
            <pc:docMk/>
            <pc:sldMk cId="903707448" sldId="293"/>
            <ac:spMk id="6" creationId="{D643C52F-F942-B6E9-B82E-428159168B73}"/>
          </ac:spMkLst>
        </pc:spChg>
        <pc:spChg chg="add mod ord">
          <ac:chgData name="Jim Lacy" userId="16463af9-3e41-49db-8518-8855e125ca45" providerId="ADAL" clId="{6A55330F-28BB-4AFE-B1C3-B185F7544BEE}" dt="2024-07-03T17:44:15.531" v="2323"/>
          <ac:spMkLst>
            <pc:docMk/>
            <pc:sldMk cId="903707448" sldId="293"/>
            <ac:spMk id="7" creationId="{ECC87D78-3390-766C-2709-D337BC574DBA}"/>
          </ac:spMkLst>
        </pc:spChg>
        <pc:spChg chg="add del mod ord">
          <ac:chgData name="Jim Lacy" userId="16463af9-3e41-49db-8518-8855e125ca45" providerId="ADAL" clId="{6A55330F-28BB-4AFE-B1C3-B185F7544BEE}" dt="2024-07-03T15:10:39.625" v="1907" actId="6264"/>
          <ac:spMkLst>
            <pc:docMk/>
            <pc:sldMk cId="903707448" sldId="293"/>
            <ac:spMk id="8" creationId="{FEF46942-C607-EE2F-DBAA-51D085413690}"/>
          </ac:spMkLst>
        </pc:spChg>
        <pc:spChg chg="add mod ord">
          <ac:chgData name="Jim Lacy" userId="16463af9-3e41-49db-8518-8855e125ca45" providerId="ADAL" clId="{6A55330F-28BB-4AFE-B1C3-B185F7544BEE}" dt="2024-07-03T17:43:58.256" v="2322" actId="6549"/>
          <ac:spMkLst>
            <pc:docMk/>
            <pc:sldMk cId="903707448" sldId="293"/>
            <ac:spMk id="9" creationId="{BBF0CF0F-4013-14E9-9A84-C697E2112A54}"/>
          </ac:spMkLst>
        </pc:spChg>
        <pc:spChg chg="add del mod">
          <ac:chgData name="Jim Lacy" userId="16463af9-3e41-49db-8518-8855e125ca45" providerId="ADAL" clId="{6A55330F-28BB-4AFE-B1C3-B185F7544BEE}" dt="2024-07-03T15:10:39.625" v="1907" actId="6264"/>
          <ac:spMkLst>
            <pc:docMk/>
            <pc:sldMk cId="903707448" sldId="293"/>
            <ac:spMk id="10" creationId="{E30C02CD-7044-67BD-AC41-B4B3A391B86D}"/>
          </ac:spMkLst>
        </pc:spChg>
        <pc:spChg chg="add del mod">
          <ac:chgData name="Jim Lacy" userId="16463af9-3e41-49db-8518-8855e125ca45" providerId="ADAL" clId="{6A55330F-28BB-4AFE-B1C3-B185F7544BEE}" dt="2024-07-03T15:10:39.625" v="1907" actId="6264"/>
          <ac:spMkLst>
            <pc:docMk/>
            <pc:sldMk cId="903707448" sldId="293"/>
            <ac:spMk id="11" creationId="{1B637DB2-5C03-1D2D-E30C-9B5C5D9A535F}"/>
          </ac:spMkLst>
        </pc:spChg>
        <pc:spChg chg="add del mod">
          <ac:chgData name="Jim Lacy" userId="16463af9-3e41-49db-8518-8855e125ca45" providerId="ADAL" clId="{6A55330F-28BB-4AFE-B1C3-B185F7544BEE}" dt="2024-07-03T15:10:39.625" v="1907" actId="6264"/>
          <ac:spMkLst>
            <pc:docMk/>
            <pc:sldMk cId="903707448" sldId="293"/>
            <ac:spMk id="12" creationId="{5EC5D2C5-0F7F-4E35-AA90-55D73B217110}"/>
          </ac:spMkLst>
        </pc:spChg>
        <pc:spChg chg="add mod ord">
          <ac:chgData name="Jim Lacy" userId="16463af9-3e41-49db-8518-8855e125ca45" providerId="ADAL" clId="{6A55330F-28BB-4AFE-B1C3-B185F7544BEE}" dt="2024-07-03T15:10:39.625" v="1907" actId="6264"/>
          <ac:spMkLst>
            <pc:docMk/>
            <pc:sldMk cId="903707448" sldId="293"/>
            <ac:spMk id="13" creationId="{D1C6B73B-5A5C-3F96-A18C-9A3CF0AEA0C5}"/>
          </ac:spMkLst>
        </pc:spChg>
      </pc:sldChg>
      <pc:sldChg chg="addSp delSp modSp new mod ord chgLayout">
        <pc:chgData name="Jim Lacy" userId="16463af9-3e41-49db-8518-8855e125ca45" providerId="ADAL" clId="{6A55330F-28BB-4AFE-B1C3-B185F7544BEE}" dt="2024-07-03T15:15:35.477" v="1943" actId="1076"/>
        <pc:sldMkLst>
          <pc:docMk/>
          <pc:sldMk cId="3670196711" sldId="294"/>
        </pc:sldMkLst>
        <pc:spChg chg="mod ord">
          <ac:chgData name="Jim Lacy" userId="16463af9-3e41-49db-8518-8855e125ca45" providerId="ADAL" clId="{6A55330F-28BB-4AFE-B1C3-B185F7544BEE}" dt="2024-07-03T15:10:01.946" v="1903" actId="6264"/>
          <ac:spMkLst>
            <pc:docMk/>
            <pc:sldMk cId="3670196711" sldId="294"/>
            <ac:spMk id="2" creationId="{0E51B02F-DBDC-3F0B-530F-C1C9EDA8E811}"/>
          </ac:spMkLst>
        </pc:spChg>
        <pc:spChg chg="del">
          <ac:chgData name="Jim Lacy" userId="16463af9-3e41-49db-8518-8855e125ca45" providerId="ADAL" clId="{6A55330F-28BB-4AFE-B1C3-B185F7544BEE}" dt="2024-07-03T13:31:46.351" v="149"/>
          <ac:spMkLst>
            <pc:docMk/>
            <pc:sldMk cId="3670196711" sldId="294"/>
            <ac:spMk id="3" creationId="{CF18A25C-A4AF-6055-2EAC-41AA00DC96FA}"/>
          </ac:spMkLst>
        </pc:spChg>
        <pc:spChg chg="del mod">
          <ac:chgData name="Jim Lacy" userId="16463af9-3e41-49db-8518-8855e125ca45" providerId="ADAL" clId="{6A55330F-28BB-4AFE-B1C3-B185F7544BEE}" dt="2024-07-03T15:10:01.946" v="1903" actId="6264"/>
          <ac:spMkLst>
            <pc:docMk/>
            <pc:sldMk cId="3670196711" sldId="294"/>
            <ac:spMk id="4" creationId="{F4AEE5D0-4436-0FB6-FF29-8024E56380C7}"/>
          </ac:spMkLst>
        </pc:spChg>
        <pc:spChg chg="add del mod">
          <ac:chgData name="Jim Lacy" userId="16463af9-3e41-49db-8518-8855e125ca45" providerId="ADAL" clId="{6A55330F-28BB-4AFE-B1C3-B185F7544BEE}" dt="2024-07-03T15:10:01.946" v="1903" actId="6264"/>
          <ac:spMkLst>
            <pc:docMk/>
            <pc:sldMk cId="3670196711" sldId="294"/>
            <ac:spMk id="7" creationId="{CD2596F7-F162-E8CA-7C01-602DC4C4C7CA}"/>
          </ac:spMkLst>
        </pc:spChg>
        <pc:spChg chg="add del mod">
          <ac:chgData name="Jim Lacy" userId="16463af9-3e41-49db-8518-8855e125ca45" providerId="ADAL" clId="{6A55330F-28BB-4AFE-B1C3-B185F7544BEE}" dt="2024-07-03T15:10:01.946" v="1903" actId="6264"/>
          <ac:spMkLst>
            <pc:docMk/>
            <pc:sldMk cId="3670196711" sldId="294"/>
            <ac:spMk id="8" creationId="{92D3BA51-4459-58AD-113B-9DC4F0613228}"/>
          </ac:spMkLst>
        </pc:spChg>
        <pc:spChg chg="add mod ord">
          <ac:chgData name="Jim Lacy" userId="16463af9-3e41-49db-8518-8855e125ca45" providerId="ADAL" clId="{6A55330F-28BB-4AFE-B1C3-B185F7544BEE}" dt="2024-07-03T15:10:01.946" v="1903" actId="6264"/>
          <ac:spMkLst>
            <pc:docMk/>
            <pc:sldMk cId="3670196711" sldId="294"/>
            <ac:spMk id="9" creationId="{C47669A0-597E-BBEB-5B72-0F83C38215BB}"/>
          </ac:spMkLst>
        </pc:spChg>
        <pc:picChg chg="add mod">
          <ac:chgData name="Jim Lacy" userId="16463af9-3e41-49db-8518-8855e125ca45" providerId="ADAL" clId="{6A55330F-28BB-4AFE-B1C3-B185F7544BEE}" dt="2024-07-03T15:15:33.721" v="1942" actId="1076"/>
          <ac:picMkLst>
            <pc:docMk/>
            <pc:sldMk cId="3670196711" sldId="294"/>
            <ac:picMk id="6" creationId="{AD0D0161-909F-CAAB-70F6-613AFE2371D4}"/>
          </ac:picMkLst>
        </pc:picChg>
        <pc:picChg chg="add mod ord">
          <ac:chgData name="Jim Lacy" userId="16463af9-3e41-49db-8518-8855e125ca45" providerId="ADAL" clId="{6A55330F-28BB-4AFE-B1C3-B185F7544BEE}" dt="2024-07-03T15:15:35.477" v="1943" actId="1076"/>
          <ac:picMkLst>
            <pc:docMk/>
            <pc:sldMk cId="3670196711" sldId="294"/>
            <ac:picMk id="1026" creationId="{C541AB67-B749-5E77-4767-6C2B964EF4A1}"/>
          </ac:picMkLst>
        </pc:picChg>
        <pc:picChg chg="add mod">
          <ac:chgData name="Jim Lacy" userId="16463af9-3e41-49db-8518-8855e125ca45" providerId="ADAL" clId="{6A55330F-28BB-4AFE-B1C3-B185F7544BEE}" dt="2024-07-03T13:32:45.615" v="160" actId="14100"/>
          <ac:picMkLst>
            <pc:docMk/>
            <pc:sldMk cId="3670196711" sldId="294"/>
            <ac:picMk id="1028" creationId="{E558FD88-6750-8C70-05AC-CEBA73011CF5}"/>
          </ac:picMkLst>
        </pc:picChg>
        <pc:picChg chg="add del mod">
          <ac:chgData name="Jim Lacy" userId="16463af9-3e41-49db-8518-8855e125ca45" providerId="ADAL" clId="{6A55330F-28BB-4AFE-B1C3-B185F7544BEE}" dt="2024-07-03T13:33:32.860" v="169" actId="478"/>
          <ac:picMkLst>
            <pc:docMk/>
            <pc:sldMk cId="3670196711" sldId="294"/>
            <ac:picMk id="1030" creationId="{DCB55250-D4B4-1479-F2B6-215D2DE3418A}"/>
          </ac:picMkLst>
        </pc:picChg>
      </pc:sldChg>
      <pc:sldChg chg="addSp delSp modSp add mod chgLayout">
        <pc:chgData name="Jim Lacy" userId="16463af9-3e41-49db-8518-8855e125ca45" providerId="ADAL" clId="{6A55330F-28BB-4AFE-B1C3-B185F7544BEE}" dt="2024-07-03T15:10:22.702" v="1906" actId="6264"/>
        <pc:sldMkLst>
          <pc:docMk/>
          <pc:sldMk cId="1905170531" sldId="295"/>
        </pc:sldMkLst>
        <pc:spChg chg="del">
          <ac:chgData name="Jim Lacy" userId="16463af9-3e41-49db-8518-8855e125ca45" providerId="ADAL" clId="{6A55330F-28BB-4AFE-B1C3-B185F7544BEE}" dt="2024-07-03T15:10:22.702" v="1906" actId="6264"/>
          <ac:spMkLst>
            <pc:docMk/>
            <pc:sldMk cId="1905170531" sldId="295"/>
            <ac:spMk id="2" creationId="{0E51B02F-DBDC-3F0B-530F-C1C9EDA8E811}"/>
          </ac:spMkLst>
        </pc:spChg>
        <pc:spChg chg="add del mod">
          <ac:chgData name="Jim Lacy" userId="16463af9-3e41-49db-8518-8855e125ca45" providerId="ADAL" clId="{6A55330F-28BB-4AFE-B1C3-B185F7544BEE}" dt="2024-07-03T15:10:22.702" v="1906" actId="6264"/>
          <ac:spMkLst>
            <pc:docMk/>
            <pc:sldMk cId="1905170531" sldId="295"/>
            <ac:spMk id="3" creationId="{04F0FE3F-BF9F-1C04-2134-26B1FEEB3939}"/>
          </ac:spMkLst>
        </pc:spChg>
        <pc:spChg chg="del mod">
          <ac:chgData name="Jim Lacy" userId="16463af9-3e41-49db-8518-8855e125ca45" providerId="ADAL" clId="{6A55330F-28BB-4AFE-B1C3-B185F7544BEE}" dt="2024-07-03T15:10:22.702" v="1906" actId="6264"/>
          <ac:spMkLst>
            <pc:docMk/>
            <pc:sldMk cId="1905170531" sldId="295"/>
            <ac:spMk id="4" creationId="{F4AEE5D0-4436-0FB6-FF29-8024E56380C7}"/>
          </ac:spMkLst>
        </pc:spChg>
        <pc:spChg chg="add mod ord">
          <ac:chgData name="Jim Lacy" userId="16463af9-3e41-49db-8518-8855e125ca45" providerId="ADAL" clId="{6A55330F-28BB-4AFE-B1C3-B185F7544BEE}" dt="2024-07-03T15:10:22.702" v="1906" actId="6264"/>
          <ac:spMkLst>
            <pc:docMk/>
            <pc:sldMk cId="1905170531" sldId="295"/>
            <ac:spMk id="5" creationId="{6BBBEDEB-2E5B-FD1E-E80E-BEB7D9FD1AB7}"/>
          </ac:spMkLst>
        </pc:spChg>
        <pc:spChg chg="add mod ord">
          <ac:chgData name="Jim Lacy" userId="16463af9-3e41-49db-8518-8855e125ca45" providerId="ADAL" clId="{6A55330F-28BB-4AFE-B1C3-B185F7544BEE}" dt="2024-07-03T15:10:22.702" v="1906" actId="6264"/>
          <ac:spMkLst>
            <pc:docMk/>
            <pc:sldMk cId="1905170531" sldId="295"/>
            <ac:spMk id="6" creationId="{EBB2731C-6CE5-DF02-295F-CDBFCB4CCD60}"/>
          </ac:spMkLst>
        </pc:spChg>
        <pc:spChg chg="add mod ord">
          <ac:chgData name="Jim Lacy" userId="16463af9-3e41-49db-8518-8855e125ca45" providerId="ADAL" clId="{6A55330F-28BB-4AFE-B1C3-B185F7544BEE}" dt="2024-07-03T15:10:22.702" v="1906" actId="6264"/>
          <ac:spMkLst>
            <pc:docMk/>
            <pc:sldMk cId="1905170531" sldId="295"/>
            <ac:spMk id="7" creationId="{D23D4797-DFA8-F20A-BA45-53FEEF818983}"/>
          </ac:spMkLst>
        </pc:spChg>
        <pc:picChg chg="del">
          <ac:chgData name="Jim Lacy" userId="16463af9-3e41-49db-8518-8855e125ca45" providerId="ADAL" clId="{6A55330F-28BB-4AFE-B1C3-B185F7544BEE}" dt="2024-07-03T13:33:10.988" v="165" actId="478"/>
          <ac:picMkLst>
            <pc:docMk/>
            <pc:sldMk cId="1905170531" sldId="295"/>
            <ac:picMk id="1026" creationId="{C541AB67-B749-5E77-4767-6C2B964EF4A1}"/>
          </ac:picMkLst>
        </pc:picChg>
        <pc:picChg chg="mod">
          <ac:chgData name="Jim Lacy" userId="16463af9-3e41-49db-8518-8855e125ca45" providerId="ADAL" clId="{6A55330F-28BB-4AFE-B1C3-B185F7544BEE}" dt="2024-07-03T14:50:01.517" v="1304" actId="14861"/>
          <ac:picMkLst>
            <pc:docMk/>
            <pc:sldMk cId="1905170531" sldId="295"/>
            <ac:picMk id="1030" creationId="{DCB55250-D4B4-1479-F2B6-215D2DE3418A}"/>
          </ac:picMkLst>
        </pc:picChg>
      </pc:sldChg>
      <pc:sldChg chg="addSp delSp modSp new mod chgLayout">
        <pc:chgData name="Jim Lacy" userId="16463af9-3e41-49db-8518-8855e125ca45" providerId="ADAL" clId="{6A55330F-28BB-4AFE-B1C3-B185F7544BEE}" dt="2024-07-03T15:13:53.843" v="1937" actId="6264"/>
        <pc:sldMkLst>
          <pc:docMk/>
          <pc:sldMk cId="362911115" sldId="296"/>
        </pc:sldMkLst>
        <pc:spChg chg="mod ord">
          <ac:chgData name="Jim Lacy" userId="16463af9-3e41-49db-8518-8855e125ca45" providerId="ADAL" clId="{6A55330F-28BB-4AFE-B1C3-B185F7544BEE}" dt="2024-07-03T15:13:53.843" v="1937" actId="6264"/>
          <ac:spMkLst>
            <pc:docMk/>
            <pc:sldMk cId="362911115" sldId="296"/>
            <ac:spMk id="2" creationId="{6127E438-5827-F9E6-561D-A1D58E504C78}"/>
          </ac:spMkLst>
        </pc:spChg>
        <pc:spChg chg="mod ord">
          <ac:chgData name="Jim Lacy" userId="16463af9-3e41-49db-8518-8855e125ca45" providerId="ADAL" clId="{6A55330F-28BB-4AFE-B1C3-B185F7544BEE}" dt="2024-07-03T15:13:53.843" v="1937" actId="6264"/>
          <ac:spMkLst>
            <pc:docMk/>
            <pc:sldMk cId="362911115" sldId="296"/>
            <ac:spMk id="3" creationId="{87E873E8-00DE-A576-2056-15453BD76CCA}"/>
          </ac:spMkLst>
        </pc:spChg>
        <pc:spChg chg="del mod">
          <ac:chgData name="Jim Lacy" userId="16463af9-3e41-49db-8518-8855e125ca45" providerId="ADAL" clId="{6A55330F-28BB-4AFE-B1C3-B185F7544BEE}" dt="2024-07-03T15:13:53.843" v="1937" actId="6264"/>
          <ac:spMkLst>
            <pc:docMk/>
            <pc:sldMk cId="362911115" sldId="296"/>
            <ac:spMk id="4" creationId="{2596DF30-30D9-A612-3B25-87618F2F1A0D}"/>
          </ac:spMkLst>
        </pc:spChg>
        <pc:spChg chg="add del mod">
          <ac:chgData name="Jim Lacy" userId="16463af9-3e41-49db-8518-8855e125ca45" providerId="ADAL" clId="{6A55330F-28BB-4AFE-B1C3-B185F7544BEE}" dt="2024-07-03T15:13:53.843" v="1937" actId="6264"/>
          <ac:spMkLst>
            <pc:docMk/>
            <pc:sldMk cId="362911115" sldId="296"/>
            <ac:spMk id="5" creationId="{B0E826FF-4AD2-6586-EDF7-11AA84BBB4CA}"/>
          </ac:spMkLst>
        </pc:spChg>
        <pc:spChg chg="add del mod">
          <ac:chgData name="Jim Lacy" userId="16463af9-3e41-49db-8518-8855e125ca45" providerId="ADAL" clId="{6A55330F-28BB-4AFE-B1C3-B185F7544BEE}" dt="2024-07-03T15:13:53.843" v="1937" actId="6264"/>
          <ac:spMkLst>
            <pc:docMk/>
            <pc:sldMk cId="362911115" sldId="296"/>
            <ac:spMk id="6" creationId="{A52882DF-2AE4-4035-7F9E-DF7886476B80}"/>
          </ac:spMkLst>
        </pc:spChg>
        <pc:spChg chg="add mod ord">
          <ac:chgData name="Jim Lacy" userId="16463af9-3e41-49db-8518-8855e125ca45" providerId="ADAL" clId="{6A55330F-28BB-4AFE-B1C3-B185F7544BEE}" dt="2024-07-03T15:13:53.843" v="1937" actId="6264"/>
          <ac:spMkLst>
            <pc:docMk/>
            <pc:sldMk cId="362911115" sldId="296"/>
            <ac:spMk id="7" creationId="{C5ED1BFA-B853-4461-0732-4B9FE9BCDB6D}"/>
          </ac:spMkLst>
        </pc:spChg>
      </pc:sldChg>
      <pc:sldChg chg="addSp delSp modSp new mod ord chgLayout">
        <pc:chgData name="Jim Lacy" userId="16463af9-3e41-49db-8518-8855e125ca45" providerId="ADAL" clId="{6A55330F-28BB-4AFE-B1C3-B185F7544BEE}" dt="2024-07-03T17:40:46.400" v="2291" actId="20577"/>
        <pc:sldMkLst>
          <pc:docMk/>
          <pc:sldMk cId="683816589" sldId="297"/>
        </pc:sldMkLst>
        <pc:spChg chg="mod ord">
          <ac:chgData name="Jim Lacy" userId="16463af9-3e41-49db-8518-8855e125ca45" providerId="ADAL" clId="{6A55330F-28BB-4AFE-B1C3-B185F7544BEE}" dt="2024-07-03T17:40:46.400" v="2291" actId="20577"/>
          <ac:spMkLst>
            <pc:docMk/>
            <pc:sldMk cId="683816589" sldId="297"/>
            <ac:spMk id="2" creationId="{714ED5A8-EBCF-D974-685B-4323105CC114}"/>
          </ac:spMkLst>
        </pc:spChg>
        <pc:spChg chg="del">
          <ac:chgData name="Jim Lacy" userId="16463af9-3e41-49db-8518-8855e125ca45" providerId="ADAL" clId="{6A55330F-28BB-4AFE-B1C3-B185F7544BEE}" dt="2024-07-03T15:13:48.517" v="1936" actId="6264"/>
          <ac:spMkLst>
            <pc:docMk/>
            <pc:sldMk cId="683816589" sldId="297"/>
            <ac:spMk id="3" creationId="{BE860FA3-029A-6DDB-5EEE-96A0A544C6B5}"/>
          </ac:spMkLst>
        </pc:spChg>
        <pc:spChg chg="del mod">
          <ac:chgData name="Jim Lacy" userId="16463af9-3e41-49db-8518-8855e125ca45" providerId="ADAL" clId="{6A55330F-28BB-4AFE-B1C3-B185F7544BEE}" dt="2024-07-03T15:13:48.517" v="1936" actId="6264"/>
          <ac:spMkLst>
            <pc:docMk/>
            <pc:sldMk cId="683816589" sldId="297"/>
            <ac:spMk id="4" creationId="{FD1912BB-1701-E8E5-E74F-98380EB6EF1A}"/>
          </ac:spMkLst>
        </pc:spChg>
        <pc:spChg chg="add del mod">
          <ac:chgData name="Jim Lacy" userId="16463af9-3e41-49db-8518-8855e125ca45" providerId="ADAL" clId="{6A55330F-28BB-4AFE-B1C3-B185F7544BEE}" dt="2024-07-03T15:13:48.517" v="1936" actId="6264"/>
          <ac:spMkLst>
            <pc:docMk/>
            <pc:sldMk cId="683816589" sldId="297"/>
            <ac:spMk id="9" creationId="{53D85D94-0C0E-AC35-A023-740E7ADAE660}"/>
          </ac:spMkLst>
        </pc:spChg>
        <pc:spChg chg="add mod ord">
          <ac:chgData name="Jim Lacy" userId="16463af9-3e41-49db-8518-8855e125ca45" providerId="ADAL" clId="{6A55330F-28BB-4AFE-B1C3-B185F7544BEE}" dt="2024-07-03T15:13:48.517" v="1936" actId="6264"/>
          <ac:spMkLst>
            <pc:docMk/>
            <pc:sldMk cId="683816589" sldId="297"/>
            <ac:spMk id="10" creationId="{9622C5E6-2B8B-191A-71E2-089A78CC8F85}"/>
          </ac:spMkLst>
        </pc:spChg>
        <pc:spChg chg="add mod ord">
          <ac:chgData name="Jim Lacy" userId="16463af9-3e41-49db-8518-8855e125ca45" providerId="ADAL" clId="{6A55330F-28BB-4AFE-B1C3-B185F7544BEE}" dt="2024-07-03T15:13:48.517" v="1936" actId="6264"/>
          <ac:spMkLst>
            <pc:docMk/>
            <pc:sldMk cId="683816589" sldId="297"/>
            <ac:spMk id="11" creationId="{42350F95-BFCC-6556-9FC8-0114A30F1D2A}"/>
          </ac:spMkLst>
        </pc:spChg>
        <pc:picChg chg="add del mod">
          <ac:chgData name="Jim Lacy" userId="16463af9-3e41-49db-8518-8855e125ca45" providerId="ADAL" clId="{6A55330F-28BB-4AFE-B1C3-B185F7544BEE}" dt="2024-07-03T13:49:16.152" v="332" actId="478"/>
          <ac:picMkLst>
            <pc:docMk/>
            <pc:sldMk cId="683816589" sldId="297"/>
            <ac:picMk id="6" creationId="{DCE9CE6D-2954-8EC8-7F98-0AC848D97355}"/>
          </ac:picMkLst>
        </pc:picChg>
        <pc:picChg chg="add mod">
          <ac:chgData name="Jim Lacy" userId="16463af9-3e41-49db-8518-8855e125ca45" providerId="ADAL" clId="{6A55330F-28BB-4AFE-B1C3-B185F7544BEE}" dt="2024-07-03T15:17:48.047" v="1961" actId="1076"/>
          <ac:picMkLst>
            <pc:docMk/>
            <pc:sldMk cId="683816589" sldId="297"/>
            <ac:picMk id="8" creationId="{4D8AD630-CB61-89E8-5259-52292EB612AC}"/>
          </ac:picMkLst>
        </pc:picChg>
      </pc:sldChg>
      <pc:sldChg chg="addSp delSp modSp new mod chgLayout">
        <pc:chgData name="Jim Lacy" userId="16463af9-3e41-49db-8518-8855e125ca45" providerId="ADAL" clId="{6A55330F-28BB-4AFE-B1C3-B185F7544BEE}" dt="2024-07-03T17:42:24.402" v="2321" actId="20577"/>
        <pc:sldMkLst>
          <pc:docMk/>
          <pc:sldMk cId="657653782" sldId="298"/>
        </pc:sldMkLst>
        <pc:spChg chg="mod ord">
          <ac:chgData name="Jim Lacy" userId="16463af9-3e41-49db-8518-8855e125ca45" providerId="ADAL" clId="{6A55330F-28BB-4AFE-B1C3-B185F7544BEE}" dt="2024-07-03T15:14:02.072" v="1938" actId="6264"/>
          <ac:spMkLst>
            <pc:docMk/>
            <pc:sldMk cId="657653782" sldId="298"/>
            <ac:spMk id="2" creationId="{85FCA990-0E78-5D35-09CC-D5E316453464}"/>
          </ac:spMkLst>
        </pc:spChg>
        <pc:spChg chg="mod ord">
          <ac:chgData name="Jim Lacy" userId="16463af9-3e41-49db-8518-8855e125ca45" providerId="ADAL" clId="{6A55330F-28BB-4AFE-B1C3-B185F7544BEE}" dt="2024-07-03T17:42:24.402" v="2321" actId="20577"/>
          <ac:spMkLst>
            <pc:docMk/>
            <pc:sldMk cId="657653782" sldId="298"/>
            <ac:spMk id="3" creationId="{E5A1533C-EE79-884A-E258-408DD7E943AA}"/>
          </ac:spMkLst>
        </pc:spChg>
        <pc:spChg chg="del mod">
          <ac:chgData name="Jim Lacy" userId="16463af9-3e41-49db-8518-8855e125ca45" providerId="ADAL" clId="{6A55330F-28BB-4AFE-B1C3-B185F7544BEE}" dt="2024-07-03T15:14:02.072" v="1938" actId="6264"/>
          <ac:spMkLst>
            <pc:docMk/>
            <pc:sldMk cId="657653782" sldId="298"/>
            <ac:spMk id="4" creationId="{A548FC4B-70A7-8A19-9A15-7599C6C8BD83}"/>
          </ac:spMkLst>
        </pc:spChg>
        <pc:spChg chg="add del mod">
          <ac:chgData name="Jim Lacy" userId="16463af9-3e41-49db-8518-8855e125ca45" providerId="ADAL" clId="{6A55330F-28BB-4AFE-B1C3-B185F7544BEE}" dt="2024-07-03T15:14:02.072" v="1938" actId="6264"/>
          <ac:spMkLst>
            <pc:docMk/>
            <pc:sldMk cId="657653782" sldId="298"/>
            <ac:spMk id="9" creationId="{6D62928F-9697-388A-8D18-D0ABB826CE20}"/>
          </ac:spMkLst>
        </pc:spChg>
        <pc:spChg chg="add del mod">
          <ac:chgData name="Jim Lacy" userId="16463af9-3e41-49db-8518-8855e125ca45" providerId="ADAL" clId="{6A55330F-28BB-4AFE-B1C3-B185F7544BEE}" dt="2024-07-03T15:14:02.072" v="1938" actId="6264"/>
          <ac:spMkLst>
            <pc:docMk/>
            <pc:sldMk cId="657653782" sldId="298"/>
            <ac:spMk id="10" creationId="{C1D48FB6-8FE8-C65C-39AD-7FD2664FF980}"/>
          </ac:spMkLst>
        </pc:spChg>
        <pc:spChg chg="add mod ord">
          <ac:chgData name="Jim Lacy" userId="16463af9-3e41-49db-8518-8855e125ca45" providerId="ADAL" clId="{6A55330F-28BB-4AFE-B1C3-B185F7544BEE}" dt="2024-07-03T15:14:02.072" v="1938" actId="6264"/>
          <ac:spMkLst>
            <pc:docMk/>
            <pc:sldMk cId="657653782" sldId="298"/>
            <ac:spMk id="11" creationId="{029752FD-88C4-6E7A-548C-ACDA7795C2B3}"/>
          </ac:spMkLst>
        </pc:spChg>
        <pc:picChg chg="add del">
          <ac:chgData name="Jim Lacy" userId="16463af9-3e41-49db-8518-8855e125ca45" providerId="ADAL" clId="{6A55330F-28BB-4AFE-B1C3-B185F7544BEE}" dt="2024-07-03T14:27:34.231" v="741" actId="478"/>
          <ac:picMkLst>
            <pc:docMk/>
            <pc:sldMk cId="657653782" sldId="298"/>
            <ac:picMk id="6" creationId="{DCA3C776-A0EA-DE15-8044-3D5D16F5E6CD}"/>
          </ac:picMkLst>
        </pc:picChg>
        <pc:picChg chg="add del">
          <ac:chgData name="Jim Lacy" userId="16463af9-3e41-49db-8518-8855e125ca45" providerId="ADAL" clId="{6A55330F-28BB-4AFE-B1C3-B185F7544BEE}" dt="2024-07-03T14:27:50.137" v="743" actId="478"/>
          <ac:picMkLst>
            <pc:docMk/>
            <pc:sldMk cId="657653782" sldId="298"/>
            <ac:picMk id="8" creationId="{C48EDBBE-A934-4795-ABC0-4F320ECC9B6D}"/>
          </ac:picMkLst>
        </pc:picChg>
      </pc:sldChg>
      <pc:sldChg chg="addSp delSp modSp new mod chgLayout">
        <pc:chgData name="Jim Lacy" userId="16463af9-3e41-49db-8518-8855e125ca45" providerId="ADAL" clId="{6A55330F-28BB-4AFE-B1C3-B185F7544BEE}" dt="2024-07-03T15:15:47.170" v="1944" actId="1076"/>
        <pc:sldMkLst>
          <pc:docMk/>
          <pc:sldMk cId="1003204607" sldId="299"/>
        </pc:sldMkLst>
        <pc:spChg chg="del">
          <ac:chgData name="Jim Lacy" userId="16463af9-3e41-49db-8518-8855e125ca45" providerId="ADAL" clId="{6A55330F-28BB-4AFE-B1C3-B185F7544BEE}" dt="2024-07-03T15:10:09.133" v="1904" actId="6264"/>
          <ac:spMkLst>
            <pc:docMk/>
            <pc:sldMk cId="1003204607" sldId="299"/>
            <ac:spMk id="2" creationId="{6A1A3641-CED1-1D58-0C9E-4C543F09E190}"/>
          </ac:spMkLst>
        </pc:spChg>
        <pc:spChg chg="del">
          <ac:chgData name="Jim Lacy" userId="16463af9-3e41-49db-8518-8855e125ca45" providerId="ADAL" clId="{6A55330F-28BB-4AFE-B1C3-B185F7544BEE}" dt="2024-07-03T14:39:12.282" v="1253"/>
          <ac:spMkLst>
            <pc:docMk/>
            <pc:sldMk cId="1003204607" sldId="299"/>
            <ac:spMk id="3" creationId="{EA1B8C62-291B-7BA6-1E25-8CCA606B147F}"/>
          </ac:spMkLst>
        </pc:spChg>
        <pc:spChg chg="del mod">
          <ac:chgData name="Jim Lacy" userId="16463af9-3e41-49db-8518-8855e125ca45" providerId="ADAL" clId="{6A55330F-28BB-4AFE-B1C3-B185F7544BEE}" dt="2024-07-03T15:10:09.133" v="1904" actId="6264"/>
          <ac:spMkLst>
            <pc:docMk/>
            <pc:sldMk cId="1003204607" sldId="299"/>
            <ac:spMk id="4" creationId="{0AF678A9-AA2E-F0F0-94D7-467007F83D82}"/>
          </ac:spMkLst>
        </pc:spChg>
        <pc:spChg chg="add del mod">
          <ac:chgData name="Jim Lacy" userId="16463af9-3e41-49db-8518-8855e125ca45" providerId="ADAL" clId="{6A55330F-28BB-4AFE-B1C3-B185F7544BEE}" dt="2024-07-03T15:10:09.133" v="1904" actId="6264"/>
          <ac:spMkLst>
            <pc:docMk/>
            <pc:sldMk cId="1003204607" sldId="299"/>
            <ac:spMk id="10" creationId="{6E09B042-1E1C-F951-A19E-5C4ADFDE28F5}"/>
          </ac:spMkLst>
        </pc:spChg>
        <pc:spChg chg="add mod ord">
          <ac:chgData name="Jim Lacy" userId="16463af9-3e41-49db-8518-8855e125ca45" providerId="ADAL" clId="{6A55330F-28BB-4AFE-B1C3-B185F7544BEE}" dt="2024-07-03T15:10:09.133" v="1904" actId="6264"/>
          <ac:spMkLst>
            <pc:docMk/>
            <pc:sldMk cId="1003204607" sldId="299"/>
            <ac:spMk id="11" creationId="{596E94C2-924C-8E89-FE15-F7024E16BACC}"/>
          </ac:spMkLst>
        </pc:spChg>
        <pc:spChg chg="add mod ord">
          <ac:chgData name="Jim Lacy" userId="16463af9-3e41-49db-8518-8855e125ca45" providerId="ADAL" clId="{6A55330F-28BB-4AFE-B1C3-B185F7544BEE}" dt="2024-07-03T15:10:09.133" v="1904" actId="6264"/>
          <ac:spMkLst>
            <pc:docMk/>
            <pc:sldMk cId="1003204607" sldId="299"/>
            <ac:spMk id="12" creationId="{D3B65827-52B5-AC3E-B8CC-C27DA46C3844}"/>
          </ac:spMkLst>
        </pc:spChg>
        <pc:picChg chg="add mod ord">
          <ac:chgData name="Jim Lacy" userId="16463af9-3e41-49db-8518-8855e125ca45" providerId="ADAL" clId="{6A55330F-28BB-4AFE-B1C3-B185F7544BEE}" dt="2024-07-03T15:13:09.853" v="1932" actId="14100"/>
          <ac:picMkLst>
            <pc:docMk/>
            <pc:sldMk cId="1003204607" sldId="299"/>
            <ac:picMk id="6" creationId="{02E5DAC2-01DD-EFE1-D25A-68AFA7313CA3}"/>
          </ac:picMkLst>
        </pc:picChg>
        <pc:picChg chg="add del mod modCrop">
          <ac:chgData name="Jim Lacy" userId="16463af9-3e41-49db-8518-8855e125ca45" providerId="ADAL" clId="{6A55330F-28BB-4AFE-B1C3-B185F7544BEE}" dt="2024-07-03T14:42:31.638" v="1286" actId="478"/>
          <ac:picMkLst>
            <pc:docMk/>
            <pc:sldMk cId="1003204607" sldId="299"/>
            <ac:picMk id="7" creationId="{3B1067A8-F3DA-E760-8966-48FC30AEFDF0}"/>
          </ac:picMkLst>
        </pc:picChg>
        <pc:picChg chg="add mod">
          <ac:chgData name="Jim Lacy" userId="16463af9-3e41-49db-8518-8855e125ca45" providerId="ADAL" clId="{6A55330F-28BB-4AFE-B1C3-B185F7544BEE}" dt="2024-07-03T15:15:47.170" v="1944" actId="1076"/>
          <ac:picMkLst>
            <pc:docMk/>
            <pc:sldMk cId="1003204607" sldId="299"/>
            <ac:picMk id="9" creationId="{33619FBE-0E48-E429-72DD-F0B6109FB814}"/>
          </ac:picMkLst>
        </pc:picChg>
      </pc:sldChg>
      <pc:sldChg chg="addSp delSp modSp new mod modNotesTx">
        <pc:chgData name="Jim Lacy" userId="16463af9-3e41-49db-8518-8855e125ca45" providerId="ADAL" clId="{6A55330F-28BB-4AFE-B1C3-B185F7544BEE}" dt="2024-07-03T15:55:49.008" v="2192" actId="1076"/>
        <pc:sldMkLst>
          <pc:docMk/>
          <pc:sldMk cId="2303518772" sldId="300"/>
        </pc:sldMkLst>
        <pc:spChg chg="mod">
          <ac:chgData name="Jim Lacy" userId="16463af9-3e41-49db-8518-8855e125ca45" providerId="ADAL" clId="{6A55330F-28BB-4AFE-B1C3-B185F7544BEE}" dt="2024-07-03T15:53:22.257" v="2183" actId="20577"/>
          <ac:spMkLst>
            <pc:docMk/>
            <pc:sldMk cId="2303518772" sldId="300"/>
            <ac:spMk id="2" creationId="{A7642B16-882B-15CF-F540-DCC66FF29499}"/>
          </ac:spMkLst>
        </pc:spChg>
        <pc:picChg chg="add del mod">
          <ac:chgData name="Jim Lacy" userId="16463af9-3e41-49db-8518-8855e125ca45" providerId="ADAL" clId="{6A55330F-28BB-4AFE-B1C3-B185F7544BEE}" dt="2024-07-03T15:54:20.219" v="2184" actId="478"/>
          <ac:picMkLst>
            <pc:docMk/>
            <pc:sldMk cId="2303518772" sldId="300"/>
            <ac:picMk id="6" creationId="{64E3AB1A-CC3F-8549-64AA-9DF81AD893F7}"/>
          </ac:picMkLst>
        </pc:picChg>
        <pc:picChg chg="add mod">
          <ac:chgData name="Jim Lacy" userId="16463af9-3e41-49db-8518-8855e125ca45" providerId="ADAL" clId="{6A55330F-28BB-4AFE-B1C3-B185F7544BEE}" dt="2024-07-03T15:55:49.008" v="2192" actId="1076"/>
          <ac:picMkLst>
            <pc:docMk/>
            <pc:sldMk cId="2303518772" sldId="300"/>
            <ac:picMk id="8" creationId="{D7D1C196-F086-8696-8309-40E1D79D8EFC}"/>
          </ac:picMkLst>
        </pc:picChg>
      </pc:sldChg>
      <pc:sldMasterChg chg="modSp mod modSldLayout">
        <pc:chgData name="Jim Lacy" userId="16463af9-3e41-49db-8518-8855e125ca45" providerId="ADAL" clId="{6A55330F-28BB-4AFE-B1C3-B185F7544BEE}" dt="2024-07-03T15:14:30.173" v="1939"/>
        <pc:sldMasterMkLst>
          <pc:docMk/>
          <pc:sldMasterMk cId="2525479140" sldId="2147483660"/>
        </pc:sldMasterMkLst>
        <pc:spChg chg="mod">
          <ac:chgData name="Jim Lacy" userId="16463af9-3e41-49db-8518-8855e125ca45" providerId="ADAL" clId="{6A55330F-28BB-4AFE-B1C3-B185F7544BEE}" dt="2024-07-03T15:08:12.607" v="1854" actId="120"/>
          <ac:spMkLst>
            <pc:docMk/>
            <pc:sldMasterMk cId="2525479140" sldId="2147483660"/>
            <ac:spMk id="5" creationId="{00000000-0000-0000-0000-000000000000}"/>
          </ac:spMkLst>
        </pc:spChg>
        <pc:sldLayoutChg chg="addSp delSp modSp mod">
          <pc:chgData name="Jim Lacy" userId="16463af9-3e41-49db-8518-8855e125ca45" providerId="ADAL" clId="{6A55330F-28BB-4AFE-B1C3-B185F7544BEE}" dt="2024-07-03T15:09:01.490" v="1873" actId="6549"/>
          <pc:sldLayoutMkLst>
            <pc:docMk/>
            <pc:sldMasterMk cId="2525479140" sldId="2147483660"/>
            <pc:sldLayoutMk cId="3626283912" sldId="2147483662"/>
          </pc:sldLayoutMkLst>
          <pc:spChg chg="add del mod">
            <ac:chgData name="Jim Lacy" userId="16463af9-3e41-49db-8518-8855e125ca45" providerId="ADAL" clId="{6A55330F-28BB-4AFE-B1C3-B185F7544BEE}" dt="2024-07-03T15:09:01.490" v="1873" actId="6549"/>
            <ac:spMkLst>
              <pc:docMk/>
              <pc:sldMasterMk cId="2525479140" sldId="2147483660"/>
              <pc:sldLayoutMk cId="3626283912" sldId="2147483662"/>
              <ac:spMk id="13" creationId="{73A315EF-C99D-DF4A-94FC-CDB4F9DECBFE}"/>
            </ac:spMkLst>
          </pc:spChg>
        </pc:sldLayoutChg>
        <pc:sldLayoutChg chg="modSp mod">
          <pc:chgData name="Jim Lacy" userId="16463af9-3e41-49db-8518-8855e125ca45" providerId="ADAL" clId="{6A55330F-28BB-4AFE-B1C3-B185F7544BEE}" dt="2024-07-03T15:14:30.173" v="1939"/>
          <pc:sldLayoutMkLst>
            <pc:docMk/>
            <pc:sldMasterMk cId="2525479140" sldId="2147483660"/>
            <pc:sldLayoutMk cId="3740767096" sldId="2147483674"/>
          </pc:sldLayoutMkLst>
          <pc:spChg chg="mod">
            <ac:chgData name="Jim Lacy" userId="16463af9-3e41-49db-8518-8855e125ca45" providerId="ADAL" clId="{6A55330F-28BB-4AFE-B1C3-B185F7544BEE}" dt="2024-07-03T15:14:30.173" v="1939"/>
            <ac:spMkLst>
              <pc:docMk/>
              <pc:sldMasterMk cId="2525479140" sldId="2147483660"/>
              <pc:sldLayoutMk cId="3740767096" sldId="2147483674"/>
              <ac:spMk id="13" creationId="{73A315EF-C99D-DF4A-94FC-CDB4F9DECBFE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A1FDB08-CE05-F99E-B90D-8B1131E98A4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F8BED3-478E-49C2-EF4F-B8EE8E879B1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4779F6-C229-451C-AD6A-9527E36A0352}" type="datetimeFigureOut">
              <a:rPr lang="en-US" smtClean="0"/>
              <a:t>7/3/2024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3C0243-B1BC-5B46-AA86-52008D68DB3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09EF17-3D3D-A117-A64A-782BA99FB77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DD84E2-0293-414E-855A-8C4A0C6D0FD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203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621671-7E6C-7746-AF0D-CD197AFDFB61}" type="datetimeFigureOut">
              <a:rPr lang="en-US" smtClean="0"/>
              <a:t>7/3/2024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80FB02-D9C2-6A4D-8A7B-43D279C71D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903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insane if you’ve been around for awhile!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0FB02-D9C2-6A4D-8A7B-43D279C71DB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7576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GIS = Geographic Information System</a:t>
            </a:r>
          </a:p>
          <a:p>
            <a:r>
              <a:rPr lang="en-US" dirty="0"/>
              <a:t>GDAL = an open source data processing package/library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0FB02-D9C2-6A4D-8A7B-43D279C71DB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274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0FB02-D9C2-6A4D-8A7B-43D279C71DB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1030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0FB02-D9C2-6A4D-8A7B-43D279C71DB2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318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331B425-093C-0149-952F-11573DF09F2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 userDrawn="1"/>
        </p:nvSpPr>
        <p:spPr>
          <a:xfrm>
            <a:off x="851888" y="3218871"/>
            <a:ext cx="471523" cy="94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1AB265-C0D2-A543-B156-B0221787B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33906"/>
            <a:ext cx="12192000" cy="11240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BB10240F-B4BA-0448-B9CB-BAB80DBF6B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1889" y="3519488"/>
            <a:ext cx="8334246" cy="701877"/>
          </a:xfrm>
        </p:spPr>
        <p:txBody>
          <a:bodyPr anchor="t">
            <a:noAutofit/>
          </a:bodyPr>
          <a:lstStyle>
            <a:lvl1pPr marL="0" indent="0">
              <a:buNone/>
              <a:defRPr sz="23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subtitle, date or other important information, not to exceed two lines 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254FFE49-5199-9649-BB93-1060548611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1889" y="5953913"/>
            <a:ext cx="10311412" cy="523088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name, position, unit/faculty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238E82-F276-E142-E87C-5EDAC74060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1888" y="905690"/>
            <a:ext cx="8334246" cy="2106570"/>
          </a:xfrm>
        </p:spPr>
        <p:txBody>
          <a:bodyPr rIns="91440">
            <a:normAutofit/>
          </a:bodyPr>
          <a:lstStyle>
            <a:lvl1pPr>
              <a:defRPr sz="4200" b="1" i="0">
                <a:solidFill>
                  <a:schemeClr val="tx1">
                    <a:lumMod val="90000"/>
                    <a:lumOff val="10000"/>
                  </a:schemeClr>
                </a:solidFill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</a:defRPr>
            </a:lvl1pPr>
          </a:lstStyle>
          <a:p>
            <a:r>
              <a:rPr lang="en-US" dirty="0"/>
              <a:t>Insert slide title in title or sentence case</a:t>
            </a:r>
          </a:p>
        </p:txBody>
      </p:sp>
    </p:spTree>
    <p:extLst>
      <p:ext uri="{BB962C8B-B14F-4D97-AF65-F5344CB8AC3E}">
        <p14:creationId xmlns:p14="http://schemas.microsoft.com/office/powerpoint/2010/main" val="4126455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-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305D359-7029-C74B-8048-D1347E3FF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9939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UW–Madison logo with white text on a black background">
            <a:extLst>
              <a:ext uri="{FF2B5EF4-FFF2-40B4-BE49-F238E27FC236}">
                <a16:creationId xmlns:a16="http://schemas.microsoft.com/office/drawing/2014/main" id="{9442AFA6-CAED-D743-9BD0-FB7276EC21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57092" y="2911281"/>
            <a:ext cx="3077817" cy="10354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8DEFCB-76DD-8C96-B6DC-4040B702AD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201325"/>
            <a:ext cx="10668000" cy="191386"/>
          </a:xfrm>
        </p:spPr>
        <p:txBody>
          <a:bodyPr>
            <a:normAutofit/>
          </a:bodyPr>
          <a:lstStyle>
            <a:lvl1pPr>
              <a:defRPr sz="1200" b="0" i="0"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</a:defRPr>
            </a:lvl1pPr>
          </a:lstStyle>
          <a:p>
            <a:r>
              <a:rPr lang="en-US" dirty="0"/>
              <a:t>Black Closing Slide</a:t>
            </a:r>
          </a:p>
        </p:txBody>
      </p:sp>
    </p:spTree>
    <p:extLst>
      <p:ext uri="{BB962C8B-B14F-4D97-AF65-F5344CB8AC3E}">
        <p14:creationId xmlns:p14="http://schemas.microsoft.com/office/powerpoint/2010/main" val="2314827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8B1C6F3-8D05-7245-98E0-6A89EF37B5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573390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7B0E5A4-57E2-7602-491D-37B816FD3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1888" y="905690"/>
            <a:ext cx="8334246" cy="2106570"/>
          </a:xfrm>
        </p:spPr>
        <p:txBody>
          <a:bodyPr rIns="91440">
            <a:normAutofit/>
          </a:bodyPr>
          <a:lstStyle>
            <a:lvl1pPr>
              <a:defRPr sz="4200" b="1" i="0">
                <a:solidFill>
                  <a:schemeClr val="bg1"/>
                </a:solidFill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</a:defRPr>
            </a:lvl1pPr>
          </a:lstStyle>
          <a:p>
            <a:r>
              <a:rPr lang="en-US" dirty="0"/>
              <a:t>Insert slide title in title or sentence case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31B425-093C-0149-952F-11573DF09F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51888" y="3218871"/>
            <a:ext cx="471523" cy="94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BB10240F-B4BA-0448-B9CB-BAB80DBF6BF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51889" y="3519488"/>
            <a:ext cx="8334246" cy="701877"/>
          </a:xfrm>
        </p:spPr>
        <p:txBody>
          <a:bodyPr anchor="t">
            <a:noAutofit/>
          </a:bodyPr>
          <a:lstStyle>
            <a:lvl1pPr marL="0" indent="0">
              <a:buNone/>
              <a:defRPr sz="230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subtitle, date or other important information, not to exceed two lines 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254FFE49-5199-9649-BB93-1060548611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1889" y="5953913"/>
            <a:ext cx="10311412" cy="523088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 b="1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pPr lvl="0"/>
            <a:r>
              <a:rPr lang="en-US" dirty="0"/>
              <a:t>Insert name, position, unit/faculty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BD50E08-9389-704F-B967-8B33E01F63EE}"/>
              </a:ext>
            </a:extLst>
          </p:cNvPr>
          <p:cNvSpPr/>
          <p:nvPr userDrawn="1"/>
        </p:nvSpPr>
        <p:spPr>
          <a:xfrm>
            <a:off x="11506200" y="9797"/>
            <a:ext cx="570641" cy="102440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DA47717F-59FB-F445-B50C-D4B473F1A7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563459" y="232022"/>
            <a:ext cx="456122" cy="71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924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F2F59-3D81-9C0B-CDB4-B5F8B5CE84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Ins="91440">
            <a:normAutofit/>
          </a:bodyPr>
          <a:lstStyle>
            <a:lvl1pPr>
              <a:defRPr sz="3400" b="1" i="0">
                <a:solidFill>
                  <a:schemeClr val="tx1">
                    <a:lumMod val="90000"/>
                    <a:lumOff val="10000"/>
                  </a:schemeClr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defRPr>
            </a:lvl1pPr>
          </a:lstStyle>
          <a:p>
            <a:r>
              <a:rPr lang="en-US" dirty="0"/>
              <a:t>Insert slide title in title or sentence case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DFC75F-7C56-4347-B180-B45A7C3C2B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95300" y="1625704"/>
            <a:ext cx="471523" cy="94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33615FB-E867-334E-BB0E-3B18A265957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485900" y="1840447"/>
            <a:ext cx="9677400" cy="4446053"/>
          </a:xfrm>
        </p:spPr>
        <p:txBody>
          <a:bodyPr>
            <a:normAutofit/>
          </a:bodyPr>
          <a:lstStyle>
            <a:lvl1pPr marL="228600" indent="-228600">
              <a:buFont typeface="Arial" panose="020B0604020202020204" pitchFamily="34" charset="0"/>
              <a:buChar char="•"/>
              <a:tabLst/>
              <a:defRPr sz="2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 dirty="0"/>
              <a:t>Bulleted list</a:t>
            </a:r>
          </a:p>
          <a:p>
            <a:pPr lvl="0"/>
            <a:r>
              <a:rPr lang="en-US" dirty="0"/>
              <a:t>Bulleted list</a:t>
            </a:r>
          </a:p>
          <a:p>
            <a:pPr lvl="0"/>
            <a:r>
              <a:rPr lang="en-US" dirty="0"/>
              <a:t>Bulleted list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3A315EF-C99D-DF4A-94FC-CDB4F9DECB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98293"/>
            <a:ext cx="7989367" cy="352084"/>
          </a:xfrm>
          <a:solidFill>
            <a:schemeClr val="accent1"/>
          </a:solidFill>
          <a:ln>
            <a:noFill/>
          </a:ln>
        </p:spPr>
        <p:txBody>
          <a:bodyPr wrap="none" lIns="274320" tIns="64008" rIns="182880" bIns="91440" anchor="ctr" anchorCtr="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Processing Historic Wisconsin Aerial Photography with High Throughput Computing Resources</a:t>
            </a:r>
          </a:p>
        </p:txBody>
      </p:sp>
    </p:spTree>
    <p:extLst>
      <p:ext uri="{BB962C8B-B14F-4D97-AF65-F5344CB8AC3E}">
        <p14:creationId xmlns:p14="http://schemas.microsoft.com/office/powerpoint/2010/main" val="3626283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BE51D-BA97-2BBF-F3DF-C2B38B351A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Ins="91440">
            <a:normAutofit/>
          </a:bodyPr>
          <a:lstStyle>
            <a:lvl1pPr>
              <a:defRPr sz="3400" b="1" i="0">
                <a:solidFill>
                  <a:schemeClr val="tx1">
                    <a:lumMod val="90000"/>
                    <a:lumOff val="10000"/>
                  </a:schemeClr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defRPr>
            </a:lvl1pPr>
          </a:lstStyle>
          <a:p>
            <a:r>
              <a:rPr lang="en-US" dirty="0"/>
              <a:t>Insert slide title in title or sentence case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DFC75F-7C56-4347-B180-B45A7C3C2B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95300" y="1625704"/>
            <a:ext cx="471523" cy="94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33615FB-E867-334E-BB0E-3B18A265957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485900" y="1840447"/>
            <a:ext cx="4482548" cy="4446053"/>
          </a:xfrm>
        </p:spPr>
        <p:txBody>
          <a:bodyPr>
            <a:normAutofit/>
          </a:bodyPr>
          <a:lstStyle>
            <a:lvl1pPr marL="228600" indent="-228600">
              <a:buFont typeface="Arial" panose="020B0604020202020204" pitchFamily="34" charset="0"/>
              <a:buChar char="•"/>
              <a:tabLst/>
              <a:defRPr sz="2600">
                <a:solidFill>
                  <a:schemeClr val="tx1"/>
                </a:solidFill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 dirty="0"/>
              <a:t>Bulleted list</a:t>
            </a:r>
          </a:p>
          <a:p>
            <a:pPr lvl="0"/>
            <a:r>
              <a:rPr lang="en-US" dirty="0"/>
              <a:t>Bulleted list</a:t>
            </a:r>
          </a:p>
          <a:p>
            <a:pPr lvl="0"/>
            <a:r>
              <a:rPr lang="en-US" dirty="0"/>
              <a:t>Bulleted list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3A315EF-C99D-DF4A-94FC-CDB4F9DECB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498293"/>
            <a:ext cx="8031045" cy="352084"/>
          </a:xfrm>
          <a:solidFill>
            <a:schemeClr val="accent1"/>
          </a:solidFill>
          <a:ln>
            <a:noFill/>
          </a:ln>
        </p:spPr>
        <p:txBody>
          <a:bodyPr wrap="none" lIns="274320" tIns="64008" rIns="182880" bIns="91440" anchor="ctr" anchorCtr="0">
            <a:sp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Processing Historic Wisconsin Aerial Photography with High Throughput Computing Resources</a:t>
            </a:r>
          </a:p>
        </p:txBody>
      </p:sp>
      <p:sp>
        <p:nvSpPr>
          <p:cNvPr id="8" name="Content Placeholder 10">
            <a:extLst>
              <a:ext uri="{FF2B5EF4-FFF2-40B4-BE49-F238E27FC236}">
                <a16:creationId xmlns:a16="http://schemas.microsoft.com/office/drawing/2014/main" id="{B0DEE38D-2FF0-2A49-A7D1-AF607FA3AB7A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223554" y="1840447"/>
            <a:ext cx="4939746" cy="4446053"/>
          </a:xfrm>
        </p:spPr>
        <p:txBody>
          <a:bodyPr>
            <a:normAutofit/>
          </a:bodyPr>
          <a:lstStyle>
            <a:lvl1pPr marL="228600" indent="-228600">
              <a:buFont typeface="Arial" panose="020B0604020202020204" pitchFamily="34" charset="0"/>
              <a:buChar char="•"/>
              <a:tabLst/>
              <a:defRPr sz="2600">
                <a:solidFill>
                  <a:schemeClr val="tx1"/>
                </a:solidFill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 dirty="0"/>
              <a:t>Bulleted list</a:t>
            </a:r>
          </a:p>
          <a:p>
            <a:pPr lvl="0"/>
            <a:r>
              <a:rPr lang="en-US" dirty="0"/>
              <a:t>Bulleted list</a:t>
            </a:r>
          </a:p>
          <a:p>
            <a:pPr lvl="0"/>
            <a:r>
              <a:rPr lang="en-US" dirty="0"/>
              <a:t>Bulleted list</a:t>
            </a:r>
          </a:p>
        </p:txBody>
      </p:sp>
    </p:spTree>
    <p:extLst>
      <p:ext uri="{BB962C8B-B14F-4D97-AF65-F5344CB8AC3E}">
        <p14:creationId xmlns:p14="http://schemas.microsoft.com/office/powerpoint/2010/main" val="3740767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7A194C-A4B8-2148-8BE0-5451BAAC5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8234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7C912DB-E11B-3D4C-9D09-221D4E8747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024128"/>
            <a:ext cx="11163300" cy="58256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63DBCEB-EA83-B646-A716-9EAB713C52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85900" y="4226928"/>
            <a:ext cx="5264150" cy="354459"/>
          </a:xfrm>
        </p:spPr>
        <p:txBody>
          <a:bodyPr>
            <a:noAutofit/>
          </a:bodyPr>
          <a:lstStyle>
            <a:lvl1pPr marL="0" indent="0">
              <a:buNone/>
              <a:defRPr sz="2300">
                <a:solidFill>
                  <a:schemeClr val="tx1">
                    <a:lumMod val="10000"/>
                    <a:lumOff val="90000"/>
                  </a:schemeClr>
                </a:solidFill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 dirty="0"/>
              <a:t>Insert subtitle if needed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A2A8E911-3157-1444-8D3E-B3404B047192}"/>
              </a:ext>
            </a:extLst>
          </p:cNvPr>
          <p:cNvSpPr/>
          <p:nvPr userDrawn="1"/>
        </p:nvSpPr>
        <p:spPr>
          <a:xfrm>
            <a:off x="8714232" y="1024128"/>
            <a:ext cx="2449068" cy="5833872"/>
          </a:xfrm>
          <a:custGeom>
            <a:avLst/>
            <a:gdLst>
              <a:gd name="connsiteX0" fmla="*/ 0 w 3290316"/>
              <a:gd name="connsiteY0" fmla="*/ 0 h 6193766"/>
              <a:gd name="connsiteX1" fmla="*/ 1490472 w 3290316"/>
              <a:gd name="connsiteY1" fmla="*/ 0 h 6193766"/>
              <a:gd name="connsiteX2" fmla="*/ 2980944 w 3290316"/>
              <a:gd name="connsiteY2" fmla="*/ 0 h 6193766"/>
              <a:gd name="connsiteX3" fmla="*/ 3290316 w 3290316"/>
              <a:gd name="connsiteY3" fmla="*/ 0 h 6193766"/>
              <a:gd name="connsiteX4" fmla="*/ 3290316 w 3290316"/>
              <a:gd name="connsiteY4" fmla="*/ 6185532 h 6193766"/>
              <a:gd name="connsiteX5" fmla="*/ 1492453 w 3290316"/>
              <a:gd name="connsiteY5" fmla="*/ 6185532 h 6193766"/>
              <a:gd name="connsiteX6" fmla="*/ 1490472 w 3290316"/>
              <a:gd name="connsiteY6" fmla="*/ 6193766 h 6193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90316" h="6193766">
                <a:moveTo>
                  <a:pt x="0" y="0"/>
                </a:moveTo>
                <a:lnTo>
                  <a:pt x="1490472" y="0"/>
                </a:lnTo>
                <a:lnTo>
                  <a:pt x="2980944" y="0"/>
                </a:lnTo>
                <a:lnTo>
                  <a:pt x="3290316" y="0"/>
                </a:lnTo>
                <a:lnTo>
                  <a:pt x="3290316" y="6185532"/>
                </a:lnTo>
                <a:lnTo>
                  <a:pt x="1492453" y="6185532"/>
                </a:lnTo>
                <a:lnTo>
                  <a:pt x="1490472" y="6193766"/>
                </a:lnTo>
                <a:close/>
              </a:path>
            </a:pathLst>
          </a:custGeom>
          <a:solidFill>
            <a:schemeClr val="accent1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B6D0D8-B441-B94F-81C3-D858DB039304}"/>
              </a:ext>
            </a:extLst>
          </p:cNvPr>
          <p:cNvSpPr/>
          <p:nvPr userDrawn="1"/>
        </p:nvSpPr>
        <p:spPr>
          <a:xfrm>
            <a:off x="11507059" y="0"/>
            <a:ext cx="570641" cy="102440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C54FEC2B-37AF-0F44-BE06-966950F82A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564318" y="222225"/>
            <a:ext cx="456122" cy="71676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EB6C9F2-5465-8D47-8351-B6B681C458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85900" y="4007404"/>
            <a:ext cx="471523" cy="940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9C382C-FEDF-9251-E54F-141B8D2101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5900" y="2514600"/>
            <a:ext cx="8279202" cy="1367286"/>
          </a:xfrm>
        </p:spPr>
        <p:txBody>
          <a:bodyPr rIns="91440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section header slide title</a:t>
            </a:r>
          </a:p>
        </p:txBody>
      </p:sp>
    </p:spTree>
    <p:extLst>
      <p:ext uri="{BB962C8B-B14F-4D97-AF65-F5344CB8AC3E}">
        <p14:creationId xmlns:p14="http://schemas.microsoft.com/office/powerpoint/2010/main" val="2892427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ECEB0E-880C-6049-9B69-BA2FEE3456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8234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7C912DB-E11B-3D4C-9D09-221D4E8747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024128"/>
            <a:ext cx="11163300" cy="58338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63DBCEB-EA83-B646-A716-9EAB713C528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85900" y="4226928"/>
            <a:ext cx="5264150" cy="354459"/>
          </a:xfrm>
        </p:spPr>
        <p:txBody>
          <a:bodyPr>
            <a:noAutofit/>
          </a:bodyPr>
          <a:lstStyle>
            <a:lvl1pPr marL="0" indent="0">
              <a:buNone/>
              <a:defRPr sz="2300">
                <a:solidFill>
                  <a:schemeClr val="tx1">
                    <a:lumMod val="25000"/>
                    <a:lumOff val="75000"/>
                  </a:schemeClr>
                </a:solidFill>
              </a:defRPr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 dirty="0"/>
              <a:t>Insert subtitle if needed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83DD59-F90E-824A-BBB1-FEED68A85CFA}"/>
              </a:ext>
            </a:extLst>
          </p:cNvPr>
          <p:cNvSpPr/>
          <p:nvPr userDrawn="1"/>
        </p:nvSpPr>
        <p:spPr>
          <a:xfrm>
            <a:off x="11507059" y="0"/>
            <a:ext cx="570641" cy="102440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B906E23-D9AF-EB4E-BF01-60C6ADFFAA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564318" y="222225"/>
            <a:ext cx="456122" cy="71676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11E94CE-F71B-1944-B826-00353C8726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85900" y="4007404"/>
            <a:ext cx="471523" cy="94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0FF968CE-35E2-E543-8D71-1D8778441684}"/>
              </a:ext>
            </a:extLst>
          </p:cNvPr>
          <p:cNvSpPr/>
          <p:nvPr userDrawn="1"/>
        </p:nvSpPr>
        <p:spPr>
          <a:xfrm>
            <a:off x="8714232" y="1024128"/>
            <a:ext cx="2449068" cy="5833872"/>
          </a:xfrm>
          <a:custGeom>
            <a:avLst/>
            <a:gdLst>
              <a:gd name="connsiteX0" fmla="*/ 0 w 3290316"/>
              <a:gd name="connsiteY0" fmla="*/ 0 h 6193766"/>
              <a:gd name="connsiteX1" fmla="*/ 1490472 w 3290316"/>
              <a:gd name="connsiteY1" fmla="*/ 0 h 6193766"/>
              <a:gd name="connsiteX2" fmla="*/ 2980944 w 3290316"/>
              <a:gd name="connsiteY2" fmla="*/ 0 h 6193766"/>
              <a:gd name="connsiteX3" fmla="*/ 3290316 w 3290316"/>
              <a:gd name="connsiteY3" fmla="*/ 0 h 6193766"/>
              <a:gd name="connsiteX4" fmla="*/ 3290316 w 3290316"/>
              <a:gd name="connsiteY4" fmla="*/ 6185532 h 6193766"/>
              <a:gd name="connsiteX5" fmla="*/ 1492453 w 3290316"/>
              <a:gd name="connsiteY5" fmla="*/ 6185532 h 6193766"/>
              <a:gd name="connsiteX6" fmla="*/ 1490472 w 3290316"/>
              <a:gd name="connsiteY6" fmla="*/ 6193766 h 6193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90316" h="6193766">
                <a:moveTo>
                  <a:pt x="0" y="0"/>
                </a:moveTo>
                <a:lnTo>
                  <a:pt x="1490472" y="0"/>
                </a:lnTo>
                <a:lnTo>
                  <a:pt x="2980944" y="0"/>
                </a:lnTo>
                <a:lnTo>
                  <a:pt x="3290316" y="0"/>
                </a:lnTo>
                <a:lnTo>
                  <a:pt x="3290316" y="6185532"/>
                </a:lnTo>
                <a:lnTo>
                  <a:pt x="1492453" y="6185532"/>
                </a:lnTo>
                <a:lnTo>
                  <a:pt x="1490472" y="6193766"/>
                </a:lnTo>
                <a:close/>
              </a:path>
            </a:pathLst>
          </a:custGeom>
          <a:solidFill>
            <a:schemeClr val="tx1">
              <a:lumMod val="75000"/>
              <a:lumOff val="2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6EFDCA-0F37-B65D-EA97-DDFF7EC0B0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5900" y="2514600"/>
            <a:ext cx="8279202" cy="1367286"/>
          </a:xfrm>
        </p:spPr>
        <p:txBody>
          <a:bodyPr rIns="91440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section header slide title</a:t>
            </a:r>
          </a:p>
        </p:txBody>
      </p:sp>
    </p:spTree>
    <p:extLst>
      <p:ext uri="{BB962C8B-B14F-4D97-AF65-F5344CB8AC3E}">
        <p14:creationId xmlns:p14="http://schemas.microsoft.com/office/powerpoint/2010/main" val="2375710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5300" y="457200"/>
            <a:ext cx="10668000" cy="1066800"/>
          </a:xfrm>
        </p:spPr>
        <p:txBody>
          <a:bodyPr>
            <a:normAutofit/>
          </a:bodyPr>
          <a:lstStyle>
            <a:lvl1pPr>
              <a:defRPr sz="3400" b="1" i="0"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defRPr>
            </a:lvl1pPr>
          </a:lstStyle>
          <a:p>
            <a:r>
              <a:rPr lang="en-US" dirty="0"/>
              <a:t>Insert slide title in title or sentence case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361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40D614-EDF6-8AD1-02DA-1BBA71DA17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180753"/>
            <a:ext cx="10668000" cy="180753"/>
          </a:xfrm>
        </p:spPr>
        <p:txBody>
          <a:bodyPr>
            <a:normAutofit/>
          </a:bodyPr>
          <a:lstStyle>
            <a:lvl1pPr>
              <a:defRPr sz="1200" b="0" i="0"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</a:defRPr>
            </a:lvl1pPr>
          </a:lstStyle>
          <a:p>
            <a:r>
              <a:rPr lang="en-US" dirty="0"/>
              <a:t>Blank Slide</a:t>
            </a:r>
          </a:p>
        </p:txBody>
      </p:sp>
    </p:spTree>
    <p:extLst>
      <p:ext uri="{BB962C8B-B14F-4D97-AF65-F5344CB8AC3E}">
        <p14:creationId xmlns:p14="http://schemas.microsoft.com/office/powerpoint/2010/main" val="649504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-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305D359-7029-C74B-8048-D1347E3FF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9939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UW–Madison logo in white text on a red background">
            <a:extLst>
              <a:ext uri="{FF2B5EF4-FFF2-40B4-BE49-F238E27FC236}">
                <a16:creationId xmlns:a16="http://schemas.microsoft.com/office/drawing/2014/main" id="{9442AFA6-CAED-D743-9BD0-FB7276EC21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57092" y="2911281"/>
            <a:ext cx="3077817" cy="10354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78A76A-7D1D-3E85-0AC5-9B02E65F24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180060"/>
            <a:ext cx="10668000" cy="170121"/>
          </a:xfrm>
        </p:spPr>
        <p:txBody>
          <a:bodyPr>
            <a:normAutofit/>
          </a:bodyPr>
          <a:lstStyle>
            <a:lvl1pPr>
              <a:defRPr sz="1200" b="0" i="0">
                <a:latin typeface="Red Hat Display" panose="02010303040201060303" pitchFamily="2" charset="0"/>
                <a:ea typeface="Red Hat Display" panose="02010303040201060303" pitchFamily="2" charset="0"/>
                <a:cs typeface="Red Hat Display" panose="02010303040201060303" pitchFamily="2" charset="0"/>
              </a:defRPr>
            </a:lvl1pPr>
          </a:lstStyle>
          <a:p>
            <a:r>
              <a:rPr lang="en-US" dirty="0"/>
              <a:t>Red Closing Slide</a:t>
            </a:r>
          </a:p>
        </p:txBody>
      </p:sp>
    </p:spTree>
    <p:extLst>
      <p:ext uri="{BB962C8B-B14F-4D97-AF65-F5344CB8AC3E}">
        <p14:creationId xmlns:p14="http://schemas.microsoft.com/office/powerpoint/2010/main" val="2583120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457200"/>
            <a:ext cx="10668000" cy="1066800"/>
          </a:xfrm>
          <a:prstGeom prst="rect">
            <a:avLst/>
          </a:prstGeom>
        </p:spPr>
        <p:txBody>
          <a:bodyPr vert="horz" lIns="0" tIns="45720" rIns="0" bIns="0" rtlCol="0" anchor="b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5900" y="1828799"/>
            <a:ext cx="9677400" cy="4457701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505057"/>
            <a:ext cx="12192000" cy="3447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64008" rIns="91440" bIns="64008" rtlCol="0" anchor="ctr">
            <a:spAutoFit/>
          </a:bodyPr>
          <a:lstStyle>
            <a:lvl1pPr algn="ctr">
              <a:defRPr sz="1400" b="0" i="0">
                <a:solidFill>
                  <a:schemeClr val="bg1"/>
                </a:solidFill>
                <a:latin typeface="Red Hat Text" panose="02010303040201060303" pitchFamily="2" charset="0"/>
                <a:ea typeface="Red Hat Text" panose="02010303040201060303" pitchFamily="2" charset="0"/>
                <a:cs typeface="Red Hat Text" panose="02010303040201060303" pitchFamily="2" charset="0"/>
              </a:defRPr>
            </a:lvl1pPr>
          </a:lstStyle>
          <a:p>
            <a:pPr algn="l"/>
            <a:r>
              <a:rPr lang="en-US" dirty="0"/>
              <a:t>Processing Historic Wisconsin Aerial Photography with High Throughput Computing Resources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1B1986-83A7-3542-BAD9-60B6AA5AD8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07059" y="0"/>
            <a:ext cx="570641" cy="102440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UW–Madison red crest logo&#10;">
            <a:extLst>
              <a:ext uri="{FF2B5EF4-FFF2-40B4-BE49-F238E27FC236}">
                <a16:creationId xmlns:a16="http://schemas.microsoft.com/office/drawing/2014/main" id="{0E552B7F-AB27-DB49-8004-05CB28567967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564318" y="222225"/>
            <a:ext cx="456122" cy="71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479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74" r:id="rId4"/>
    <p:sldLayoutId id="2147483663" r:id="rId5"/>
    <p:sldLayoutId id="2147483673" r:id="rId6"/>
    <p:sldLayoutId id="2147483666" r:id="rId7"/>
    <p:sldLayoutId id="2147483667" r:id="rId8"/>
    <p:sldLayoutId id="2147483676" r:id="rId9"/>
    <p:sldLayoutId id="214748367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tx1"/>
          </a:solidFill>
          <a:latin typeface="Red Hat Display" panose="02010303040201060303" pitchFamily="2" charset="0"/>
          <a:ea typeface="Red Hat Display" panose="02010303040201060303" pitchFamily="2" charset="0"/>
          <a:cs typeface="Red Hat Display" panose="02010303040201060303" pitchFamily="2" charset="0"/>
        </a:defRPr>
      </a:lvl1pPr>
    </p:titleStyle>
    <p:bodyStyle>
      <a:lvl1pPr marL="176213" indent="-176213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90000"/>
        <a:buFont typeface="Arial" panose="020B0604020202020204" pitchFamily="34" charset="0"/>
        <a:buChar char="•"/>
        <a:tabLst/>
        <a:defRPr sz="2600" b="0" i="0" kern="1200">
          <a:solidFill>
            <a:schemeClr val="tx1"/>
          </a:solidFill>
          <a:latin typeface="Red Hat Text" panose="02010303040201060303" pitchFamily="2" charset="0"/>
          <a:ea typeface="Red Hat Text" panose="02010303040201060303" pitchFamily="2" charset="0"/>
          <a:cs typeface="Red Hat Text" panose="02010303040201060303" pitchFamily="2" charset="0"/>
        </a:defRPr>
      </a:lvl1pPr>
      <a:lvl2pPr marL="635000" indent="-177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100" b="0" i="0" kern="1200">
          <a:solidFill>
            <a:schemeClr val="tx1"/>
          </a:solidFill>
          <a:latin typeface="Red Hat Text" panose="02010303040201060303" pitchFamily="2" charset="0"/>
          <a:ea typeface="Red Hat Text" panose="02010303040201060303" pitchFamily="2" charset="0"/>
          <a:cs typeface="Red Hat Text" panose="02010303040201060303" pitchFamily="2" charset="0"/>
        </a:defRPr>
      </a:lvl2pPr>
      <a:lvl3pPr marL="1092200" indent="-177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2000" b="0" i="0" kern="1200">
          <a:solidFill>
            <a:schemeClr val="tx1"/>
          </a:solidFill>
          <a:latin typeface="Red Hat Text" panose="02010303040201060303" pitchFamily="2" charset="0"/>
          <a:ea typeface="Red Hat Text" panose="02010303040201060303" pitchFamily="2" charset="0"/>
          <a:cs typeface="Red Hat Text" panose="02010303040201060303" pitchFamily="2" charset="0"/>
        </a:defRPr>
      </a:lvl3pPr>
      <a:lvl4pPr marL="1543050" indent="-1714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Red Hat Text" panose="02010303040201060303" pitchFamily="2" charset="0"/>
          <a:ea typeface="Red Hat Text" panose="02010303040201060303" pitchFamily="2" charset="0"/>
          <a:cs typeface="Red Hat Text" panose="02010303040201060303" pitchFamily="2" charset="0"/>
        </a:defRPr>
      </a:lvl4pPr>
      <a:lvl5pPr marL="2001838" indent="-1730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Red Hat Text" panose="02010303040201060303" pitchFamily="2" charset="0"/>
          <a:ea typeface="Red Hat Text" panose="02010303040201060303" pitchFamily="2" charset="0"/>
          <a:cs typeface="Red Hat Text" panose="02010303040201060303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" userDrawn="1">
          <p15:clr>
            <a:srgbClr val="F26B43"/>
          </p15:clr>
        </p15:guide>
        <p15:guide id="2" pos="72" userDrawn="1">
          <p15:clr>
            <a:srgbClr val="F26B43"/>
          </p15:clr>
        </p15:guide>
        <p15:guide id="3" pos="7608" userDrawn="1">
          <p15:clr>
            <a:srgbClr val="F26B43"/>
          </p15:clr>
        </p15:guide>
        <p15:guide id="4" pos="312" userDrawn="1">
          <p15:clr>
            <a:srgbClr val="F26B43"/>
          </p15:clr>
        </p15:guide>
        <p15:guide id="5" pos="7248" userDrawn="1">
          <p15:clr>
            <a:srgbClr val="F26B43"/>
          </p15:clr>
        </p15:guide>
        <p15:guide id="6" orient="horz" pos="4248" userDrawn="1">
          <p15:clr>
            <a:srgbClr val="F26B43"/>
          </p15:clr>
        </p15:guide>
        <p15:guide id="7" orient="horz" pos="288" userDrawn="1">
          <p15:clr>
            <a:srgbClr val="F26B43"/>
          </p15:clr>
        </p15:guide>
        <p15:guide id="8" orient="horz" pos="960" userDrawn="1">
          <p15:clr>
            <a:srgbClr val="F26B43"/>
          </p15:clr>
        </p15:guide>
        <p15:guide id="9" pos="7032" userDrawn="1">
          <p15:clr>
            <a:srgbClr val="F26B43"/>
          </p15:clr>
        </p15:guide>
        <p15:guide id="10" pos="936" userDrawn="1">
          <p15:clr>
            <a:srgbClr val="F26B43"/>
          </p15:clr>
        </p15:guide>
        <p15:guide id="11" orient="horz" pos="1152" userDrawn="1">
          <p15:clr>
            <a:srgbClr val="F26B43"/>
          </p15:clr>
        </p15:guide>
        <p15:guide id="12" orient="horz" pos="39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chtc.cs.wisc.edu/Technology-Refresh.html" TargetMode="Externa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E18E25-EDEE-FB13-E900-09482F228D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51888" y="5953913"/>
            <a:ext cx="10620641" cy="70187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en-US" dirty="0"/>
              <a:t>Jim Lacy</a:t>
            </a:r>
            <a:br>
              <a:rPr lang="en-US" dirty="0"/>
            </a:br>
            <a:r>
              <a:rPr lang="en-US" dirty="0"/>
              <a:t>State Cartographer’s Office ~ Department of Geography ~ University of Wisconsin-Madison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8BEC98E-E486-D60C-B7BD-1A3D1EB8A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Processing Historic Wisconsin Aerial Photography with High Throughput Computing Resources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AB4DD19-55D7-6542-89B1-2F469ECF8C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Throughput Computing 2024</a:t>
            </a:r>
          </a:p>
        </p:txBody>
      </p:sp>
    </p:spTree>
    <p:extLst>
      <p:ext uri="{BB962C8B-B14F-4D97-AF65-F5344CB8AC3E}">
        <p14:creationId xmlns:p14="http://schemas.microsoft.com/office/powerpoint/2010/main" val="11297295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B58C5-B1CA-FD50-355E-90960A0C7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457200"/>
            <a:ext cx="10668000" cy="1066800"/>
          </a:xfrm>
        </p:spPr>
        <p:txBody>
          <a:bodyPr/>
          <a:lstStyle/>
          <a:p>
            <a:r>
              <a:rPr lang="en-US" dirty="0"/>
              <a:t>Let’s Try This in Parallel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723E87-8A4A-D754-A327-F8994E71495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485900" y="1840447"/>
            <a:ext cx="9677400" cy="4446053"/>
          </a:xfrm>
        </p:spPr>
        <p:txBody>
          <a:bodyPr/>
          <a:lstStyle/>
          <a:p>
            <a:r>
              <a:rPr lang="en-US" dirty="0"/>
              <a:t>Local PC Model = Sequentially loop through 4,483 files… process, then repeat</a:t>
            </a:r>
          </a:p>
          <a:p>
            <a:endParaRPr lang="en-US" dirty="0"/>
          </a:p>
          <a:p>
            <a:r>
              <a:rPr lang="en-US" dirty="0"/>
              <a:t>CHTC Model = process 4,483 files in PARALLEL… all input images are processed at the same time(ish)*</a:t>
            </a:r>
          </a:p>
          <a:p>
            <a:pPr marL="914400" lvl="2" indent="0">
              <a:buNone/>
            </a:pPr>
            <a:br>
              <a:rPr lang="en-US" dirty="0"/>
            </a:br>
            <a:r>
              <a:rPr lang="en-US" sz="1800" dirty="0"/>
              <a:t>* The number of jobs you can run at a given moment depends upon other users on system and what you request for resources (CPU, disk, memory.)   During tests, I observed up to 500 of my files processing at the same time.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75DF81C-BC12-028B-49EE-2DBFF38000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6682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011ED-4B89-1F12-FD07-576EFDC9C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457200"/>
            <a:ext cx="10668000" cy="1066800"/>
          </a:xfrm>
        </p:spPr>
        <p:txBody>
          <a:bodyPr/>
          <a:lstStyle/>
          <a:p>
            <a:r>
              <a:rPr lang="en-US" dirty="0"/>
              <a:t>Case Study Revisited: Dane County, WI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969D61-1712-A63A-F481-9ADBB487113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485900" y="1840447"/>
            <a:ext cx="9677400" cy="4446053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Local PC = 93 minutes</a:t>
            </a:r>
          </a:p>
          <a:p>
            <a:endParaRPr lang="en-US" dirty="0"/>
          </a:p>
          <a:p>
            <a:r>
              <a:rPr lang="en-US" b="1" dirty="0">
                <a:solidFill>
                  <a:srgbClr val="C00000"/>
                </a:solidFill>
              </a:rPr>
              <a:t>The CHTC Way =  5 minutes!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3609DC1-F881-7358-B119-0C689A2727A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0664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6DE00-C7A4-22C7-9B43-85469166A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457200"/>
            <a:ext cx="10668000" cy="1066800"/>
          </a:xfrm>
        </p:spPr>
        <p:txBody>
          <a:bodyPr/>
          <a:lstStyle/>
          <a:p>
            <a:r>
              <a:rPr lang="en-US" dirty="0"/>
              <a:t>Let’s Scale Up to Wisconsin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4C06B6-91E0-3225-A3BA-EE593C119D0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485900" y="1840447"/>
            <a:ext cx="9677400" cy="4446053"/>
          </a:xfrm>
        </p:spPr>
        <p:txBody>
          <a:bodyPr/>
          <a:lstStyle/>
          <a:p>
            <a:r>
              <a:rPr lang="en-US" dirty="0"/>
              <a:t>Data transfer to CHTC = 9.25 hours*</a:t>
            </a:r>
          </a:p>
          <a:p>
            <a:r>
              <a:rPr lang="en-US" dirty="0"/>
              <a:t>Data processing = 1.5 hours </a:t>
            </a:r>
          </a:p>
          <a:p>
            <a:r>
              <a:rPr lang="en-US" dirty="0"/>
              <a:t>Data transfer back to Science Hall = 12 hours*</a:t>
            </a:r>
          </a:p>
          <a:p>
            <a:r>
              <a:rPr lang="en-US" dirty="0"/>
              <a:t>CHTC Total (compute + transfer overhead) = </a:t>
            </a:r>
            <a:r>
              <a:rPr lang="en-US" b="1" dirty="0">
                <a:solidFill>
                  <a:srgbClr val="C00000"/>
                </a:solidFill>
              </a:rPr>
              <a:t>22.75 hours</a:t>
            </a:r>
          </a:p>
          <a:p>
            <a:endParaRPr lang="en-US" dirty="0"/>
          </a:p>
          <a:p>
            <a:r>
              <a:rPr lang="en-US" b="1" dirty="0">
                <a:solidFill>
                  <a:srgbClr val="C00000"/>
                </a:solidFill>
              </a:rPr>
              <a:t>Net savings of ~56.25 hours </a:t>
            </a:r>
            <a:r>
              <a:rPr lang="en-US" dirty="0"/>
              <a:t>vs local PC processing for this example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* Before I discovered Globus!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B3C7B22-FB4F-60CB-BDAD-E249B32E97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8674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111B19F-DB7E-363F-0B49-D6609542175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Challenges  and Barriers to Entry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3DB9D75-5B81-DBD2-5769-BF54DA2C7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Wait, There’s More!	</a:t>
            </a:r>
          </a:p>
        </p:txBody>
      </p:sp>
    </p:spTree>
    <p:extLst>
      <p:ext uri="{BB962C8B-B14F-4D97-AF65-F5344CB8AC3E}">
        <p14:creationId xmlns:p14="http://schemas.microsoft.com/office/powerpoint/2010/main" val="8169673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1A385-3F93-64F3-74F9-8BE7848BB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457200"/>
            <a:ext cx="10668000" cy="1066800"/>
          </a:xfrm>
        </p:spPr>
        <p:txBody>
          <a:bodyPr/>
          <a:lstStyle/>
          <a:p>
            <a:r>
              <a:rPr lang="en-US" dirty="0"/>
              <a:t>Challenge #1: Data Transfers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09A00A-6520-BA2E-887C-8339256A934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485900" y="1840447"/>
            <a:ext cx="9677400" cy="4446053"/>
          </a:xfrm>
        </p:spPr>
        <p:txBody>
          <a:bodyPr/>
          <a:lstStyle/>
          <a:p>
            <a:r>
              <a:rPr lang="en-US" dirty="0"/>
              <a:t>How long does it take to get the input files TO the CHTC, and output files BACK to our server?</a:t>
            </a:r>
          </a:p>
          <a:p>
            <a:r>
              <a:rPr lang="en-US" dirty="0"/>
              <a:t>Attempt #1 (estimate) of statewide data using the standard “scp” transfer method:</a:t>
            </a:r>
            <a:br>
              <a:rPr lang="en-US" dirty="0"/>
            </a:br>
            <a:br>
              <a:rPr lang="en-US" dirty="0"/>
            </a:br>
            <a:r>
              <a:rPr lang="en-US" b="1" dirty="0"/>
              <a:t>3 days there + 4 days back = was this a waste of time?</a:t>
            </a:r>
          </a:p>
          <a:p>
            <a:pPr marL="0" indent="0">
              <a:buNone/>
            </a:pPr>
            <a:r>
              <a:rPr lang="en-US" dirty="0"/>
              <a:t>(Remember: local method was about 3.3 days of processing)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8A66FFF-97A1-5AB2-96FF-AFEBB2654D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1912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6D8F8-4A89-E6DE-544F-466AB0C23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457200"/>
            <a:ext cx="10668000" cy="1066800"/>
          </a:xfrm>
        </p:spPr>
        <p:txBody>
          <a:bodyPr/>
          <a:lstStyle/>
          <a:p>
            <a:r>
              <a:rPr lang="en-US" dirty="0"/>
              <a:t>Globus is Your Friend!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EC9B8C-28AC-D191-07A6-2C148293E74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A9CFAAC-5AB2-9CAD-61BA-6B68E218124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A9E2790-185D-3F9C-D9BA-21CCF0F49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569" y="2003248"/>
            <a:ext cx="4695730" cy="417398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FBD4DB72-D3E9-ABFA-8628-6389AD47A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2" y="2204251"/>
            <a:ext cx="3847417" cy="377197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95271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ED5A8-EBCF-D974-685B-4323105CC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457200"/>
            <a:ext cx="10668000" cy="1066800"/>
          </a:xfrm>
        </p:spPr>
        <p:txBody>
          <a:bodyPr/>
          <a:lstStyle/>
          <a:p>
            <a:r>
              <a:rPr lang="en-US" dirty="0"/>
              <a:t>Challenge #2: Command Line Can Be Scary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9622C5E6-2B8B-191A-71E2-089A78CC8F8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2350F95-BFCC-6556-9FC8-0114A30F1D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8AD630-CB61-89E8-5259-52292EB61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645" y="1959251"/>
            <a:ext cx="10946710" cy="432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8165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7E438-5827-F9E6-561D-A1D58E504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457200"/>
            <a:ext cx="10668000" cy="1066800"/>
          </a:xfrm>
        </p:spPr>
        <p:txBody>
          <a:bodyPr/>
          <a:lstStyle/>
          <a:p>
            <a:r>
              <a:rPr lang="en-US" dirty="0"/>
              <a:t>Challenge #3:  Impatience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873E8-00DE-A576-2056-15453BD76CC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485900" y="1840447"/>
            <a:ext cx="9677400" cy="4446053"/>
          </a:xfrm>
        </p:spPr>
        <p:txBody>
          <a:bodyPr/>
          <a:lstStyle/>
          <a:p>
            <a:r>
              <a:rPr lang="en-US" dirty="0"/>
              <a:t>You need to invest time to save time</a:t>
            </a:r>
          </a:p>
          <a:p>
            <a:r>
              <a:rPr lang="en-US" dirty="0"/>
              <a:t>Requires knowledge of Unix, shell scripts, command line principles… all things I already knew</a:t>
            </a:r>
          </a:p>
          <a:p>
            <a:r>
              <a:rPr lang="en-US" dirty="0"/>
              <a:t>Required about 16 hours of learning/experimenting/reaching out for help</a:t>
            </a:r>
          </a:p>
          <a:p>
            <a:r>
              <a:rPr lang="en-US" dirty="0"/>
              <a:t>Start small, test, scale up from there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5ED1BFA-B853-4461-0732-4B9FE9BCDB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111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CA990-0E78-5D35-09CC-D5E316453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457200"/>
            <a:ext cx="10668000" cy="1066800"/>
          </a:xfrm>
        </p:spPr>
        <p:txBody>
          <a:bodyPr/>
          <a:lstStyle/>
          <a:p>
            <a:r>
              <a:rPr lang="en-US" dirty="0"/>
              <a:t>Mitigating the Challenges…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A1533C-EE79-884A-E258-408DD7E943A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485900" y="1840447"/>
            <a:ext cx="9677400" cy="444605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 Smart people dedicated to helping users like me</a:t>
            </a:r>
          </a:p>
          <a:p>
            <a:r>
              <a:rPr lang="en-US" dirty="0"/>
              <a:t>Gentle conceptual introductions to command line and batch processing in general</a:t>
            </a:r>
          </a:p>
          <a:p>
            <a:r>
              <a:rPr lang="en-US" dirty="0"/>
              <a:t>“Cookbooks” with lots of examples </a:t>
            </a:r>
          </a:p>
          <a:p>
            <a:r>
              <a:rPr lang="en-US" dirty="0"/>
              <a:t>Work to create connections in the user community … help them learn from each other</a:t>
            </a:r>
          </a:p>
          <a:p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29752FD-88C4-6E7A-548C-ACDA7795C2B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6537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FD05619-FC35-D9D5-0E89-5803FB060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457200"/>
            <a:ext cx="10668000" cy="1066800"/>
          </a:xfrm>
        </p:spPr>
        <p:txBody>
          <a:bodyPr/>
          <a:lstStyle/>
          <a:p>
            <a:r>
              <a:rPr lang="en-US" dirty="0"/>
              <a:t>Kudos… it takes a team!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CC87D78-3390-766C-2709-D337BC574DB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485900" y="1840447"/>
            <a:ext cx="4482548" cy="4446053"/>
          </a:xfrm>
        </p:spPr>
        <p:txBody>
          <a:bodyPr/>
          <a:lstStyle/>
          <a:p>
            <a:r>
              <a:rPr lang="en-US" dirty="0"/>
              <a:t>UW-Madison Center for High Throughput Computing (CHTC)</a:t>
            </a:r>
          </a:p>
          <a:p>
            <a:r>
              <a:rPr lang="en-US" dirty="0"/>
              <a:t>CHTC Facilitators (Christina K., Rachel L., Andrew O.)</a:t>
            </a:r>
          </a:p>
          <a:p>
            <a:r>
              <a:rPr lang="en-US" dirty="0"/>
              <a:t>UW-Madison Geography Project Team (Jaime M., Hayden E.)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1C6B73B-5A5C-3F96-A18C-9A3CF0AEA0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BF0CF0F-4013-14E9-9A84-C697E2112A5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23554" y="1840447"/>
            <a:ext cx="4939746" cy="4446053"/>
          </a:xfrm>
        </p:spPr>
        <p:txBody>
          <a:bodyPr/>
          <a:lstStyle/>
          <a:p>
            <a:r>
              <a:rPr lang="en-US" dirty="0"/>
              <a:t>UW-Madison Division of Information Technology Storage Team (Kevin K., Phillip D., Mark K.)</a:t>
            </a:r>
          </a:p>
          <a:p>
            <a:r>
              <a:rPr lang="en-US" dirty="0"/>
              <a:t>UW-Madison Research Data Services (Michael L.)</a:t>
            </a:r>
          </a:p>
          <a:p>
            <a:r>
              <a:rPr lang="en-US" dirty="0" err="1"/>
              <a:t>Morgridge</a:t>
            </a:r>
            <a:r>
              <a:rPr lang="en-US" dirty="0"/>
              <a:t> Institute (Justin H., Brian B.)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7074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A0CE2-6713-4F6D-42DD-9437474D0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457200"/>
            <a:ext cx="10668000" cy="1066800"/>
          </a:xfrm>
        </p:spPr>
        <p:txBody>
          <a:bodyPr/>
          <a:lstStyle/>
          <a:p>
            <a:r>
              <a:rPr lang="en-US" dirty="0"/>
              <a:t>We Have a Data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49E5A1-5AD6-CAF7-FABE-B2E31B55A28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485900" y="1840447"/>
            <a:ext cx="9677400" cy="4446053"/>
          </a:xfrm>
        </p:spPr>
        <p:txBody>
          <a:bodyPr/>
          <a:lstStyle/>
          <a:p>
            <a:r>
              <a:rPr lang="en-US" dirty="0"/>
              <a:t>~100,000 images to convert to Cloud Optimized GeoTIFF (“COG”) format for Web apps and public distribution</a:t>
            </a:r>
          </a:p>
          <a:p>
            <a:r>
              <a:rPr lang="en-US" dirty="0"/>
              <a:t>Roughly 15TB</a:t>
            </a:r>
          </a:p>
          <a:p>
            <a:r>
              <a:rPr lang="en-US" dirty="0"/>
              <a:t>This </a:t>
            </a:r>
            <a:r>
              <a:rPr lang="en-US" b="1" dirty="0"/>
              <a:t>could easily take an estimated 1.0 to 1.5+ months </a:t>
            </a:r>
            <a:r>
              <a:rPr lang="en-US" dirty="0"/>
              <a:t>of processing time running on a local PC using our typical methods </a:t>
            </a:r>
          </a:p>
          <a:p>
            <a:r>
              <a:rPr lang="en-US" dirty="0"/>
              <a:t>Is there a better way???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BA3DF4-4A7A-2A8D-3E65-3E0EAEF7B6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2879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D392E-9272-0DA1-8DE7-52E02FE4C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7311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1B02F-DBDC-3F0B-530F-C1C9EDA8E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457200"/>
            <a:ext cx="10668000" cy="1066800"/>
          </a:xfrm>
        </p:spPr>
        <p:txBody>
          <a:bodyPr/>
          <a:lstStyle/>
          <a:p>
            <a:r>
              <a:rPr lang="en-US" dirty="0"/>
              <a:t>Some Context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541AB67-B749-5E77-4767-6C2B964EF4A1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7525">
            <a:off x="520521" y="2541297"/>
            <a:ext cx="4461703" cy="2971494"/>
          </a:xfr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47669A0-597E-BBEB-5B72-0F83C38215B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Aerial view of a city&#10;&#10;Description automatically generated">
            <a:extLst>
              <a:ext uri="{FF2B5EF4-FFF2-40B4-BE49-F238E27FC236}">
                <a16:creationId xmlns:a16="http://schemas.microsoft.com/office/drawing/2014/main" id="{AD0D0161-909F-CAAB-70F6-613AFE2371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45655">
            <a:off x="5875573" y="1469666"/>
            <a:ext cx="5731278" cy="453344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01967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596E94C2-924C-8E89-FE15-F7024E16B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 descr="Aerial view of a city and water&#10;&#10;Description automatically generated">
            <a:extLst>
              <a:ext uri="{FF2B5EF4-FFF2-40B4-BE49-F238E27FC236}">
                <a16:creationId xmlns:a16="http://schemas.microsoft.com/office/drawing/2014/main" id="{02E5DAC2-01DD-EFE1-D25A-68AFA7313CA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66830" y="315244"/>
            <a:ext cx="5936700" cy="59367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3B65827-52B5-AC3E-B8CC-C27DA46C38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 descr="An aerial view of a stadium&#10;&#10;Description automatically generated">
            <a:extLst>
              <a:ext uri="{FF2B5EF4-FFF2-40B4-BE49-F238E27FC236}">
                <a16:creationId xmlns:a16="http://schemas.microsoft.com/office/drawing/2014/main" id="{33619FBE-0E48-E429-72DD-F0B6109FB8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9998" y="1667219"/>
            <a:ext cx="4779353" cy="42481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3204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BBBEDEB-2E5B-FD1E-E80E-BEB7D9FD1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B2731C-6CE5-DF02-295F-CDBFCB4CCD6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3D4797-DFA8-F20A-BA45-53FEEF8189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DCB55250-D4B4-1479-F2B6-215D2DE34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400" y="369481"/>
            <a:ext cx="7785253" cy="583894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5170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42B16-882B-15CF-F540-DCC66FF29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Falling Storage Costs Makes This Work Possible!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46439-E3EA-9A1E-588E-C66C74F9E01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7BDFD1-8509-CD6D-A8AD-3A5119BDE70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D1C196-F086-8696-8309-40E1D79D8E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6255" y="2126886"/>
            <a:ext cx="6611157" cy="38112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35187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CB253-F316-8CC4-0B16-B94D24020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457200"/>
            <a:ext cx="10668000" cy="1066800"/>
          </a:xfrm>
        </p:spPr>
        <p:txBody>
          <a:bodyPr/>
          <a:lstStyle/>
          <a:p>
            <a:r>
              <a:rPr lang="en-US" dirty="0"/>
              <a:t>Hmmm… What Are My Typical “Serial” Options?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A489D4-2F84-A685-90C5-72A65A32675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485900" y="1840447"/>
            <a:ext cx="9677400" cy="4446053"/>
          </a:xfrm>
        </p:spPr>
        <p:txBody>
          <a:bodyPr/>
          <a:lstStyle/>
          <a:p>
            <a:r>
              <a:rPr lang="en-US" dirty="0"/>
              <a:t>Batch processing in GIS software</a:t>
            </a:r>
          </a:p>
          <a:p>
            <a:r>
              <a:rPr lang="en-US" dirty="0"/>
              <a:t>Python script(s)</a:t>
            </a:r>
          </a:p>
          <a:p>
            <a:r>
              <a:rPr lang="en-US" dirty="0"/>
              <a:t>GDAL command line inside batch script(s)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B31DCAA-E40A-F9F8-27FA-DC814F4EB7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A black background with red and green dots&#10;&#10;Description automatically generated">
            <a:extLst>
              <a:ext uri="{FF2B5EF4-FFF2-40B4-BE49-F238E27FC236}">
                <a16:creationId xmlns:a16="http://schemas.microsoft.com/office/drawing/2014/main" id="{91406652-6500-D3B4-F2CF-044E1F1C4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8690" y="3676839"/>
            <a:ext cx="6638511" cy="149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331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011ED-4B89-1F12-FD07-576EFDC9C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457200"/>
            <a:ext cx="10668000" cy="1066800"/>
          </a:xfrm>
        </p:spPr>
        <p:txBody>
          <a:bodyPr/>
          <a:lstStyle/>
          <a:p>
            <a:r>
              <a:rPr lang="en-US" dirty="0"/>
              <a:t>Case Study: Dane County, WI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969D61-1712-A63A-F481-9ADBB487113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485900" y="1840447"/>
            <a:ext cx="9677400" cy="4446053"/>
          </a:xfrm>
        </p:spPr>
        <p:txBody>
          <a:bodyPr/>
          <a:lstStyle/>
          <a:p>
            <a:r>
              <a:rPr lang="en-US" dirty="0"/>
              <a:t>88 input files</a:t>
            </a:r>
          </a:p>
          <a:p>
            <a:pPr lvl="1"/>
            <a:r>
              <a:rPr lang="en-US" dirty="0"/>
              <a:t>41.2 GB</a:t>
            </a:r>
          </a:p>
          <a:p>
            <a:pPr lvl="1"/>
            <a:r>
              <a:rPr lang="en-US" dirty="0"/>
              <a:t>4-band GeoTIFFs with 0.60m spatial resolution</a:t>
            </a:r>
          </a:p>
          <a:p>
            <a:endParaRPr lang="en-US" dirty="0"/>
          </a:p>
          <a:p>
            <a:r>
              <a:rPr lang="en-US" dirty="0"/>
              <a:t>Convert to COG and generate jpegs on local PC = 93 minutes</a:t>
            </a:r>
          </a:p>
          <a:p>
            <a:pPr lvl="1"/>
            <a:r>
              <a:rPr lang="en-US" dirty="0"/>
              <a:t>Total output data = 59.4 GB</a:t>
            </a:r>
          </a:p>
          <a:p>
            <a:pPr lvl="1"/>
            <a:r>
              <a:rPr lang="en-US" dirty="0"/>
              <a:t>Honestly not bad for a single county!</a:t>
            </a:r>
          </a:p>
          <a:p>
            <a:endParaRPr lang="en-US" dirty="0"/>
          </a:p>
          <a:p>
            <a:r>
              <a:rPr lang="en-US" dirty="0"/>
              <a:t>But… it would take an estimated 79 hours to process 4,483 files for the statewide dataset</a:t>
            </a:r>
          </a:p>
          <a:p>
            <a:pPr lvl="1"/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F0D4E8B-9B80-34D8-657E-2F3309D234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4352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FD707-DA82-E3AF-B493-516C19141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457200"/>
            <a:ext cx="10668000" cy="1066800"/>
          </a:xfrm>
        </p:spPr>
        <p:txBody>
          <a:bodyPr/>
          <a:lstStyle/>
          <a:p>
            <a:r>
              <a:rPr lang="en-US" dirty="0"/>
              <a:t>Enter: UW Center for High Throughput Computing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3C82AB-4E73-CE53-DAF2-40361C45DA4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485900" y="1840447"/>
            <a:ext cx="9677400" cy="4446053"/>
          </a:xfrm>
        </p:spPr>
        <p:txBody>
          <a:bodyPr/>
          <a:lstStyle/>
          <a:p>
            <a:r>
              <a:rPr lang="en-US" dirty="0"/>
              <a:t>Multi-disciplinary center with home in UW Computer Science</a:t>
            </a:r>
          </a:p>
          <a:p>
            <a:r>
              <a:rPr lang="en-US" dirty="0"/>
              <a:t>Somewhere around </a:t>
            </a:r>
            <a:r>
              <a:rPr lang="en-US" dirty="0">
                <a:hlinkClick r:id="rId2"/>
              </a:rPr>
              <a:t>20,000 compute cores </a:t>
            </a:r>
            <a:r>
              <a:rPr lang="en-US" dirty="0"/>
              <a:t>available </a:t>
            </a:r>
          </a:p>
          <a:p>
            <a:r>
              <a:rPr lang="en-US" dirty="0"/>
              <a:t>Free (to UW fac/staff/students… big thank you to VCRGE/CS/WARF!)</a:t>
            </a:r>
          </a:p>
          <a:p>
            <a:r>
              <a:rPr lang="en-US" dirty="0"/>
              <a:t>Lots of help docs, workshop, dedicated staff available to assist</a:t>
            </a:r>
          </a:p>
          <a:p>
            <a:r>
              <a:rPr lang="en-US" dirty="0"/>
              <a:t>Copious amounts of (temporary) disk space if you act responsibly and clean up after yourself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CD25593-A82B-EE0D-F7CF-25102F4AD88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813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W-Madison theme1">
      <a:dk1>
        <a:srgbClr val="202020"/>
      </a:dk1>
      <a:lt1>
        <a:srgbClr val="FFFFFF"/>
      </a:lt1>
      <a:dk2>
        <a:srgbClr val="101010"/>
      </a:dk2>
      <a:lt2>
        <a:srgbClr val="DADFE1"/>
      </a:lt2>
      <a:accent1>
        <a:srgbClr val="C5050C"/>
      </a:accent1>
      <a:accent2>
        <a:srgbClr val="C5050C"/>
      </a:accent2>
      <a:accent3>
        <a:srgbClr val="9B0000"/>
      </a:accent3>
      <a:accent4>
        <a:srgbClr val="FCCB51"/>
      </a:accent4>
      <a:accent5>
        <a:srgbClr val="80B3AE"/>
      </a:accent5>
      <a:accent6>
        <a:srgbClr val="ADADAD"/>
      </a:accent6>
      <a:hlink>
        <a:srgbClr val="0479A8"/>
      </a:hlink>
      <a:folHlink>
        <a:srgbClr val="0479A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W-Madison-text-RedHat-16_9" id="{95593F7D-9FAF-BB4B-A7BE-F5CF431D03A6}" vid="{E659526A-33C2-F44A-892A-8A9B499011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UW-Madison-text-RedHat-16_9</Template>
  <TotalTime>787</TotalTime>
  <Words>723</Words>
  <Application>Microsoft Office PowerPoint</Application>
  <PresentationFormat>Widescreen</PresentationFormat>
  <Paragraphs>81</Paragraphs>
  <Slides>20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Aptos</vt:lpstr>
      <vt:lpstr>Arial</vt:lpstr>
      <vt:lpstr>Calibri</vt:lpstr>
      <vt:lpstr>Red Hat Display</vt:lpstr>
      <vt:lpstr>Red Hat Text</vt:lpstr>
      <vt:lpstr>Wingdings</vt:lpstr>
      <vt:lpstr>Office Theme</vt:lpstr>
      <vt:lpstr>Processing Historic Wisconsin Aerial Photography with High Throughput Computing Resources</vt:lpstr>
      <vt:lpstr>We Have a Data Problem</vt:lpstr>
      <vt:lpstr>Some Context</vt:lpstr>
      <vt:lpstr>PowerPoint Presentation</vt:lpstr>
      <vt:lpstr>PowerPoint Presentation</vt:lpstr>
      <vt:lpstr>Falling Storage Costs Makes This Work Possible!</vt:lpstr>
      <vt:lpstr>Hmmm… What Are My Typical “Serial” Options?</vt:lpstr>
      <vt:lpstr>Case Study: Dane County, WI</vt:lpstr>
      <vt:lpstr>Enter: UW Center for High Throughput Computing</vt:lpstr>
      <vt:lpstr>Let’s Try This in Parallel</vt:lpstr>
      <vt:lpstr>Case Study Revisited: Dane County, WI</vt:lpstr>
      <vt:lpstr>Let’s Scale Up to Wisconsin</vt:lpstr>
      <vt:lpstr>But Wait, There’s More! </vt:lpstr>
      <vt:lpstr>Challenge #1: Data Transfers </vt:lpstr>
      <vt:lpstr>Globus is Your Friend!</vt:lpstr>
      <vt:lpstr>Challenge #2: Command Line Can Be Scary</vt:lpstr>
      <vt:lpstr>Challenge #3:  Impatience</vt:lpstr>
      <vt:lpstr>Mitigating the Challenges…</vt:lpstr>
      <vt:lpstr>Kudos… it takes a team!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use this template</dc:title>
  <dc:creator>Jim Lacy</dc:creator>
  <cp:lastModifiedBy>Jim Lacy</cp:lastModifiedBy>
  <cp:revision>38</cp:revision>
  <dcterms:created xsi:type="dcterms:W3CDTF">2023-12-13T19:54:46Z</dcterms:created>
  <dcterms:modified xsi:type="dcterms:W3CDTF">2024-07-03T17:44:18Z</dcterms:modified>
</cp:coreProperties>
</file>