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20"/>
  </p:notesMasterIdLst>
  <p:handoutMasterIdLst>
    <p:handoutMasterId r:id="rId21"/>
  </p:handoutMasterIdLst>
  <p:sldIdLst>
    <p:sldId id="294" r:id="rId2"/>
    <p:sldId id="335" r:id="rId3"/>
    <p:sldId id="336" r:id="rId4"/>
    <p:sldId id="338" r:id="rId5"/>
    <p:sldId id="311" r:id="rId6"/>
    <p:sldId id="331" r:id="rId7"/>
    <p:sldId id="314" r:id="rId8"/>
    <p:sldId id="317" r:id="rId9"/>
    <p:sldId id="318" r:id="rId10"/>
    <p:sldId id="320" r:id="rId11"/>
    <p:sldId id="321" r:id="rId12"/>
    <p:sldId id="322" r:id="rId13"/>
    <p:sldId id="323" r:id="rId14"/>
    <p:sldId id="324" r:id="rId15"/>
    <p:sldId id="329" r:id="rId16"/>
    <p:sldId id="330" r:id="rId17"/>
    <p:sldId id="316" r:id="rId18"/>
    <p:sldId id="339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FC063-EE71-45F5-BF52-D171621D37E1}" v="1" dt="2024-07-08T22:53:48.20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 autoAdjust="0"/>
    <p:restoredTop sz="92984" autoAdjust="0"/>
  </p:normalViewPr>
  <p:slideViewPr>
    <p:cSldViewPr snapToGrid="0" snapToObjects="1" showGuides="1">
      <p:cViewPr varScale="1">
        <p:scale>
          <a:sx n="94" d="100"/>
          <a:sy n="94" d="100"/>
        </p:scale>
        <p:origin x="1128" y="6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ya Baburashvili" userId="0e0253784a75c69b" providerId="LiveId" clId="{126FC063-EE71-45F5-BF52-D171621D37E1}"/>
    <pc:docChg chg="undo custSel addSld delSld modSld">
      <pc:chgData name="Ilya Baburashvili" userId="0e0253784a75c69b" providerId="LiveId" clId="{126FC063-EE71-45F5-BF52-D171621D37E1}" dt="2024-07-11T13:53:40.329" v="1565" actId="20577"/>
      <pc:docMkLst>
        <pc:docMk/>
      </pc:docMkLst>
      <pc:sldChg chg="modSp mod">
        <pc:chgData name="Ilya Baburashvili" userId="0e0253784a75c69b" providerId="LiveId" clId="{126FC063-EE71-45F5-BF52-D171621D37E1}" dt="2024-07-11T13:53:40.329" v="1565" actId="20577"/>
        <pc:sldMkLst>
          <pc:docMk/>
          <pc:sldMk cId="1989597527" sldId="294"/>
        </pc:sldMkLst>
        <pc:spChg chg="mod">
          <ac:chgData name="Ilya Baburashvili" userId="0e0253784a75c69b" providerId="LiveId" clId="{126FC063-EE71-45F5-BF52-D171621D37E1}" dt="2024-07-11T13:53:40.329" v="1565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del">
        <pc:chgData name="Ilya Baburashvili" userId="0e0253784a75c69b" providerId="LiveId" clId="{126FC063-EE71-45F5-BF52-D171621D37E1}" dt="2024-07-08T22:47:11.842" v="1" actId="47"/>
        <pc:sldMkLst>
          <pc:docMk/>
          <pc:sldMk cId="3906449152" sldId="296"/>
        </pc:sldMkLst>
      </pc:sldChg>
      <pc:sldChg chg="del">
        <pc:chgData name="Ilya Baburashvili" userId="0e0253784a75c69b" providerId="LiveId" clId="{126FC063-EE71-45F5-BF52-D171621D37E1}" dt="2024-07-08T22:47:15.052" v="3" actId="47"/>
        <pc:sldMkLst>
          <pc:docMk/>
          <pc:sldMk cId="3985228310" sldId="298"/>
        </pc:sldMkLst>
      </pc:sldChg>
      <pc:sldChg chg="del">
        <pc:chgData name="Ilya Baburashvili" userId="0e0253784a75c69b" providerId="LiveId" clId="{126FC063-EE71-45F5-BF52-D171621D37E1}" dt="2024-07-08T22:47:16.896" v="4" actId="47"/>
        <pc:sldMkLst>
          <pc:docMk/>
          <pc:sldMk cId="1321844966" sldId="299"/>
        </pc:sldMkLst>
      </pc:sldChg>
      <pc:sldChg chg="del">
        <pc:chgData name="Ilya Baburashvili" userId="0e0253784a75c69b" providerId="LiveId" clId="{126FC063-EE71-45F5-BF52-D171621D37E1}" dt="2024-07-08T22:47:17.682" v="5" actId="47"/>
        <pc:sldMkLst>
          <pc:docMk/>
          <pc:sldMk cId="4104528863" sldId="301"/>
        </pc:sldMkLst>
      </pc:sldChg>
      <pc:sldChg chg="del">
        <pc:chgData name="Ilya Baburashvili" userId="0e0253784a75c69b" providerId="LiveId" clId="{126FC063-EE71-45F5-BF52-D171621D37E1}" dt="2024-07-09T02:04:53.214" v="1005" actId="2696"/>
        <pc:sldMkLst>
          <pc:docMk/>
          <pc:sldMk cId="2836955563" sldId="302"/>
        </pc:sldMkLst>
      </pc:sldChg>
      <pc:sldChg chg="del">
        <pc:chgData name="Ilya Baburashvili" userId="0e0253784a75c69b" providerId="LiveId" clId="{126FC063-EE71-45F5-BF52-D171621D37E1}" dt="2024-07-09T02:05:00.062" v="1007" actId="2696"/>
        <pc:sldMkLst>
          <pc:docMk/>
          <pc:sldMk cId="2344072478" sldId="303"/>
        </pc:sldMkLst>
      </pc:sldChg>
      <pc:sldChg chg="del">
        <pc:chgData name="Ilya Baburashvili" userId="0e0253784a75c69b" providerId="LiveId" clId="{126FC063-EE71-45F5-BF52-D171621D37E1}" dt="2024-07-09T02:05:01.372" v="1008" actId="47"/>
        <pc:sldMkLst>
          <pc:docMk/>
          <pc:sldMk cId="477616422" sldId="306"/>
        </pc:sldMkLst>
      </pc:sldChg>
      <pc:sldChg chg="del">
        <pc:chgData name="Ilya Baburashvili" userId="0e0253784a75c69b" providerId="LiveId" clId="{126FC063-EE71-45F5-BF52-D171621D37E1}" dt="2024-07-09T02:05:02.753" v="1009" actId="47"/>
        <pc:sldMkLst>
          <pc:docMk/>
          <pc:sldMk cId="2025922353" sldId="307"/>
        </pc:sldMkLst>
      </pc:sldChg>
      <pc:sldChg chg="del">
        <pc:chgData name="Ilya Baburashvili" userId="0e0253784a75c69b" providerId="LiveId" clId="{126FC063-EE71-45F5-BF52-D171621D37E1}" dt="2024-07-08T22:47:13.962" v="2" actId="47"/>
        <pc:sldMkLst>
          <pc:docMk/>
          <pc:sldMk cId="540118391" sldId="308"/>
        </pc:sldMkLst>
      </pc:sldChg>
      <pc:sldChg chg="modSp mod">
        <pc:chgData name="Ilya Baburashvili" userId="0e0253784a75c69b" providerId="LiveId" clId="{126FC063-EE71-45F5-BF52-D171621D37E1}" dt="2024-07-09T03:05:58.383" v="1035"/>
        <pc:sldMkLst>
          <pc:docMk/>
          <pc:sldMk cId="2675478234" sldId="311"/>
        </pc:sldMkLst>
        <pc:spChg chg="mod">
          <ac:chgData name="Ilya Baburashvili" userId="0e0253784a75c69b" providerId="LiveId" clId="{126FC063-EE71-45F5-BF52-D171621D37E1}" dt="2024-07-09T03:05:58.383" v="1035"/>
          <ac:spMkLst>
            <pc:docMk/>
            <pc:sldMk cId="2675478234" sldId="311"/>
            <ac:spMk id="5" creationId="{852CB33B-9796-7982-EA10-03B3F937315E}"/>
          </ac:spMkLst>
        </pc:spChg>
      </pc:sldChg>
      <pc:sldChg chg="modSp mod">
        <pc:chgData name="Ilya Baburashvili" userId="0e0253784a75c69b" providerId="LiveId" clId="{126FC063-EE71-45F5-BF52-D171621D37E1}" dt="2024-07-09T03:06:10.890" v="1037"/>
        <pc:sldMkLst>
          <pc:docMk/>
          <pc:sldMk cId="2067367279" sldId="314"/>
        </pc:sldMkLst>
        <pc:spChg chg="mod">
          <ac:chgData name="Ilya Baburashvili" userId="0e0253784a75c69b" providerId="LiveId" clId="{126FC063-EE71-45F5-BF52-D171621D37E1}" dt="2024-07-08T22:48:20.046" v="17"/>
          <ac:spMkLst>
            <pc:docMk/>
            <pc:sldMk cId="2067367279" sldId="314"/>
            <ac:spMk id="2" creationId="{71EA7877-734F-D61A-D1E7-CFE679C5C3D1}"/>
          </ac:spMkLst>
        </pc:spChg>
        <pc:spChg chg="mod">
          <ac:chgData name="Ilya Baburashvili" userId="0e0253784a75c69b" providerId="LiveId" clId="{126FC063-EE71-45F5-BF52-D171621D37E1}" dt="2024-07-09T03:06:10.890" v="1037"/>
          <ac:spMkLst>
            <pc:docMk/>
            <pc:sldMk cId="2067367279" sldId="314"/>
            <ac:spMk id="5" creationId="{74CB3101-E188-32E6-BA0C-E366C22FB5BB}"/>
          </ac:spMkLst>
        </pc:spChg>
      </pc:sldChg>
      <pc:sldChg chg="modSp mod">
        <pc:chgData name="Ilya Baburashvili" userId="0e0253784a75c69b" providerId="LiveId" clId="{126FC063-EE71-45F5-BF52-D171621D37E1}" dt="2024-07-09T13:37:06.908" v="1496"/>
        <pc:sldMkLst>
          <pc:docMk/>
          <pc:sldMk cId="2770552606" sldId="316"/>
        </pc:sldMkLst>
        <pc:spChg chg="mod">
          <ac:chgData name="Ilya Baburashvili" userId="0e0253784a75c69b" providerId="LiveId" clId="{126FC063-EE71-45F5-BF52-D171621D37E1}" dt="2024-07-09T01:48:24.967" v="383" actId="20577"/>
          <ac:spMkLst>
            <pc:docMk/>
            <pc:sldMk cId="2770552606" sldId="316"/>
            <ac:spMk id="2" creationId="{231FCB16-D67B-4F48-4192-9E452C43815D}"/>
          </ac:spMkLst>
        </pc:spChg>
        <pc:spChg chg="mod">
          <ac:chgData name="Ilya Baburashvili" userId="0e0253784a75c69b" providerId="LiveId" clId="{126FC063-EE71-45F5-BF52-D171621D37E1}" dt="2024-07-09T13:37:06.908" v="1496"/>
          <ac:spMkLst>
            <pc:docMk/>
            <pc:sldMk cId="2770552606" sldId="316"/>
            <ac:spMk id="5" creationId="{B16B2030-7534-2BAB-7C87-8986CF9F16B0}"/>
          </ac:spMkLst>
        </pc:spChg>
      </pc:sldChg>
      <pc:sldChg chg="modSp mod">
        <pc:chgData name="Ilya Baburashvili" userId="0e0253784a75c69b" providerId="LiveId" clId="{126FC063-EE71-45F5-BF52-D171621D37E1}" dt="2024-07-09T13:05:17.718" v="1495" actId="20577"/>
        <pc:sldMkLst>
          <pc:docMk/>
          <pc:sldMk cId="3735291868" sldId="317"/>
        </pc:sldMkLst>
        <pc:spChg chg="mod">
          <ac:chgData name="Ilya Baburashvili" userId="0e0253784a75c69b" providerId="LiveId" clId="{126FC063-EE71-45F5-BF52-D171621D37E1}" dt="2024-07-09T13:05:17.718" v="1495" actId="20577"/>
          <ac:spMkLst>
            <pc:docMk/>
            <pc:sldMk cId="3735291868" sldId="317"/>
            <ac:spMk id="2" creationId="{255CA06B-05FF-CC87-3C45-4CE0D5F46599}"/>
          </ac:spMkLst>
        </pc:spChg>
        <pc:spChg chg="mod">
          <ac:chgData name="Ilya Baburashvili" userId="0e0253784a75c69b" providerId="LiveId" clId="{126FC063-EE71-45F5-BF52-D171621D37E1}" dt="2024-07-09T03:06:15.613" v="1038"/>
          <ac:spMkLst>
            <pc:docMk/>
            <pc:sldMk cId="3735291868" sldId="317"/>
            <ac:spMk id="5" creationId="{F60D38A8-E1FF-8663-F561-934356B93ACF}"/>
          </ac:spMkLst>
        </pc:spChg>
      </pc:sldChg>
      <pc:sldChg chg="addSp modSp mod">
        <pc:chgData name="Ilya Baburashvili" userId="0e0253784a75c69b" providerId="LiveId" clId="{126FC063-EE71-45F5-BF52-D171621D37E1}" dt="2024-07-09T03:06:22.813" v="1039"/>
        <pc:sldMkLst>
          <pc:docMk/>
          <pc:sldMk cId="2539431898" sldId="318"/>
        </pc:sldMkLst>
        <pc:spChg chg="mod">
          <ac:chgData name="Ilya Baburashvili" userId="0e0253784a75c69b" providerId="LiveId" clId="{126FC063-EE71-45F5-BF52-D171621D37E1}" dt="2024-07-08T22:52:44.775" v="105" actId="20577"/>
          <ac:spMkLst>
            <pc:docMk/>
            <pc:sldMk cId="2539431898" sldId="318"/>
            <ac:spMk id="2" creationId="{477AE264-AB78-96CE-9760-C9C179F0EB84}"/>
          </ac:spMkLst>
        </pc:spChg>
        <pc:spChg chg="mod">
          <ac:chgData name="Ilya Baburashvili" userId="0e0253784a75c69b" providerId="LiveId" clId="{126FC063-EE71-45F5-BF52-D171621D37E1}" dt="2024-07-09T03:06:22.813" v="1039"/>
          <ac:spMkLst>
            <pc:docMk/>
            <pc:sldMk cId="2539431898" sldId="318"/>
            <ac:spMk id="5" creationId="{36A0A9B0-23C1-E542-F04D-82A9D72D3F12}"/>
          </ac:spMkLst>
        </pc:spChg>
        <pc:picChg chg="add mod">
          <ac:chgData name="Ilya Baburashvili" userId="0e0253784a75c69b" providerId="LiveId" clId="{126FC063-EE71-45F5-BF52-D171621D37E1}" dt="2024-07-08T22:54:08.207" v="110" actId="1076"/>
          <ac:picMkLst>
            <pc:docMk/>
            <pc:sldMk cId="2539431898" sldId="318"/>
            <ac:picMk id="7" creationId="{F7E1D05B-5065-6F65-9B03-F9A8D2712F88}"/>
          </ac:picMkLst>
        </pc:picChg>
        <pc:picChg chg="mod">
          <ac:chgData name="Ilya Baburashvili" userId="0e0253784a75c69b" providerId="LiveId" clId="{126FC063-EE71-45F5-BF52-D171621D37E1}" dt="2024-07-08T22:52:34.082" v="103" actId="1037"/>
          <ac:picMkLst>
            <pc:docMk/>
            <pc:sldMk cId="2539431898" sldId="318"/>
            <ac:picMk id="8" creationId="{610460BE-D260-F785-5BF7-90CC2EE7F4B8}"/>
          </ac:picMkLst>
        </pc:picChg>
      </pc:sldChg>
      <pc:sldChg chg="modSp mod">
        <pc:chgData name="Ilya Baburashvili" userId="0e0253784a75c69b" providerId="LiveId" clId="{126FC063-EE71-45F5-BF52-D171621D37E1}" dt="2024-07-09T03:06:31.031" v="1040"/>
        <pc:sldMkLst>
          <pc:docMk/>
          <pc:sldMk cId="1391158993" sldId="320"/>
        </pc:sldMkLst>
        <pc:spChg chg="mod">
          <ac:chgData name="Ilya Baburashvili" userId="0e0253784a75c69b" providerId="LiveId" clId="{126FC063-EE71-45F5-BF52-D171621D37E1}" dt="2024-07-09T03:06:31.031" v="1040"/>
          <ac:spMkLst>
            <pc:docMk/>
            <pc:sldMk cId="1391158993" sldId="320"/>
            <ac:spMk id="5" creationId="{40634DA6-A2B5-FF38-C8D2-A37B0D53C34B}"/>
          </ac:spMkLst>
        </pc:spChg>
        <pc:picChg chg="mod">
          <ac:chgData name="Ilya Baburashvili" userId="0e0253784a75c69b" providerId="LiveId" clId="{126FC063-EE71-45F5-BF52-D171621D37E1}" dt="2024-07-08T22:54:35.480" v="112" actId="14100"/>
          <ac:picMkLst>
            <pc:docMk/>
            <pc:sldMk cId="1391158993" sldId="320"/>
            <ac:picMk id="12" creationId="{0CFA746B-1BE1-EFBF-5322-7A7208A3CD8C}"/>
          </ac:picMkLst>
        </pc:picChg>
        <pc:picChg chg="mod">
          <ac:chgData name="Ilya Baburashvili" userId="0e0253784a75c69b" providerId="LiveId" clId="{126FC063-EE71-45F5-BF52-D171621D37E1}" dt="2024-07-08T22:54:46.823" v="141" actId="1037"/>
          <ac:picMkLst>
            <pc:docMk/>
            <pc:sldMk cId="1391158993" sldId="320"/>
            <ac:picMk id="14" creationId="{FB92AD71-6A3B-2F13-5400-F7FD52338C25}"/>
          </ac:picMkLst>
        </pc:picChg>
      </pc:sldChg>
      <pc:sldChg chg="modSp mod">
        <pc:chgData name="Ilya Baburashvili" userId="0e0253784a75c69b" providerId="LiveId" clId="{126FC063-EE71-45F5-BF52-D171621D37E1}" dt="2024-07-09T04:51:06.738" v="1480" actId="5793"/>
        <pc:sldMkLst>
          <pc:docMk/>
          <pc:sldMk cId="2874973306" sldId="321"/>
        </pc:sldMkLst>
        <pc:spChg chg="mod">
          <ac:chgData name="Ilya Baburashvili" userId="0e0253784a75c69b" providerId="LiveId" clId="{126FC063-EE71-45F5-BF52-D171621D37E1}" dt="2024-07-09T04:51:06.738" v="1480" actId="5793"/>
          <ac:spMkLst>
            <pc:docMk/>
            <pc:sldMk cId="2874973306" sldId="321"/>
            <ac:spMk id="2" creationId="{8EF59AB0-DB78-80B2-7C67-F009EBD73BE7}"/>
          </ac:spMkLst>
        </pc:spChg>
        <pc:spChg chg="mod">
          <ac:chgData name="Ilya Baburashvili" userId="0e0253784a75c69b" providerId="LiveId" clId="{126FC063-EE71-45F5-BF52-D171621D37E1}" dt="2024-07-09T03:06:47.939" v="1041"/>
          <ac:spMkLst>
            <pc:docMk/>
            <pc:sldMk cId="2874973306" sldId="321"/>
            <ac:spMk id="5" creationId="{B9BA2EBF-FC81-E922-5280-D87140D29091}"/>
          </ac:spMkLst>
        </pc:spChg>
      </pc:sldChg>
      <pc:sldChg chg="modSp mod">
        <pc:chgData name="Ilya Baburashvili" userId="0e0253784a75c69b" providerId="LiveId" clId="{126FC063-EE71-45F5-BF52-D171621D37E1}" dt="2024-07-09T03:06:52.898" v="1042"/>
        <pc:sldMkLst>
          <pc:docMk/>
          <pc:sldMk cId="207353611" sldId="322"/>
        </pc:sldMkLst>
        <pc:spChg chg="mod">
          <ac:chgData name="Ilya Baburashvili" userId="0e0253784a75c69b" providerId="LiveId" clId="{126FC063-EE71-45F5-BF52-D171621D37E1}" dt="2024-07-09T03:06:52.898" v="1042"/>
          <ac:spMkLst>
            <pc:docMk/>
            <pc:sldMk cId="207353611" sldId="322"/>
            <ac:spMk id="5" creationId="{D856B7F8-0AB1-8CD9-14BE-27A485D35D53}"/>
          </ac:spMkLst>
        </pc:spChg>
        <pc:spChg chg="mod">
          <ac:chgData name="Ilya Baburashvili" userId="0e0253784a75c69b" providerId="LiveId" clId="{126FC063-EE71-45F5-BF52-D171621D37E1}" dt="2024-07-08T23:01:36.500" v="233" actId="20577"/>
          <ac:spMkLst>
            <pc:docMk/>
            <pc:sldMk cId="207353611" sldId="322"/>
            <ac:spMk id="9" creationId="{211DD149-7C9B-F88C-1EB2-544DC722F02C}"/>
          </ac:spMkLst>
        </pc:spChg>
        <pc:picChg chg="mod">
          <ac:chgData name="Ilya Baburashvili" userId="0e0253784a75c69b" providerId="LiveId" clId="{126FC063-EE71-45F5-BF52-D171621D37E1}" dt="2024-07-08T22:56:13.441" v="144" actId="14100"/>
          <ac:picMkLst>
            <pc:docMk/>
            <pc:sldMk cId="207353611" sldId="322"/>
            <ac:picMk id="15" creationId="{1AF85039-1334-5607-0F47-FF125D41D6FF}"/>
          </ac:picMkLst>
        </pc:picChg>
        <pc:picChg chg="mod">
          <ac:chgData name="Ilya Baburashvili" userId="0e0253784a75c69b" providerId="LiveId" clId="{126FC063-EE71-45F5-BF52-D171621D37E1}" dt="2024-07-08T22:56:38.599" v="147" actId="1038"/>
          <ac:picMkLst>
            <pc:docMk/>
            <pc:sldMk cId="207353611" sldId="322"/>
            <ac:picMk id="19" creationId="{4130EFA6-D50D-7648-46D3-0688A88256C8}"/>
          </ac:picMkLst>
        </pc:picChg>
      </pc:sldChg>
      <pc:sldChg chg="modSp mod">
        <pc:chgData name="Ilya Baburashvili" userId="0e0253784a75c69b" providerId="LiveId" clId="{126FC063-EE71-45F5-BF52-D171621D37E1}" dt="2024-07-09T15:57:29.469" v="1532" actId="14100"/>
        <pc:sldMkLst>
          <pc:docMk/>
          <pc:sldMk cId="2226747687" sldId="323"/>
        </pc:sldMkLst>
        <pc:spChg chg="mod">
          <ac:chgData name="Ilya Baburashvili" userId="0e0253784a75c69b" providerId="LiveId" clId="{126FC063-EE71-45F5-BF52-D171621D37E1}" dt="2024-07-09T15:57:29.469" v="1532" actId="14100"/>
          <ac:spMkLst>
            <pc:docMk/>
            <pc:sldMk cId="2226747687" sldId="323"/>
            <ac:spMk id="2" creationId="{2C0B1286-D6F2-3F49-1343-DBE6C4C2C156}"/>
          </ac:spMkLst>
        </pc:spChg>
        <pc:spChg chg="mod">
          <ac:chgData name="Ilya Baburashvili" userId="0e0253784a75c69b" providerId="LiveId" clId="{126FC063-EE71-45F5-BF52-D171621D37E1}" dt="2024-07-09T03:06:59.360" v="1043"/>
          <ac:spMkLst>
            <pc:docMk/>
            <pc:sldMk cId="2226747687" sldId="323"/>
            <ac:spMk id="5" creationId="{60F12036-1D78-D276-55DE-4140D43D8D41}"/>
          </ac:spMkLst>
        </pc:spChg>
      </pc:sldChg>
      <pc:sldChg chg="modSp mod">
        <pc:chgData name="Ilya Baburashvili" userId="0e0253784a75c69b" providerId="LiveId" clId="{126FC063-EE71-45F5-BF52-D171621D37E1}" dt="2024-07-09T03:07:03.570" v="1044"/>
        <pc:sldMkLst>
          <pc:docMk/>
          <pc:sldMk cId="1000202122" sldId="324"/>
        </pc:sldMkLst>
        <pc:spChg chg="mod">
          <ac:chgData name="Ilya Baburashvili" userId="0e0253784a75c69b" providerId="LiveId" clId="{126FC063-EE71-45F5-BF52-D171621D37E1}" dt="2024-07-08T23:11:11.077" v="350" actId="1038"/>
          <ac:spMkLst>
            <pc:docMk/>
            <pc:sldMk cId="1000202122" sldId="324"/>
            <ac:spMk id="2" creationId="{8439FB48-9ACB-505E-AED9-39A62D0AF722}"/>
          </ac:spMkLst>
        </pc:spChg>
        <pc:spChg chg="mod">
          <ac:chgData name="Ilya Baburashvili" userId="0e0253784a75c69b" providerId="LiveId" clId="{126FC063-EE71-45F5-BF52-D171621D37E1}" dt="2024-07-08T23:04:23.796" v="267" actId="20577"/>
          <ac:spMkLst>
            <pc:docMk/>
            <pc:sldMk cId="1000202122" sldId="324"/>
            <ac:spMk id="3" creationId="{551D25D8-48DF-CB1B-93C9-8E25D858C7EA}"/>
          </ac:spMkLst>
        </pc:spChg>
        <pc:spChg chg="mod">
          <ac:chgData name="Ilya Baburashvili" userId="0e0253784a75c69b" providerId="LiveId" clId="{126FC063-EE71-45F5-BF52-D171621D37E1}" dt="2024-07-09T03:07:03.570" v="1044"/>
          <ac:spMkLst>
            <pc:docMk/>
            <pc:sldMk cId="1000202122" sldId="324"/>
            <ac:spMk id="5" creationId="{62A44D97-67A2-FEC7-C970-8CA75EEA975D}"/>
          </ac:spMkLst>
        </pc:spChg>
      </pc:sldChg>
      <pc:sldChg chg="del">
        <pc:chgData name="Ilya Baburashvili" userId="0e0253784a75c69b" providerId="LiveId" clId="{126FC063-EE71-45F5-BF52-D171621D37E1}" dt="2024-07-08T23:07:12.576" v="309" actId="47"/>
        <pc:sldMkLst>
          <pc:docMk/>
          <pc:sldMk cId="3149648022" sldId="326"/>
        </pc:sldMkLst>
      </pc:sldChg>
      <pc:sldChg chg="del">
        <pc:chgData name="Ilya Baburashvili" userId="0e0253784a75c69b" providerId="LiveId" clId="{126FC063-EE71-45F5-BF52-D171621D37E1}" dt="2024-07-08T23:11:28.470" v="351" actId="47"/>
        <pc:sldMkLst>
          <pc:docMk/>
          <pc:sldMk cId="597969770" sldId="327"/>
        </pc:sldMkLst>
      </pc:sldChg>
      <pc:sldChg chg="modSp mod">
        <pc:chgData name="Ilya Baburashvili" userId="0e0253784a75c69b" providerId="LiveId" clId="{126FC063-EE71-45F5-BF52-D171621D37E1}" dt="2024-07-09T03:07:08.532" v="1045"/>
        <pc:sldMkLst>
          <pc:docMk/>
          <pc:sldMk cId="1562703742" sldId="329"/>
        </pc:sldMkLst>
        <pc:spChg chg="mod">
          <ac:chgData name="Ilya Baburashvili" userId="0e0253784a75c69b" providerId="LiveId" clId="{126FC063-EE71-45F5-BF52-D171621D37E1}" dt="2024-07-09T03:07:08.532" v="1045"/>
          <ac:spMkLst>
            <pc:docMk/>
            <pc:sldMk cId="1562703742" sldId="329"/>
            <ac:spMk id="5" creationId="{08014716-B568-5803-8F6D-BF16347C0B76}"/>
          </ac:spMkLst>
        </pc:spChg>
      </pc:sldChg>
      <pc:sldChg chg="modSp mod">
        <pc:chgData name="Ilya Baburashvili" userId="0e0253784a75c69b" providerId="LiveId" clId="{126FC063-EE71-45F5-BF52-D171621D37E1}" dt="2024-07-09T03:07:14.807" v="1046"/>
        <pc:sldMkLst>
          <pc:docMk/>
          <pc:sldMk cId="3851859140" sldId="330"/>
        </pc:sldMkLst>
        <pc:spChg chg="mod">
          <ac:chgData name="Ilya Baburashvili" userId="0e0253784a75c69b" providerId="LiveId" clId="{126FC063-EE71-45F5-BF52-D171621D37E1}" dt="2024-07-08T23:12:54.866" v="377" actId="20577"/>
          <ac:spMkLst>
            <pc:docMk/>
            <pc:sldMk cId="3851859140" sldId="330"/>
            <ac:spMk id="3" creationId="{06090146-1338-E259-A870-55D532171030}"/>
          </ac:spMkLst>
        </pc:spChg>
        <pc:spChg chg="mod">
          <ac:chgData name="Ilya Baburashvili" userId="0e0253784a75c69b" providerId="LiveId" clId="{126FC063-EE71-45F5-BF52-D171621D37E1}" dt="2024-07-09T03:07:14.807" v="1046"/>
          <ac:spMkLst>
            <pc:docMk/>
            <pc:sldMk cId="3851859140" sldId="330"/>
            <ac:spMk id="5" creationId="{CB0EE31A-0BC1-8393-D071-276549EBBD9C}"/>
          </ac:spMkLst>
        </pc:spChg>
        <pc:picChg chg="mod">
          <ac:chgData name="Ilya Baburashvili" userId="0e0253784a75c69b" providerId="LiveId" clId="{126FC063-EE71-45F5-BF52-D171621D37E1}" dt="2024-07-08T23:12:23.691" v="366" actId="1076"/>
          <ac:picMkLst>
            <pc:docMk/>
            <pc:sldMk cId="3851859140" sldId="330"/>
            <ac:picMk id="8" creationId="{BB83C8E3-BC07-F827-A395-9A9C9F5C83DA}"/>
          </ac:picMkLst>
        </pc:picChg>
        <pc:picChg chg="mod">
          <ac:chgData name="Ilya Baburashvili" userId="0e0253784a75c69b" providerId="LiveId" clId="{126FC063-EE71-45F5-BF52-D171621D37E1}" dt="2024-07-08T23:12:17.481" v="365" actId="1038"/>
          <ac:picMkLst>
            <pc:docMk/>
            <pc:sldMk cId="3851859140" sldId="330"/>
            <ac:picMk id="10" creationId="{487AFE1E-F864-BD6C-A6A6-4A85AAEE2774}"/>
          </ac:picMkLst>
        </pc:picChg>
      </pc:sldChg>
      <pc:sldChg chg="modSp mod">
        <pc:chgData name="Ilya Baburashvili" userId="0e0253784a75c69b" providerId="LiveId" clId="{126FC063-EE71-45F5-BF52-D171621D37E1}" dt="2024-07-09T03:06:05.081" v="1036"/>
        <pc:sldMkLst>
          <pc:docMk/>
          <pc:sldMk cId="2729036365" sldId="331"/>
        </pc:sldMkLst>
        <pc:spChg chg="mod">
          <ac:chgData name="Ilya Baburashvili" userId="0e0253784a75c69b" providerId="LiveId" clId="{126FC063-EE71-45F5-BF52-D171621D37E1}" dt="2024-07-09T03:06:05.081" v="1036"/>
          <ac:spMkLst>
            <pc:docMk/>
            <pc:sldMk cId="2729036365" sldId="331"/>
            <ac:spMk id="5" creationId="{675CFCC6-FF86-62BC-4CD2-786C942D7DB4}"/>
          </ac:spMkLst>
        </pc:spChg>
      </pc:sldChg>
      <pc:sldChg chg="del">
        <pc:chgData name="Ilya Baburashvili" userId="0e0253784a75c69b" providerId="LiveId" clId="{126FC063-EE71-45F5-BF52-D171621D37E1}" dt="2024-07-08T22:54:25.001" v="111" actId="47"/>
        <pc:sldMkLst>
          <pc:docMk/>
          <pc:sldMk cId="4165771508" sldId="332"/>
        </pc:sldMkLst>
      </pc:sldChg>
      <pc:sldChg chg="del">
        <pc:chgData name="Ilya Baburashvili" userId="0e0253784a75c69b" providerId="LiveId" clId="{126FC063-EE71-45F5-BF52-D171621D37E1}" dt="2024-07-08T22:47:26.950" v="6" actId="47"/>
        <pc:sldMkLst>
          <pc:docMk/>
          <pc:sldMk cId="2098450970" sldId="333"/>
        </pc:sldMkLst>
      </pc:sldChg>
      <pc:sldChg chg="del">
        <pc:chgData name="Ilya Baburashvili" userId="0e0253784a75c69b" providerId="LiveId" clId="{126FC063-EE71-45F5-BF52-D171621D37E1}" dt="2024-07-08T22:47:07.253" v="0" actId="47"/>
        <pc:sldMkLst>
          <pc:docMk/>
          <pc:sldMk cId="979079447" sldId="334"/>
        </pc:sldMkLst>
      </pc:sldChg>
      <pc:sldChg chg="modSp mod">
        <pc:chgData name="Ilya Baburashvili" userId="0e0253784a75c69b" providerId="LiveId" clId="{126FC063-EE71-45F5-BF52-D171621D37E1}" dt="2024-07-09T03:05:30.328" v="1032"/>
        <pc:sldMkLst>
          <pc:docMk/>
          <pc:sldMk cId="64944531" sldId="335"/>
        </pc:sldMkLst>
        <pc:spChg chg="mod">
          <ac:chgData name="Ilya Baburashvili" userId="0e0253784a75c69b" providerId="LiveId" clId="{126FC063-EE71-45F5-BF52-D171621D37E1}" dt="2024-07-09T03:05:30.328" v="1032"/>
          <ac:spMkLst>
            <pc:docMk/>
            <pc:sldMk cId="64944531" sldId="335"/>
            <ac:spMk id="5" creationId="{1C348E9C-2958-353F-9A33-6C46E68CBD88}"/>
          </ac:spMkLst>
        </pc:spChg>
      </pc:sldChg>
      <pc:sldChg chg="modSp mod">
        <pc:chgData name="Ilya Baburashvili" userId="0e0253784a75c69b" providerId="LiveId" clId="{126FC063-EE71-45F5-BF52-D171621D37E1}" dt="2024-07-09T04:42:49.937" v="1478" actId="20577"/>
        <pc:sldMkLst>
          <pc:docMk/>
          <pc:sldMk cId="3874707624" sldId="336"/>
        </pc:sldMkLst>
        <pc:spChg chg="mod">
          <ac:chgData name="Ilya Baburashvili" userId="0e0253784a75c69b" providerId="LiveId" clId="{126FC063-EE71-45F5-BF52-D171621D37E1}" dt="2024-07-09T04:42:49.937" v="1478" actId="20577"/>
          <ac:spMkLst>
            <pc:docMk/>
            <pc:sldMk cId="3874707624" sldId="336"/>
            <ac:spMk id="2" creationId="{84ADF2E2-7B10-BBDF-6C1E-4080A4687569}"/>
          </ac:spMkLst>
        </pc:spChg>
        <pc:spChg chg="mod">
          <ac:chgData name="Ilya Baburashvili" userId="0e0253784a75c69b" providerId="LiveId" clId="{126FC063-EE71-45F5-BF52-D171621D37E1}" dt="2024-07-09T03:05:47.702" v="1033"/>
          <ac:spMkLst>
            <pc:docMk/>
            <pc:sldMk cId="3874707624" sldId="336"/>
            <ac:spMk id="5" creationId="{1908C4AB-1A65-B9FF-5941-1AB0B46B3756}"/>
          </ac:spMkLst>
        </pc:spChg>
        <pc:picChg chg="mod">
          <ac:chgData name="Ilya Baburashvili" userId="0e0253784a75c69b" providerId="LiveId" clId="{126FC063-EE71-45F5-BF52-D171621D37E1}" dt="2024-07-09T01:48:58.678" v="384" actId="1076"/>
          <ac:picMkLst>
            <pc:docMk/>
            <pc:sldMk cId="3874707624" sldId="336"/>
            <ac:picMk id="102" creationId="{1460AF61-FAD8-0FAA-2DD8-4B06BCCDCF0E}"/>
          </ac:picMkLst>
        </pc:picChg>
      </pc:sldChg>
      <pc:sldChg chg="new del">
        <pc:chgData name="Ilya Baburashvili" userId="0e0253784a75c69b" providerId="LiveId" clId="{126FC063-EE71-45F5-BF52-D171621D37E1}" dt="2024-07-09T02:04:56.595" v="1006" actId="2696"/>
        <pc:sldMkLst>
          <pc:docMk/>
          <pc:sldMk cId="3612168697" sldId="337"/>
        </pc:sldMkLst>
      </pc:sldChg>
      <pc:sldChg chg="modSp new mod">
        <pc:chgData name="Ilya Baburashvili" userId="0e0253784a75c69b" providerId="LiveId" clId="{126FC063-EE71-45F5-BF52-D171621D37E1}" dt="2024-07-09T15:51:04.215" v="1507" actId="20577"/>
        <pc:sldMkLst>
          <pc:docMk/>
          <pc:sldMk cId="3792326162" sldId="338"/>
        </pc:sldMkLst>
        <pc:spChg chg="mod">
          <ac:chgData name="Ilya Baburashvili" userId="0e0253784a75c69b" providerId="LiveId" clId="{126FC063-EE71-45F5-BF52-D171621D37E1}" dt="2024-07-09T15:51:04.215" v="1507" actId="20577"/>
          <ac:spMkLst>
            <pc:docMk/>
            <pc:sldMk cId="3792326162" sldId="338"/>
            <ac:spMk id="2" creationId="{A192ACCF-4E18-889C-9D22-BEB2B431861A}"/>
          </ac:spMkLst>
        </pc:spChg>
        <pc:spChg chg="mod">
          <ac:chgData name="Ilya Baburashvili" userId="0e0253784a75c69b" providerId="LiveId" clId="{126FC063-EE71-45F5-BF52-D171621D37E1}" dt="2024-07-09T01:59:27.673" v="507" actId="20577"/>
          <ac:spMkLst>
            <pc:docMk/>
            <pc:sldMk cId="3792326162" sldId="338"/>
            <ac:spMk id="3" creationId="{48818BFC-75EC-CCF8-7F69-F6952E911311}"/>
          </ac:spMkLst>
        </pc:spChg>
        <pc:spChg chg="mod">
          <ac:chgData name="Ilya Baburashvili" userId="0e0253784a75c69b" providerId="LiveId" clId="{126FC063-EE71-45F5-BF52-D171621D37E1}" dt="2024-07-09T03:05:53.750" v="1034"/>
          <ac:spMkLst>
            <pc:docMk/>
            <pc:sldMk cId="3792326162" sldId="338"/>
            <ac:spMk id="5" creationId="{261BC51E-A85B-D303-C8AC-DFD061C2A10F}"/>
          </ac:spMkLst>
        </pc:spChg>
      </pc:sldChg>
      <pc:sldChg chg="delSp modSp new mod">
        <pc:chgData name="Ilya Baburashvili" userId="0e0253784a75c69b" providerId="LiveId" clId="{126FC063-EE71-45F5-BF52-D171621D37E1}" dt="2024-07-09T13:37:12.929" v="1497"/>
        <pc:sldMkLst>
          <pc:docMk/>
          <pc:sldMk cId="3591708118" sldId="339"/>
        </pc:sldMkLst>
        <pc:spChg chg="mod">
          <ac:chgData name="Ilya Baburashvili" userId="0e0253784a75c69b" providerId="LiveId" clId="{126FC063-EE71-45F5-BF52-D171621D37E1}" dt="2024-07-09T04:34:51.874" v="1429" actId="255"/>
          <ac:spMkLst>
            <pc:docMk/>
            <pc:sldMk cId="3591708118" sldId="339"/>
            <ac:spMk id="2" creationId="{45E3146D-4787-513B-DFAB-29D9BC871A81}"/>
          </ac:spMkLst>
        </pc:spChg>
        <pc:spChg chg="del mod">
          <ac:chgData name="Ilya Baburashvili" userId="0e0253784a75c69b" providerId="LiveId" clId="{126FC063-EE71-45F5-BF52-D171621D37E1}" dt="2024-07-09T04:54:22.911" v="1483" actId="478"/>
          <ac:spMkLst>
            <pc:docMk/>
            <pc:sldMk cId="3591708118" sldId="339"/>
            <ac:spMk id="3" creationId="{58EBAB39-1B43-79E0-DB4C-89335E02C661}"/>
          </ac:spMkLst>
        </pc:spChg>
        <pc:spChg chg="mod">
          <ac:chgData name="Ilya Baburashvili" userId="0e0253784a75c69b" providerId="LiveId" clId="{126FC063-EE71-45F5-BF52-D171621D37E1}" dt="2024-07-09T13:37:12.929" v="1497"/>
          <ac:spMkLst>
            <pc:docMk/>
            <pc:sldMk cId="3591708118" sldId="339"/>
            <ac:spMk id="5" creationId="{54A8EC70-7F71-07EC-B6BD-A06EA9C60879}"/>
          </ac:spMkLst>
        </pc:spChg>
        <pc:spChg chg="mod">
          <ac:chgData name="Ilya Baburashvili" userId="0e0253784a75c69b" providerId="LiveId" clId="{126FC063-EE71-45F5-BF52-D171621D37E1}" dt="2024-07-09T04:31:26.159" v="1089" actId="20577"/>
          <ac:spMkLst>
            <pc:docMk/>
            <pc:sldMk cId="3591708118" sldId="339"/>
            <ac:spMk id="7" creationId="{927EFC30-147C-540E-F2A3-A55D72660C7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User Jobs are submitted through </a:t>
            </a:r>
            <a:r>
              <a:rPr lang="en-US" sz="1200" dirty="0" err="1"/>
              <a:t>HTCondor</a:t>
            </a:r>
            <a:r>
              <a:rPr lang="en-US" sz="1200" dirty="0"/>
              <a:t> and placed in a job </a:t>
            </a:r>
            <a:r>
              <a:rPr lang="en-US" sz="1200" dirty="0" err="1"/>
              <a:t>queue,schedd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Glideins</a:t>
            </a:r>
            <a:r>
              <a:rPr lang="en-US" sz="1200" dirty="0"/>
              <a:t> are submitted through </a:t>
            </a:r>
            <a:r>
              <a:rPr lang="en-US" sz="1200" dirty="0" err="1"/>
              <a:t>HTCondor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Glideins</a:t>
            </a:r>
            <a:r>
              <a:rPr lang="en-US" sz="1200" dirty="0"/>
              <a:t> become resources in a </a:t>
            </a:r>
            <a:r>
              <a:rPr lang="en-US" sz="1200" dirty="0" err="1"/>
              <a:t>HTCondor</a:t>
            </a:r>
            <a:r>
              <a:rPr lang="en-US" sz="1200" dirty="0"/>
              <a:t> pool and are matched with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Decision Engine collects data about jobs, </a:t>
            </a:r>
            <a:r>
              <a:rPr lang="en-US" sz="1200" dirty="0" err="1"/>
              <a:t>Glideins</a:t>
            </a:r>
            <a:r>
              <a:rPr lang="en-US" sz="1200" dirty="0"/>
              <a:t>, and resource status through </a:t>
            </a:r>
            <a:r>
              <a:rPr lang="en-US" sz="1200" dirty="0" err="1"/>
              <a:t>HTCondor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61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42F55E-5880-DFDC-1269-28EDE5F7EF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860" y="808129"/>
            <a:ext cx="918972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7/10/2024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7/10/2024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7/10/2024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ED135D-5C29-B729-A5F1-BCAB25D951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17011"/>
            <a:ext cx="918972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0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7C3AF8-3A11-7294-17A4-8CA21B169D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8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6D4CD9-E6FD-C338-F1B5-149A3CE7FF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03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2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7/10/2024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7/10/2024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7/10/2024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7/10/2024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7" r:id="rId2"/>
    <p:sldLayoutId id="2147484129" r:id="rId3"/>
    <p:sldLayoutId id="2147484130" r:id="rId4"/>
    <p:sldLayoutId id="2147484132" r:id="rId5"/>
    <p:sldLayoutId id="2147484131" r:id="rId6"/>
    <p:sldLayoutId id="2147484104" r:id="rId7"/>
    <p:sldLayoutId id="2147484105" r:id="rId8"/>
    <p:sldLayoutId id="2147484120" r:id="rId9"/>
    <p:sldLayoutId id="2147484103" r:id="rId10"/>
    <p:sldLayoutId id="2147484122" r:id="rId11"/>
    <p:sldLayoutId id="2147484116" r:id="rId1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sz="1600" dirty="0"/>
              <a:t>Ilya Baburashvili	</a:t>
            </a:r>
          </a:p>
          <a:p>
            <a:r>
              <a:rPr lang="en-US" sz="1600"/>
              <a:t>Throughput Computing 24</a:t>
            </a:r>
            <a:endParaRPr lang="en-US" sz="1600" dirty="0"/>
          </a:p>
          <a:p>
            <a:r>
              <a:rPr lang="en-US" sz="1600" dirty="0"/>
              <a:t>07/11/2024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2384" y="3951841"/>
            <a:ext cx="8499232" cy="1003049"/>
          </a:xfrm>
        </p:spPr>
        <p:txBody>
          <a:bodyPr>
            <a:noAutofit/>
          </a:bodyPr>
          <a:lstStyle/>
          <a:p>
            <a:r>
              <a:rPr lang="en-US" sz="1800" dirty="0"/>
              <a:t>Monitoring </a:t>
            </a:r>
            <a:r>
              <a:rPr lang="en-US" sz="1800" dirty="0" err="1"/>
              <a:t>HTCondor</a:t>
            </a:r>
            <a:r>
              <a:rPr lang="en-US" sz="1800" dirty="0"/>
              <a:t> in </a:t>
            </a:r>
            <a:r>
              <a:rPr lang="en-US" sz="1800" dirty="0" err="1"/>
              <a:t>HEPCloud's</a:t>
            </a:r>
            <a:r>
              <a:rPr lang="en-US" sz="1800" dirty="0"/>
              <a:t> Decision Engine using Prometheus and Grafana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C881F10F-D647-C553-DB6D-4C99E6D5A2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634" y="884747"/>
            <a:ext cx="4505028" cy="243054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E7DA5E9-CD5D-A291-C979-2C4BFD3CB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de-client metrics using Grafana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3F1BF-B325-9033-C1A2-2EEA3B7D7AE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7/10/2024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34DA6-A2B5-FF38-C8D2-A37B0D53C3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Ilya Baburashvili | </a:t>
            </a:r>
            <a:r>
              <a:rPr lang="en-US" sz="1200" dirty="0"/>
              <a:t>Monitoring </a:t>
            </a:r>
            <a:r>
              <a:rPr lang="en-US" sz="1200" dirty="0" err="1"/>
              <a:t>HTCondor</a:t>
            </a:r>
            <a:r>
              <a:rPr lang="en-US" sz="1200" dirty="0"/>
              <a:t> in </a:t>
            </a:r>
            <a:r>
              <a:rPr lang="en-US" sz="1200" dirty="0" err="1"/>
              <a:t>HEPCloud's</a:t>
            </a:r>
            <a:r>
              <a:rPr lang="en-US" sz="1200" dirty="0"/>
              <a:t> Decision Engine using Prometheus and Grafana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54DF1-6F60-92D3-9DD3-267D23647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0" name="Picture 9" descr="A screen shot of a graph&#10;&#10;Description automatically generated">
            <a:extLst>
              <a:ext uri="{FF2B5EF4-FFF2-40B4-BE49-F238E27FC236}">
                <a16:creationId xmlns:a16="http://schemas.microsoft.com/office/drawing/2014/main" id="{1C7FB1F2-A970-16E0-FFC7-69D61B6C6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278" y="882675"/>
            <a:ext cx="4374508" cy="2430540"/>
          </a:xfrm>
          <a:prstGeom prst="rect">
            <a:avLst/>
          </a:prstGeom>
        </p:spPr>
      </p:pic>
      <p:pic>
        <p:nvPicPr>
          <p:cNvPr id="12" name="Picture 11" descr="A screen shot of a graph&#10;&#10;Description automatically generated">
            <a:extLst>
              <a:ext uri="{FF2B5EF4-FFF2-40B4-BE49-F238E27FC236}">
                <a16:creationId xmlns:a16="http://schemas.microsoft.com/office/drawing/2014/main" id="{0CFA746B-1BE1-EFBF-5322-7A7208A3C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34" y="3420475"/>
            <a:ext cx="4505028" cy="2369187"/>
          </a:xfrm>
          <a:prstGeom prst="rect">
            <a:avLst/>
          </a:prstGeom>
        </p:spPr>
      </p:pic>
      <p:pic>
        <p:nvPicPr>
          <p:cNvPr id="14" name="Picture 13" descr="A graph on a black background&#10;&#10;Description automatically generated">
            <a:extLst>
              <a:ext uri="{FF2B5EF4-FFF2-40B4-BE49-F238E27FC236}">
                <a16:creationId xmlns:a16="http://schemas.microsoft.com/office/drawing/2014/main" id="{FB92AD71-6A3B-2F13-5400-F7FD52338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7634" y="3429000"/>
            <a:ext cx="4356676" cy="228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58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F59AB0-DB78-80B2-7C67-F009EBD73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contains metrics to track performance of Decision Engine Modules: </a:t>
            </a:r>
          </a:p>
          <a:p>
            <a:pPr lvl="2"/>
            <a:r>
              <a:rPr lang="fr-FR" dirty="0" err="1"/>
              <a:t>de_logicengine_last_run_timestamp_seconds</a:t>
            </a:r>
            <a:r>
              <a:rPr lang="fr-FR" dirty="0"/>
              <a:t>, </a:t>
            </a:r>
            <a:r>
              <a:rPr lang="fr-FR" dirty="0" err="1"/>
              <a:t>de_transform_last_run_timestamp_seconds</a:t>
            </a:r>
            <a:r>
              <a:rPr lang="fr-FR" dirty="0"/>
              <a:t>, </a:t>
            </a:r>
            <a:r>
              <a:rPr lang="fr-FR" dirty="0" err="1"/>
              <a:t>de_publisher_last_run_timestamp_seconds</a:t>
            </a:r>
            <a:r>
              <a:rPr lang="fr-FR" dirty="0"/>
              <a:t>, </a:t>
            </a:r>
            <a:r>
              <a:rPr lang="fr-FR" dirty="0" err="1"/>
              <a:t>de_source_last_acquire_timestamp_seconds</a:t>
            </a:r>
            <a:endParaRPr lang="fr-FR" dirty="0"/>
          </a:p>
          <a:p>
            <a:pPr lvl="3"/>
            <a:r>
              <a:rPr lang="fr-FR" dirty="0"/>
              <a:t>Use Gauge to </a:t>
            </a:r>
            <a:r>
              <a:rPr lang="fr-FR" dirty="0" err="1"/>
              <a:t>obtain</a:t>
            </a:r>
            <a:r>
              <a:rPr lang="fr-FR" dirty="0"/>
              <a:t> last timestamp </a:t>
            </a:r>
            <a:r>
              <a:rPr lang="fr-FR" dirty="0" err="1"/>
              <a:t>when</a:t>
            </a:r>
            <a:r>
              <a:rPr lang="fr-FR" dirty="0"/>
              <a:t> module </a:t>
            </a:r>
            <a:r>
              <a:rPr lang="fr-FR" dirty="0" err="1"/>
              <a:t>was</a:t>
            </a:r>
            <a:r>
              <a:rPr lang="fr-FR" dirty="0"/>
              <a:t> run</a:t>
            </a:r>
          </a:p>
          <a:p>
            <a:pPr lvl="2"/>
            <a:r>
              <a:rPr lang="fr-FR" dirty="0" err="1"/>
              <a:t>de_logicengine_run_seconds</a:t>
            </a:r>
            <a:r>
              <a:rPr lang="fr-FR" dirty="0"/>
              <a:t>, </a:t>
            </a:r>
            <a:r>
              <a:rPr lang="fr-FR" dirty="0" err="1"/>
              <a:t>de_transform_run_seconds</a:t>
            </a:r>
            <a:r>
              <a:rPr lang="fr-FR" dirty="0"/>
              <a:t>, </a:t>
            </a:r>
            <a:r>
              <a:rPr lang="fr-FR" dirty="0" err="1"/>
              <a:t>de_publisher_run_seconds</a:t>
            </a:r>
            <a:r>
              <a:rPr lang="fr-FR" dirty="0"/>
              <a:t>, </a:t>
            </a:r>
            <a:r>
              <a:rPr lang="fr-FR" dirty="0" err="1"/>
              <a:t>de_source_acquire_seconds</a:t>
            </a:r>
            <a:endParaRPr lang="fr-FR" dirty="0"/>
          </a:p>
          <a:p>
            <a:pPr lvl="3"/>
            <a:r>
              <a:rPr lang="fr-FR" dirty="0"/>
              <a:t>Use </a:t>
            </a:r>
            <a:r>
              <a:rPr lang="fr-FR" dirty="0" err="1"/>
              <a:t>Histogram</a:t>
            </a:r>
            <a:r>
              <a:rPr lang="fr-FR" dirty="0"/>
              <a:t> to </a:t>
            </a:r>
            <a:r>
              <a:rPr lang="fr-FR" dirty="0" err="1"/>
              <a:t>track</a:t>
            </a:r>
            <a:r>
              <a:rPr lang="fr-FR" dirty="0"/>
              <a:t> duration modules </a:t>
            </a:r>
            <a:r>
              <a:rPr lang="fr-FR" dirty="0" err="1"/>
              <a:t>took</a:t>
            </a:r>
            <a:r>
              <a:rPr lang="fr-FR" dirty="0"/>
              <a:t> to run</a:t>
            </a:r>
          </a:p>
          <a:p>
            <a:pPr marL="914400" lvl="2" indent="0">
              <a:buNone/>
            </a:pPr>
            <a:endParaRPr lang="fr-FR" dirty="0"/>
          </a:p>
          <a:p>
            <a:pPr lvl="2"/>
            <a:endParaRPr lang="fr-F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42124D-2776-284D-E0E3-4CD244123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14139"/>
            <a:ext cx="8686800" cy="427877"/>
          </a:xfrm>
        </p:spPr>
        <p:txBody>
          <a:bodyPr>
            <a:normAutofit fontScale="90000"/>
          </a:bodyPr>
          <a:lstStyle/>
          <a:p>
            <a:r>
              <a:rPr lang="en-US" dirty="0"/>
              <a:t>Tracking durations of Transform, Logic Engine, Publisher, and Source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4670F-A070-3737-190D-ADEDCCC287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7/10/2024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A2EBF-FC81-E922-5280-D87140D29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Ilya Baburashvili | </a:t>
            </a:r>
            <a:r>
              <a:rPr lang="en-US" sz="1200" dirty="0"/>
              <a:t>Monitoring </a:t>
            </a:r>
            <a:r>
              <a:rPr lang="en-US" sz="1200" dirty="0" err="1"/>
              <a:t>HTCondor</a:t>
            </a:r>
            <a:r>
              <a:rPr lang="en-US" sz="1200" dirty="0"/>
              <a:t> in </a:t>
            </a:r>
            <a:r>
              <a:rPr lang="en-US" sz="1200" dirty="0" err="1"/>
              <a:t>HEPCloud's</a:t>
            </a:r>
            <a:r>
              <a:rPr lang="en-US" sz="1200" dirty="0"/>
              <a:t> Decision Engine using Prometheus and Grafana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C5B1B-56F6-694F-A9F4-F90F07F73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73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F34221-F0DF-06E4-CE59-0430AF09E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31569"/>
            <a:ext cx="8686800" cy="679629"/>
          </a:xfrm>
        </p:spPr>
        <p:txBody>
          <a:bodyPr/>
          <a:lstStyle/>
          <a:p>
            <a:r>
              <a:rPr lang="en-US" dirty="0"/>
              <a:t>Tracking durations of Transform, Logic Engine, Publisher, and Source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6CBDB-F096-9D0B-CE41-71BB7F09E5A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7/10/2024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6B7F8-0AB1-8CD9-14BE-27A485D35D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Ilya Baburashvili | </a:t>
            </a:r>
            <a:r>
              <a:rPr lang="en-US" sz="1200" dirty="0"/>
              <a:t>Monitoring </a:t>
            </a:r>
            <a:r>
              <a:rPr lang="en-US" sz="1200" dirty="0" err="1"/>
              <a:t>HTCondor</a:t>
            </a:r>
            <a:r>
              <a:rPr lang="en-US" sz="1200" dirty="0"/>
              <a:t> in </a:t>
            </a:r>
            <a:r>
              <a:rPr lang="en-US" sz="1200" dirty="0" err="1"/>
              <a:t>HEPCloud's</a:t>
            </a:r>
            <a:r>
              <a:rPr lang="en-US" sz="1200" dirty="0"/>
              <a:t> Decision Engine using Prometheus and Grafana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B33BA-DDC9-8D5A-B224-E8E55D622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1DD149-7C9B-F88C-1EB2-544DC722F02C}"/>
              </a:ext>
            </a:extLst>
          </p:cNvPr>
          <p:cNvSpPr txBox="1"/>
          <p:nvPr/>
        </p:nvSpPr>
        <p:spPr>
          <a:xfrm>
            <a:off x="222251" y="1060528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Grafana dashboard contains panels that track runtimes of all module types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Transforms, Logic Engines, Publishers, Sources</a:t>
            </a:r>
          </a:p>
        </p:txBody>
      </p:sp>
      <p:pic>
        <p:nvPicPr>
          <p:cNvPr id="12" name="Content Placeholder 11" descr="A graph of a stock market&#10;&#10;Description automatically generated">
            <a:extLst>
              <a:ext uri="{FF2B5EF4-FFF2-40B4-BE49-F238E27FC236}">
                <a16:creationId xmlns:a16="http://schemas.microsoft.com/office/drawing/2014/main" id="{FCC34E8B-E7E8-66D8-D907-941378B31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250" y="1689371"/>
            <a:ext cx="4655052" cy="2446942"/>
          </a:xfrm>
        </p:spPr>
      </p:pic>
      <p:pic>
        <p:nvPicPr>
          <p:cNvPr id="15" name="Picture 14" descr="A graph on a black background&#10;&#10;Description automatically generated">
            <a:extLst>
              <a:ext uri="{FF2B5EF4-FFF2-40B4-BE49-F238E27FC236}">
                <a16:creationId xmlns:a16="http://schemas.microsoft.com/office/drawing/2014/main" id="{1AF85039-1334-5607-0F47-FF125D41D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010" y="1689371"/>
            <a:ext cx="4690865" cy="2382627"/>
          </a:xfrm>
          <a:prstGeom prst="rect">
            <a:avLst/>
          </a:prstGeom>
        </p:spPr>
      </p:pic>
      <p:pic>
        <p:nvPicPr>
          <p:cNvPr id="17" name="Picture 16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C2B5FE19-D237-61BC-D29B-CBA03BF0A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136313"/>
            <a:ext cx="4468390" cy="2288382"/>
          </a:xfrm>
          <a:prstGeom prst="rect">
            <a:avLst/>
          </a:prstGeom>
        </p:spPr>
      </p:pic>
      <p:pic>
        <p:nvPicPr>
          <p:cNvPr id="19" name="Picture 18" descr="A graph on a screen&#10;&#10;Description automatically generated">
            <a:extLst>
              <a:ext uri="{FF2B5EF4-FFF2-40B4-BE49-F238E27FC236}">
                <a16:creationId xmlns:a16="http://schemas.microsoft.com/office/drawing/2014/main" id="{4130EFA6-D50D-7648-46D3-0688A88256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568" y="4075733"/>
            <a:ext cx="4405072" cy="234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3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5BCAF7-8B9F-43CD-0A33-115679FFC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50" y="398581"/>
            <a:ext cx="8686800" cy="427877"/>
          </a:xfrm>
        </p:spPr>
        <p:txBody>
          <a:bodyPr/>
          <a:lstStyle/>
          <a:p>
            <a:r>
              <a:rPr lang="en-US" dirty="0"/>
              <a:t>Tracking durations of Transform, Logic Engine, Publisher, and Source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D82AC-1562-AA40-4ED4-EDB289B1374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7/10/2024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12036-1D78-D276-55DE-4140D43D8D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Ilya Baburashvili | </a:t>
            </a:r>
            <a:r>
              <a:rPr lang="en-US" sz="1200" dirty="0"/>
              <a:t>Monitoring </a:t>
            </a:r>
            <a:r>
              <a:rPr lang="en-US" sz="1200" dirty="0" err="1"/>
              <a:t>HTCondor</a:t>
            </a:r>
            <a:r>
              <a:rPr lang="en-US" sz="1200" dirty="0"/>
              <a:t> in </a:t>
            </a:r>
            <a:r>
              <a:rPr lang="en-US" sz="1200" dirty="0" err="1"/>
              <a:t>HEPCloud's</a:t>
            </a:r>
            <a:r>
              <a:rPr lang="en-US" sz="1200" dirty="0"/>
              <a:t> Decision Engine using Prometheus and Grafana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871A5-DCF1-3F4E-16A3-E5D0267C90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0B1286-D6F2-3F49-1343-DBE6C4C2C156}"/>
              </a:ext>
            </a:extLst>
          </p:cNvPr>
          <p:cNvSpPr txBox="1"/>
          <p:nvPr/>
        </p:nvSpPr>
        <p:spPr>
          <a:xfrm>
            <a:off x="154517" y="819054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Also contains panels for each transformation separately</a:t>
            </a:r>
          </a:p>
        </p:txBody>
      </p:sp>
      <p:pic>
        <p:nvPicPr>
          <p:cNvPr id="11" name="Content Placeholder 10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F5F7956-5BC9-26EA-E1FC-2E86CC5665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237" y="1333020"/>
            <a:ext cx="8672513" cy="4862045"/>
          </a:xfrm>
        </p:spPr>
      </p:pic>
    </p:spTree>
    <p:extLst>
      <p:ext uri="{BB962C8B-B14F-4D97-AF65-F5344CB8AC3E}">
        <p14:creationId xmlns:p14="http://schemas.microsoft.com/office/powerpoint/2010/main" val="2226747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39FB48-9ACB-505E-AED9-39A62D0AF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93" y="690730"/>
            <a:ext cx="8901113" cy="5059363"/>
          </a:xfrm>
        </p:spPr>
        <p:txBody>
          <a:bodyPr/>
          <a:lstStyle/>
          <a:p>
            <a:r>
              <a:rPr lang="en-US" dirty="0"/>
              <a:t>Job metric:</a:t>
            </a:r>
          </a:p>
          <a:p>
            <a:pPr lvl="2"/>
            <a:r>
              <a:rPr lang="en-US" dirty="0" err="1"/>
              <a:t>dem_htcondor_jobs_status_count</a:t>
            </a:r>
            <a:r>
              <a:rPr lang="en-US" dirty="0"/>
              <a:t> - gauge which tracks the number of user jobs classified by job status:</a:t>
            </a:r>
          </a:p>
          <a:p>
            <a:pPr lvl="3"/>
            <a:r>
              <a:rPr lang="en-US" dirty="0"/>
              <a:t>idle, running, removed, completed, held, </a:t>
            </a:r>
            <a:r>
              <a:rPr lang="en-US" dirty="0" err="1"/>
              <a:t>transferring_output</a:t>
            </a:r>
            <a:r>
              <a:rPr lang="en-US" dirty="0"/>
              <a:t>, suspended</a:t>
            </a:r>
          </a:p>
          <a:p>
            <a:r>
              <a:rPr lang="en-US" dirty="0" err="1"/>
              <a:t>Glidein</a:t>
            </a:r>
            <a:r>
              <a:rPr lang="en-US" dirty="0"/>
              <a:t> metrics:</a:t>
            </a:r>
          </a:p>
          <a:p>
            <a:pPr lvl="2"/>
            <a:r>
              <a:rPr lang="en-US" sz="1800" dirty="0" err="1"/>
              <a:t>dem_htcondor_slots_status_count</a:t>
            </a:r>
            <a:r>
              <a:rPr lang="en-US" sz="1800" dirty="0"/>
              <a:t> – gauge which tracks number of </a:t>
            </a:r>
            <a:r>
              <a:rPr lang="en-US" sz="1800" dirty="0" err="1"/>
              <a:t>glideins</a:t>
            </a:r>
            <a:r>
              <a:rPr lang="en-US" sz="1800" dirty="0"/>
              <a:t> available for the client based on status.</a:t>
            </a:r>
          </a:p>
          <a:p>
            <a:pPr lvl="3"/>
            <a:r>
              <a:rPr lang="en-US" sz="1600" dirty="0"/>
              <a:t>Idle, Busy, Retiring, Vacating, Suspended, Benchmarking, Killing, None</a:t>
            </a:r>
          </a:p>
          <a:p>
            <a:pPr lvl="2"/>
            <a:r>
              <a:rPr lang="en-US" sz="1800" dirty="0" err="1"/>
              <a:t>dem_htcondor_cores_count</a:t>
            </a:r>
            <a:r>
              <a:rPr lang="en-US" sz="1800" dirty="0"/>
              <a:t> - gauge which tracks number of active cores by state</a:t>
            </a:r>
          </a:p>
          <a:p>
            <a:pPr lvl="2"/>
            <a:r>
              <a:rPr lang="en-US" sz="1800" dirty="0" err="1"/>
              <a:t>dem_htcondor_cores_histogram</a:t>
            </a:r>
            <a:r>
              <a:rPr lang="en-US" sz="1800" dirty="0"/>
              <a:t> - histogram of active cores by state</a:t>
            </a:r>
          </a:p>
          <a:p>
            <a:pPr lvl="2"/>
            <a:r>
              <a:rPr lang="en-US" sz="1800" dirty="0" err="1"/>
              <a:t>dem_htcondor_memory_count</a:t>
            </a:r>
            <a:r>
              <a:rPr lang="en-US" sz="1800" dirty="0"/>
              <a:t> – gauge which tracks amount of memory used by state</a:t>
            </a:r>
          </a:p>
          <a:p>
            <a:pPr lvl="2"/>
            <a:r>
              <a:rPr lang="en-US" sz="1800" dirty="0" err="1"/>
              <a:t>dem_htcondor_memory_histogram</a:t>
            </a:r>
            <a:r>
              <a:rPr lang="en-US" sz="1800" dirty="0"/>
              <a:t> - histogram of memory used by state</a:t>
            </a:r>
          </a:p>
          <a:p>
            <a:pPr lvl="3"/>
            <a:r>
              <a:rPr lang="en-US" sz="1600" dirty="0"/>
              <a:t>Claimed, Unclaimed, Owner, Matched, Preempting, Backfill, Drained</a:t>
            </a:r>
          </a:p>
          <a:p>
            <a:pPr lvl="3"/>
            <a:endParaRPr lang="en-US" sz="16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1D25D8-48DF-CB1B-93C9-8E25D858C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and </a:t>
            </a:r>
            <a:r>
              <a:rPr lang="en-US" dirty="0" err="1"/>
              <a:t>Glidein</a:t>
            </a:r>
            <a:r>
              <a:rPr lang="en-US" dirty="0"/>
              <a:t> Metrics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35D71-ACF5-49AA-6311-BE6A2A1FF8D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7/10/2024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44D97-67A2-FEC7-C970-8CA75EEA97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Ilya Baburashvili | </a:t>
            </a:r>
            <a:r>
              <a:rPr lang="en-US" sz="1200" dirty="0"/>
              <a:t>Monitoring </a:t>
            </a:r>
            <a:r>
              <a:rPr lang="en-US" sz="1200" dirty="0" err="1"/>
              <a:t>HTCondor</a:t>
            </a:r>
            <a:r>
              <a:rPr lang="en-US" sz="1200" dirty="0"/>
              <a:t> in </a:t>
            </a:r>
            <a:r>
              <a:rPr lang="en-US" sz="1200" dirty="0" err="1"/>
              <a:t>HEPCloud's</a:t>
            </a:r>
            <a:r>
              <a:rPr lang="en-US" sz="1200" dirty="0"/>
              <a:t> Decision Engine using Prometheus and Grafana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5DEF7-4E7C-15DF-6852-C083E88FC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202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 shot of a computer&#10;&#10;Description automatically generated">
            <a:extLst>
              <a:ext uri="{FF2B5EF4-FFF2-40B4-BE49-F238E27FC236}">
                <a16:creationId xmlns:a16="http://schemas.microsoft.com/office/drawing/2014/main" id="{2060C5AF-C71E-1850-AE9C-9CBC661C5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250" y="782584"/>
            <a:ext cx="8672513" cy="505728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9CC9A-1B22-F799-3876-204A04EEA4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7/10/2024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14716-B568-5803-8F6D-BF16347C0B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Ilya Baburashvili | </a:t>
            </a:r>
            <a:r>
              <a:rPr lang="en-US" sz="1200" dirty="0"/>
              <a:t>Monitoring </a:t>
            </a:r>
            <a:r>
              <a:rPr lang="en-US" sz="1200" dirty="0" err="1"/>
              <a:t>HTCondor</a:t>
            </a:r>
            <a:r>
              <a:rPr lang="en-US" sz="1200" dirty="0"/>
              <a:t> in </a:t>
            </a:r>
            <a:r>
              <a:rPr lang="en-US" sz="1200" dirty="0" err="1"/>
              <a:t>HEPCloud's</a:t>
            </a:r>
            <a:r>
              <a:rPr lang="en-US" sz="1200" dirty="0"/>
              <a:t> Decision Engine using Prometheus and Grafana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81F9E-5375-DB84-8E38-06E34B4D14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703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B83C8E3-BC07-F827-A395-9A9C9F5C83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250" y="1265313"/>
            <a:ext cx="4624538" cy="360319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6090146-1338-E259-A870-55D532171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 for Job and </a:t>
            </a:r>
            <a:r>
              <a:rPr lang="en-US" dirty="0" err="1"/>
              <a:t>Glidein</a:t>
            </a:r>
            <a:r>
              <a:rPr lang="en-US" dirty="0"/>
              <a:t> metrics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D6FE0-C881-A336-139F-A0B258EEBB8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7/10/2024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EE31A-0BC1-8393-D071-276549EBBD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Ilya Baburashvili | </a:t>
            </a:r>
            <a:r>
              <a:rPr lang="en-US" sz="1200" dirty="0"/>
              <a:t>Monitoring </a:t>
            </a:r>
            <a:r>
              <a:rPr lang="en-US" sz="1200" dirty="0" err="1"/>
              <a:t>HTCondor</a:t>
            </a:r>
            <a:r>
              <a:rPr lang="en-US" sz="1200" dirty="0"/>
              <a:t> in </a:t>
            </a:r>
            <a:r>
              <a:rPr lang="en-US" sz="1200" dirty="0" err="1"/>
              <a:t>HEPCloud's</a:t>
            </a:r>
            <a:r>
              <a:rPr lang="en-US" sz="1200" dirty="0"/>
              <a:t> Decision Engine using Prometheus and Grafana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97557-5FE5-E1D6-7A51-03999A7AB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487AFE1E-F864-BD6C-A6A6-4A85AAEE2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833" y="881509"/>
            <a:ext cx="4088347" cy="437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59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31FCB16-D67B-4F48-4192-9E452C43815D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This presentation has been authored by Fermi Research Alliance, LLC under Contract No. DE-AC02-07CH11359 with the U.S. Department of Energy, Office of Science, Office of High Energy Physics (</a:t>
            </a:r>
            <a:r>
              <a:rPr lang="en-US" sz="1200" dirty="0"/>
              <a:t>FERMILAB-SLIDES-22-033-SCD</a:t>
            </a:r>
            <a:r>
              <a:rPr lang="en-US" sz="20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This presentation has been authored by Fermi Research Alliance, LLC under Contract No. DE-AC02-07CH11359 with the U.S. Department of Energy, Office of Science, Office of High Energy Physics (</a:t>
            </a:r>
            <a:r>
              <a:rPr lang="en-US" sz="1200" dirty="0"/>
              <a:t>FERMILAB-SLIDES-22-033-SCD</a:t>
            </a:r>
            <a:r>
              <a:rPr lang="en-US" sz="20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HEPCloud</a:t>
            </a:r>
            <a:r>
              <a:rPr lang="en-US" sz="2000" dirty="0"/>
              <a:t> Team - Marco </a:t>
            </a:r>
            <a:r>
              <a:rPr lang="en-US" sz="2000" dirty="0" err="1"/>
              <a:t>Mambelli</a:t>
            </a:r>
            <a:r>
              <a:rPr lang="en-US" sz="2000" dirty="0"/>
              <a:t>, Shreyas Bhat, </a:t>
            </a:r>
            <a:r>
              <a:rPr lang="en-US" sz="2000" dirty="0" err="1"/>
              <a:t>Namratha</a:t>
            </a:r>
            <a:r>
              <a:rPr lang="en-US" sz="2000" dirty="0"/>
              <a:t> </a:t>
            </a:r>
            <a:r>
              <a:rPr lang="en-US" sz="2000" dirty="0" err="1"/>
              <a:t>Urs</a:t>
            </a:r>
            <a:r>
              <a:rPr lang="en-US" sz="2000" dirty="0"/>
              <a:t>, Bruno Coimbra, Skyler Foster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06101-47D9-545A-5713-BCE861B232F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FEA58B7-095F-6844-8E3C-8A1DDD22BF89}" type="datetime1">
              <a:rPr lang="en-US" smtClean="0"/>
              <a:t>7/10/2024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B2030-7534-2BAB-7C87-8986CF9F16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Ilya Baburashvili | </a:t>
            </a:r>
            <a:r>
              <a:rPr lang="en-US" sz="1200" dirty="0"/>
              <a:t>Monitoring </a:t>
            </a:r>
            <a:r>
              <a:rPr lang="en-US" sz="1200" dirty="0" err="1"/>
              <a:t>HTCondor</a:t>
            </a:r>
            <a:r>
              <a:rPr lang="en-US" sz="1200" dirty="0"/>
              <a:t> in </a:t>
            </a:r>
            <a:r>
              <a:rPr lang="en-US" sz="1200" dirty="0" err="1"/>
              <a:t>HEPCloud's</a:t>
            </a:r>
            <a:r>
              <a:rPr lang="en-US" sz="1200" dirty="0"/>
              <a:t> Decision Engine using Prometheus and Grafana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5B05B-02A9-B142-64FE-F1DE0ECBA7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7429310-81A2-8BD4-9B80-E8DC99A7A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 </a:t>
            </a:r>
          </a:p>
        </p:txBody>
      </p:sp>
    </p:spTree>
    <p:extLst>
      <p:ext uri="{BB962C8B-B14F-4D97-AF65-F5344CB8AC3E}">
        <p14:creationId xmlns:p14="http://schemas.microsoft.com/office/powerpoint/2010/main" val="2770552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5E3146D-4787-513B-DFAB-29D9BC871A81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Some aspects of how Decision Engine runs, and its decision-making process may be hard to understand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use of Prometheus metrics and Grafana dashboards provides an easier means to visualize the internal mechanisms of Decision Engine, understand what’s happening at any particular moment, and troubleshoot errors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7E0D2-C304-638D-C53A-29B4D64EE85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FEA58B7-095F-6844-8E3C-8A1DDD22BF89}" type="datetime1">
              <a:rPr lang="en-US" smtClean="0"/>
              <a:t>7/10/2024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8EC70-7F71-07EC-B6BD-A06EA9C60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Ilya Baburashvili | </a:t>
            </a:r>
            <a:r>
              <a:rPr lang="en-US" sz="1200" dirty="0"/>
              <a:t>Monitoring </a:t>
            </a:r>
            <a:r>
              <a:rPr lang="en-US" sz="1200" dirty="0" err="1"/>
              <a:t>HTCondor</a:t>
            </a:r>
            <a:r>
              <a:rPr lang="en-US" sz="1200" dirty="0"/>
              <a:t> in </a:t>
            </a:r>
            <a:r>
              <a:rPr lang="en-US" sz="1200" dirty="0" err="1"/>
              <a:t>HEPCloud's</a:t>
            </a:r>
            <a:r>
              <a:rPr lang="en-US" sz="1200"/>
              <a:t> Decision Engine using Prometheus and Grafana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E0377-2FCA-0869-14E8-55FF3714C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27EFC30-147C-540E-F2A3-A55D72660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591708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8022005-5A81-C9A1-A26C-F110878EA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Provides efficient and cost-effective provisioning of computing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Uses both local and remote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Resources provided based 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Job 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Cost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Resource availability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Priority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Decision Engine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endParaRPr lang="en-US" sz="3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4EBA09E-BC97-6921-4419-3566F1297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HEPCloud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B1A69-D3A5-BE08-1FF7-44A879830C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8FEA58B7-095F-6844-8E3C-8A1DDD22BF89}" type="datetime1">
              <a:rPr lang="en-US" smtClean="0"/>
              <a:t>7/10/2024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48E9C-2958-353F-9A33-6C46E68CB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Ilya Baburashvili | </a:t>
            </a:r>
            <a:r>
              <a:rPr lang="en-US" sz="1200" dirty="0"/>
              <a:t>Monitoring </a:t>
            </a:r>
            <a:r>
              <a:rPr lang="en-US" sz="1200" dirty="0" err="1"/>
              <a:t>HTCondor</a:t>
            </a:r>
            <a:r>
              <a:rPr lang="en-US" sz="1200" dirty="0"/>
              <a:t> in </a:t>
            </a:r>
            <a:r>
              <a:rPr lang="en-US" sz="1200" dirty="0" err="1"/>
              <a:t>HEPCloud's</a:t>
            </a:r>
            <a:r>
              <a:rPr lang="en-US" sz="1200" dirty="0"/>
              <a:t> Decision Engine using Prometheus and Grafana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EE730-7F26-C759-9F0A-5C70F4A7B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DEFB6A8D-3F63-67A5-3CCC-8765D60EE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903" y="3295787"/>
            <a:ext cx="5056828" cy="266502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6464700D-0453-1611-4E6A-089B1F611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097" y="4854872"/>
            <a:ext cx="1500004" cy="110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4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ADF2E2-7B10-BBDF-6C1E-4080A4687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Minimizes job execution time while taking into account costs and other constraints</a:t>
            </a:r>
          </a:p>
          <a:p>
            <a:r>
              <a:rPr lang="en-US" dirty="0"/>
              <a:t>Modules - Source, Transform, Logic Engine, Publisher</a:t>
            </a:r>
          </a:p>
          <a:p>
            <a:r>
              <a:rPr lang="en-US" dirty="0"/>
              <a:t>Source Manager - periodically runs Sources</a:t>
            </a:r>
          </a:p>
          <a:p>
            <a:r>
              <a:rPr lang="en-US" sz="2400" dirty="0"/>
              <a:t>Task Manager – manages execution of Modules for a Data Block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15B4D2-350A-1259-960D-5F3FB3DE5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Engine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5D13F-B66E-D349-721B-75F25588E0C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7/10/2024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8C4AB-1A65-B9FF-5941-1AB0B46B3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Ilya Baburashvili | </a:t>
            </a:r>
            <a:r>
              <a:rPr lang="en-US" sz="1200" dirty="0"/>
              <a:t>Monitoring </a:t>
            </a:r>
            <a:r>
              <a:rPr lang="en-US" sz="1200" dirty="0" err="1"/>
              <a:t>HTCondor</a:t>
            </a:r>
            <a:r>
              <a:rPr lang="en-US" sz="1200" dirty="0"/>
              <a:t> in </a:t>
            </a:r>
            <a:r>
              <a:rPr lang="en-US" sz="1200" dirty="0" err="1"/>
              <a:t>HEPCloud's</a:t>
            </a:r>
            <a:r>
              <a:rPr lang="en-US" sz="1200" dirty="0"/>
              <a:t> Decision Engine using Prometheus and Grafana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35F72-5293-4F8C-2D01-D3C39E500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1460AF61-FAD8-0FAA-2DD8-4B06BCCDC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516" y="3205168"/>
            <a:ext cx="6093012" cy="282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07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92ACCF-4E18-889C-9D22-BEB2B4318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 – retrieves information from external sources and Data Blocks and publishes it to interested channels triggering Decision Cycle</a:t>
            </a:r>
          </a:p>
          <a:p>
            <a:r>
              <a:rPr lang="en-US" dirty="0"/>
              <a:t>Transform – first stage of Decision Cycle. Takes in data from Sources, manipulates it, and stores in Data Blocks</a:t>
            </a:r>
          </a:p>
          <a:p>
            <a:r>
              <a:rPr lang="en-US" dirty="0"/>
              <a:t>Logic Engine – uses facts (Python Booleans) to construct rules used to generate decisions</a:t>
            </a:r>
          </a:p>
          <a:p>
            <a:r>
              <a:rPr lang="en-US" dirty="0"/>
              <a:t>Publisher – takes in data from Data Blocks and publishes it to external systems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818BFC-75EC-CCF8-7F69-F6952E911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Engine Modules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94F66-4115-F70B-45AA-9C2B7EFA15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7/10/2024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BC51E-A85B-D303-C8AC-DFD061C2A1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Ilya Baburashvili | </a:t>
            </a:r>
            <a:r>
              <a:rPr lang="en-US" sz="1200" dirty="0"/>
              <a:t>Monitoring </a:t>
            </a:r>
            <a:r>
              <a:rPr lang="en-US" sz="1200" dirty="0" err="1"/>
              <a:t>HTCondor</a:t>
            </a:r>
            <a:r>
              <a:rPr lang="en-US" sz="1200" dirty="0"/>
              <a:t> in </a:t>
            </a:r>
            <a:r>
              <a:rPr lang="en-US" sz="1200" dirty="0" err="1"/>
              <a:t>HEPCloud's</a:t>
            </a:r>
            <a:r>
              <a:rPr lang="en-US" sz="1200" dirty="0"/>
              <a:t> Decision Engine using Prometheus and Grafana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D26EE-F0B9-73D6-0F0C-A5C0FFCD1C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326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30C21CE-98F1-EF45-BEAA-20EBA0604C69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Prometheus is an open-source software developed by SoundCloud for event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Uses a time series database to record metrics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PromQL</a:t>
            </a:r>
            <a:r>
              <a:rPr lang="en-US" dirty="0"/>
              <a:t> – query language used to retrieve time series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Metrics can then be visualized through dashboards using Grafana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AC6DB-36C7-38C3-B51C-9DC8A9452F8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FEA58B7-095F-6844-8E3C-8A1DDD22BF89}" type="datetime1">
              <a:rPr lang="en-US" smtClean="0"/>
              <a:t>7/10/2024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CB33B-9796-7982-EA10-03B3F9373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Ilya Baburashvili | </a:t>
            </a:r>
            <a:r>
              <a:rPr lang="en-US" sz="1200" dirty="0"/>
              <a:t>Monitoring </a:t>
            </a:r>
            <a:r>
              <a:rPr lang="en-US" sz="1200" dirty="0" err="1"/>
              <a:t>HTCondor</a:t>
            </a:r>
            <a:r>
              <a:rPr lang="en-US" sz="1200" dirty="0"/>
              <a:t> in </a:t>
            </a:r>
            <a:r>
              <a:rPr lang="en-US" sz="1200" dirty="0" err="1"/>
              <a:t>HEPCloud's</a:t>
            </a:r>
            <a:r>
              <a:rPr lang="en-US" sz="1200" dirty="0"/>
              <a:t> Decision Engine using Prometheus and Grafana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6D17F-6C2A-A8C6-533F-226F07A89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1ECA4FF-8FAA-76B0-8372-D29BACC6D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Prometheus Metrics</a:t>
            </a:r>
          </a:p>
        </p:txBody>
      </p:sp>
      <p:pic>
        <p:nvPicPr>
          <p:cNvPr id="9" name="Picture 8" descr="A logo with a flame in the middle&#10;&#10;Description automatically generated">
            <a:extLst>
              <a:ext uri="{FF2B5EF4-FFF2-40B4-BE49-F238E27FC236}">
                <a16:creationId xmlns:a16="http://schemas.microsoft.com/office/drawing/2014/main" id="{84CA2B8E-4B17-5868-AF7E-5415500BD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819296"/>
            <a:ext cx="3942117" cy="2291669"/>
          </a:xfrm>
          <a:prstGeom prst="rect">
            <a:avLst/>
          </a:prstGeom>
        </p:spPr>
      </p:pic>
      <p:pic>
        <p:nvPicPr>
          <p:cNvPr id="11" name="Picture 10" descr="A logo with a spiral in the center&#10;&#10;Description automatically generated">
            <a:extLst>
              <a:ext uri="{FF2B5EF4-FFF2-40B4-BE49-F238E27FC236}">
                <a16:creationId xmlns:a16="http://schemas.microsoft.com/office/drawing/2014/main" id="{2B98E6A4-0D97-3877-4273-9129C9B2E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334" y="2834908"/>
            <a:ext cx="21145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78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2F527D2-63FE-98B7-CF12-8F1FBA7C2403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Counter - single numerical value that can only increase or be reset to zero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Ex. number of HTTP requests served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Gauge – single value that can increase and decrease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Ex. Current memory usage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Histogram – count of sample observations within configurable buckets.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Ex. Request response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Summary – similar to histogram, but with configurable quantiles.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EF0DA-F1DF-2CD5-EBF1-4EE9867422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FEA58B7-095F-6844-8E3C-8A1DDD22BF89}" type="datetime1">
              <a:rPr lang="en-US" smtClean="0"/>
              <a:t>7/10/2024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CFCC6-FF86-62BC-4CD2-786C942D7D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Ilya Baburashvili | </a:t>
            </a:r>
            <a:r>
              <a:rPr lang="en-US" sz="1200" dirty="0"/>
              <a:t>Monitoring </a:t>
            </a:r>
            <a:r>
              <a:rPr lang="en-US" sz="1200" dirty="0" err="1"/>
              <a:t>HTCondor</a:t>
            </a:r>
            <a:r>
              <a:rPr lang="en-US" sz="1200" dirty="0"/>
              <a:t> in </a:t>
            </a:r>
            <a:r>
              <a:rPr lang="en-US" sz="1200" dirty="0" err="1"/>
              <a:t>HEPCloud's</a:t>
            </a:r>
            <a:r>
              <a:rPr lang="en-US" sz="1200" dirty="0"/>
              <a:t> Decision Engine using Prometheus and Grafana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FD142-B304-1A70-DCC7-886C32E2B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DF0695E-4C6C-C646-38D6-F49BFB89C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Prometheus Metrics</a:t>
            </a:r>
          </a:p>
        </p:txBody>
      </p:sp>
      <p:pic>
        <p:nvPicPr>
          <p:cNvPr id="9" name="Picture 8" descr="A diagram of different types of gauges&#10;&#10;Description automatically generated">
            <a:extLst>
              <a:ext uri="{FF2B5EF4-FFF2-40B4-BE49-F238E27FC236}">
                <a16:creationId xmlns:a16="http://schemas.microsoft.com/office/drawing/2014/main" id="{97A7A7AB-F497-B706-FF09-57FB61E84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57" y="2946699"/>
            <a:ext cx="7392276" cy="320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36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1EA7877-734F-D61A-D1E7-CFE679C5C3D1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Added to Decision Engine Prometheus metrics to track various aspects of how DE is running: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Overall health of Decision Engine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Time it takes to run commands and perform operations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Status of running jobs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Data acquired from 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Number of </a:t>
            </a:r>
            <a:r>
              <a:rPr lang="en-US" sz="2400" dirty="0" err="1"/>
              <a:t>Glideins</a:t>
            </a:r>
            <a:r>
              <a:rPr lang="en-US" sz="2400" dirty="0"/>
              <a:t> and jobs running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0B554-A44D-0436-1B4E-AF07582857F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FEA58B7-095F-6844-8E3C-8A1DDD22BF89}" type="datetime1">
              <a:rPr lang="en-US" smtClean="0"/>
              <a:t>7/10/2024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B3101-E188-32E6-BA0C-E366C22FB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Ilya Baburashvili | </a:t>
            </a:r>
            <a:r>
              <a:rPr lang="en-US" sz="1200" dirty="0"/>
              <a:t>Monitoring </a:t>
            </a:r>
            <a:r>
              <a:rPr lang="en-US" sz="1200" dirty="0" err="1"/>
              <a:t>HTCondor</a:t>
            </a:r>
            <a:r>
              <a:rPr lang="en-US" sz="1200" dirty="0"/>
              <a:t> in </a:t>
            </a:r>
            <a:r>
              <a:rPr lang="en-US" sz="1200" dirty="0" err="1"/>
              <a:t>HEPCloud's</a:t>
            </a:r>
            <a:r>
              <a:rPr lang="en-US" sz="1200" dirty="0"/>
              <a:t> Decision Engine using Prometheus and Grafana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B175F-E1A9-B486-0EC9-8B065D767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4DD55FC-F25D-6570-3F98-9A7E04E3B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Engine Metrics</a:t>
            </a:r>
          </a:p>
        </p:txBody>
      </p:sp>
    </p:spTree>
    <p:extLst>
      <p:ext uri="{BB962C8B-B14F-4D97-AF65-F5344CB8AC3E}">
        <p14:creationId xmlns:p14="http://schemas.microsoft.com/office/powerpoint/2010/main" val="2067367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55CA06B-05FF-CC87-3C45-4CE0D5F4659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24072" y="971550"/>
            <a:ext cx="8860721" cy="494902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Prometheus Histogram to track runtime duration of de-client commands such as: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1600" dirty="0"/>
              <a:t>de-client --status - prints status of all sources and channels (BOOT, ACTIVE, STEADY, IDLE)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1600" dirty="0"/>
              <a:t>de-client --show-de-config - prints server configuration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1600" dirty="0"/>
              <a:t>de-client --</a:t>
            </a:r>
            <a:r>
              <a:rPr lang="en-US" sz="1600" dirty="0" err="1"/>
              <a:t>start_channel</a:t>
            </a:r>
            <a:endParaRPr lang="en-US" sz="16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1600" dirty="0"/>
              <a:t>de-client --</a:t>
            </a:r>
            <a:r>
              <a:rPr lang="en-US" sz="1600" dirty="0" err="1"/>
              <a:t>stop_channel</a:t>
            </a: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De-client commands control various aspects of Decision Engine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Starting and stopping a specific channel or all channels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Getting the status of Decision Engine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400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42888-B8DC-6C33-4821-57C0C3DA83B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FEA58B7-095F-6844-8E3C-8A1DDD22BF89}" type="datetime1">
              <a:rPr lang="en-US" smtClean="0"/>
              <a:t>7/10/2024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D38A8-E1FF-8663-F561-934356B93A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Ilya Baburashvili | </a:t>
            </a:r>
            <a:r>
              <a:rPr lang="en-US" sz="1200" dirty="0"/>
              <a:t>Monitoring </a:t>
            </a:r>
            <a:r>
              <a:rPr lang="en-US" sz="1200" dirty="0" err="1"/>
              <a:t>HTCondor</a:t>
            </a:r>
            <a:r>
              <a:rPr lang="en-US" sz="1200" dirty="0"/>
              <a:t> in </a:t>
            </a:r>
            <a:r>
              <a:rPr lang="en-US" sz="1200" dirty="0" err="1"/>
              <a:t>HEPCloud's</a:t>
            </a:r>
            <a:r>
              <a:rPr lang="en-US" sz="1200" dirty="0"/>
              <a:t> Decision Engine using Prometheus and Grafana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B904C-66F6-533C-BEA8-3CF028B43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507A934-583B-E03C-80D7-A8F8ED273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De-client Metrics</a:t>
            </a:r>
          </a:p>
        </p:txBody>
      </p:sp>
      <p:pic>
        <p:nvPicPr>
          <p:cNvPr id="9" name="Picture 8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915E1593-61D0-2EC8-2E9A-36C0C79FC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81" y="3535170"/>
            <a:ext cx="8876038" cy="246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91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7AE264-AB78-96CE-9760-C9C179F0E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Prometheus histograms use buckets to track duration</a:t>
            </a:r>
          </a:p>
          <a:p>
            <a:r>
              <a:rPr lang="en-US" dirty="0"/>
              <a:t>Useful for tracking runtime of de-client commands</a:t>
            </a:r>
          </a:p>
          <a:p>
            <a:r>
              <a:rPr lang="en-US" dirty="0"/>
              <a:t>Metrics available also via de-client --metrics</a:t>
            </a:r>
          </a:p>
          <a:p>
            <a:r>
              <a:rPr lang="en-US" dirty="0"/>
              <a:t>For testing and configuring histogram buckets, de-client commands were run </a:t>
            </a:r>
            <a:br>
              <a:rPr lang="en-US" dirty="0"/>
            </a:br>
            <a:r>
              <a:rPr lang="en-US" dirty="0"/>
              <a:t>continuously in a loop to </a:t>
            </a:r>
            <a:br>
              <a:rPr lang="en-US" dirty="0"/>
            </a:br>
            <a:r>
              <a:rPr lang="en-US" dirty="0"/>
              <a:t>establish the range of time </a:t>
            </a:r>
            <a:br>
              <a:rPr lang="en-US" dirty="0"/>
            </a:br>
            <a:r>
              <a:rPr lang="en-US" dirty="0"/>
              <a:t>they fall into.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C19BB9-94A8-EDEF-9C35-699E6AFA1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0"/>
            <a:ext cx="8686800" cy="427877"/>
          </a:xfrm>
        </p:spPr>
        <p:txBody>
          <a:bodyPr/>
          <a:lstStyle/>
          <a:p>
            <a:r>
              <a:rPr lang="en-US" dirty="0"/>
              <a:t>Tracking duration of </a:t>
            </a:r>
            <a:r>
              <a:rPr lang="en-US"/>
              <a:t>de-client commands </a:t>
            </a:r>
            <a:r>
              <a:rPr lang="en-US" dirty="0"/>
              <a:t>using Prometheus Histogram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3FFA6-D2E4-72E6-8A30-50FAF69AE4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7/10/2024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0A9B0-23C1-E542-F04D-82A9D72D3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Ilya Baburashvili | </a:t>
            </a:r>
            <a:r>
              <a:rPr lang="en-US" sz="1200" dirty="0"/>
              <a:t>Monitoring </a:t>
            </a:r>
            <a:r>
              <a:rPr lang="en-US" sz="1200" dirty="0" err="1"/>
              <a:t>HTCondor</a:t>
            </a:r>
            <a:r>
              <a:rPr lang="en-US" sz="1200" dirty="0"/>
              <a:t> in </a:t>
            </a:r>
            <a:r>
              <a:rPr lang="en-US" sz="1200" dirty="0" err="1"/>
              <a:t>HEPCloud's</a:t>
            </a:r>
            <a:r>
              <a:rPr lang="en-US" sz="1200" dirty="0"/>
              <a:t> Decision Engine using Prometheus and Grafana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ECD17-500B-15ED-DE2D-91B795609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" name="Picture 7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610460BE-D260-F785-5BF7-90CC2EE7F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873" y="2861612"/>
            <a:ext cx="4043964" cy="3405951"/>
          </a:xfrm>
          <a:prstGeom prst="rect">
            <a:avLst/>
          </a:prstGeom>
        </p:spPr>
      </p:pic>
      <p:pic>
        <p:nvPicPr>
          <p:cNvPr id="7" name="Picture 6" descr="A screen shot of a computer&#10;&#10;Description automatically generated">
            <a:extLst>
              <a:ext uri="{FF2B5EF4-FFF2-40B4-BE49-F238E27FC236}">
                <a16:creationId xmlns:a16="http://schemas.microsoft.com/office/drawing/2014/main" id="{F7E1D05B-5065-6F65-9B03-F9A8D2712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09" y="4361599"/>
            <a:ext cx="3731048" cy="190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3189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4x3_103023" id="{56412806-8E28-ED4B-B82F-EBF5DB226CE3}" vid="{FC0900A3-B597-DE43-A841-C86C130EBA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FNAL_PowerPoint_4x3_103023 (1)</Template>
  <TotalTime>9112</TotalTime>
  <Words>1233</Words>
  <Application>Microsoft Office PowerPoint</Application>
  <PresentationFormat>On-screen Show (4:3)</PresentationFormat>
  <Paragraphs>146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Helvetica</vt:lpstr>
      <vt:lpstr>Fermilab_PPT_090815</vt:lpstr>
      <vt:lpstr>PowerPoint Presentation</vt:lpstr>
      <vt:lpstr>HEPCloud</vt:lpstr>
      <vt:lpstr>Decision Engine</vt:lpstr>
      <vt:lpstr>Decision Engine Modules</vt:lpstr>
      <vt:lpstr>Prometheus Metrics</vt:lpstr>
      <vt:lpstr>Types of Prometheus Metrics</vt:lpstr>
      <vt:lpstr>Decision Engine Metrics</vt:lpstr>
      <vt:lpstr>De-client Metrics</vt:lpstr>
      <vt:lpstr>Tracking duration of de-client commands using Prometheus Histogram</vt:lpstr>
      <vt:lpstr>Visualizing de-client metrics using Grafana</vt:lpstr>
      <vt:lpstr>Tracking durations of Transform, Logic Engine, Publisher, and Source</vt:lpstr>
      <vt:lpstr>Tracking durations of Transform, Logic Engine, Publisher, and Source</vt:lpstr>
      <vt:lpstr>Tracking durations of Transform, Logic Engine, Publisher, and Source</vt:lpstr>
      <vt:lpstr>Job and Glidein Metrics</vt:lpstr>
      <vt:lpstr>PowerPoint Presentation</vt:lpstr>
      <vt:lpstr>Dashboard for Job and Glidein metrics</vt:lpstr>
      <vt:lpstr>Acknowledgments 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Ilya Baburashvili</dc:creator>
  <cp:lastModifiedBy>Ilya Baburashvili</cp:lastModifiedBy>
  <cp:revision>23</cp:revision>
  <cp:lastPrinted>2014-01-20T19:40:21Z</cp:lastPrinted>
  <dcterms:created xsi:type="dcterms:W3CDTF">2024-07-03T15:03:35Z</dcterms:created>
  <dcterms:modified xsi:type="dcterms:W3CDTF">2024-07-11T13:53:41Z</dcterms:modified>
</cp:coreProperties>
</file>