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5"/>
  </p:notesMasterIdLst>
  <p:sldIdLst>
    <p:sldId id="256" r:id="rId2"/>
    <p:sldId id="257" r:id="rId3"/>
    <p:sldId id="258" r:id="rId4"/>
    <p:sldId id="269" r:id="rId5"/>
    <p:sldId id="259" r:id="rId6"/>
    <p:sldId id="268" r:id="rId7"/>
    <p:sldId id="260" r:id="rId8"/>
    <p:sldId id="262" r:id="rId9"/>
    <p:sldId id="264" r:id="rId10"/>
    <p:sldId id="266" r:id="rId11"/>
    <p:sldId id="265" r:id="rId12"/>
    <p:sldId id="263"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57" autoAdjust="0"/>
    <p:restoredTop sz="94645"/>
  </p:normalViewPr>
  <p:slideViewPr>
    <p:cSldViewPr snapToGrid="0">
      <p:cViewPr varScale="1">
        <p:scale>
          <a:sx n="97" d="100"/>
          <a:sy n="97" d="100"/>
        </p:scale>
        <p:origin x="183" y="5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ADE7CF-3444-604F-BC89-46250D22D2B6}" type="datetimeFigureOut">
              <a:rPr lang="en-US" smtClean="0"/>
              <a:t>7/5/2024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E4C4DD-1C17-2E4F-AE14-499885F22BF0}" type="slidenum">
              <a:rPr lang="en-US" smtClean="0"/>
              <a:t>‹#›</a:t>
            </a:fld>
            <a:endParaRPr lang="en-US"/>
          </a:p>
        </p:txBody>
      </p:sp>
    </p:spTree>
    <p:extLst>
      <p:ext uri="{BB962C8B-B14F-4D97-AF65-F5344CB8AC3E}">
        <p14:creationId xmlns:p14="http://schemas.microsoft.com/office/powerpoint/2010/main" val="2898334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492F5-B0C2-20F3-5818-AC6A51DEA5DE}"/>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8117A36-7B12-AC99-0E28-AAD260A8DB71}"/>
              </a:ext>
            </a:extLst>
          </p:cNvPr>
          <p:cNvSpPr>
            <a:spLocks noGrp="1"/>
          </p:cNvSpPr>
          <p:nvPr>
            <p:ph type="subTitle" idx="1"/>
          </p:nvPr>
        </p:nvSpPr>
        <p:spPr>
          <a:xfrm>
            <a:off x="1524000" y="3602038"/>
            <a:ext cx="9144000" cy="1655762"/>
          </a:xfrm>
        </p:spPr>
        <p:txBody>
          <a:bodyPr/>
          <a:lstStyle>
            <a:lvl1pPr marL="0" indent="0" algn="ctr">
              <a:buNone/>
              <a:defRPr sz="2400" b="0" i="0">
                <a:solidFill>
                  <a:schemeClr val="tx1">
                    <a:lumMod val="50000"/>
                    <a:lumOff val="50000"/>
                  </a:schemeClr>
                </a:solidFill>
                <a:latin typeface="Helvetica Neue Light" panose="02000403000000020004" pitchFamily="2" charset="0"/>
                <a:ea typeface="Helvetica Neue Light" panose="020004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3090308-1F06-BE7E-2294-C99B922E729A}"/>
              </a:ext>
            </a:extLst>
          </p:cNvPr>
          <p:cNvSpPr>
            <a:spLocks noGrp="1"/>
          </p:cNvSpPr>
          <p:nvPr>
            <p:ph type="dt" sz="half" idx="10"/>
          </p:nvPr>
        </p:nvSpPr>
        <p:spPr/>
        <p:txBody>
          <a:bodyPr/>
          <a:lstStyle/>
          <a:p>
            <a:r>
              <a:rPr lang="en-US"/>
              <a:t>2024-07-11</a:t>
            </a:r>
            <a:endParaRPr lang="en-US" dirty="0"/>
          </a:p>
        </p:txBody>
      </p:sp>
      <p:sp>
        <p:nvSpPr>
          <p:cNvPr id="5" name="Footer Placeholder 4">
            <a:extLst>
              <a:ext uri="{FF2B5EF4-FFF2-40B4-BE49-F238E27FC236}">
                <a16:creationId xmlns:a16="http://schemas.microsoft.com/office/drawing/2014/main" id="{D44C15E4-09C3-FC12-5DA4-3B7374C8CDEA}"/>
              </a:ext>
            </a:extLst>
          </p:cNvPr>
          <p:cNvSpPr>
            <a:spLocks noGrp="1"/>
          </p:cNvSpPr>
          <p:nvPr>
            <p:ph type="ftr" sz="quarter" idx="11"/>
          </p:nvPr>
        </p:nvSpPr>
        <p:spPr/>
        <p:txBody>
          <a:bodyPr/>
          <a:lstStyle/>
          <a:p>
            <a:r>
              <a:rPr lang="en-US" dirty="0"/>
              <a:t>Todd L Miller</a:t>
            </a:r>
          </a:p>
        </p:txBody>
      </p:sp>
      <p:sp>
        <p:nvSpPr>
          <p:cNvPr id="6" name="Slide Number Placeholder 5">
            <a:extLst>
              <a:ext uri="{FF2B5EF4-FFF2-40B4-BE49-F238E27FC236}">
                <a16:creationId xmlns:a16="http://schemas.microsoft.com/office/drawing/2014/main" id="{11EEC81D-C10E-56CA-B692-DAF5E6E4F767}"/>
              </a:ext>
            </a:extLst>
          </p:cNvPr>
          <p:cNvSpPr>
            <a:spLocks noGrp="1"/>
          </p:cNvSpPr>
          <p:nvPr>
            <p:ph type="sldNum" sz="quarter" idx="12"/>
          </p:nvPr>
        </p:nvSpPr>
        <p:spPr/>
        <p:txBody>
          <a:bodyPr/>
          <a:lstStyle/>
          <a:p>
            <a:fld id="{FAE93352-D2C7-9A40-8018-22D224478B69}" type="slidenum">
              <a:rPr lang="en-US" smtClean="0"/>
              <a:t>‹#›</a:t>
            </a:fld>
            <a:endParaRPr lang="en-US"/>
          </a:p>
        </p:txBody>
      </p:sp>
    </p:spTree>
    <p:extLst>
      <p:ext uri="{BB962C8B-B14F-4D97-AF65-F5344CB8AC3E}">
        <p14:creationId xmlns:p14="http://schemas.microsoft.com/office/powerpoint/2010/main" val="2218440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1F9A0-8690-58A5-A78A-9B58C5F1496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BBA97F-0E5D-F389-2616-BD850ED1F7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B8F865-84A6-2AA2-6A68-19A2A408673D}"/>
              </a:ext>
            </a:extLst>
          </p:cNvPr>
          <p:cNvSpPr>
            <a:spLocks noGrp="1"/>
          </p:cNvSpPr>
          <p:nvPr>
            <p:ph type="dt" sz="half" idx="10"/>
          </p:nvPr>
        </p:nvSpPr>
        <p:spPr/>
        <p:txBody>
          <a:bodyPr/>
          <a:lstStyle/>
          <a:p>
            <a:r>
              <a:rPr lang="en-US"/>
              <a:t>2024-07-11</a:t>
            </a:r>
          </a:p>
        </p:txBody>
      </p:sp>
      <p:sp>
        <p:nvSpPr>
          <p:cNvPr id="5" name="Footer Placeholder 4">
            <a:extLst>
              <a:ext uri="{FF2B5EF4-FFF2-40B4-BE49-F238E27FC236}">
                <a16:creationId xmlns:a16="http://schemas.microsoft.com/office/drawing/2014/main" id="{E7BB7FF1-0636-562A-A57F-77CA79095C0C}"/>
              </a:ext>
            </a:extLst>
          </p:cNvPr>
          <p:cNvSpPr>
            <a:spLocks noGrp="1"/>
          </p:cNvSpPr>
          <p:nvPr>
            <p:ph type="ftr" sz="quarter" idx="11"/>
          </p:nvPr>
        </p:nvSpPr>
        <p:spPr/>
        <p:txBody>
          <a:bodyPr/>
          <a:lstStyle/>
          <a:p>
            <a:r>
              <a:rPr lang="en-US"/>
              <a:t>Todd L Miller</a:t>
            </a:r>
          </a:p>
        </p:txBody>
      </p:sp>
      <p:sp>
        <p:nvSpPr>
          <p:cNvPr id="6" name="Slide Number Placeholder 5">
            <a:extLst>
              <a:ext uri="{FF2B5EF4-FFF2-40B4-BE49-F238E27FC236}">
                <a16:creationId xmlns:a16="http://schemas.microsoft.com/office/drawing/2014/main" id="{E1290BA3-88E4-A012-940E-A41CEF652629}"/>
              </a:ext>
            </a:extLst>
          </p:cNvPr>
          <p:cNvSpPr>
            <a:spLocks noGrp="1"/>
          </p:cNvSpPr>
          <p:nvPr>
            <p:ph type="sldNum" sz="quarter" idx="12"/>
          </p:nvPr>
        </p:nvSpPr>
        <p:spPr/>
        <p:txBody>
          <a:bodyPr/>
          <a:lstStyle/>
          <a:p>
            <a:fld id="{FAE93352-D2C7-9A40-8018-22D224478B69}" type="slidenum">
              <a:rPr lang="en-US" smtClean="0"/>
              <a:t>‹#›</a:t>
            </a:fld>
            <a:endParaRPr lang="en-US"/>
          </a:p>
        </p:txBody>
      </p:sp>
    </p:spTree>
    <p:extLst>
      <p:ext uri="{BB962C8B-B14F-4D97-AF65-F5344CB8AC3E}">
        <p14:creationId xmlns:p14="http://schemas.microsoft.com/office/powerpoint/2010/main" val="3668151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16772C-9537-343C-21BF-06A5B9CD3F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43BD47-9031-E356-5968-DE42C393E5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B44BB0-6E5D-8533-C1F9-2E5B44033FD1}"/>
              </a:ext>
            </a:extLst>
          </p:cNvPr>
          <p:cNvSpPr>
            <a:spLocks noGrp="1"/>
          </p:cNvSpPr>
          <p:nvPr>
            <p:ph type="dt" sz="half" idx="10"/>
          </p:nvPr>
        </p:nvSpPr>
        <p:spPr/>
        <p:txBody>
          <a:bodyPr/>
          <a:lstStyle/>
          <a:p>
            <a:r>
              <a:rPr lang="en-US"/>
              <a:t>2024-07-11</a:t>
            </a:r>
          </a:p>
        </p:txBody>
      </p:sp>
      <p:sp>
        <p:nvSpPr>
          <p:cNvPr id="5" name="Footer Placeholder 4">
            <a:extLst>
              <a:ext uri="{FF2B5EF4-FFF2-40B4-BE49-F238E27FC236}">
                <a16:creationId xmlns:a16="http://schemas.microsoft.com/office/drawing/2014/main" id="{2461CCA3-5A75-4AB2-6BAB-08FD14987E9D}"/>
              </a:ext>
            </a:extLst>
          </p:cNvPr>
          <p:cNvSpPr>
            <a:spLocks noGrp="1"/>
          </p:cNvSpPr>
          <p:nvPr>
            <p:ph type="ftr" sz="quarter" idx="11"/>
          </p:nvPr>
        </p:nvSpPr>
        <p:spPr/>
        <p:txBody>
          <a:bodyPr/>
          <a:lstStyle/>
          <a:p>
            <a:r>
              <a:rPr lang="en-US"/>
              <a:t>Todd L Miller</a:t>
            </a:r>
          </a:p>
        </p:txBody>
      </p:sp>
      <p:sp>
        <p:nvSpPr>
          <p:cNvPr id="6" name="Slide Number Placeholder 5">
            <a:extLst>
              <a:ext uri="{FF2B5EF4-FFF2-40B4-BE49-F238E27FC236}">
                <a16:creationId xmlns:a16="http://schemas.microsoft.com/office/drawing/2014/main" id="{B55365B1-4B2A-BE7F-1FA4-D5A033E7E595}"/>
              </a:ext>
            </a:extLst>
          </p:cNvPr>
          <p:cNvSpPr>
            <a:spLocks noGrp="1"/>
          </p:cNvSpPr>
          <p:nvPr>
            <p:ph type="sldNum" sz="quarter" idx="12"/>
          </p:nvPr>
        </p:nvSpPr>
        <p:spPr/>
        <p:txBody>
          <a:bodyPr/>
          <a:lstStyle/>
          <a:p>
            <a:fld id="{FAE93352-D2C7-9A40-8018-22D224478B69}" type="slidenum">
              <a:rPr lang="en-US" smtClean="0"/>
              <a:t>‹#›</a:t>
            </a:fld>
            <a:endParaRPr lang="en-US"/>
          </a:p>
        </p:txBody>
      </p:sp>
    </p:spTree>
    <p:extLst>
      <p:ext uri="{BB962C8B-B14F-4D97-AF65-F5344CB8AC3E}">
        <p14:creationId xmlns:p14="http://schemas.microsoft.com/office/powerpoint/2010/main" val="421718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EE1A0-5B2A-BEBE-8A24-E09D7EF056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C02F69-FC46-4968-DB74-245A6DC1C0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807262-DD3B-A4CC-A164-ABAEBD26D7D3}"/>
              </a:ext>
            </a:extLst>
          </p:cNvPr>
          <p:cNvSpPr>
            <a:spLocks noGrp="1"/>
          </p:cNvSpPr>
          <p:nvPr>
            <p:ph type="dt" sz="half" idx="10"/>
          </p:nvPr>
        </p:nvSpPr>
        <p:spPr/>
        <p:txBody>
          <a:bodyPr/>
          <a:lstStyle/>
          <a:p>
            <a:r>
              <a:rPr lang="en-US"/>
              <a:t>2024-07-11</a:t>
            </a:r>
            <a:endParaRPr lang="en-US" dirty="0"/>
          </a:p>
        </p:txBody>
      </p:sp>
      <p:sp>
        <p:nvSpPr>
          <p:cNvPr id="5" name="Footer Placeholder 4">
            <a:extLst>
              <a:ext uri="{FF2B5EF4-FFF2-40B4-BE49-F238E27FC236}">
                <a16:creationId xmlns:a16="http://schemas.microsoft.com/office/drawing/2014/main" id="{D317C6BC-2669-DFB1-DE27-CFACCABE39C7}"/>
              </a:ext>
            </a:extLst>
          </p:cNvPr>
          <p:cNvSpPr>
            <a:spLocks noGrp="1"/>
          </p:cNvSpPr>
          <p:nvPr>
            <p:ph type="ftr" sz="quarter" idx="11"/>
          </p:nvPr>
        </p:nvSpPr>
        <p:spPr/>
        <p:txBody>
          <a:bodyPr/>
          <a:lstStyle/>
          <a:p>
            <a:r>
              <a:rPr lang="en-US" dirty="0"/>
              <a:t>Todd L Miller</a:t>
            </a:r>
          </a:p>
        </p:txBody>
      </p:sp>
      <p:sp>
        <p:nvSpPr>
          <p:cNvPr id="6" name="Slide Number Placeholder 5">
            <a:extLst>
              <a:ext uri="{FF2B5EF4-FFF2-40B4-BE49-F238E27FC236}">
                <a16:creationId xmlns:a16="http://schemas.microsoft.com/office/drawing/2014/main" id="{9D336493-415F-4C80-CF3E-FBCF19CA2800}"/>
              </a:ext>
            </a:extLst>
          </p:cNvPr>
          <p:cNvSpPr>
            <a:spLocks noGrp="1"/>
          </p:cNvSpPr>
          <p:nvPr>
            <p:ph type="sldNum" sz="quarter" idx="12"/>
          </p:nvPr>
        </p:nvSpPr>
        <p:spPr/>
        <p:txBody>
          <a:bodyPr/>
          <a:lstStyle/>
          <a:p>
            <a:fld id="{FAE93352-D2C7-9A40-8018-22D224478B69}" type="slidenum">
              <a:rPr lang="en-US" smtClean="0"/>
              <a:t>‹#›</a:t>
            </a:fld>
            <a:endParaRPr lang="en-US"/>
          </a:p>
        </p:txBody>
      </p:sp>
    </p:spTree>
    <p:extLst>
      <p:ext uri="{BB962C8B-B14F-4D97-AF65-F5344CB8AC3E}">
        <p14:creationId xmlns:p14="http://schemas.microsoft.com/office/powerpoint/2010/main" val="1846957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7E849-01EF-3075-08A8-E6C224C6B215}"/>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5CC60D9C-D5DC-CA58-4D90-833225E0FD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48EA94-9662-E6E3-99C3-7AAF67A0E797}"/>
              </a:ext>
            </a:extLst>
          </p:cNvPr>
          <p:cNvSpPr>
            <a:spLocks noGrp="1"/>
          </p:cNvSpPr>
          <p:nvPr>
            <p:ph type="dt" sz="half" idx="10"/>
          </p:nvPr>
        </p:nvSpPr>
        <p:spPr/>
        <p:txBody>
          <a:bodyPr/>
          <a:lstStyle/>
          <a:p>
            <a:r>
              <a:rPr lang="en-US"/>
              <a:t>2024-07-11</a:t>
            </a:r>
          </a:p>
        </p:txBody>
      </p:sp>
      <p:sp>
        <p:nvSpPr>
          <p:cNvPr id="5" name="Footer Placeholder 4">
            <a:extLst>
              <a:ext uri="{FF2B5EF4-FFF2-40B4-BE49-F238E27FC236}">
                <a16:creationId xmlns:a16="http://schemas.microsoft.com/office/drawing/2014/main" id="{730F6F32-CA17-87A8-BE4E-FA7CA5FCE34C}"/>
              </a:ext>
            </a:extLst>
          </p:cNvPr>
          <p:cNvSpPr>
            <a:spLocks noGrp="1"/>
          </p:cNvSpPr>
          <p:nvPr>
            <p:ph type="ftr" sz="quarter" idx="11"/>
          </p:nvPr>
        </p:nvSpPr>
        <p:spPr/>
        <p:txBody>
          <a:bodyPr/>
          <a:lstStyle/>
          <a:p>
            <a:r>
              <a:rPr lang="en-US" dirty="0"/>
              <a:t>Todd L Miller</a:t>
            </a:r>
          </a:p>
        </p:txBody>
      </p:sp>
      <p:sp>
        <p:nvSpPr>
          <p:cNvPr id="6" name="Slide Number Placeholder 5">
            <a:extLst>
              <a:ext uri="{FF2B5EF4-FFF2-40B4-BE49-F238E27FC236}">
                <a16:creationId xmlns:a16="http://schemas.microsoft.com/office/drawing/2014/main" id="{66F1476B-AAE3-7B64-8266-A426640059E8}"/>
              </a:ext>
            </a:extLst>
          </p:cNvPr>
          <p:cNvSpPr>
            <a:spLocks noGrp="1"/>
          </p:cNvSpPr>
          <p:nvPr>
            <p:ph type="sldNum" sz="quarter" idx="12"/>
          </p:nvPr>
        </p:nvSpPr>
        <p:spPr/>
        <p:txBody>
          <a:bodyPr/>
          <a:lstStyle/>
          <a:p>
            <a:fld id="{FAE93352-D2C7-9A40-8018-22D224478B69}" type="slidenum">
              <a:rPr lang="en-US" smtClean="0"/>
              <a:t>‹#›</a:t>
            </a:fld>
            <a:endParaRPr lang="en-US"/>
          </a:p>
        </p:txBody>
      </p:sp>
    </p:spTree>
    <p:extLst>
      <p:ext uri="{BB962C8B-B14F-4D97-AF65-F5344CB8AC3E}">
        <p14:creationId xmlns:p14="http://schemas.microsoft.com/office/powerpoint/2010/main" val="455037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9A2E4-F993-64CE-A1DE-123F4E3BC0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F2E509-3EB1-E656-10E4-7DCA8F8F4C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F1BC10-36AE-CF7A-D3F1-7F9F1A0ADC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241D3D-3AE3-CD83-3DFF-AACBA2DCEE93}"/>
              </a:ext>
            </a:extLst>
          </p:cNvPr>
          <p:cNvSpPr>
            <a:spLocks noGrp="1"/>
          </p:cNvSpPr>
          <p:nvPr>
            <p:ph type="dt" sz="half" idx="10"/>
          </p:nvPr>
        </p:nvSpPr>
        <p:spPr/>
        <p:txBody>
          <a:bodyPr/>
          <a:lstStyle/>
          <a:p>
            <a:r>
              <a:rPr lang="en-US"/>
              <a:t>2024-07-11</a:t>
            </a:r>
          </a:p>
        </p:txBody>
      </p:sp>
      <p:sp>
        <p:nvSpPr>
          <p:cNvPr id="6" name="Footer Placeholder 5">
            <a:extLst>
              <a:ext uri="{FF2B5EF4-FFF2-40B4-BE49-F238E27FC236}">
                <a16:creationId xmlns:a16="http://schemas.microsoft.com/office/drawing/2014/main" id="{413ED209-7CAD-C376-BBE8-26E26FAE4AA6}"/>
              </a:ext>
            </a:extLst>
          </p:cNvPr>
          <p:cNvSpPr>
            <a:spLocks noGrp="1"/>
          </p:cNvSpPr>
          <p:nvPr>
            <p:ph type="ftr" sz="quarter" idx="11"/>
          </p:nvPr>
        </p:nvSpPr>
        <p:spPr/>
        <p:txBody>
          <a:bodyPr/>
          <a:lstStyle/>
          <a:p>
            <a:r>
              <a:rPr lang="en-US"/>
              <a:t>Todd L Miller</a:t>
            </a:r>
          </a:p>
        </p:txBody>
      </p:sp>
      <p:sp>
        <p:nvSpPr>
          <p:cNvPr id="7" name="Slide Number Placeholder 6">
            <a:extLst>
              <a:ext uri="{FF2B5EF4-FFF2-40B4-BE49-F238E27FC236}">
                <a16:creationId xmlns:a16="http://schemas.microsoft.com/office/drawing/2014/main" id="{21697F95-8B34-6C54-0E06-8B97189A8940}"/>
              </a:ext>
            </a:extLst>
          </p:cNvPr>
          <p:cNvSpPr>
            <a:spLocks noGrp="1"/>
          </p:cNvSpPr>
          <p:nvPr>
            <p:ph type="sldNum" sz="quarter" idx="12"/>
          </p:nvPr>
        </p:nvSpPr>
        <p:spPr/>
        <p:txBody>
          <a:bodyPr/>
          <a:lstStyle/>
          <a:p>
            <a:fld id="{FAE93352-D2C7-9A40-8018-22D224478B69}" type="slidenum">
              <a:rPr lang="en-US" smtClean="0"/>
              <a:t>‹#›</a:t>
            </a:fld>
            <a:endParaRPr lang="en-US"/>
          </a:p>
        </p:txBody>
      </p:sp>
    </p:spTree>
    <p:extLst>
      <p:ext uri="{BB962C8B-B14F-4D97-AF65-F5344CB8AC3E}">
        <p14:creationId xmlns:p14="http://schemas.microsoft.com/office/powerpoint/2010/main" val="301395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DDDF1-F4F5-A4B8-D554-C65E3798539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9300926-CE1C-CB24-FE6E-8DC1260CC8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80E3BC-6C54-A528-3DA9-C0131B05D3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A54301-DA86-C0C8-76FD-DD4E929F4D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7DCED9-6543-A0F5-5AE2-8FB5D7A97B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68F877-A7B9-C4C0-088B-368D5FEF858A}"/>
              </a:ext>
            </a:extLst>
          </p:cNvPr>
          <p:cNvSpPr>
            <a:spLocks noGrp="1"/>
          </p:cNvSpPr>
          <p:nvPr>
            <p:ph type="dt" sz="half" idx="10"/>
          </p:nvPr>
        </p:nvSpPr>
        <p:spPr/>
        <p:txBody>
          <a:bodyPr/>
          <a:lstStyle/>
          <a:p>
            <a:r>
              <a:rPr lang="en-US"/>
              <a:t>2024-07-11</a:t>
            </a:r>
          </a:p>
        </p:txBody>
      </p:sp>
      <p:sp>
        <p:nvSpPr>
          <p:cNvPr id="8" name="Footer Placeholder 7">
            <a:extLst>
              <a:ext uri="{FF2B5EF4-FFF2-40B4-BE49-F238E27FC236}">
                <a16:creationId xmlns:a16="http://schemas.microsoft.com/office/drawing/2014/main" id="{07E96104-D77B-07B7-4A62-650435152983}"/>
              </a:ext>
            </a:extLst>
          </p:cNvPr>
          <p:cNvSpPr>
            <a:spLocks noGrp="1"/>
          </p:cNvSpPr>
          <p:nvPr>
            <p:ph type="ftr" sz="quarter" idx="11"/>
          </p:nvPr>
        </p:nvSpPr>
        <p:spPr/>
        <p:txBody>
          <a:bodyPr/>
          <a:lstStyle/>
          <a:p>
            <a:r>
              <a:rPr lang="en-US"/>
              <a:t>Todd L Miller</a:t>
            </a:r>
          </a:p>
        </p:txBody>
      </p:sp>
      <p:sp>
        <p:nvSpPr>
          <p:cNvPr id="9" name="Slide Number Placeholder 8">
            <a:extLst>
              <a:ext uri="{FF2B5EF4-FFF2-40B4-BE49-F238E27FC236}">
                <a16:creationId xmlns:a16="http://schemas.microsoft.com/office/drawing/2014/main" id="{5089A538-0526-19CC-86FB-C768BF3E1D09}"/>
              </a:ext>
            </a:extLst>
          </p:cNvPr>
          <p:cNvSpPr>
            <a:spLocks noGrp="1"/>
          </p:cNvSpPr>
          <p:nvPr>
            <p:ph type="sldNum" sz="quarter" idx="12"/>
          </p:nvPr>
        </p:nvSpPr>
        <p:spPr/>
        <p:txBody>
          <a:bodyPr/>
          <a:lstStyle/>
          <a:p>
            <a:fld id="{FAE93352-D2C7-9A40-8018-22D224478B69}" type="slidenum">
              <a:rPr lang="en-US" smtClean="0"/>
              <a:t>‹#›</a:t>
            </a:fld>
            <a:endParaRPr lang="en-US"/>
          </a:p>
        </p:txBody>
      </p:sp>
    </p:spTree>
    <p:extLst>
      <p:ext uri="{BB962C8B-B14F-4D97-AF65-F5344CB8AC3E}">
        <p14:creationId xmlns:p14="http://schemas.microsoft.com/office/powerpoint/2010/main" val="2857491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97FA8-E700-E892-1221-743B16E703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DD18D5F-6B41-CDAF-DBCA-968071FA708A}"/>
              </a:ext>
            </a:extLst>
          </p:cNvPr>
          <p:cNvSpPr>
            <a:spLocks noGrp="1"/>
          </p:cNvSpPr>
          <p:nvPr>
            <p:ph type="dt" sz="half" idx="10"/>
          </p:nvPr>
        </p:nvSpPr>
        <p:spPr/>
        <p:txBody>
          <a:bodyPr/>
          <a:lstStyle/>
          <a:p>
            <a:r>
              <a:rPr lang="en-US"/>
              <a:t>2024-07-11</a:t>
            </a:r>
          </a:p>
        </p:txBody>
      </p:sp>
      <p:sp>
        <p:nvSpPr>
          <p:cNvPr id="4" name="Footer Placeholder 3">
            <a:extLst>
              <a:ext uri="{FF2B5EF4-FFF2-40B4-BE49-F238E27FC236}">
                <a16:creationId xmlns:a16="http://schemas.microsoft.com/office/drawing/2014/main" id="{53161B15-EFFD-4E44-4CBE-01FB5686D10B}"/>
              </a:ext>
            </a:extLst>
          </p:cNvPr>
          <p:cNvSpPr>
            <a:spLocks noGrp="1"/>
          </p:cNvSpPr>
          <p:nvPr>
            <p:ph type="ftr" sz="quarter" idx="11"/>
          </p:nvPr>
        </p:nvSpPr>
        <p:spPr/>
        <p:txBody>
          <a:bodyPr/>
          <a:lstStyle/>
          <a:p>
            <a:r>
              <a:rPr lang="en-US"/>
              <a:t>Todd L Miller</a:t>
            </a:r>
          </a:p>
        </p:txBody>
      </p:sp>
      <p:sp>
        <p:nvSpPr>
          <p:cNvPr id="5" name="Slide Number Placeholder 4">
            <a:extLst>
              <a:ext uri="{FF2B5EF4-FFF2-40B4-BE49-F238E27FC236}">
                <a16:creationId xmlns:a16="http://schemas.microsoft.com/office/drawing/2014/main" id="{E6C46B82-E4C2-0B0B-7583-46B9068DC488}"/>
              </a:ext>
            </a:extLst>
          </p:cNvPr>
          <p:cNvSpPr>
            <a:spLocks noGrp="1"/>
          </p:cNvSpPr>
          <p:nvPr>
            <p:ph type="sldNum" sz="quarter" idx="12"/>
          </p:nvPr>
        </p:nvSpPr>
        <p:spPr/>
        <p:txBody>
          <a:bodyPr/>
          <a:lstStyle/>
          <a:p>
            <a:fld id="{FAE93352-D2C7-9A40-8018-22D224478B69}" type="slidenum">
              <a:rPr lang="en-US" smtClean="0"/>
              <a:t>‹#›</a:t>
            </a:fld>
            <a:endParaRPr lang="en-US"/>
          </a:p>
        </p:txBody>
      </p:sp>
    </p:spTree>
    <p:extLst>
      <p:ext uri="{BB962C8B-B14F-4D97-AF65-F5344CB8AC3E}">
        <p14:creationId xmlns:p14="http://schemas.microsoft.com/office/powerpoint/2010/main" val="2098207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21B668-9F21-3CEE-DE86-133EB4AA2C34}"/>
              </a:ext>
            </a:extLst>
          </p:cNvPr>
          <p:cNvSpPr>
            <a:spLocks noGrp="1"/>
          </p:cNvSpPr>
          <p:nvPr>
            <p:ph type="dt" sz="half" idx="10"/>
          </p:nvPr>
        </p:nvSpPr>
        <p:spPr/>
        <p:txBody>
          <a:bodyPr/>
          <a:lstStyle/>
          <a:p>
            <a:r>
              <a:rPr lang="en-US"/>
              <a:t>2024-07-11</a:t>
            </a:r>
          </a:p>
        </p:txBody>
      </p:sp>
      <p:sp>
        <p:nvSpPr>
          <p:cNvPr id="3" name="Footer Placeholder 2">
            <a:extLst>
              <a:ext uri="{FF2B5EF4-FFF2-40B4-BE49-F238E27FC236}">
                <a16:creationId xmlns:a16="http://schemas.microsoft.com/office/drawing/2014/main" id="{78F7386C-A55C-194D-4872-06C4D219FDAE}"/>
              </a:ext>
            </a:extLst>
          </p:cNvPr>
          <p:cNvSpPr>
            <a:spLocks noGrp="1"/>
          </p:cNvSpPr>
          <p:nvPr>
            <p:ph type="ftr" sz="quarter" idx="11"/>
          </p:nvPr>
        </p:nvSpPr>
        <p:spPr/>
        <p:txBody>
          <a:bodyPr/>
          <a:lstStyle/>
          <a:p>
            <a:r>
              <a:rPr lang="en-US"/>
              <a:t>Todd L Miller</a:t>
            </a:r>
          </a:p>
        </p:txBody>
      </p:sp>
      <p:sp>
        <p:nvSpPr>
          <p:cNvPr id="4" name="Slide Number Placeholder 3">
            <a:extLst>
              <a:ext uri="{FF2B5EF4-FFF2-40B4-BE49-F238E27FC236}">
                <a16:creationId xmlns:a16="http://schemas.microsoft.com/office/drawing/2014/main" id="{991C63BE-CC26-D00E-3D95-243A1B4D02F3}"/>
              </a:ext>
            </a:extLst>
          </p:cNvPr>
          <p:cNvSpPr>
            <a:spLocks noGrp="1"/>
          </p:cNvSpPr>
          <p:nvPr>
            <p:ph type="sldNum" sz="quarter" idx="12"/>
          </p:nvPr>
        </p:nvSpPr>
        <p:spPr/>
        <p:txBody>
          <a:bodyPr/>
          <a:lstStyle/>
          <a:p>
            <a:fld id="{FAE93352-D2C7-9A40-8018-22D224478B69}" type="slidenum">
              <a:rPr lang="en-US" smtClean="0"/>
              <a:t>‹#›</a:t>
            </a:fld>
            <a:endParaRPr lang="en-US"/>
          </a:p>
        </p:txBody>
      </p:sp>
    </p:spTree>
    <p:extLst>
      <p:ext uri="{BB962C8B-B14F-4D97-AF65-F5344CB8AC3E}">
        <p14:creationId xmlns:p14="http://schemas.microsoft.com/office/powerpoint/2010/main" val="623783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6174E-0736-2A72-BC01-0417CB602E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313BB2-EFDA-BB68-C8A0-7D990CFE0E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960534-428A-A115-C162-8A99482AE4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D76A5B-7D66-D2D6-05A2-A967BF271C79}"/>
              </a:ext>
            </a:extLst>
          </p:cNvPr>
          <p:cNvSpPr>
            <a:spLocks noGrp="1"/>
          </p:cNvSpPr>
          <p:nvPr>
            <p:ph type="dt" sz="half" idx="10"/>
          </p:nvPr>
        </p:nvSpPr>
        <p:spPr/>
        <p:txBody>
          <a:bodyPr/>
          <a:lstStyle/>
          <a:p>
            <a:r>
              <a:rPr lang="en-US"/>
              <a:t>2024-07-11</a:t>
            </a:r>
          </a:p>
        </p:txBody>
      </p:sp>
      <p:sp>
        <p:nvSpPr>
          <p:cNvPr id="6" name="Footer Placeholder 5">
            <a:extLst>
              <a:ext uri="{FF2B5EF4-FFF2-40B4-BE49-F238E27FC236}">
                <a16:creationId xmlns:a16="http://schemas.microsoft.com/office/drawing/2014/main" id="{20552553-F909-209A-7E2C-C63B3C946315}"/>
              </a:ext>
            </a:extLst>
          </p:cNvPr>
          <p:cNvSpPr>
            <a:spLocks noGrp="1"/>
          </p:cNvSpPr>
          <p:nvPr>
            <p:ph type="ftr" sz="quarter" idx="11"/>
          </p:nvPr>
        </p:nvSpPr>
        <p:spPr/>
        <p:txBody>
          <a:bodyPr/>
          <a:lstStyle/>
          <a:p>
            <a:r>
              <a:rPr lang="en-US"/>
              <a:t>Todd L Miller</a:t>
            </a:r>
          </a:p>
        </p:txBody>
      </p:sp>
      <p:sp>
        <p:nvSpPr>
          <p:cNvPr id="7" name="Slide Number Placeholder 6">
            <a:extLst>
              <a:ext uri="{FF2B5EF4-FFF2-40B4-BE49-F238E27FC236}">
                <a16:creationId xmlns:a16="http://schemas.microsoft.com/office/drawing/2014/main" id="{4D99A9CF-933E-5623-FBA1-5A2FCCCA7EA5}"/>
              </a:ext>
            </a:extLst>
          </p:cNvPr>
          <p:cNvSpPr>
            <a:spLocks noGrp="1"/>
          </p:cNvSpPr>
          <p:nvPr>
            <p:ph type="sldNum" sz="quarter" idx="12"/>
          </p:nvPr>
        </p:nvSpPr>
        <p:spPr/>
        <p:txBody>
          <a:bodyPr/>
          <a:lstStyle/>
          <a:p>
            <a:fld id="{FAE93352-D2C7-9A40-8018-22D224478B69}" type="slidenum">
              <a:rPr lang="en-US" smtClean="0"/>
              <a:t>‹#›</a:t>
            </a:fld>
            <a:endParaRPr lang="en-US"/>
          </a:p>
        </p:txBody>
      </p:sp>
    </p:spTree>
    <p:extLst>
      <p:ext uri="{BB962C8B-B14F-4D97-AF65-F5344CB8AC3E}">
        <p14:creationId xmlns:p14="http://schemas.microsoft.com/office/powerpoint/2010/main" val="808972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7C1EC-A162-97F0-FAE7-1447526728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536C32-7093-AE9E-AF79-4FF30CC40F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25C9F1B-D676-2B4B-95A8-4F59D0BD73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E84707-3A9D-A613-1A8B-AD883B2647C8}"/>
              </a:ext>
            </a:extLst>
          </p:cNvPr>
          <p:cNvSpPr>
            <a:spLocks noGrp="1"/>
          </p:cNvSpPr>
          <p:nvPr>
            <p:ph type="dt" sz="half" idx="10"/>
          </p:nvPr>
        </p:nvSpPr>
        <p:spPr/>
        <p:txBody>
          <a:bodyPr/>
          <a:lstStyle/>
          <a:p>
            <a:r>
              <a:rPr lang="en-US"/>
              <a:t>2024-07-11</a:t>
            </a:r>
          </a:p>
        </p:txBody>
      </p:sp>
      <p:sp>
        <p:nvSpPr>
          <p:cNvPr id="6" name="Footer Placeholder 5">
            <a:extLst>
              <a:ext uri="{FF2B5EF4-FFF2-40B4-BE49-F238E27FC236}">
                <a16:creationId xmlns:a16="http://schemas.microsoft.com/office/drawing/2014/main" id="{947AE1B8-0E7E-3D53-6187-B7205381565D}"/>
              </a:ext>
            </a:extLst>
          </p:cNvPr>
          <p:cNvSpPr>
            <a:spLocks noGrp="1"/>
          </p:cNvSpPr>
          <p:nvPr>
            <p:ph type="ftr" sz="quarter" idx="11"/>
          </p:nvPr>
        </p:nvSpPr>
        <p:spPr/>
        <p:txBody>
          <a:bodyPr/>
          <a:lstStyle/>
          <a:p>
            <a:r>
              <a:rPr lang="en-US"/>
              <a:t>Todd L Miller</a:t>
            </a:r>
          </a:p>
        </p:txBody>
      </p:sp>
      <p:sp>
        <p:nvSpPr>
          <p:cNvPr id="7" name="Slide Number Placeholder 6">
            <a:extLst>
              <a:ext uri="{FF2B5EF4-FFF2-40B4-BE49-F238E27FC236}">
                <a16:creationId xmlns:a16="http://schemas.microsoft.com/office/drawing/2014/main" id="{E55C25D6-00AF-9A6E-70C9-99617795A1B6}"/>
              </a:ext>
            </a:extLst>
          </p:cNvPr>
          <p:cNvSpPr>
            <a:spLocks noGrp="1"/>
          </p:cNvSpPr>
          <p:nvPr>
            <p:ph type="sldNum" sz="quarter" idx="12"/>
          </p:nvPr>
        </p:nvSpPr>
        <p:spPr/>
        <p:txBody>
          <a:bodyPr/>
          <a:lstStyle/>
          <a:p>
            <a:fld id="{FAE93352-D2C7-9A40-8018-22D224478B69}" type="slidenum">
              <a:rPr lang="en-US" smtClean="0"/>
              <a:t>‹#›</a:t>
            </a:fld>
            <a:endParaRPr lang="en-US"/>
          </a:p>
        </p:txBody>
      </p:sp>
    </p:spTree>
    <p:extLst>
      <p:ext uri="{BB962C8B-B14F-4D97-AF65-F5344CB8AC3E}">
        <p14:creationId xmlns:p14="http://schemas.microsoft.com/office/powerpoint/2010/main" val="2400450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3814E6-D8A8-D3BA-630F-DED2D45BF3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F08C33C-2645-F4E1-EA5A-5FCCEA3263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77DD9D3-938C-AD6F-FE55-123268DB0358}"/>
              </a:ext>
            </a:extLst>
          </p:cNvPr>
          <p:cNvSpPr>
            <a:spLocks noGrp="1"/>
          </p:cNvSpPr>
          <p:nvPr>
            <p:ph type="dt" sz="half" idx="2"/>
          </p:nvPr>
        </p:nvSpPr>
        <p:spPr>
          <a:xfrm>
            <a:off x="8386280" y="6461689"/>
            <a:ext cx="1367320" cy="365125"/>
          </a:xfrm>
          <a:prstGeom prst="rect">
            <a:avLst/>
          </a:prstGeom>
        </p:spPr>
        <p:txBody>
          <a:bodyPr vert="horz" lIns="91440" tIns="45720" rIns="91440" bIns="45720" rtlCol="0" anchor="b"/>
          <a:lstStyle>
            <a:lvl1pPr algn="r">
              <a:defRPr sz="1200" b="0" i="0">
                <a:solidFill>
                  <a:schemeClr val="tx1">
                    <a:tint val="75000"/>
                  </a:schemeClr>
                </a:solidFill>
                <a:latin typeface="Helvetica Neue Light" panose="02000403000000020004" pitchFamily="2" charset="0"/>
                <a:ea typeface="Helvetica Neue Light" panose="02000403000000020004" pitchFamily="2" charset="0"/>
              </a:defRPr>
            </a:lvl1pPr>
          </a:lstStyle>
          <a:p>
            <a:r>
              <a:rPr lang="en-US"/>
              <a:t>2024-07-11</a:t>
            </a:r>
            <a:endParaRPr lang="en-US" dirty="0"/>
          </a:p>
        </p:txBody>
      </p:sp>
      <p:sp>
        <p:nvSpPr>
          <p:cNvPr id="5" name="Footer Placeholder 4">
            <a:extLst>
              <a:ext uri="{FF2B5EF4-FFF2-40B4-BE49-F238E27FC236}">
                <a16:creationId xmlns:a16="http://schemas.microsoft.com/office/drawing/2014/main" id="{72A1EC76-FCB8-2E0C-4E79-A00A772CFEA1}"/>
              </a:ext>
            </a:extLst>
          </p:cNvPr>
          <p:cNvSpPr>
            <a:spLocks noGrp="1"/>
          </p:cNvSpPr>
          <p:nvPr>
            <p:ph type="ftr" sz="quarter" idx="3"/>
          </p:nvPr>
        </p:nvSpPr>
        <p:spPr>
          <a:xfrm>
            <a:off x="838200" y="6464194"/>
            <a:ext cx="3148173" cy="365125"/>
          </a:xfrm>
          <a:prstGeom prst="rect">
            <a:avLst/>
          </a:prstGeom>
        </p:spPr>
        <p:txBody>
          <a:bodyPr vert="horz" lIns="91440" tIns="45720" rIns="91440" bIns="45720" rtlCol="0" anchor="b"/>
          <a:lstStyle>
            <a:lvl1pPr algn="l">
              <a:defRPr sz="1200" b="0" i="0">
                <a:solidFill>
                  <a:schemeClr val="tx1">
                    <a:tint val="75000"/>
                  </a:schemeClr>
                </a:solidFill>
                <a:latin typeface="Helvetica Neue Light" panose="02000403000000020004" pitchFamily="2" charset="0"/>
                <a:ea typeface="Helvetica Neue Light" panose="02000403000000020004" pitchFamily="2" charset="0"/>
              </a:defRPr>
            </a:lvl1pPr>
          </a:lstStyle>
          <a:p>
            <a:r>
              <a:rPr lang="en-US"/>
              <a:t>Todd L Miller</a:t>
            </a:r>
            <a:endParaRPr lang="en-US" dirty="0"/>
          </a:p>
        </p:txBody>
      </p:sp>
      <p:sp>
        <p:nvSpPr>
          <p:cNvPr id="6" name="Slide Number Placeholder 5">
            <a:extLst>
              <a:ext uri="{FF2B5EF4-FFF2-40B4-BE49-F238E27FC236}">
                <a16:creationId xmlns:a16="http://schemas.microsoft.com/office/drawing/2014/main" id="{4E9DC886-C840-743C-F447-42BBA58EE2F8}"/>
              </a:ext>
            </a:extLst>
          </p:cNvPr>
          <p:cNvSpPr>
            <a:spLocks noGrp="1"/>
          </p:cNvSpPr>
          <p:nvPr>
            <p:ph type="sldNum" sz="quarter" idx="4"/>
          </p:nvPr>
        </p:nvSpPr>
        <p:spPr>
          <a:xfrm>
            <a:off x="9986480" y="6461689"/>
            <a:ext cx="1367319" cy="365125"/>
          </a:xfrm>
          <a:prstGeom prst="rect">
            <a:avLst/>
          </a:prstGeom>
        </p:spPr>
        <p:txBody>
          <a:bodyPr vert="horz" lIns="91440" tIns="45720" rIns="91440" bIns="45720" rtlCol="0" anchor="b"/>
          <a:lstStyle>
            <a:lvl1pPr algn="r">
              <a:defRPr sz="1200" b="0" i="0">
                <a:solidFill>
                  <a:schemeClr val="tx1">
                    <a:tint val="75000"/>
                  </a:schemeClr>
                </a:solidFill>
                <a:latin typeface="Helvetica Neue Light" panose="02000403000000020004" pitchFamily="2" charset="0"/>
                <a:ea typeface="Helvetica Neue Light" panose="02000403000000020004" pitchFamily="2" charset="0"/>
              </a:defRPr>
            </a:lvl1pPr>
          </a:lstStyle>
          <a:p>
            <a:fld id="{FAE93352-D2C7-9A40-8018-22D224478B69}" type="slidenum">
              <a:rPr lang="en-US" smtClean="0"/>
              <a:pPr/>
              <a:t>‹#›</a:t>
            </a:fld>
            <a:endParaRPr lang="en-US" dirty="0"/>
          </a:p>
        </p:txBody>
      </p:sp>
    </p:spTree>
    <p:extLst>
      <p:ext uri="{BB962C8B-B14F-4D97-AF65-F5344CB8AC3E}">
        <p14:creationId xmlns:p14="http://schemas.microsoft.com/office/powerpoint/2010/main" val="1049428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800" b="0" i="0" kern="1200">
          <a:solidFill>
            <a:schemeClr val="tx1"/>
          </a:solidFill>
          <a:latin typeface="Helvetica Neue Medium" panose="02000503000000020004" pitchFamily="2" charset="0"/>
          <a:ea typeface="Helvetica Neue Medium" panose="02000503000000020004" pitchFamily="2" charset="0"/>
          <a:cs typeface="Helvetica Neue Medium" panose="02000503000000020004"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htcondor.readthedocs.io/en/main/apis/python-bindings/api/version2/migration-guide.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1B2BD-09B3-595F-574D-00E72F9FCE8C}"/>
              </a:ext>
            </a:extLst>
          </p:cNvPr>
          <p:cNvSpPr>
            <a:spLocks noGrp="1"/>
          </p:cNvSpPr>
          <p:nvPr>
            <p:ph type="ctrTitle"/>
          </p:nvPr>
        </p:nvSpPr>
        <p:spPr/>
        <p:txBody>
          <a:bodyPr/>
          <a:lstStyle/>
          <a:p>
            <a:r>
              <a:rPr lang="en-US" dirty="0"/>
              <a:t>Python Bindings</a:t>
            </a:r>
            <a:br>
              <a:rPr lang="en-US" dirty="0"/>
            </a:br>
            <a:r>
              <a:rPr lang="en-US" dirty="0"/>
              <a:t>Version 2</a:t>
            </a:r>
          </a:p>
        </p:txBody>
      </p:sp>
      <p:sp>
        <p:nvSpPr>
          <p:cNvPr id="3" name="Subtitle 2">
            <a:extLst>
              <a:ext uri="{FF2B5EF4-FFF2-40B4-BE49-F238E27FC236}">
                <a16:creationId xmlns:a16="http://schemas.microsoft.com/office/drawing/2014/main" id="{F430F5C0-C75F-3A01-EDDD-503F56BBF978}"/>
              </a:ext>
            </a:extLst>
          </p:cNvPr>
          <p:cNvSpPr>
            <a:spLocks noGrp="1"/>
          </p:cNvSpPr>
          <p:nvPr>
            <p:ph type="subTitle" idx="1"/>
          </p:nvPr>
        </p:nvSpPr>
        <p:spPr/>
        <p:txBody>
          <a:bodyPr/>
          <a:lstStyle/>
          <a:p>
            <a:r>
              <a:rPr lang="en-US" dirty="0"/>
              <a:t>Todd L Miller</a:t>
            </a:r>
          </a:p>
          <a:p>
            <a:r>
              <a:rPr lang="en-US" sz="1600" dirty="0"/>
              <a:t>2024-07-11</a:t>
            </a:r>
          </a:p>
        </p:txBody>
      </p:sp>
    </p:spTree>
    <p:extLst>
      <p:ext uri="{BB962C8B-B14F-4D97-AF65-F5344CB8AC3E}">
        <p14:creationId xmlns:p14="http://schemas.microsoft.com/office/powerpoint/2010/main" val="1013452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9B501-31B3-9C4C-108D-81C2EEF1A034}"/>
              </a:ext>
            </a:extLst>
          </p:cNvPr>
          <p:cNvSpPr>
            <a:spLocks noGrp="1"/>
          </p:cNvSpPr>
          <p:nvPr>
            <p:ph type="title"/>
          </p:nvPr>
        </p:nvSpPr>
        <p:spPr/>
        <p:txBody>
          <a:bodyPr/>
          <a:lstStyle/>
          <a:p>
            <a:r>
              <a:rPr lang="en-US" dirty="0"/>
              <a:t>Job Submission Example</a:t>
            </a:r>
          </a:p>
        </p:txBody>
      </p:sp>
      <p:sp>
        <p:nvSpPr>
          <p:cNvPr id="3" name="Content Placeholder 2">
            <a:extLst>
              <a:ext uri="{FF2B5EF4-FFF2-40B4-BE49-F238E27FC236}">
                <a16:creationId xmlns:a16="http://schemas.microsoft.com/office/drawing/2014/main" id="{167086B3-90FC-790C-7423-DC74863045B4}"/>
              </a:ext>
            </a:extLst>
          </p:cNvPr>
          <p:cNvSpPr>
            <a:spLocks noGrp="1"/>
          </p:cNvSpPr>
          <p:nvPr>
            <p:ph idx="1"/>
          </p:nvPr>
        </p:nvSpPr>
        <p:spPr/>
        <p:txBody>
          <a:bodyPr>
            <a:normAutofit fontScale="62500" lnSpcReduction="20000"/>
          </a:bodyPr>
          <a:lstStyle/>
          <a:p>
            <a:pPr marL="0" indent="0">
              <a:buNone/>
            </a:pPr>
            <a:r>
              <a:rPr lang="en-US" dirty="0">
                <a:latin typeface="Consolas" panose="020B0609020204030204" pitchFamily="49" charset="0"/>
              </a:rPr>
              <a:t>import htcondor2</a:t>
            </a:r>
            <a:br>
              <a:rPr lang="en-US" dirty="0">
                <a:latin typeface="Consolas" panose="020B0609020204030204" pitchFamily="49" charset="0"/>
              </a:rPr>
            </a:br>
            <a:br>
              <a:rPr lang="en-US" dirty="0">
                <a:latin typeface="Consolas" panose="020B0609020204030204" pitchFamily="49" charset="0"/>
              </a:rPr>
            </a:br>
            <a:br>
              <a:rPr lang="en-US" dirty="0">
                <a:latin typeface="Consolas" panose="020B0609020204030204" pitchFamily="49" charset="0"/>
              </a:rPr>
            </a:br>
            <a:r>
              <a:rPr lang="en-US" dirty="0">
                <a:latin typeface="Consolas" panose="020B0609020204030204" pitchFamily="49" charset="0"/>
              </a:rPr>
              <a:t>submit = htcondor2.Submit("""</a:t>
            </a:r>
            <a:br>
              <a:rPr lang="en-US" dirty="0">
                <a:latin typeface="Consolas" panose="020B0609020204030204" pitchFamily="49" charset="0"/>
              </a:rPr>
            </a:br>
            <a:r>
              <a:rPr lang="en-US" dirty="0">
                <a:latin typeface="Consolas" panose="020B0609020204030204" pitchFamily="49" charset="0"/>
              </a:rPr>
              <a:t>    executable = </a:t>
            </a:r>
            <a:r>
              <a:rPr lang="en-US" dirty="0" err="1">
                <a:latin typeface="Consolas" panose="020B0609020204030204" pitchFamily="49" charset="0"/>
              </a:rPr>
              <a:t>my_prog</a:t>
            </a:r>
            <a:br>
              <a:rPr lang="en-US" dirty="0">
                <a:latin typeface="Consolas" panose="020B0609020204030204" pitchFamily="49" charset="0"/>
              </a:rPr>
            </a:br>
            <a:r>
              <a:rPr lang="en-US" dirty="0">
                <a:latin typeface="Consolas" panose="020B0609020204030204" pitchFamily="49" charset="0"/>
              </a:rPr>
              <a:t>    arguments = </a:t>
            </a:r>
            <a:r>
              <a:rPr lang="en-US" dirty="0" err="1">
                <a:latin typeface="Consolas" panose="020B0609020204030204" pitchFamily="49" charset="0"/>
              </a:rPr>
              <a:t>data_file</a:t>
            </a:r>
            <a:r>
              <a:rPr lang="en-US" dirty="0">
                <a:latin typeface="Consolas" panose="020B0609020204030204" pitchFamily="49" charset="0"/>
              </a:rPr>
              <a:t> $(SCENARIO) --seed $(SEED)</a:t>
            </a:r>
            <a:br>
              <a:rPr lang="en-US" dirty="0">
                <a:latin typeface="Consolas" panose="020B0609020204030204" pitchFamily="49" charset="0"/>
              </a:rPr>
            </a:br>
            <a:r>
              <a:rPr lang="en-US" dirty="0">
                <a:latin typeface="Consolas" panose="020B0609020204030204" pitchFamily="49" charset="0"/>
              </a:rPr>
              <a:t>    </a:t>
            </a:r>
            <a:r>
              <a:rPr lang="en-US" dirty="0" err="1">
                <a:latin typeface="Consolas" panose="020B0609020204030204" pitchFamily="49" charset="0"/>
              </a:rPr>
              <a:t>transfer_input_files</a:t>
            </a:r>
            <a:r>
              <a:rPr lang="en-US" dirty="0">
                <a:latin typeface="Consolas" panose="020B0609020204030204" pitchFamily="49" charset="0"/>
              </a:rPr>
              <a:t> = </a:t>
            </a:r>
            <a:r>
              <a:rPr lang="en-US" dirty="0" err="1">
                <a:latin typeface="Consolas" panose="020B0609020204030204" pitchFamily="49" charset="0"/>
              </a:rPr>
              <a:t>data_file</a:t>
            </a:r>
            <a:r>
              <a:rPr lang="en-US" dirty="0">
                <a:latin typeface="Consolas" panose="020B0609020204030204" pitchFamily="49" charset="0"/>
              </a:rPr>
              <a:t> $(SCENARIO)</a:t>
            </a:r>
            <a:br>
              <a:rPr lang="en-US" dirty="0">
                <a:latin typeface="Consolas" panose="020B0609020204030204" pitchFamily="49" charset="0"/>
              </a:rPr>
            </a:br>
            <a:r>
              <a:rPr lang="en-US" dirty="0">
                <a:latin typeface="Consolas" panose="020B0609020204030204" pitchFamily="49" charset="0"/>
              </a:rPr>
              <a:t>    </a:t>
            </a:r>
            <a:r>
              <a:rPr lang="en-US" dirty="0" err="1">
                <a:latin typeface="Consolas" panose="020B0609020204030204" pitchFamily="49" charset="0"/>
              </a:rPr>
              <a:t>transfer_output_files</a:t>
            </a:r>
            <a:r>
              <a:rPr lang="en-US" dirty="0">
                <a:latin typeface="Consolas" panose="020B0609020204030204" pitchFamily="49" charset="0"/>
              </a:rPr>
              <a:t> = $(SCENARIO).result</a:t>
            </a:r>
            <a:br>
              <a:rPr lang="en-US" dirty="0">
                <a:latin typeface="Consolas" panose="020B0609020204030204" pitchFamily="49" charset="0"/>
              </a:rPr>
            </a:br>
            <a:r>
              <a:rPr lang="en-US" dirty="0">
                <a:latin typeface="Consolas" panose="020B0609020204030204" pitchFamily="49" charset="0"/>
              </a:rPr>
              <a:t>    </a:t>
            </a:r>
            <a:r>
              <a:rPr lang="en-US" dirty="0" err="1">
                <a:latin typeface="Consolas" panose="020B0609020204030204" pitchFamily="49" charset="0"/>
              </a:rPr>
              <a:t>request_cpus</a:t>
            </a:r>
            <a:r>
              <a:rPr lang="en-US" dirty="0">
                <a:latin typeface="Consolas" panose="020B0609020204030204" pitchFamily="49" charset="0"/>
              </a:rPr>
              <a:t> = 1</a:t>
            </a:r>
            <a:br>
              <a:rPr lang="en-US" dirty="0">
                <a:latin typeface="Consolas" panose="020B0609020204030204" pitchFamily="49" charset="0"/>
              </a:rPr>
            </a:br>
            <a:r>
              <a:rPr lang="en-US" dirty="0">
                <a:latin typeface="Consolas" panose="020B0609020204030204" pitchFamily="49" charset="0"/>
              </a:rPr>
              <a:t>    </a:t>
            </a:r>
            <a:r>
              <a:rPr lang="en-US" dirty="0" err="1">
                <a:latin typeface="Consolas" panose="020B0609020204030204" pitchFamily="49" charset="0"/>
              </a:rPr>
              <a:t>request_memory</a:t>
            </a:r>
            <a:r>
              <a:rPr lang="en-US" dirty="0">
                <a:latin typeface="Consolas" panose="020B0609020204030204" pitchFamily="49" charset="0"/>
              </a:rPr>
              <a:t> = 4096</a:t>
            </a:r>
            <a:br>
              <a:rPr lang="en-US" dirty="0">
                <a:latin typeface="Consolas" panose="020B0609020204030204" pitchFamily="49" charset="0"/>
              </a:rPr>
            </a:br>
            <a:r>
              <a:rPr lang="en-US" dirty="0">
                <a:latin typeface="Consolas" panose="020B0609020204030204" pitchFamily="49" charset="0"/>
              </a:rPr>
              <a:t>    out = $(SCENARIO).out</a:t>
            </a:r>
            <a:br>
              <a:rPr lang="en-US" dirty="0">
                <a:latin typeface="Consolas" panose="020B0609020204030204" pitchFamily="49" charset="0"/>
              </a:rPr>
            </a:br>
            <a:r>
              <a:rPr lang="en-US" dirty="0">
                <a:latin typeface="Consolas" panose="020B0609020204030204" pitchFamily="49" charset="0"/>
              </a:rPr>
              <a:t>    err = $(SCENARIO).err</a:t>
            </a:r>
            <a:br>
              <a:rPr lang="en-US" dirty="0">
                <a:latin typeface="Consolas" panose="020B0609020204030204" pitchFamily="49" charset="0"/>
              </a:rPr>
            </a:br>
            <a:r>
              <a:rPr lang="en-US" dirty="0">
                <a:latin typeface="Consolas" panose="020B0609020204030204" pitchFamily="49" charset="0"/>
              </a:rPr>
              <a:t>    log = my_prog.log</a:t>
            </a:r>
            <a:br>
              <a:rPr lang="en-US" dirty="0">
                <a:latin typeface="Consolas" panose="020B0609020204030204" pitchFamily="49" charset="0"/>
              </a:rPr>
            </a:br>
            <a:br>
              <a:rPr lang="en-US" dirty="0">
                <a:latin typeface="Consolas" panose="020B0609020204030204" pitchFamily="49" charset="0"/>
              </a:rPr>
            </a:br>
            <a:r>
              <a:rPr lang="en-US" dirty="0">
                <a:latin typeface="Consolas" panose="020B0609020204030204" pitchFamily="49" charset="0"/>
              </a:rPr>
              <a:t>    queue 1 SCENARIO matching file scenarios/*</a:t>
            </a:r>
            <a:br>
              <a:rPr lang="en-US" dirty="0">
                <a:latin typeface="Consolas" panose="020B0609020204030204" pitchFamily="49" charset="0"/>
              </a:rPr>
            </a:br>
            <a:r>
              <a:rPr lang="en-US" dirty="0">
                <a:latin typeface="Consolas" panose="020B0609020204030204" pitchFamily="49" charset="0"/>
              </a:rPr>
              <a:t>""")</a:t>
            </a:r>
            <a:br>
              <a:rPr lang="en-US" dirty="0">
                <a:latin typeface="Consolas" panose="020B0609020204030204" pitchFamily="49" charset="0"/>
              </a:rPr>
            </a:br>
            <a:r>
              <a:rPr lang="en-US" dirty="0">
                <a:latin typeface="Consolas" panose="020B0609020204030204" pitchFamily="49" charset="0"/>
              </a:rPr>
              <a:t>submit["SEED"] = "0xDEADBEEF"</a:t>
            </a:r>
            <a:br>
              <a:rPr lang="en-US" dirty="0">
                <a:latin typeface="Consolas" panose="020B0609020204030204" pitchFamily="49" charset="0"/>
              </a:rPr>
            </a:br>
            <a:br>
              <a:rPr lang="en-US" dirty="0">
                <a:latin typeface="Consolas" panose="020B0609020204030204" pitchFamily="49" charset="0"/>
              </a:rPr>
            </a:br>
            <a:r>
              <a:rPr lang="en-US" dirty="0" err="1">
                <a:latin typeface="Consolas" panose="020B0609020204030204" pitchFamily="49" charset="0"/>
              </a:rPr>
              <a:t>schedd</a:t>
            </a:r>
            <a:r>
              <a:rPr lang="en-US" dirty="0">
                <a:latin typeface="Consolas" panose="020B0609020204030204" pitchFamily="49" charset="0"/>
              </a:rPr>
              <a:t> = htcondor2.Schedd()</a:t>
            </a:r>
            <a:br>
              <a:rPr lang="en-US" dirty="0">
                <a:latin typeface="Consolas" panose="020B0609020204030204" pitchFamily="49" charset="0"/>
              </a:rPr>
            </a:br>
            <a:r>
              <a:rPr lang="en-US" dirty="0">
                <a:latin typeface="Consolas" panose="020B0609020204030204" pitchFamily="49" charset="0"/>
              </a:rPr>
              <a:t>result = </a:t>
            </a:r>
            <a:r>
              <a:rPr lang="en-US" dirty="0" err="1">
                <a:latin typeface="Consolas" panose="020B0609020204030204" pitchFamily="49" charset="0"/>
              </a:rPr>
              <a:t>schedd.submit</a:t>
            </a:r>
            <a:r>
              <a:rPr lang="en-US" dirty="0">
                <a:latin typeface="Consolas" panose="020B0609020204030204" pitchFamily="49" charset="0"/>
              </a:rPr>
              <a:t>(submit)</a:t>
            </a:r>
          </a:p>
        </p:txBody>
      </p:sp>
      <p:sp>
        <p:nvSpPr>
          <p:cNvPr id="4" name="Date Placeholder 3">
            <a:extLst>
              <a:ext uri="{FF2B5EF4-FFF2-40B4-BE49-F238E27FC236}">
                <a16:creationId xmlns:a16="http://schemas.microsoft.com/office/drawing/2014/main" id="{B86BEBCA-745A-1918-744A-1538311E4656}"/>
              </a:ext>
            </a:extLst>
          </p:cNvPr>
          <p:cNvSpPr>
            <a:spLocks noGrp="1"/>
          </p:cNvSpPr>
          <p:nvPr>
            <p:ph type="dt" sz="half" idx="10"/>
          </p:nvPr>
        </p:nvSpPr>
        <p:spPr/>
        <p:txBody>
          <a:bodyPr/>
          <a:lstStyle/>
          <a:p>
            <a:r>
              <a:rPr lang="en-US"/>
              <a:t>2024-07-11</a:t>
            </a:r>
            <a:endParaRPr lang="en-US" dirty="0"/>
          </a:p>
        </p:txBody>
      </p:sp>
      <p:sp>
        <p:nvSpPr>
          <p:cNvPr id="5" name="Footer Placeholder 4">
            <a:extLst>
              <a:ext uri="{FF2B5EF4-FFF2-40B4-BE49-F238E27FC236}">
                <a16:creationId xmlns:a16="http://schemas.microsoft.com/office/drawing/2014/main" id="{1CDF2B1F-3116-88D8-D2F3-78B0C0336000}"/>
              </a:ext>
            </a:extLst>
          </p:cNvPr>
          <p:cNvSpPr>
            <a:spLocks noGrp="1"/>
          </p:cNvSpPr>
          <p:nvPr>
            <p:ph type="ftr" sz="quarter" idx="11"/>
          </p:nvPr>
        </p:nvSpPr>
        <p:spPr/>
        <p:txBody>
          <a:bodyPr/>
          <a:lstStyle/>
          <a:p>
            <a:r>
              <a:rPr lang="en-US"/>
              <a:t>Todd L Miller</a:t>
            </a:r>
            <a:endParaRPr lang="en-US" dirty="0"/>
          </a:p>
        </p:txBody>
      </p:sp>
      <p:sp>
        <p:nvSpPr>
          <p:cNvPr id="6" name="Slide Number Placeholder 5">
            <a:extLst>
              <a:ext uri="{FF2B5EF4-FFF2-40B4-BE49-F238E27FC236}">
                <a16:creationId xmlns:a16="http://schemas.microsoft.com/office/drawing/2014/main" id="{B81A4E91-07AE-E13D-EC4B-E8185A8D0473}"/>
              </a:ext>
            </a:extLst>
          </p:cNvPr>
          <p:cNvSpPr>
            <a:spLocks noGrp="1"/>
          </p:cNvSpPr>
          <p:nvPr>
            <p:ph type="sldNum" sz="quarter" idx="12"/>
          </p:nvPr>
        </p:nvSpPr>
        <p:spPr/>
        <p:txBody>
          <a:bodyPr/>
          <a:lstStyle/>
          <a:p>
            <a:fld id="{FAE93352-D2C7-9A40-8018-22D224478B69}" type="slidenum">
              <a:rPr lang="en-US" smtClean="0"/>
              <a:t>10</a:t>
            </a:fld>
            <a:endParaRPr lang="en-US"/>
          </a:p>
        </p:txBody>
      </p:sp>
    </p:spTree>
    <p:extLst>
      <p:ext uri="{BB962C8B-B14F-4D97-AF65-F5344CB8AC3E}">
        <p14:creationId xmlns:p14="http://schemas.microsoft.com/office/powerpoint/2010/main" val="407189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B263A-7C64-2098-F506-206E2EC23206}"/>
              </a:ext>
            </a:extLst>
          </p:cNvPr>
          <p:cNvSpPr>
            <a:spLocks noGrp="1"/>
          </p:cNvSpPr>
          <p:nvPr>
            <p:ph type="title"/>
          </p:nvPr>
        </p:nvSpPr>
        <p:spPr/>
        <p:txBody>
          <a:bodyPr/>
          <a:lstStyle/>
          <a:p>
            <a:r>
              <a:rPr lang="en-US" dirty="0"/>
              <a:t>Removed </a:t>
            </a:r>
            <a:r>
              <a:rPr lang="en-US" dirty="0" err="1">
                <a:latin typeface="Consolas" panose="020B0609020204030204" pitchFamily="49" charset="0"/>
              </a:rPr>
              <a:t>xquery</a:t>
            </a:r>
            <a:r>
              <a:rPr lang="en-US" dirty="0">
                <a:latin typeface="Consolas" panose="020B0609020204030204" pitchFamily="49" charset="0"/>
              </a:rPr>
              <a:t>()</a:t>
            </a:r>
            <a:r>
              <a:rPr lang="en-US" dirty="0"/>
              <a:t>.</a:t>
            </a:r>
          </a:p>
        </p:txBody>
      </p:sp>
      <p:sp>
        <p:nvSpPr>
          <p:cNvPr id="3" name="Content Placeholder 2">
            <a:extLst>
              <a:ext uri="{FF2B5EF4-FFF2-40B4-BE49-F238E27FC236}">
                <a16:creationId xmlns:a16="http://schemas.microsoft.com/office/drawing/2014/main" id="{DC278F16-EE3F-9C67-9A56-6C249E543FBC}"/>
              </a:ext>
            </a:extLst>
          </p:cNvPr>
          <p:cNvSpPr>
            <a:spLocks noGrp="1"/>
          </p:cNvSpPr>
          <p:nvPr>
            <p:ph idx="1"/>
          </p:nvPr>
        </p:nvSpPr>
        <p:spPr>
          <a:xfrm>
            <a:off x="828674" y="1825625"/>
            <a:ext cx="10515600" cy="4351338"/>
          </a:xfrm>
        </p:spPr>
        <p:txBody>
          <a:bodyPr/>
          <a:lstStyle/>
          <a:p>
            <a:r>
              <a:rPr lang="en-US" dirty="0"/>
              <a:t>The implementation of </a:t>
            </a:r>
            <a:r>
              <a:rPr lang="en-US" dirty="0" err="1">
                <a:latin typeface="Consolas" panose="020B0609020204030204" pitchFamily="49" charset="0"/>
              </a:rPr>
              <a:t>xquery</a:t>
            </a:r>
            <a:r>
              <a:rPr lang="en-US" dirty="0">
                <a:latin typeface="Consolas" panose="020B0609020204030204" pitchFamily="49" charset="0"/>
              </a:rPr>
              <a:t>()</a:t>
            </a:r>
            <a:r>
              <a:rPr lang="en-US" dirty="0"/>
              <a:t> blocked the </a:t>
            </a:r>
            <a:r>
              <a:rPr lang="en-US" dirty="0" err="1"/>
              <a:t>schedd</a:t>
            </a:r>
            <a:r>
              <a:rPr lang="en-US" dirty="0"/>
              <a:t> until the Python bindings had read all the ads, and this caused a lot of problems.</a:t>
            </a:r>
          </a:p>
          <a:p>
            <a:r>
              <a:rPr lang="en-US" dirty="0"/>
              <a:t>We have some ideas about how to decrease the memory usage and increase the speed of the new query method, and will consider developing them if this removal causes people more grief than inconvenience.</a:t>
            </a:r>
          </a:p>
        </p:txBody>
      </p:sp>
      <p:sp>
        <p:nvSpPr>
          <p:cNvPr id="4" name="Date Placeholder 3">
            <a:extLst>
              <a:ext uri="{FF2B5EF4-FFF2-40B4-BE49-F238E27FC236}">
                <a16:creationId xmlns:a16="http://schemas.microsoft.com/office/drawing/2014/main" id="{8A997AB1-8297-D854-C345-B9CD9FDD34C5}"/>
              </a:ext>
            </a:extLst>
          </p:cNvPr>
          <p:cNvSpPr>
            <a:spLocks noGrp="1"/>
          </p:cNvSpPr>
          <p:nvPr>
            <p:ph type="dt" sz="half" idx="10"/>
          </p:nvPr>
        </p:nvSpPr>
        <p:spPr/>
        <p:txBody>
          <a:bodyPr/>
          <a:lstStyle/>
          <a:p>
            <a:r>
              <a:rPr lang="en-US"/>
              <a:t>2024-07-11</a:t>
            </a:r>
            <a:endParaRPr lang="en-US" dirty="0"/>
          </a:p>
        </p:txBody>
      </p:sp>
      <p:sp>
        <p:nvSpPr>
          <p:cNvPr id="5" name="Footer Placeholder 4">
            <a:extLst>
              <a:ext uri="{FF2B5EF4-FFF2-40B4-BE49-F238E27FC236}">
                <a16:creationId xmlns:a16="http://schemas.microsoft.com/office/drawing/2014/main" id="{FB857501-FE6F-30B5-EBFF-1CF7D9D0FA79}"/>
              </a:ext>
            </a:extLst>
          </p:cNvPr>
          <p:cNvSpPr>
            <a:spLocks noGrp="1"/>
          </p:cNvSpPr>
          <p:nvPr>
            <p:ph type="ftr" sz="quarter" idx="11"/>
          </p:nvPr>
        </p:nvSpPr>
        <p:spPr/>
        <p:txBody>
          <a:bodyPr/>
          <a:lstStyle/>
          <a:p>
            <a:r>
              <a:rPr lang="en-US"/>
              <a:t>Todd L Miller</a:t>
            </a:r>
            <a:endParaRPr lang="en-US" dirty="0"/>
          </a:p>
        </p:txBody>
      </p:sp>
      <p:sp>
        <p:nvSpPr>
          <p:cNvPr id="6" name="Slide Number Placeholder 5">
            <a:extLst>
              <a:ext uri="{FF2B5EF4-FFF2-40B4-BE49-F238E27FC236}">
                <a16:creationId xmlns:a16="http://schemas.microsoft.com/office/drawing/2014/main" id="{51CA893E-18B8-EBF8-F03B-4F1513D0D64C}"/>
              </a:ext>
            </a:extLst>
          </p:cNvPr>
          <p:cNvSpPr>
            <a:spLocks noGrp="1"/>
          </p:cNvSpPr>
          <p:nvPr>
            <p:ph type="sldNum" sz="quarter" idx="12"/>
          </p:nvPr>
        </p:nvSpPr>
        <p:spPr/>
        <p:txBody>
          <a:bodyPr/>
          <a:lstStyle/>
          <a:p>
            <a:fld id="{FAE93352-D2C7-9A40-8018-22D224478B69}" type="slidenum">
              <a:rPr lang="en-US" smtClean="0"/>
              <a:t>11</a:t>
            </a:fld>
            <a:endParaRPr lang="en-US"/>
          </a:p>
        </p:txBody>
      </p:sp>
    </p:spTree>
    <p:extLst>
      <p:ext uri="{BB962C8B-B14F-4D97-AF65-F5344CB8AC3E}">
        <p14:creationId xmlns:p14="http://schemas.microsoft.com/office/powerpoint/2010/main" val="539336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E84A1-97A3-E404-6814-DCC1A817C97E}"/>
              </a:ext>
            </a:extLst>
          </p:cNvPr>
          <p:cNvSpPr>
            <a:spLocks noGrp="1"/>
          </p:cNvSpPr>
          <p:nvPr>
            <p:ph type="title"/>
          </p:nvPr>
        </p:nvSpPr>
        <p:spPr/>
        <p:txBody>
          <a:bodyPr/>
          <a:lstStyle/>
          <a:p>
            <a:r>
              <a:rPr lang="en-US" dirty="0"/>
              <a:t>Exceptions</a:t>
            </a:r>
          </a:p>
        </p:txBody>
      </p:sp>
      <p:sp>
        <p:nvSpPr>
          <p:cNvPr id="3" name="Content Placeholder 2">
            <a:extLst>
              <a:ext uri="{FF2B5EF4-FFF2-40B4-BE49-F238E27FC236}">
                <a16:creationId xmlns:a16="http://schemas.microsoft.com/office/drawing/2014/main" id="{EB4F02DE-23FD-F249-180A-FC4E7F5B5E3C}"/>
              </a:ext>
            </a:extLst>
          </p:cNvPr>
          <p:cNvSpPr>
            <a:spLocks noGrp="1"/>
          </p:cNvSpPr>
          <p:nvPr>
            <p:ph idx="1"/>
          </p:nvPr>
        </p:nvSpPr>
        <p:spPr/>
        <p:txBody>
          <a:bodyPr/>
          <a:lstStyle/>
          <a:p>
            <a:r>
              <a:rPr lang="en-US" dirty="0"/>
              <a:t>We’ve retained </a:t>
            </a:r>
            <a:r>
              <a:rPr lang="en-US" dirty="0" err="1">
                <a:latin typeface="Consolas" panose="020B0609020204030204" pitchFamily="49" charset="0"/>
              </a:rPr>
              <a:t>HTCondorException</a:t>
            </a:r>
            <a:r>
              <a:rPr lang="en-US" dirty="0">
                <a:latin typeface="Consolas" panose="020B0609020204030204" pitchFamily="49" charset="0"/>
              </a:rPr>
              <a:t> </a:t>
            </a:r>
            <a:r>
              <a:rPr lang="en-US" dirty="0"/>
              <a:t>and </a:t>
            </a:r>
            <a:r>
              <a:rPr lang="en-US" dirty="0" err="1">
                <a:latin typeface="Consolas" panose="020B0609020204030204" pitchFamily="49" charset="0"/>
              </a:rPr>
              <a:t>ClassAdException</a:t>
            </a:r>
            <a:r>
              <a:rPr lang="en-US" dirty="0"/>
              <a:t>, but none of the subclasses.</a:t>
            </a:r>
          </a:p>
          <a:p>
            <a:r>
              <a:rPr lang="en-US" dirty="0"/>
              <a:t>The intent is to allow you to catch module-specific exceptions without accidentally catching any exceptions those modules don’t intentionally raise.</a:t>
            </a:r>
          </a:p>
          <a:p>
            <a:r>
              <a:rPr lang="en-US" dirty="0"/>
              <a:t>Let us know how this works out for you.</a:t>
            </a:r>
          </a:p>
          <a:p>
            <a:r>
              <a:rPr lang="en-US" dirty="0"/>
              <a:t>The documentation of which exceptions are raised from which methods is not complete.</a:t>
            </a:r>
          </a:p>
        </p:txBody>
      </p:sp>
      <p:sp>
        <p:nvSpPr>
          <p:cNvPr id="4" name="Date Placeholder 3">
            <a:extLst>
              <a:ext uri="{FF2B5EF4-FFF2-40B4-BE49-F238E27FC236}">
                <a16:creationId xmlns:a16="http://schemas.microsoft.com/office/drawing/2014/main" id="{729262B9-AA7B-FADC-99E0-4735187DE426}"/>
              </a:ext>
            </a:extLst>
          </p:cNvPr>
          <p:cNvSpPr>
            <a:spLocks noGrp="1"/>
          </p:cNvSpPr>
          <p:nvPr>
            <p:ph type="dt" sz="half" idx="10"/>
          </p:nvPr>
        </p:nvSpPr>
        <p:spPr/>
        <p:txBody>
          <a:bodyPr/>
          <a:lstStyle/>
          <a:p>
            <a:r>
              <a:rPr lang="en-US"/>
              <a:t>2024-07-11</a:t>
            </a:r>
            <a:endParaRPr lang="en-US" dirty="0"/>
          </a:p>
        </p:txBody>
      </p:sp>
      <p:sp>
        <p:nvSpPr>
          <p:cNvPr id="5" name="Footer Placeholder 4">
            <a:extLst>
              <a:ext uri="{FF2B5EF4-FFF2-40B4-BE49-F238E27FC236}">
                <a16:creationId xmlns:a16="http://schemas.microsoft.com/office/drawing/2014/main" id="{D349C279-FB30-8317-6009-B7C78055CC8C}"/>
              </a:ext>
            </a:extLst>
          </p:cNvPr>
          <p:cNvSpPr>
            <a:spLocks noGrp="1"/>
          </p:cNvSpPr>
          <p:nvPr>
            <p:ph type="ftr" sz="quarter" idx="11"/>
          </p:nvPr>
        </p:nvSpPr>
        <p:spPr/>
        <p:txBody>
          <a:bodyPr/>
          <a:lstStyle/>
          <a:p>
            <a:r>
              <a:rPr lang="en-US"/>
              <a:t>Todd L Miller</a:t>
            </a:r>
            <a:endParaRPr lang="en-US" dirty="0"/>
          </a:p>
        </p:txBody>
      </p:sp>
      <p:sp>
        <p:nvSpPr>
          <p:cNvPr id="6" name="Slide Number Placeholder 5">
            <a:extLst>
              <a:ext uri="{FF2B5EF4-FFF2-40B4-BE49-F238E27FC236}">
                <a16:creationId xmlns:a16="http://schemas.microsoft.com/office/drawing/2014/main" id="{6FA67AB3-A185-BE1C-CDD1-FD3E8812D13D}"/>
              </a:ext>
            </a:extLst>
          </p:cNvPr>
          <p:cNvSpPr>
            <a:spLocks noGrp="1"/>
          </p:cNvSpPr>
          <p:nvPr>
            <p:ph type="sldNum" sz="quarter" idx="12"/>
          </p:nvPr>
        </p:nvSpPr>
        <p:spPr/>
        <p:txBody>
          <a:bodyPr/>
          <a:lstStyle/>
          <a:p>
            <a:fld id="{FAE93352-D2C7-9A40-8018-22D224478B69}" type="slidenum">
              <a:rPr lang="en-US" smtClean="0"/>
              <a:t>12</a:t>
            </a:fld>
            <a:endParaRPr lang="en-US"/>
          </a:p>
        </p:txBody>
      </p:sp>
    </p:spTree>
    <p:extLst>
      <p:ext uri="{BB962C8B-B14F-4D97-AF65-F5344CB8AC3E}">
        <p14:creationId xmlns:p14="http://schemas.microsoft.com/office/powerpoint/2010/main" val="4046448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AB312-4CB3-D2FB-F35F-754C418F21E6}"/>
              </a:ext>
            </a:extLst>
          </p:cNvPr>
          <p:cNvSpPr>
            <a:spLocks noGrp="1"/>
          </p:cNvSpPr>
          <p:nvPr>
            <p:ph type="title"/>
          </p:nvPr>
        </p:nvSpPr>
        <p:spPr/>
        <p:txBody>
          <a:bodyPr/>
          <a:lstStyle/>
          <a:p>
            <a:r>
              <a:rPr lang="en-US" dirty="0"/>
              <a:t>Questions?  Comments?</a:t>
            </a:r>
          </a:p>
        </p:txBody>
      </p:sp>
      <p:sp>
        <p:nvSpPr>
          <p:cNvPr id="3" name="Content Placeholder 2">
            <a:extLst>
              <a:ext uri="{FF2B5EF4-FFF2-40B4-BE49-F238E27FC236}">
                <a16:creationId xmlns:a16="http://schemas.microsoft.com/office/drawing/2014/main" id="{AF30A643-6367-BCE0-A892-8800E4BB84DB}"/>
              </a:ext>
            </a:extLst>
          </p:cNvPr>
          <p:cNvSpPr>
            <a:spLocks noGrp="1"/>
          </p:cNvSpPr>
          <p:nvPr>
            <p:ph idx="1"/>
          </p:nvPr>
        </p:nvSpPr>
        <p:spPr/>
        <p:txBody>
          <a:bodyPr/>
          <a:lstStyle/>
          <a:p>
            <a:pPr marL="0" indent="0">
              <a:buNone/>
            </a:pPr>
            <a:r>
              <a:rPr lang="en-US" dirty="0"/>
              <a:t>htcondor-admin@cs.wisc.edu</a:t>
            </a:r>
          </a:p>
        </p:txBody>
      </p:sp>
      <p:sp>
        <p:nvSpPr>
          <p:cNvPr id="4" name="Date Placeholder 3">
            <a:extLst>
              <a:ext uri="{FF2B5EF4-FFF2-40B4-BE49-F238E27FC236}">
                <a16:creationId xmlns:a16="http://schemas.microsoft.com/office/drawing/2014/main" id="{74E40D1E-D44D-498A-3BAD-213195B4E394}"/>
              </a:ext>
            </a:extLst>
          </p:cNvPr>
          <p:cNvSpPr>
            <a:spLocks noGrp="1"/>
          </p:cNvSpPr>
          <p:nvPr>
            <p:ph type="dt" sz="half" idx="10"/>
          </p:nvPr>
        </p:nvSpPr>
        <p:spPr/>
        <p:txBody>
          <a:bodyPr/>
          <a:lstStyle/>
          <a:p>
            <a:r>
              <a:rPr lang="en-US"/>
              <a:t>2024-07-11</a:t>
            </a:r>
            <a:endParaRPr lang="en-US" dirty="0"/>
          </a:p>
        </p:txBody>
      </p:sp>
      <p:sp>
        <p:nvSpPr>
          <p:cNvPr id="5" name="Footer Placeholder 4">
            <a:extLst>
              <a:ext uri="{FF2B5EF4-FFF2-40B4-BE49-F238E27FC236}">
                <a16:creationId xmlns:a16="http://schemas.microsoft.com/office/drawing/2014/main" id="{43BBB007-C58A-0AEE-F301-A31FFE32A926}"/>
              </a:ext>
            </a:extLst>
          </p:cNvPr>
          <p:cNvSpPr>
            <a:spLocks noGrp="1"/>
          </p:cNvSpPr>
          <p:nvPr>
            <p:ph type="ftr" sz="quarter" idx="11"/>
          </p:nvPr>
        </p:nvSpPr>
        <p:spPr/>
        <p:txBody>
          <a:bodyPr/>
          <a:lstStyle/>
          <a:p>
            <a:r>
              <a:rPr lang="en-US"/>
              <a:t>Todd L Miller</a:t>
            </a:r>
            <a:endParaRPr lang="en-US" dirty="0"/>
          </a:p>
        </p:txBody>
      </p:sp>
      <p:sp>
        <p:nvSpPr>
          <p:cNvPr id="6" name="Slide Number Placeholder 5">
            <a:extLst>
              <a:ext uri="{FF2B5EF4-FFF2-40B4-BE49-F238E27FC236}">
                <a16:creationId xmlns:a16="http://schemas.microsoft.com/office/drawing/2014/main" id="{6D6992BF-0C66-DBFB-98CC-5D37E4CA9086}"/>
              </a:ext>
            </a:extLst>
          </p:cNvPr>
          <p:cNvSpPr>
            <a:spLocks noGrp="1"/>
          </p:cNvSpPr>
          <p:nvPr>
            <p:ph type="sldNum" sz="quarter" idx="12"/>
          </p:nvPr>
        </p:nvSpPr>
        <p:spPr/>
        <p:txBody>
          <a:bodyPr/>
          <a:lstStyle/>
          <a:p>
            <a:fld id="{FAE93352-D2C7-9A40-8018-22D224478B69}" type="slidenum">
              <a:rPr lang="en-US" smtClean="0"/>
              <a:t>13</a:t>
            </a:fld>
            <a:endParaRPr lang="en-US"/>
          </a:p>
        </p:txBody>
      </p:sp>
    </p:spTree>
    <p:extLst>
      <p:ext uri="{BB962C8B-B14F-4D97-AF65-F5344CB8AC3E}">
        <p14:creationId xmlns:p14="http://schemas.microsoft.com/office/powerpoint/2010/main" val="680056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D190F-F37C-8182-CBBF-DF6BE0977CBC}"/>
              </a:ext>
            </a:extLst>
          </p:cNvPr>
          <p:cNvSpPr>
            <a:spLocks noGrp="1"/>
          </p:cNvSpPr>
          <p:nvPr>
            <p:ph type="title"/>
          </p:nvPr>
        </p:nvSpPr>
        <p:spPr/>
        <p:txBody>
          <a:bodyPr>
            <a:normAutofit/>
          </a:bodyPr>
          <a:lstStyle/>
          <a:p>
            <a:r>
              <a:rPr lang="en-US" dirty="0"/>
              <a:t>Talk Outline</a:t>
            </a:r>
          </a:p>
        </p:txBody>
      </p:sp>
      <p:sp>
        <p:nvSpPr>
          <p:cNvPr id="3" name="Content Placeholder 2">
            <a:extLst>
              <a:ext uri="{FF2B5EF4-FFF2-40B4-BE49-F238E27FC236}">
                <a16:creationId xmlns:a16="http://schemas.microsoft.com/office/drawing/2014/main" id="{14B70346-47FF-A43A-602B-D9ACC472115F}"/>
              </a:ext>
            </a:extLst>
          </p:cNvPr>
          <p:cNvSpPr>
            <a:spLocks noGrp="1"/>
          </p:cNvSpPr>
          <p:nvPr>
            <p:ph idx="1"/>
          </p:nvPr>
        </p:nvSpPr>
        <p:spPr/>
        <p:txBody>
          <a:bodyPr/>
          <a:lstStyle/>
          <a:p>
            <a:r>
              <a:rPr lang="en-US" dirty="0"/>
              <a:t>Why a New Version?</a:t>
            </a:r>
          </a:p>
          <a:p>
            <a:r>
              <a:rPr lang="en-US" dirty="0"/>
              <a:t>Why Tell You Now?</a:t>
            </a:r>
          </a:p>
          <a:p>
            <a:r>
              <a:rPr lang="en-US" dirty="0"/>
              <a:t>What Should You Do?</a:t>
            </a:r>
          </a:p>
          <a:p>
            <a:r>
              <a:rPr lang="en-US" dirty="0"/>
              <a:t>What’s Changed?</a:t>
            </a:r>
          </a:p>
        </p:txBody>
      </p:sp>
      <p:sp>
        <p:nvSpPr>
          <p:cNvPr id="4" name="Date Placeholder 3">
            <a:extLst>
              <a:ext uri="{FF2B5EF4-FFF2-40B4-BE49-F238E27FC236}">
                <a16:creationId xmlns:a16="http://schemas.microsoft.com/office/drawing/2014/main" id="{784BB561-70F3-7A06-F548-CBA88869B087}"/>
              </a:ext>
            </a:extLst>
          </p:cNvPr>
          <p:cNvSpPr>
            <a:spLocks noGrp="1"/>
          </p:cNvSpPr>
          <p:nvPr>
            <p:ph type="dt" sz="half" idx="10"/>
          </p:nvPr>
        </p:nvSpPr>
        <p:spPr/>
        <p:txBody>
          <a:bodyPr/>
          <a:lstStyle/>
          <a:p>
            <a:r>
              <a:rPr lang="en-US"/>
              <a:t>2024-07-11</a:t>
            </a:r>
            <a:endParaRPr lang="en-US" dirty="0"/>
          </a:p>
        </p:txBody>
      </p:sp>
      <p:sp>
        <p:nvSpPr>
          <p:cNvPr id="5" name="Footer Placeholder 4">
            <a:extLst>
              <a:ext uri="{FF2B5EF4-FFF2-40B4-BE49-F238E27FC236}">
                <a16:creationId xmlns:a16="http://schemas.microsoft.com/office/drawing/2014/main" id="{76CB5C92-62C8-E212-F589-004C08990D80}"/>
              </a:ext>
            </a:extLst>
          </p:cNvPr>
          <p:cNvSpPr>
            <a:spLocks noGrp="1"/>
          </p:cNvSpPr>
          <p:nvPr>
            <p:ph type="ftr" sz="quarter" idx="11"/>
          </p:nvPr>
        </p:nvSpPr>
        <p:spPr/>
        <p:txBody>
          <a:bodyPr/>
          <a:lstStyle/>
          <a:p>
            <a:r>
              <a:rPr lang="en-US"/>
              <a:t>Todd L Miller</a:t>
            </a:r>
            <a:endParaRPr lang="en-US" dirty="0"/>
          </a:p>
        </p:txBody>
      </p:sp>
      <p:sp>
        <p:nvSpPr>
          <p:cNvPr id="6" name="Slide Number Placeholder 5">
            <a:extLst>
              <a:ext uri="{FF2B5EF4-FFF2-40B4-BE49-F238E27FC236}">
                <a16:creationId xmlns:a16="http://schemas.microsoft.com/office/drawing/2014/main" id="{682D4D92-32FA-57D5-D9F3-17292D2858F5}"/>
              </a:ext>
            </a:extLst>
          </p:cNvPr>
          <p:cNvSpPr>
            <a:spLocks noGrp="1"/>
          </p:cNvSpPr>
          <p:nvPr>
            <p:ph type="sldNum" sz="quarter" idx="12"/>
          </p:nvPr>
        </p:nvSpPr>
        <p:spPr/>
        <p:txBody>
          <a:bodyPr/>
          <a:lstStyle/>
          <a:p>
            <a:fld id="{FAE93352-D2C7-9A40-8018-22D224478B69}" type="slidenum">
              <a:rPr lang="en-US" smtClean="0"/>
              <a:t>2</a:t>
            </a:fld>
            <a:endParaRPr lang="en-US"/>
          </a:p>
        </p:txBody>
      </p:sp>
    </p:spTree>
    <p:extLst>
      <p:ext uri="{BB962C8B-B14F-4D97-AF65-F5344CB8AC3E}">
        <p14:creationId xmlns:p14="http://schemas.microsoft.com/office/powerpoint/2010/main" val="3355419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B495B-DE72-5518-883C-D1F57E4E7C78}"/>
              </a:ext>
            </a:extLst>
          </p:cNvPr>
          <p:cNvSpPr>
            <a:spLocks noGrp="1"/>
          </p:cNvSpPr>
          <p:nvPr>
            <p:ph type="title"/>
          </p:nvPr>
        </p:nvSpPr>
        <p:spPr/>
        <p:txBody>
          <a:bodyPr/>
          <a:lstStyle/>
          <a:p>
            <a:r>
              <a:rPr lang="en-US" dirty="0"/>
              <a:t>Why a New Version?</a:t>
            </a:r>
          </a:p>
        </p:txBody>
      </p:sp>
      <p:sp>
        <p:nvSpPr>
          <p:cNvPr id="3" name="Content Placeholder 2">
            <a:extLst>
              <a:ext uri="{FF2B5EF4-FFF2-40B4-BE49-F238E27FC236}">
                <a16:creationId xmlns:a16="http://schemas.microsoft.com/office/drawing/2014/main" id="{4AA911A6-1346-F04D-D652-36FF77988E01}"/>
              </a:ext>
            </a:extLst>
          </p:cNvPr>
          <p:cNvSpPr>
            <a:spLocks noGrp="1"/>
          </p:cNvSpPr>
          <p:nvPr>
            <p:ph idx="1"/>
          </p:nvPr>
        </p:nvSpPr>
        <p:spPr/>
        <p:txBody>
          <a:bodyPr>
            <a:normAutofit lnSpcReduction="10000"/>
          </a:bodyPr>
          <a:lstStyle/>
          <a:p>
            <a:r>
              <a:rPr lang="en-US" dirty="0"/>
              <a:t>The version 1 bindings were written using </a:t>
            </a:r>
            <a:r>
              <a:rPr lang="en-US" dirty="0" err="1"/>
              <a:t>Boost.Python</a:t>
            </a:r>
            <a:r>
              <a:rPr lang="en-US" dirty="0"/>
              <a:t>, which hasn't been updated for a while (at least two years) and has required increasingly exotic hacks to actually use.</a:t>
            </a:r>
          </a:p>
          <a:p>
            <a:pPr lvl="1"/>
            <a:r>
              <a:rPr lang="en-US" dirty="0"/>
              <a:t>We wanted to avoid suddenly being unable to provide new builds of the bindings, and to provide a smoother transition to users of the bindings.</a:t>
            </a:r>
          </a:p>
          <a:p>
            <a:r>
              <a:rPr lang="en-US" dirty="0"/>
              <a:t>This gives us a good opportunity for improvements</a:t>
            </a:r>
          </a:p>
          <a:p>
            <a:pPr lvl="1"/>
            <a:r>
              <a:rPr lang="en-US" dirty="0"/>
              <a:t>some of which we'd avoided because they were breaking changes</a:t>
            </a:r>
          </a:p>
          <a:p>
            <a:pPr lvl="1"/>
            <a:r>
              <a:rPr lang="en-US" dirty="0"/>
              <a:t>clean up memory management (separate </a:t>
            </a:r>
            <a:r>
              <a:rPr lang="en-US" dirty="0" err="1">
                <a:latin typeface="Consolas" panose="020B0609020204030204" pitchFamily="49" charset="0"/>
              </a:rPr>
              <a:t>ClassAd</a:t>
            </a:r>
            <a:r>
              <a:rPr lang="en-US" dirty="0" err="1">
                <a:latin typeface="Helvetica Neue" panose="02000503000000020004"/>
              </a:rPr>
              <a:t>s</a:t>
            </a:r>
            <a:r>
              <a:rPr lang="en-US" dirty="0"/>
              <a:t> and </a:t>
            </a:r>
            <a:r>
              <a:rPr lang="en-US" dirty="0" err="1">
                <a:latin typeface="Consolas" panose="020B0609020204030204" pitchFamily="49" charset="0"/>
              </a:rPr>
              <a:t>ExprTree</a:t>
            </a:r>
            <a:r>
              <a:rPr lang="en-US" dirty="0" err="1">
                <a:latin typeface="Helvetica Neue" panose="02000503000000020004"/>
              </a:rPr>
              <a:t>s</a:t>
            </a:r>
            <a:r>
              <a:rPr lang="en-US" dirty="0"/>
              <a:t>)</a:t>
            </a:r>
          </a:p>
          <a:p>
            <a:pPr lvl="1"/>
            <a:r>
              <a:rPr lang="en-US" dirty="0"/>
              <a:t>remove unfixable code (</a:t>
            </a:r>
            <a:r>
              <a:rPr lang="en-US" dirty="0" err="1">
                <a:latin typeface="Consolas" panose="020B0609020204030204" pitchFamily="49" charset="0"/>
              </a:rPr>
              <a:t>xquery</a:t>
            </a:r>
            <a:r>
              <a:rPr lang="en-US" dirty="0">
                <a:latin typeface="Consolas" panose="020B0609020204030204" pitchFamily="49" charset="0"/>
              </a:rPr>
              <a:t>()</a:t>
            </a:r>
            <a:r>
              <a:rPr lang="en-US" dirty="0"/>
              <a:t> and the </a:t>
            </a:r>
            <a:r>
              <a:rPr lang="en-US" dirty="0">
                <a:latin typeface="Consolas" panose="020B0609020204030204" pitchFamily="49" charset="0"/>
              </a:rPr>
              <a:t>Transaction</a:t>
            </a:r>
            <a:r>
              <a:rPr lang="en-US" dirty="0"/>
              <a:t> object)	</a:t>
            </a:r>
          </a:p>
          <a:p>
            <a:pPr lvl="1"/>
            <a:r>
              <a:rPr lang="en-US" dirty="0"/>
              <a:t>more maintainable/understandable/extensible code</a:t>
            </a:r>
          </a:p>
          <a:p>
            <a:pPr lvl="1"/>
            <a:r>
              <a:rPr lang="en-US" b="1" dirty="0"/>
              <a:t>Python minor version independence</a:t>
            </a:r>
          </a:p>
        </p:txBody>
      </p:sp>
      <p:sp>
        <p:nvSpPr>
          <p:cNvPr id="4" name="Date Placeholder 3">
            <a:extLst>
              <a:ext uri="{FF2B5EF4-FFF2-40B4-BE49-F238E27FC236}">
                <a16:creationId xmlns:a16="http://schemas.microsoft.com/office/drawing/2014/main" id="{F3F9867B-A97F-8CB6-F9EA-4F964BD42ABD}"/>
              </a:ext>
            </a:extLst>
          </p:cNvPr>
          <p:cNvSpPr>
            <a:spLocks noGrp="1"/>
          </p:cNvSpPr>
          <p:nvPr>
            <p:ph type="dt" sz="half" idx="10"/>
          </p:nvPr>
        </p:nvSpPr>
        <p:spPr/>
        <p:txBody>
          <a:bodyPr/>
          <a:lstStyle/>
          <a:p>
            <a:r>
              <a:rPr lang="en-US"/>
              <a:t>2024-07-11</a:t>
            </a:r>
            <a:endParaRPr lang="en-US" dirty="0"/>
          </a:p>
        </p:txBody>
      </p:sp>
      <p:sp>
        <p:nvSpPr>
          <p:cNvPr id="5" name="Footer Placeholder 4">
            <a:extLst>
              <a:ext uri="{FF2B5EF4-FFF2-40B4-BE49-F238E27FC236}">
                <a16:creationId xmlns:a16="http://schemas.microsoft.com/office/drawing/2014/main" id="{39E0738E-81CC-0BFA-186F-6117451927F6}"/>
              </a:ext>
            </a:extLst>
          </p:cNvPr>
          <p:cNvSpPr>
            <a:spLocks noGrp="1"/>
          </p:cNvSpPr>
          <p:nvPr>
            <p:ph type="ftr" sz="quarter" idx="11"/>
          </p:nvPr>
        </p:nvSpPr>
        <p:spPr/>
        <p:txBody>
          <a:bodyPr/>
          <a:lstStyle/>
          <a:p>
            <a:r>
              <a:rPr lang="en-US"/>
              <a:t>Todd L Miller</a:t>
            </a:r>
            <a:endParaRPr lang="en-US" dirty="0"/>
          </a:p>
        </p:txBody>
      </p:sp>
      <p:sp>
        <p:nvSpPr>
          <p:cNvPr id="6" name="Slide Number Placeholder 5">
            <a:extLst>
              <a:ext uri="{FF2B5EF4-FFF2-40B4-BE49-F238E27FC236}">
                <a16:creationId xmlns:a16="http://schemas.microsoft.com/office/drawing/2014/main" id="{6BE304CE-2891-C779-A18A-CD8F7E9056E6}"/>
              </a:ext>
            </a:extLst>
          </p:cNvPr>
          <p:cNvSpPr>
            <a:spLocks noGrp="1"/>
          </p:cNvSpPr>
          <p:nvPr>
            <p:ph type="sldNum" sz="quarter" idx="12"/>
          </p:nvPr>
        </p:nvSpPr>
        <p:spPr/>
        <p:txBody>
          <a:bodyPr/>
          <a:lstStyle/>
          <a:p>
            <a:fld id="{FAE93352-D2C7-9A40-8018-22D224478B69}" type="slidenum">
              <a:rPr lang="en-US" smtClean="0"/>
              <a:t>3</a:t>
            </a:fld>
            <a:endParaRPr lang="en-US"/>
          </a:p>
        </p:txBody>
      </p:sp>
    </p:spTree>
    <p:extLst>
      <p:ext uri="{BB962C8B-B14F-4D97-AF65-F5344CB8AC3E}">
        <p14:creationId xmlns:p14="http://schemas.microsoft.com/office/powerpoint/2010/main" val="2742301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56AC9-4939-A248-9A25-77ACA88F836E}"/>
              </a:ext>
            </a:extLst>
          </p:cNvPr>
          <p:cNvSpPr>
            <a:spLocks noGrp="1"/>
          </p:cNvSpPr>
          <p:nvPr>
            <p:ph type="title"/>
          </p:nvPr>
        </p:nvSpPr>
        <p:spPr/>
        <p:txBody>
          <a:bodyPr/>
          <a:lstStyle/>
          <a:p>
            <a:r>
              <a:rPr lang="en-US" dirty="0"/>
              <a:t>Minor Version Independence</a:t>
            </a:r>
          </a:p>
        </p:txBody>
      </p:sp>
      <p:sp>
        <p:nvSpPr>
          <p:cNvPr id="3" name="Content Placeholder 2">
            <a:extLst>
              <a:ext uri="{FF2B5EF4-FFF2-40B4-BE49-F238E27FC236}">
                <a16:creationId xmlns:a16="http://schemas.microsoft.com/office/drawing/2014/main" id="{71922A2D-E929-E4BF-2779-88C11E0F9FED}"/>
              </a:ext>
            </a:extLst>
          </p:cNvPr>
          <p:cNvSpPr>
            <a:spLocks noGrp="1"/>
          </p:cNvSpPr>
          <p:nvPr>
            <p:ph idx="1"/>
          </p:nvPr>
        </p:nvSpPr>
        <p:spPr/>
        <p:txBody>
          <a:bodyPr/>
          <a:lstStyle/>
          <a:p>
            <a:r>
              <a:rPr lang="en-US" dirty="0"/>
              <a:t>Currently, when you install </a:t>
            </a:r>
            <a:r>
              <a:rPr lang="en-US" dirty="0" err="1"/>
              <a:t>HTCondor</a:t>
            </a:r>
            <a:r>
              <a:rPr lang="en-US" dirty="0"/>
              <a:t>, you get a version of the Python bindings that only work with a specific minor version of Python, e.g., 3.6 on CentOS 7 or 3.12 on Ubuntu 24.</a:t>
            </a:r>
          </a:p>
          <a:p>
            <a:pPr lvl="1"/>
            <a:r>
              <a:rPr lang="en-US" dirty="0"/>
              <a:t>This is a pain if your preferred version of Python is different.</a:t>
            </a:r>
          </a:p>
          <a:p>
            <a:r>
              <a:rPr lang="en-US" dirty="0"/>
              <a:t>If you </a:t>
            </a:r>
            <a:r>
              <a:rPr lang="en-US" dirty="0" err="1"/>
              <a:t>HTCondor</a:t>
            </a:r>
            <a:r>
              <a:rPr lang="en-US" dirty="0"/>
              <a:t> from pip, you can choose from bindings that work with Python 3.8, 3.9, …, up to 3.12.</a:t>
            </a:r>
          </a:p>
          <a:p>
            <a:pPr lvl="1"/>
            <a:r>
              <a:rPr lang="en-US" dirty="0"/>
              <a:t>CHTC still needs to do a release for each Python version, so you might not be able to use the version you like.</a:t>
            </a:r>
          </a:p>
          <a:p>
            <a:r>
              <a:rPr lang="en-US" dirty="0"/>
              <a:t>The version 2 bindings are built so that they work with any version of Python 3 (more recent that 3.2).</a:t>
            </a:r>
          </a:p>
        </p:txBody>
      </p:sp>
      <p:sp>
        <p:nvSpPr>
          <p:cNvPr id="4" name="Date Placeholder 3">
            <a:extLst>
              <a:ext uri="{FF2B5EF4-FFF2-40B4-BE49-F238E27FC236}">
                <a16:creationId xmlns:a16="http://schemas.microsoft.com/office/drawing/2014/main" id="{9F5D5493-DA37-F03F-FDDA-B10B0BD25679}"/>
              </a:ext>
            </a:extLst>
          </p:cNvPr>
          <p:cNvSpPr>
            <a:spLocks noGrp="1"/>
          </p:cNvSpPr>
          <p:nvPr>
            <p:ph type="dt" sz="half" idx="10"/>
          </p:nvPr>
        </p:nvSpPr>
        <p:spPr/>
        <p:txBody>
          <a:bodyPr/>
          <a:lstStyle/>
          <a:p>
            <a:r>
              <a:rPr lang="en-US"/>
              <a:t>2024-07-11</a:t>
            </a:r>
            <a:endParaRPr lang="en-US" dirty="0"/>
          </a:p>
        </p:txBody>
      </p:sp>
      <p:sp>
        <p:nvSpPr>
          <p:cNvPr id="5" name="Footer Placeholder 4">
            <a:extLst>
              <a:ext uri="{FF2B5EF4-FFF2-40B4-BE49-F238E27FC236}">
                <a16:creationId xmlns:a16="http://schemas.microsoft.com/office/drawing/2014/main" id="{85AE8A04-84F1-C238-63B3-06BCE96DE3F2}"/>
              </a:ext>
            </a:extLst>
          </p:cNvPr>
          <p:cNvSpPr>
            <a:spLocks noGrp="1"/>
          </p:cNvSpPr>
          <p:nvPr>
            <p:ph type="ftr" sz="quarter" idx="11"/>
          </p:nvPr>
        </p:nvSpPr>
        <p:spPr/>
        <p:txBody>
          <a:bodyPr/>
          <a:lstStyle/>
          <a:p>
            <a:r>
              <a:rPr lang="en-US"/>
              <a:t>Todd L Miller</a:t>
            </a:r>
            <a:endParaRPr lang="en-US" dirty="0"/>
          </a:p>
        </p:txBody>
      </p:sp>
      <p:sp>
        <p:nvSpPr>
          <p:cNvPr id="6" name="Slide Number Placeholder 5">
            <a:extLst>
              <a:ext uri="{FF2B5EF4-FFF2-40B4-BE49-F238E27FC236}">
                <a16:creationId xmlns:a16="http://schemas.microsoft.com/office/drawing/2014/main" id="{C5721B48-706C-E040-5523-62D34B279854}"/>
              </a:ext>
            </a:extLst>
          </p:cNvPr>
          <p:cNvSpPr>
            <a:spLocks noGrp="1"/>
          </p:cNvSpPr>
          <p:nvPr>
            <p:ph type="sldNum" sz="quarter" idx="12"/>
          </p:nvPr>
        </p:nvSpPr>
        <p:spPr/>
        <p:txBody>
          <a:bodyPr/>
          <a:lstStyle/>
          <a:p>
            <a:fld id="{FAE93352-D2C7-9A40-8018-22D224478B69}" type="slidenum">
              <a:rPr lang="en-US" smtClean="0"/>
              <a:t>4</a:t>
            </a:fld>
            <a:endParaRPr lang="en-US"/>
          </a:p>
        </p:txBody>
      </p:sp>
    </p:spTree>
    <p:extLst>
      <p:ext uri="{BB962C8B-B14F-4D97-AF65-F5344CB8AC3E}">
        <p14:creationId xmlns:p14="http://schemas.microsoft.com/office/powerpoint/2010/main" val="3137075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D3C90-92D5-A0BF-A2DF-AA2BFEC113F1}"/>
              </a:ext>
            </a:extLst>
          </p:cNvPr>
          <p:cNvSpPr>
            <a:spLocks noGrp="1"/>
          </p:cNvSpPr>
          <p:nvPr>
            <p:ph type="title"/>
          </p:nvPr>
        </p:nvSpPr>
        <p:spPr/>
        <p:txBody>
          <a:bodyPr/>
          <a:lstStyle/>
          <a:p>
            <a:r>
              <a:rPr lang="en-US" dirty="0"/>
              <a:t>Why Tell You Now? (part 1)</a:t>
            </a:r>
          </a:p>
        </p:txBody>
      </p:sp>
      <p:sp>
        <p:nvSpPr>
          <p:cNvPr id="3" name="Content Placeholder 2">
            <a:extLst>
              <a:ext uri="{FF2B5EF4-FFF2-40B4-BE49-F238E27FC236}">
                <a16:creationId xmlns:a16="http://schemas.microsoft.com/office/drawing/2014/main" id="{3AF6C45D-15BE-1CCC-9028-C9A40E97DE5B}"/>
              </a:ext>
            </a:extLst>
          </p:cNvPr>
          <p:cNvSpPr>
            <a:spLocks noGrp="1"/>
          </p:cNvSpPr>
          <p:nvPr>
            <p:ph idx="1"/>
          </p:nvPr>
        </p:nvSpPr>
        <p:spPr/>
        <p:txBody>
          <a:bodyPr>
            <a:normAutofit/>
          </a:bodyPr>
          <a:lstStyle/>
          <a:p>
            <a:r>
              <a:rPr lang="en-US" sz="2600" dirty="0"/>
              <a:t>The new bindings will be available in HTCSS 24 (due in August 2024).</a:t>
            </a:r>
          </a:p>
          <a:p>
            <a:pPr lvl="1"/>
            <a:r>
              <a:rPr lang="en-US" sz="2200" dirty="0"/>
              <a:t>(The old bindings will still be there.)</a:t>
            </a:r>
          </a:p>
          <a:p>
            <a:r>
              <a:rPr lang="en-US" sz="2600" dirty="0"/>
              <a:t>To give you a chance to test your code before we switch over to the new bindings, hopefully in HTCSS 25 (August 2025).</a:t>
            </a:r>
          </a:p>
          <a:p>
            <a:pPr lvl="1"/>
            <a:r>
              <a:rPr lang="en-US" sz="2200" dirty="0"/>
              <a:t>(The old bindings may still be there.)</a:t>
            </a:r>
          </a:p>
          <a:p>
            <a:r>
              <a:rPr lang="en-US" sz="2600" dirty="0"/>
              <a:t>To give us a chance to react to what you find testing your code, particularly with respect to API tweaks.</a:t>
            </a:r>
          </a:p>
        </p:txBody>
      </p:sp>
      <p:sp>
        <p:nvSpPr>
          <p:cNvPr id="4" name="Date Placeholder 3">
            <a:extLst>
              <a:ext uri="{FF2B5EF4-FFF2-40B4-BE49-F238E27FC236}">
                <a16:creationId xmlns:a16="http://schemas.microsoft.com/office/drawing/2014/main" id="{EBFCE422-8751-DF1C-D5B5-93E0987E247E}"/>
              </a:ext>
            </a:extLst>
          </p:cNvPr>
          <p:cNvSpPr>
            <a:spLocks noGrp="1"/>
          </p:cNvSpPr>
          <p:nvPr>
            <p:ph type="dt" sz="half" idx="10"/>
          </p:nvPr>
        </p:nvSpPr>
        <p:spPr/>
        <p:txBody>
          <a:bodyPr/>
          <a:lstStyle/>
          <a:p>
            <a:r>
              <a:rPr lang="en-US"/>
              <a:t>2024-07-11</a:t>
            </a:r>
            <a:endParaRPr lang="en-US" dirty="0"/>
          </a:p>
        </p:txBody>
      </p:sp>
      <p:sp>
        <p:nvSpPr>
          <p:cNvPr id="5" name="Footer Placeholder 4">
            <a:extLst>
              <a:ext uri="{FF2B5EF4-FFF2-40B4-BE49-F238E27FC236}">
                <a16:creationId xmlns:a16="http://schemas.microsoft.com/office/drawing/2014/main" id="{B3F58FD2-CF8D-B76D-FFB8-740B2475BE25}"/>
              </a:ext>
            </a:extLst>
          </p:cNvPr>
          <p:cNvSpPr>
            <a:spLocks noGrp="1"/>
          </p:cNvSpPr>
          <p:nvPr>
            <p:ph type="ftr" sz="quarter" idx="11"/>
          </p:nvPr>
        </p:nvSpPr>
        <p:spPr/>
        <p:txBody>
          <a:bodyPr/>
          <a:lstStyle/>
          <a:p>
            <a:r>
              <a:rPr lang="en-US"/>
              <a:t>Todd L Miller</a:t>
            </a:r>
            <a:endParaRPr lang="en-US" dirty="0"/>
          </a:p>
        </p:txBody>
      </p:sp>
      <p:sp>
        <p:nvSpPr>
          <p:cNvPr id="6" name="Slide Number Placeholder 5">
            <a:extLst>
              <a:ext uri="{FF2B5EF4-FFF2-40B4-BE49-F238E27FC236}">
                <a16:creationId xmlns:a16="http://schemas.microsoft.com/office/drawing/2014/main" id="{975B5C6A-7171-FA19-0301-EA31332F8918}"/>
              </a:ext>
            </a:extLst>
          </p:cNvPr>
          <p:cNvSpPr>
            <a:spLocks noGrp="1"/>
          </p:cNvSpPr>
          <p:nvPr>
            <p:ph type="sldNum" sz="quarter" idx="12"/>
          </p:nvPr>
        </p:nvSpPr>
        <p:spPr/>
        <p:txBody>
          <a:bodyPr/>
          <a:lstStyle/>
          <a:p>
            <a:fld id="{FAE93352-D2C7-9A40-8018-22D224478B69}" type="slidenum">
              <a:rPr lang="en-US" smtClean="0"/>
              <a:t>5</a:t>
            </a:fld>
            <a:endParaRPr lang="en-US"/>
          </a:p>
        </p:txBody>
      </p:sp>
    </p:spTree>
    <p:extLst>
      <p:ext uri="{BB962C8B-B14F-4D97-AF65-F5344CB8AC3E}">
        <p14:creationId xmlns:p14="http://schemas.microsoft.com/office/powerpoint/2010/main" val="2950807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3B1FC-C429-CC1D-92B5-68EF9E6DC668}"/>
              </a:ext>
            </a:extLst>
          </p:cNvPr>
          <p:cNvSpPr>
            <a:spLocks noGrp="1"/>
          </p:cNvSpPr>
          <p:nvPr>
            <p:ph type="title"/>
          </p:nvPr>
        </p:nvSpPr>
        <p:spPr/>
        <p:txBody>
          <a:bodyPr/>
          <a:lstStyle/>
          <a:p>
            <a:r>
              <a:rPr lang="en-US" dirty="0"/>
              <a:t>Why Tell You Now? (part 2)</a:t>
            </a:r>
          </a:p>
        </p:txBody>
      </p:sp>
      <p:sp>
        <p:nvSpPr>
          <p:cNvPr id="3" name="Content Placeholder 2">
            <a:extLst>
              <a:ext uri="{FF2B5EF4-FFF2-40B4-BE49-F238E27FC236}">
                <a16:creationId xmlns:a16="http://schemas.microsoft.com/office/drawing/2014/main" id="{7BC83822-6AE2-767D-E1D0-DD5E1905DC28}"/>
              </a:ext>
            </a:extLst>
          </p:cNvPr>
          <p:cNvSpPr>
            <a:spLocks noGrp="1"/>
          </p:cNvSpPr>
          <p:nvPr>
            <p:ph idx="1"/>
          </p:nvPr>
        </p:nvSpPr>
        <p:spPr/>
        <p:txBody>
          <a:bodyPr>
            <a:normAutofit/>
          </a:bodyPr>
          <a:lstStyle/>
          <a:p>
            <a:r>
              <a:rPr lang="en-US" sz="2600" dirty="0"/>
              <a:t>The new API is very similar to the old one; we expect that most code using documented and un-deprecated version 1 APIs to mostly just work when run with version 2.</a:t>
            </a:r>
          </a:p>
          <a:p>
            <a:r>
              <a:rPr lang="en-US" sz="2600" dirty="0"/>
              <a:t>We’ll fix bugs in the new implementation in the 24.0 stable releases.</a:t>
            </a:r>
          </a:p>
          <a:p>
            <a:r>
              <a:rPr lang="en-US" sz="2600" dirty="0"/>
              <a:t>We’ll make changes to the new API in the 24.x feature series.</a:t>
            </a:r>
          </a:p>
          <a:p>
            <a:pPr lvl="1"/>
            <a:r>
              <a:rPr lang="en-US" sz="2200" dirty="0"/>
              <a:t>Those changes will be driven by your feedback.</a:t>
            </a:r>
          </a:p>
          <a:p>
            <a:pPr lvl="1"/>
            <a:r>
              <a:rPr lang="en-US" sz="2200" dirty="0"/>
              <a:t>Those changes will not be delayed by deprecation.</a:t>
            </a:r>
          </a:p>
          <a:p>
            <a:pPr lvl="1"/>
            <a:r>
              <a:rPr lang="en-US" sz="2200" dirty="0"/>
              <a:t>The new documentation, although it should be more comprehensive and more precise, is not yet considered normative.  We don’t expect to have to change the new parts of the version 2 API, but we reserve the right to.</a:t>
            </a:r>
          </a:p>
        </p:txBody>
      </p:sp>
      <p:sp>
        <p:nvSpPr>
          <p:cNvPr id="4" name="Date Placeholder 3">
            <a:extLst>
              <a:ext uri="{FF2B5EF4-FFF2-40B4-BE49-F238E27FC236}">
                <a16:creationId xmlns:a16="http://schemas.microsoft.com/office/drawing/2014/main" id="{EEF99F40-AA9B-6C1A-B291-71A4A553EF72}"/>
              </a:ext>
            </a:extLst>
          </p:cNvPr>
          <p:cNvSpPr>
            <a:spLocks noGrp="1"/>
          </p:cNvSpPr>
          <p:nvPr>
            <p:ph type="dt" sz="half" idx="10"/>
          </p:nvPr>
        </p:nvSpPr>
        <p:spPr/>
        <p:txBody>
          <a:bodyPr/>
          <a:lstStyle/>
          <a:p>
            <a:r>
              <a:rPr lang="en-US"/>
              <a:t>2024-07-11</a:t>
            </a:r>
            <a:endParaRPr lang="en-US" dirty="0"/>
          </a:p>
        </p:txBody>
      </p:sp>
      <p:sp>
        <p:nvSpPr>
          <p:cNvPr id="5" name="Footer Placeholder 4">
            <a:extLst>
              <a:ext uri="{FF2B5EF4-FFF2-40B4-BE49-F238E27FC236}">
                <a16:creationId xmlns:a16="http://schemas.microsoft.com/office/drawing/2014/main" id="{3AE1CE04-5413-C15D-60CF-88280C2D5875}"/>
              </a:ext>
            </a:extLst>
          </p:cNvPr>
          <p:cNvSpPr>
            <a:spLocks noGrp="1"/>
          </p:cNvSpPr>
          <p:nvPr>
            <p:ph type="ftr" sz="quarter" idx="11"/>
          </p:nvPr>
        </p:nvSpPr>
        <p:spPr/>
        <p:txBody>
          <a:bodyPr/>
          <a:lstStyle/>
          <a:p>
            <a:r>
              <a:rPr lang="en-US"/>
              <a:t>Todd L Miller</a:t>
            </a:r>
            <a:endParaRPr lang="en-US" dirty="0"/>
          </a:p>
        </p:txBody>
      </p:sp>
      <p:sp>
        <p:nvSpPr>
          <p:cNvPr id="6" name="Slide Number Placeholder 5">
            <a:extLst>
              <a:ext uri="{FF2B5EF4-FFF2-40B4-BE49-F238E27FC236}">
                <a16:creationId xmlns:a16="http://schemas.microsoft.com/office/drawing/2014/main" id="{68533C3A-4600-ED38-355E-1FBFF15647BA}"/>
              </a:ext>
            </a:extLst>
          </p:cNvPr>
          <p:cNvSpPr>
            <a:spLocks noGrp="1"/>
          </p:cNvSpPr>
          <p:nvPr>
            <p:ph type="sldNum" sz="quarter" idx="12"/>
          </p:nvPr>
        </p:nvSpPr>
        <p:spPr/>
        <p:txBody>
          <a:bodyPr/>
          <a:lstStyle/>
          <a:p>
            <a:fld id="{FAE93352-D2C7-9A40-8018-22D224478B69}" type="slidenum">
              <a:rPr lang="en-US" smtClean="0"/>
              <a:t>6</a:t>
            </a:fld>
            <a:endParaRPr lang="en-US"/>
          </a:p>
        </p:txBody>
      </p:sp>
    </p:spTree>
    <p:extLst>
      <p:ext uri="{BB962C8B-B14F-4D97-AF65-F5344CB8AC3E}">
        <p14:creationId xmlns:p14="http://schemas.microsoft.com/office/powerpoint/2010/main" val="2028976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6D6E9-1F82-A04B-96AF-3D3E933F95DD}"/>
              </a:ext>
            </a:extLst>
          </p:cNvPr>
          <p:cNvSpPr>
            <a:spLocks noGrp="1"/>
          </p:cNvSpPr>
          <p:nvPr>
            <p:ph type="title"/>
          </p:nvPr>
        </p:nvSpPr>
        <p:spPr/>
        <p:txBody>
          <a:bodyPr/>
          <a:lstStyle/>
          <a:p>
            <a:r>
              <a:rPr lang="en-US" dirty="0"/>
              <a:t>What You Should Do</a:t>
            </a:r>
          </a:p>
        </p:txBody>
      </p:sp>
      <p:sp>
        <p:nvSpPr>
          <p:cNvPr id="3" name="Content Placeholder 2">
            <a:extLst>
              <a:ext uri="{FF2B5EF4-FFF2-40B4-BE49-F238E27FC236}">
                <a16:creationId xmlns:a16="http://schemas.microsoft.com/office/drawing/2014/main" id="{82E13377-D2A4-8EB7-D71F-6CFCB4914EA7}"/>
              </a:ext>
            </a:extLst>
          </p:cNvPr>
          <p:cNvSpPr>
            <a:spLocks noGrp="1"/>
          </p:cNvSpPr>
          <p:nvPr>
            <p:ph idx="1"/>
          </p:nvPr>
        </p:nvSpPr>
        <p:spPr>
          <a:noFill/>
        </p:spPr>
        <p:txBody>
          <a:bodyPr>
            <a:normAutofit/>
          </a:bodyPr>
          <a:lstStyle/>
          <a:p>
            <a:pPr marL="514350" indent="-514350">
              <a:buFont typeface="+mj-lt"/>
              <a:buAutoNum type="arabicPeriod"/>
            </a:pPr>
            <a:r>
              <a:rPr lang="en-US" sz="2400" dirty="0"/>
              <a:t>Make the following change…</a:t>
            </a:r>
            <a:br>
              <a:rPr lang="en-US" sz="2400" dirty="0"/>
            </a:br>
            <a:br>
              <a:rPr lang="en-US" sz="2400" dirty="0"/>
            </a:br>
            <a:r>
              <a:rPr lang="en-US" sz="2400" dirty="0">
                <a:latin typeface="Consolas" panose="020B0609020204030204" pitchFamily="49" charset="0"/>
              </a:rPr>
              <a:t>import htcondor2 as </a:t>
            </a:r>
            <a:r>
              <a:rPr lang="en-US" sz="2400" dirty="0" err="1">
                <a:latin typeface="Consolas" panose="020B0609020204030204" pitchFamily="49" charset="0"/>
              </a:rPr>
              <a:t>htcondor</a:t>
            </a:r>
            <a:br>
              <a:rPr lang="en-US" sz="2400" dirty="0">
                <a:latin typeface="Consolas" panose="020B0609020204030204" pitchFamily="49" charset="0"/>
              </a:rPr>
            </a:br>
            <a:r>
              <a:rPr lang="en-US" sz="2400" dirty="0">
                <a:latin typeface="Consolas" panose="020B0609020204030204" pitchFamily="49" charset="0"/>
              </a:rPr>
              <a:t>import classad2 as </a:t>
            </a:r>
            <a:r>
              <a:rPr lang="en-US" sz="2400" dirty="0" err="1">
                <a:latin typeface="Consolas" panose="020B0609020204030204" pitchFamily="49" charset="0"/>
              </a:rPr>
              <a:t>classad</a:t>
            </a:r>
            <a:endParaRPr lang="en-US" sz="2400" dirty="0">
              <a:latin typeface="Consolas" panose="020B0609020204030204" pitchFamily="49" charset="0"/>
            </a:endParaRPr>
          </a:p>
          <a:p>
            <a:pPr marL="514350" indent="-514350">
              <a:buFont typeface="+mj-lt"/>
              <a:buAutoNum type="arabicPeriod"/>
            </a:pPr>
            <a:r>
              <a:rPr lang="en-US" sz="2400" dirty="0"/>
              <a:t>… and then test!  Check for </a:t>
            </a:r>
            <a:r>
              <a:rPr lang="en-US" sz="2400" dirty="0">
                <a:latin typeface="Consolas" panose="020B0609020204030204" pitchFamily="49" charset="0"/>
              </a:rPr>
              <a:t>eval()</a:t>
            </a:r>
            <a:r>
              <a:rPr lang="en-US" sz="2400" dirty="0"/>
              <a:t>/</a:t>
            </a:r>
            <a:r>
              <a:rPr lang="en-US" sz="2400" dirty="0">
                <a:latin typeface="Consolas" panose="020B0609020204030204" pitchFamily="49" charset="0"/>
              </a:rPr>
              <a:t>simplify()</a:t>
            </a:r>
            <a:r>
              <a:rPr lang="en-US" sz="2400" dirty="0"/>
              <a:t> special case.</a:t>
            </a:r>
          </a:p>
          <a:p>
            <a:pPr marL="514350" indent="-514350">
              <a:buFont typeface="+mj-lt"/>
              <a:buAutoNum type="arabicPeriod"/>
            </a:pPr>
            <a:r>
              <a:rPr lang="en-US" sz="2400" dirty="0"/>
              <a:t>Consult the </a:t>
            </a:r>
            <a:r>
              <a:rPr lang="en-US" sz="2400" dirty="0">
                <a:hlinkClick r:id="rId2"/>
              </a:rPr>
              <a:t>migration guide</a:t>
            </a:r>
            <a:r>
              <a:rPr lang="en-US" sz="2400" dirty="0"/>
              <a:t>.</a:t>
            </a:r>
            <a:br>
              <a:rPr lang="en-US" sz="2400" dirty="0"/>
            </a:br>
            <a:r>
              <a:rPr lang="en-US" sz="1800" dirty="0"/>
              <a:t>https://htcondor.readthedocs.io/en/main/apis/python-bindings/api/version2/migration-guide.html</a:t>
            </a:r>
          </a:p>
          <a:p>
            <a:pPr marL="514350" indent="-514350">
              <a:buFont typeface="+mj-lt"/>
              <a:buAutoNum type="arabicPeriod"/>
            </a:pPr>
            <a:r>
              <a:rPr lang="en-US" sz="2400" dirty="0"/>
              <a:t>And then tell us what happened!  Please!</a:t>
            </a:r>
            <a:br>
              <a:rPr lang="en-US" sz="2400" dirty="0"/>
            </a:br>
            <a:r>
              <a:rPr lang="en-US" sz="2400" dirty="0"/>
              <a:t>(send mail to </a:t>
            </a:r>
            <a:r>
              <a:rPr lang="en-US" sz="2400" dirty="0">
                <a:latin typeface="Consolas" panose="020B0609020204030204" pitchFamily="49" charset="0"/>
              </a:rPr>
              <a:t>htcondor-admin@cs.wisc.edu</a:t>
            </a:r>
            <a:r>
              <a:rPr lang="en-US" sz="2400" dirty="0"/>
              <a:t>)</a:t>
            </a:r>
          </a:p>
          <a:p>
            <a:pPr marL="514350" indent="-514350">
              <a:buFont typeface="+mj-lt"/>
              <a:buAutoNum type="arabicPeriod"/>
            </a:pPr>
            <a:r>
              <a:rPr lang="en-US" sz="2400" dirty="0"/>
              <a:t>If you had problems, please upgrade and test again.</a:t>
            </a:r>
          </a:p>
          <a:p>
            <a:endParaRPr lang="en-US" dirty="0"/>
          </a:p>
        </p:txBody>
      </p:sp>
      <p:sp>
        <p:nvSpPr>
          <p:cNvPr id="4" name="Date Placeholder 3">
            <a:extLst>
              <a:ext uri="{FF2B5EF4-FFF2-40B4-BE49-F238E27FC236}">
                <a16:creationId xmlns:a16="http://schemas.microsoft.com/office/drawing/2014/main" id="{4CC78ED2-0803-D913-A2B0-9B17C1005B63}"/>
              </a:ext>
            </a:extLst>
          </p:cNvPr>
          <p:cNvSpPr>
            <a:spLocks noGrp="1"/>
          </p:cNvSpPr>
          <p:nvPr>
            <p:ph type="dt" sz="half" idx="10"/>
          </p:nvPr>
        </p:nvSpPr>
        <p:spPr/>
        <p:txBody>
          <a:bodyPr/>
          <a:lstStyle/>
          <a:p>
            <a:r>
              <a:rPr lang="en-US"/>
              <a:t>2024-07-11</a:t>
            </a:r>
            <a:endParaRPr lang="en-US" dirty="0"/>
          </a:p>
        </p:txBody>
      </p:sp>
      <p:sp>
        <p:nvSpPr>
          <p:cNvPr id="5" name="Footer Placeholder 4">
            <a:extLst>
              <a:ext uri="{FF2B5EF4-FFF2-40B4-BE49-F238E27FC236}">
                <a16:creationId xmlns:a16="http://schemas.microsoft.com/office/drawing/2014/main" id="{A694863A-88D3-5DF1-EE7D-067BDFEE0F0E}"/>
              </a:ext>
            </a:extLst>
          </p:cNvPr>
          <p:cNvSpPr>
            <a:spLocks noGrp="1"/>
          </p:cNvSpPr>
          <p:nvPr>
            <p:ph type="ftr" sz="quarter" idx="11"/>
          </p:nvPr>
        </p:nvSpPr>
        <p:spPr/>
        <p:txBody>
          <a:bodyPr/>
          <a:lstStyle/>
          <a:p>
            <a:r>
              <a:rPr lang="en-US"/>
              <a:t>Todd L Miller</a:t>
            </a:r>
            <a:endParaRPr lang="en-US" dirty="0"/>
          </a:p>
        </p:txBody>
      </p:sp>
      <p:sp>
        <p:nvSpPr>
          <p:cNvPr id="6" name="Slide Number Placeholder 5">
            <a:extLst>
              <a:ext uri="{FF2B5EF4-FFF2-40B4-BE49-F238E27FC236}">
                <a16:creationId xmlns:a16="http://schemas.microsoft.com/office/drawing/2014/main" id="{4C29DA6B-3347-B472-E926-A1C7D182E527}"/>
              </a:ext>
            </a:extLst>
          </p:cNvPr>
          <p:cNvSpPr>
            <a:spLocks noGrp="1"/>
          </p:cNvSpPr>
          <p:nvPr>
            <p:ph type="sldNum" sz="quarter" idx="12"/>
          </p:nvPr>
        </p:nvSpPr>
        <p:spPr/>
        <p:txBody>
          <a:bodyPr/>
          <a:lstStyle/>
          <a:p>
            <a:fld id="{FAE93352-D2C7-9A40-8018-22D224478B69}" type="slidenum">
              <a:rPr lang="en-US" smtClean="0"/>
              <a:t>7</a:t>
            </a:fld>
            <a:endParaRPr lang="en-US"/>
          </a:p>
        </p:txBody>
      </p:sp>
    </p:spTree>
    <p:extLst>
      <p:ext uri="{BB962C8B-B14F-4D97-AF65-F5344CB8AC3E}">
        <p14:creationId xmlns:p14="http://schemas.microsoft.com/office/powerpoint/2010/main" val="1035778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A4B47-5512-9FC3-4CAE-EC9EEEAF33F6}"/>
              </a:ext>
            </a:extLst>
          </p:cNvPr>
          <p:cNvSpPr>
            <a:spLocks noGrp="1"/>
          </p:cNvSpPr>
          <p:nvPr>
            <p:ph type="title"/>
          </p:nvPr>
        </p:nvSpPr>
        <p:spPr/>
        <p:txBody>
          <a:bodyPr/>
          <a:lstStyle/>
          <a:p>
            <a:r>
              <a:rPr lang="en-US" dirty="0"/>
              <a:t>Separated </a:t>
            </a:r>
            <a:r>
              <a:rPr lang="en-US" dirty="0" err="1">
                <a:latin typeface="Consolas" panose="020B0609020204030204" pitchFamily="49" charset="0"/>
              </a:rPr>
              <a:t>ClassAd</a:t>
            </a:r>
            <a:r>
              <a:rPr lang="en-US" dirty="0" err="1"/>
              <a:t>s</a:t>
            </a:r>
            <a:r>
              <a:rPr lang="en-US" dirty="0"/>
              <a:t> and </a:t>
            </a:r>
            <a:r>
              <a:rPr lang="en-US" dirty="0" err="1">
                <a:latin typeface="Consolas" panose="020B0609020204030204" pitchFamily="49" charset="0"/>
              </a:rPr>
              <a:t>ExprTree</a:t>
            </a:r>
            <a:r>
              <a:rPr lang="en-US" dirty="0" err="1"/>
              <a:t>s</a:t>
            </a:r>
            <a:endParaRPr lang="en-US" dirty="0"/>
          </a:p>
        </p:txBody>
      </p:sp>
      <p:sp>
        <p:nvSpPr>
          <p:cNvPr id="3" name="Content Placeholder 2">
            <a:extLst>
              <a:ext uri="{FF2B5EF4-FFF2-40B4-BE49-F238E27FC236}">
                <a16:creationId xmlns:a16="http://schemas.microsoft.com/office/drawing/2014/main" id="{B816FD02-C3DB-B492-FAC3-46C98A3D515F}"/>
              </a:ext>
            </a:extLst>
          </p:cNvPr>
          <p:cNvSpPr>
            <a:spLocks noGrp="1"/>
          </p:cNvSpPr>
          <p:nvPr>
            <p:ph idx="1"/>
          </p:nvPr>
        </p:nvSpPr>
        <p:spPr/>
        <p:txBody>
          <a:bodyPr/>
          <a:lstStyle/>
          <a:p>
            <a:r>
              <a:rPr lang="en-US" dirty="0"/>
              <a:t>An </a:t>
            </a:r>
            <a:r>
              <a:rPr lang="en-US" dirty="0" err="1">
                <a:latin typeface="Consolas" panose="020B0609020204030204" pitchFamily="49" charset="0"/>
              </a:rPr>
              <a:t>ExprTree</a:t>
            </a:r>
            <a:r>
              <a:rPr lang="en-US" dirty="0"/>
              <a:t> object no longer records which </a:t>
            </a:r>
            <a:r>
              <a:rPr lang="en-US" dirty="0" err="1">
                <a:latin typeface="Consolas" panose="020B0609020204030204" pitchFamily="49" charset="0"/>
              </a:rPr>
              <a:t>ClassAd</a:t>
            </a:r>
            <a:r>
              <a:rPr lang="en-US" dirty="0"/>
              <a:t> object it came from, if any.  Therefore:</a:t>
            </a:r>
          </a:p>
          <a:p>
            <a:r>
              <a:rPr lang="en-US" dirty="0"/>
              <a:t>If you call </a:t>
            </a:r>
            <a:r>
              <a:rPr lang="en-US" dirty="0">
                <a:latin typeface="Consolas" panose="020B0609020204030204" pitchFamily="49" charset="0"/>
              </a:rPr>
              <a:t>eval()</a:t>
            </a:r>
            <a:r>
              <a:rPr lang="en-US" dirty="0"/>
              <a:t> or </a:t>
            </a:r>
            <a:r>
              <a:rPr lang="en-US" dirty="0">
                <a:latin typeface="Consolas" panose="020B0609020204030204" pitchFamily="49" charset="0"/>
              </a:rPr>
              <a:t>simplify()</a:t>
            </a:r>
            <a:r>
              <a:rPr lang="en-US" dirty="0"/>
              <a:t> and don’t specify a context ad, the default in version 2 is no context at all, not the </a:t>
            </a:r>
            <a:r>
              <a:rPr lang="en-US" dirty="0" err="1">
                <a:latin typeface="Consolas" panose="020B0609020204030204" pitchFamily="49" charset="0"/>
              </a:rPr>
              <a:t>ExprTree</a:t>
            </a:r>
            <a:r>
              <a:rPr lang="en-US" dirty="0" err="1"/>
              <a:t>’s</a:t>
            </a:r>
            <a:r>
              <a:rPr lang="en-US" dirty="0"/>
              <a:t> original ad.  This may cause you to get different results!</a:t>
            </a:r>
          </a:p>
          <a:p>
            <a:r>
              <a:rPr lang="en-US" dirty="0"/>
              <a:t>Check for </a:t>
            </a:r>
            <a:r>
              <a:rPr lang="en-US" dirty="0">
                <a:latin typeface="Consolas" panose="020B0609020204030204" pitchFamily="49" charset="0"/>
              </a:rPr>
              <a:t>eval()</a:t>
            </a:r>
            <a:r>
              <a:rPr lang="en-US" dirty="0"/>
              <a:t> or </a:t>
            </a:r>
            <a:r>
              <a:rPr lang="en-US" dirty="0">
                <a:latin typeface="Consolas" panose="020B0609020204030204" pitchFamily="49" charset="0"/>
              </a:rPr>
              <a:t>simplify()</a:t>
            </a:r>
            <a:r>
              <a:rPr lang="en-US" dirty="0"/>
              <a:t> being called in your code without any arguments!</a:t>
            </a:r>
          </a:p>
        </p:txBody>
      </p:sp>
      <p:sp>
        <p:nvSpPr>
          <p:cNvPr id="4" name="Date Placeholder 3">
            <a:extLst>
              <a:ext uri="{FF2B5EF4-FFF2-40B4-BE49-F238E27FC236}">
                <a16:creationId xmlns:a16="http://schemas.microsoft.com/office/drawing/2014/main" id="{5C2F2DE8-7DA2-68F9-4676-D88B05948DF1}"/>
              </a:ext>
            </a:extLst>
          </p:cNvPr>
          <p:cNvSpPr>
            <a:spLocks noGrp="1"/>
          </p:cNvSpPr>
          <p:nvPr>
            <p:ph type="dt" sz="half" idx="10"/>
          </p:nvPr>
        </p:nvSpPr>
        <p:spPr/>
        <p:txBody>
          <a:bodyPr/>
          <a:lstStyle/>
          <a:p>
            <a:r>
              <a:rPr lang="en-US"/>
              <a:t>2024-07-11</a:t>
            </a:r>
            <a:endParaRPr lang="en-US" dirty="0"/>
          </a:p>
        </p:txBody>
      </p:sp>
      <p:sp>
        <p:nvSpPr>
          <p:cNvPr id="5" name="Footer Placeholder 4">
            <a:extLst>
              <a:ext uri="{FF2B5EF4-FFF2-40B4-BE49-F238E27FC236}">
                <a16:creationId xmlns:a16="http://schemas.microsoft.com/office/drawing/2014/main" id="{743FA654-0F85-2F57-5DD1-BD0FFF596E78}"/>
              </a:ext>
            </a:extLst>
          </p:cNvPr>
          <p:cNvSpPr>
            <a:spLocks noGrp="1"/>
          </p:cNvSpPr>
          <p:nvPr>
            <p:ph type="ftr" sz="quarter" idx="11"/>
          </p:nvPr>
        </p:nvSpPr>
        <p:spPr/>
        <p:txBody>
          <a:bodyPr/>
          <a:lstStyle/>
          <a:p>
            <a:r>
              <a:rPr lang="en-US"/>
              <a:t>Todd L Miller</a:t>
            </a:r>
            <a:endParaRPr lang="en-US" dirty="0"/>
          </a:p>
        </p:txBody>
      </p:sp>
      <p:sp>
        <p:nvSpPr>
          <p:cNvPr id="6" name="Slide Number Placeholder 5">
            <a:extLst>
              <a:ext uri="{FF2B5EF4-FFF2-40B4-BE49-F238E27FC236}">
                <a16:creationId xmlns:a16="http://schemas.microsoft.com/office/drawing/2014/main" id="{01E470D2-521F-B443-4139-C8C5CA4894A5}"/>
              </a:ext>
            </a:extLst>
          </p:cNvPr>
          <p:cNvSpPr>
            <a:spLocks noGrp="1"/>
          </p:cNvSpPr>
          <p:nvPr>
            <p:ph type="sldNum" sz="quarter" idx="12"/>
          </p:nvPr>
        </p:nvSpPr>
        <p:spPr/>
        <p:txBody>
          <a:bodyPr/>
          <a:lstStyle/>
          <a:p>
            <a:fld id="{FAE93352-D2C7-9A40-8018-22D224478B69}" type="slidenum">
              <a:rPr lang="en-US" smtClean="0"/>
              <a:t>8</a:t>
            </a:fld>
            <a:endParaRPr lang="en-US"/>
          </a:p>
        </p:txBody>
      </p:sp>
    </p:spTree>
    <p:extLst>
      <p:ext uri="{BB962C8B-B14F-4D97-AF65-F5344CB8AC3E}">
        <p14:creationId xmlns:p14="http://schemas.microsoft.com/office/powerpoint/2010/main" val="1615936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54509-EC17-7752-5C33-03146EABA488}"/>
              </a:ext>
            </a:extLst>
          </p:cNvPr>
          <p:cNvSpPr>
            <a:spLocks noGrp="1"/>
          </p:cNvSpPr>
          <p:nvPr>
            <p:ph type="title"/>
          </p:nvPr>
        </p:nvSpPr>
        <p:spPr/>
        <p:txBody>
          <a:bodyPr/>
          <a:lstStyle/>
          <a:p>
            <a:r>
              <a:rPr lang="en-US" dirty="0"/>
              <a:t>Job Submission</a:t>
            </a:r>
          </a:p>
        </p:txBody>
      </p:sp>
      <p:sp>
        <p:nvSpPr>
          <p:cNvPr id="3" name="Content Placeholder 2">
            <a:extLst>
              <a:ext uri="{FF2B5EF4-FFF2-40B4-BE49-F238E27FC236}">
                <a16:creationId xmlns:a16="http://schemas.microsoft.com/office/drawing/2014/main" id="{64538642-8EE4-217F-09B8-9682731EDC8F}"/>
              </a:ext>
            </a:extLst>
          </p:cNvPr>
          <p:cNvSpPr>
            <a:spLocks noGrp="1"/>
          </p:cNvSpPr>
          <p:nvPr>
            <p:ph idx="1"/>
          </p:nvPr>
        </p:nvSpPr>
        <p:spPr/>
        <p:txBody>
          <a:bodyPr>
            <a:normAutofit lnSpcReduction="10000"/>
          </a:bodyPr>
          <a:lstStyle/>
          <a:p>
            <a:r>
              <a:rPr lang="en-US" dirty="0"/>
              <a:t>No more transaction objects.</a:t>
            </a:r>
          </a:p>
          <a:p>
            <a:r>
              <a:rPr lang="en-US" dirty="0"/>
              <a:t>No more submitting raw </a:t>
            </a:r>
            <a:r>
              <a:rPr lang="en-US" dirty="0" err="1"/>
              <a:t>ClassAds</a:t>
            </a:r>
            <a:r>
              <a:rPr lang="en-US" dirty="0"/>
              <a:t>.</a:t>
            </a:r>
          </a:p>
          <a:p>
            <a:r>
              <a:rPr lang="en-US" dirty="0"/>
              <a:t>The </a:t>
            </a:r>
            <a:r>
              <a:rPr lang="en-US" dirty="0">
                <a:latin typeface="Consolas" panose="020B0609020204030204" pitchFamily="49" charset="0"/>
              </a:rPr>
              <a:t>Submit</a:t>
            </a:r>
            <a:r>
              <a:rPr lang="en-US" dirty="0"/>
              <a:t> object no longer tries to translate from Python objects into strings on your behalf.</a:t>
            </a:r>
          </a:p>
          <a:p>
            <a:pPr lvl="1"/>
            <a:r>
              <a:rPr lang="en-US" dirty="0"/>
              <a:t>(The submit language, as distinct from the </a:t>
            </a:r>
            <a:r>
              <a:rPr lang="en-US" dirty="0" err="1"/>
              <a:t>ClassAd</a:t>
            </a:r>
            <a:r>
              <a:rPr lang="en-US" dirty="0"/>
              <a:t> language, is untyped.)</a:t>
            </a:r>
          </a:p>
          <a:p>
            <a:r>
              <a:rPr lang="en-US" dirty="0"/>
              <a:t>The </a:t>
            </a:r>
            <a:r>
              <a:rPr lang="en-US" dirty="0">
                <a:latin typeface="Consolas" panose="020B0609020204030204" pitchFamily="49" charset="0"/>
              </a:rPr>
              <a:t>Submit</a:t>
            </a:r>
            <a:r>
              <a:rPr lang="en-US" dirty="0"/>
              <a:t> object now supports all valid submit files, and the </a:t>
            </a:r>
            <a:r>
              <a:rPr lang="en-US" dirty="0" err="1">
                <a:latin typeface="Consolas" panose="020B0609020204030204" pitchFamily="49" charset="0"/>
              </a:rPr>
              <a:t>Schedd.submit</a:t>
            </a:r>
            <a:r>
              <a:rPr lang="en-US" dirty="0">
                <a:latin typeface="Consolas" panose="020B0609020204030204" pitchFamily="49" charset="0"/>
              </a:rPr>
              <a:t>()</a:t>
            </a:r>
            <a:r>
              <a:rPr lang="en-US" dirty="0"/>
              <a:t> method now respects </a:t>
            </a:r>
            <a:r>
              <a:rPr lang="en-US" dirty="0">
                <a:latin typeface="Consolas" panose="020B0609020204030204" pitchFamily="49" charset="0"/>
              </a:rPr>
              <a:t>queue</a:t>
            </a:r>
            <a:r>
              <a:rPr lang="en-US" dirty="0"/>
              <a:t> statements in the </a:t>
            </a:r>
            <a:r>
              <a:rPr lang="en-US" dirty="0">
                <a:latin typeface="Consolas" panose="020B0609020204030204" pitchFamily="49" charset="0"/>
              </a:rPr>
              <a:t>Submit</a:t>
            </a:r>
            <a:r>
              <a:rPr lang="en-US" dirty="0"/>
              <a:t> object unless you specify otherwise.</a:t>
            </a:r>
            <a:endParaRPr lang="en-US" dirty="0">
              <a:latin typeface="Helvetica Neue" panose="02000503000000020004"/>
            </a:endParaRPr>
          </a:p>
          <a:p>
            <a:r>
              <a:rPr lang="en-US" dirty="0" err="1">
                <a:latin typeface="Consolas" panose="020B0609020204030204" pitchFamily="49" charset="0"/>
              </a:rPr>
              <a:t>Submit.issueCredentials</a:t>
            </a:r>
            <a:r>
              <a:rPr lang="en-US" dirty="0">
                <a:latin typeface="Consolas" panose="020B0609020204030204" pitchFamily="49" charset="0"/>
              </a:rPr>
              <a:t>()</a:t>
            </a:r>
            <a:r>
              <a:rPr lang="en-US" dirty="0">
                <a:latin typeface="Helvetica Neue" panose="02000503000000020004"/>
              </a:rPr>
              <a:t> duplicates </a:t>
            </a:r>
            <a:r>
              <a:rPr lang="en-US" i="1" dirty="0" err="1">
                <a:latin typeface="Helvetica Neue" panose="02000503000000020004"/>
              </a:rPr>
              <a:t>condor_submit</a:t>
            </a:r>
            <a:r>
              <a:rPr lang="en-US" dirty="0" err="1">
                <a:latin typeface="Helvetica Neue" panose="02000503000000020004"/>
              </a:rPr>
              <a:t>’s</a:t>
            </a:r>
            <a:r>
              <a:rPr lang="en-US" dirty="0">
                <a:latin typeface="Helvetica Neue" panose="02000503000000020004"/>
              </a:rPr>
              <a:t> credential handling.</a:t>
            </a:r>
          </a:p>
          <a:p>
            <a:endParaRPr lang="en-US" dirty="0"/>
          </a:p>
        </p:txBody>
      </p:sp>
      <p:sp>
        <p:nvSpPr>
          <p:cNvPr id="4" name="Date Placeholder 3">
            <a:extLst>
              <a:ext uri="{FF2B5EF4-FFF2-40B4-BE49-F238E27FC236}">
                <a16:creationId xmlns:a16="http://schemas.microsoft.com/office/drawing/2014/main" id="{974CCD31-F698-25B9-B6E6-D734DE559FA2}"/>
              </a:ext>
            </a:extLst>
          </p:cNvPr>
          <p:cNvSpPr>
            <a:spLocks noGrp="1"/>
          </p:cNvSpPr>
          <p:nvPr>
            <p:ph type="dt" sz="half" idx="10"/>
          </p:nvPr>
        </p:nvSpPr>
        <p:spPr/>
        <p:txBody>
          <a:bodyPr/>
          <a:lstStyle/>
          <a:p>
            <a:r>
              <a:rPr lang="en-US"/>
              <a:t>2024-07-11</a:t>
            </a:r>
            <a:endParaRPr lang="en-US" dirty="0"/>
          </a:p>
        </p:txBody>
      </p:sp>
      <p:sp>
        <p:nvSpPr>
          <p:cNvPr id="5" name="Footer Placeholder 4">
            <a:extLst>
              <a:ext uri="{FF2B5EF4-FFF2-40B4-BE49-F238E27FC236}">
                <a16:creationId xmlns:a16="http://schemas.microsoft.com/office/drawing/2014/main" id="{1CF7010A-4151-0C1A-10AA-457EE744C656}"/>
              </a:ext>
            </a:extLst>
          </p:cNvPr>
          <p:cNvSpPr>
            <a:spLocks noGrp="1"/>
          </p:cNvSpPr>
          <p:nvPr>
            <p:ph type="ftr" sz="quarter" idx="11"/>
          </p:nvPr>
        </p:nvSpPr>
        <p:spPr/>
        <p:txBody>
          <a:bodyPr/>
          <a:lstStyle/>
          <a:p>
            <a:r>
              <a:rPr lang="en-US"/>
              <a:t>Todd L Miller</a:t>
            </a:r>
            <a:endParaRPr lang="en-US" dirty="0"/>
          </a:p>
        </p:txBody>
      </p:sp>
      <p:sp>
        <p:nvSpPr>
          <p:cNvPr id="6" name="Slide Number Placeholder 5">
            <a:extLst>
              <a:ext uri="{FF2B5EF4-FFF2-40B4-BE49-F238E27FC236}">
                <a16:creationId xmlns:a16="http://schemas.microsoft.com/office/drawing/2014/main" id="{BD331645-2619-C6A5-358D-5020A9E337B0}"/>
              </a:ext>
            </a:extLst>
          </p:cNvPr>
          <p:cNvSpPr>
            <a:spLocks noGrp="1"/>
          </p:cNvSpPr>
          <p:nvPr>
            <p:ph type="sldNum" sz="quarter" idx="12"/>
          </p:nvPr>
        </p:nvSpPr>
        <p:spPr/>
        <p:txBody>
          <a:bodyPr/>
          <a:lstStyle/>
          <a:p>
            <a:fld id="{FAE93352-D2C7-9A40-8018-22D224478B69}" type="slidenum">
              <a:rPr lang="en-US" smtClean="0"/>
              <a:t>9</a:t>
            </a:fld>
            <a:endParaRPr lang="en-US"/>
          </a:p>
        </p:txBody>
      </p:sp>
    </p:spTree>
    <p:extLst>
      <p:ext uri="{BB962C8B-B14F-4D97-AF65-F5344CB8AC3E}">
        <p14:creationId xmlns:p14="http://schemas.microsoft.com/office/powerpoint/2010/main" val="16095241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CSS_Template_2023_Fun" id="{377EA91E-58BB-5549-9ACF-4DDFCAD3DF87}" vid="{1E011695-6D31-5C46-925A-D5C3CD3C5B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4604</TotalTime>
  <Words>1088</Words>
  <Application>Microsoft Office PowerPoint</Application>
  <PresentationFormat>Widescreen</PresentationFormat>
  <Paragraphs>101</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Consolas</vt:lpstr>
      <vt:lpstr>Helvetica Neue</vt:lpstr>
      <vt:lpstr>Helvetica Neue Light</vt:lpstr>
      <vt:lpstr>Helvetica Neue Medium</vt:lpstr>
      <vt:lpstr>Office Theme</vt:lpstr>
      <vt:lpstr>Python Bindings Version 2</vt:lpstr>
      <vt:lpstr>Talk Outline</vt:lpstr>
      <vt:lpstr>Why a New Version?</vt:lpstr>
      <vt:lpstr>Minor Version Independence</vt:lpstr>
      <vt:lpstr>Why Tell You Now? (part 1)</vt:lpstr>
      <vt:lpstr>Why Tell You Now? (part 2)</vt:lpstr>
      <vt:lpstr>What You Should Do</vt:lpstr>
      <vt:lpstr>Separated ClassAds and ExprTrees</vt:lpstr>
      <vt:lpstr>Job Submission</vt:lpstr>
      <vt:lpstr>Job Submission Example</vt:lpstr>
      <vt:lpstr>Removed xquery().</vt:lpstr>
      <vt:lpstr>Exceptions</vt:lpstr>
      <vt:lpstr>Questions?  Comments?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Lock, Cannon</dc:creator>
  <cp:lastModifiedBy>Todd L Miller</cp:lastModifiedBy>
  <cp:revision>21</cp:revision>
  <dcterms:created xsi:type="dcterms:W3CDTF">2023-07-05T16:48:39Z</dcterms:created>
  <dcterms:modified xsi:type="dcterms:W3CDTF">2024-07-05T22:36:02Z</dcterms:modified>
</cp:coreProperties>
</file>