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542" r:id="rId2"/>
  </p:sldMasterIdLst>
  <p:notesMasterIdLst>
    <p:notesMasterId r:id="rId14"/>
  </p:notesMasterIdLst>
  <p:handoutMasterIdLst>
    <p:handoutMasterId r:id="rId15"/>
  </p:handoutMasterIdLst>
  <p:sldIdLst>
    <p:sldId id="1203" r:id="rId3"/>
    <p:sldId id="824" r:id="rId4"/>
    <p:sldId id="2145706466" r:id="rId5"/>
    <p:sldId id="2145706468" r:id="rId6"/>
    <p:sldId id="2145706467" r:id="rId7"/>
    <p:sldId id="2145706469" r:id="rId8"/>
    <p:sldId id="2145706472" r:id="rId9"/>
    <p:sldId id="2145706470" r:id="rId10"/>
    <p:sldId id="2145706471" r:id="rId11"/>
    <p:sldId id="2145706473" r:id="rId12"/>
    <p:sldId id="2145706474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99FF99"/>
    <a:srgbClr val="CCFF66"/>
    <a:srgbClr val="FFFFCC"/>
    <a:srgbClr val="CC9900"/>
    <a:srgbClr val="9A470E"/>
    <a:srgbClr val="904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76" autoAdjust="0"/>
  </p:normalViewPr>
  <p:slideViewPr>
    <p:cSldViewPr snapToGrid="0">
      <p:cViewPr varScale="1">
        <p:scale>
          <a:sx n="147" d="100"/>
          <a:sy n="147" d="100"/>
        </p:scale>
        <p:origin x="22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576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DCE0BE-FA93-491A-BAC5-E1F0929DB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AB3C4-ED59-480D-9B29-B129F5394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33AA-2DE6-462E-9233-F11D54F5EB53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762BA-D4B4-4CF9-B413-CF483D9643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A5BA0-3904-4D5A-A98C-E82DFB809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4523-AF64-40DA-956B-0004CE1A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E6EE-5489-4B7F-8F7D-963128CEF860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85BC-8168-4CD6-8F32-AF70A5E7F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4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2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3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35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7EB98-F04E-49DF-B083-EF045D5000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17900" y="6036281"/>
            <a:ext cx="2700944" cy="5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B7CA-85ED-46B5-8832-5632C847D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455" r="10119"/>
          <a:stretch/>
        </p:blipFill>
        <p:spPr>
          <a:xfrm>
            <a:off x="6900862" y="5909053"/>
            <a:ext cx="1895475" cy="82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58737-4CFA-1594-C206-84FF71E696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7200" y="6018097"/>
            <a:ext cx="2533367" cy="4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86" r:id="rId3"/>
    <p:sldLayoutId id="2147483758" r:id="rId4"/>
    <p:sldLayoutId id="2147483757" r:id="rId5"/>
    <p:sldLayoutId id="2147483716" r:id="rId6"/>
    <p:sldLayoutId id="214748456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E0F5-D80D-41E0-8C9D-35F536D8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2" y="474308"/>
            <a:ext cx="7325425" cy="3297591"/>
          </a:xfrm>
        </p:spPr>
        <p:txBody>
          <a:bodyPr>
            <a:noAutofit/>
          </a:bodyPr>
          <a:lstStyle/>
          <a:p>
            <a:r>
              <a:rPr lang="en-US" sz="5400" b="1" dirty="0"/>
              <a:t> Research Computing and </a:t>
            </a:r>
            <a:br>
              <a:rPr lang="en-US" sz="5400" b="1" dirty="0"/>
            </a:br>
            <a:r>
              <a:rPr lang="en-US" sz="5400" b="1" dirty="0"/>
              <a:t>Interactive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FAF3A-5022-4CF6-A51D-7D04D55A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76725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Miron Livny</a:t>
            </a:r>
          </a:p>
          <a:p>
            <a:r>
              <a:rPr lang="en-US" sz="2400" dirty="0"/>
              <a:t>Vilas Research Professor</a:t>
            </a:r>
          </a:p>
          <a:p>
            <a:r>
              <a:rPr lang="en-US" sz="2400" dirty="0"/>
              <a:t>John P. Morgridge Professor of Computer Science</a:t>
            </a:r>
          </a:p>
          <a:p>
            <a:r>
              <a:rPr lang="en-US" sz="2400" dirty="0"/>
              <a:t>Director UW Center for High Throughput Computing</a:t>
            </a:r>
          </a:p>
          <a:p>
            <a:r>
              <a:rPr lang="en-US" sz="2400" dirty="0"/>
              <a:t>Technical Director of the OSG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70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95FE0-299E-E519-186C-429AC1A9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" y="150009"/>
            <a:ext cx="7474334" cy="5778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79278-984B-7009-1B53-051014EC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6416">
            <a:off x="354813" y="2039258"/>
            <a:ext cx="7159588" cy="7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7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5A2021-A43A-1724-8CDB-AE616D45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HTCSS has the mechanisms to support interactive workloads. Who can give us  a policy?</a:t>
            </a:r>
          </a:p>
        </p:txBody>
      </p:sp>
    </p:spTree>
    <p:extLst>
      <p:ext uri="{BB962C8B-B14F-4D97-AF65-F5344CB8AC3E}">
        <p14:creationId xmlns:p14="http://schemas.microsoft.com/office/powerpoint/2010/main" val="17705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7543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The words of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Koheleth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 son of David, king in Jerusalem  ~ 200 A.D.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Only that shall happen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Which has happened,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Only that occur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Which has occurred;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There is nothing new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Beneath the sun!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Ecclesiastes Chapter 1 verse 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230313"/>
            <a:ext cx="26003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 rot="10800000" flipV="1">
            <a:off x="5903912" y="4762500"/>
            <a:ext cx="3011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Ecclesiastes, (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קֹהֶלֶת,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Kohelet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"son of David, and king in Jerusalem" alias Solomon, Wood engraving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Gustave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Doré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(1832–1883)</a:t>
            </a:r>
          </a:p>
        </p:txBody>
      </p:sp>
    </p:spTree>
    <p:extLst>
      <p:ext uri="{BB962C8B-B14F-4D97-AF65-F5344CB8AC3E}">
        <p14:creationId xmlns:p14="http://schemas.microsoft.com/office/powerpoint/2010/main" val="305614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DDD44-8CC9-2BF5-A320-64C439E1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44" y="247760"/>
            <a:ext cx="8529726" cy="12213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5B824-0981-2050-00BE-BC9AE16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70" y="1616519"/>
            <a:ext cx="7082659" cy="40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9D0C9-D2E9-F9DA-DA1C-6153E050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54" y="77188"/>
            <a:ext cx="6636091" cy="3035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DB4BC-7277-A92C-9EE7-AA98DD2B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40" y="3194982"/>
            <a:ext cx="6439231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582062-4DB7-0F90-81A8-F8FB816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29" y="1454048"/>
            <a:ext cx="7626742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D405-8365-7107-2B9F-79E8A21E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2" y="71092"/>
            <a:ext cx="8272936" cy="67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0F2EAE-30CE-703F-8A93-F5182254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Unless we have unbounded capacity, we must use timesharing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9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8160-C149-EF31-2724-0A9AEBB0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quickly can capacity be allocated to an Interactive request? 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 free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Swap-out a request holding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Killing a request holding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Denay the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4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9952B1-3B02-42C6-0773-43863F1C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long to keep the capacity assigned to an interactive request?</a:t>
            </a:r>
          </a:p>
          <a:p>
            <a:r>
              <a:rPr lang="en-US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Swap-out the request by the end of the time-slice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Kill the request by the end of the time-slice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Limit the number of requests per researcher</a:t>
            </a:r>
          </a:p>
        </p:txBody>
      </p:sp>
    </p:spTree>
    <p:extLst>
      <p:ext uri="{BB962C8B-B14F-4D97-AF65-F5344CB8AC3E}">
        <p14:creationId xmlns:p14="http://schemas.microsoft.com/office/powerpoint/2010/main" val="31207010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67176</TotalTime>
  <Words>196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Monotype Corsiva</vt:lpstr>
      <vt:lpstr>Times New Roman</vt:lpstr>
      <vt:lpstr>1_Office Theme</vt:lpstr>
      <vt:lpstr>Custom Design</vt:lpstr>
      <vt:lpstr> Research Computing and  Interactive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Unless we have unbounded capacity, we must use timesharing </vt:lpstr>
      <vt:lpstr>PowerPoint Presentation</vt:lpstr>
      <vt:lpstr>PowerPoint Presentation</vt:lpstr>
      <vt:lpstr>PowerPoint Presentation</vt:lpstr>
      <vt:lpstr>HTCSS has the mechanisms to support interactive workloads. Who can give us  a policy?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OSG Fabric of Services  and Cloud Resources</dc:title>
  <dc:creator>MIRON LIVNY</dc:creator>
  <cp:lastModifiedBy>Miron Livny</cp:lastModifiedBy>
  <cp:revision>320</cp:revision>
  <dcterms:created xsi:type="dcterms:W3CDTF">2021-04-04T14:48:05Z</dcterms:created>
  <dcterms:modified xsi:type="dcterms:W3CDTF">2024-07-12T12:37:29Z</dcterms:modified>
</cp:coreProperties>
</file>