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y="6858000" cx="12192000"/>
  <p:notesSz cx="6858000" cy="9144000"/>
  <p:embeddedFontLst>
    <p:embeddedFont>
      <p:font typeface="Helvetica Neue"/>
      <p:regular r:id="rId23"/>
      <p:bold r:id="rId24"/>
      <p:italic r:id="rId25"/>
      <p:boldItalic r:id="rId26"/>
    </p:embeddedFont>
    <p:embeddedFont>
      <p:font typeface="Helvetica Neue Light"/>
      <p:regular r:id="rId27"/>
      <p:bold r:id="rId28"/>
      <p:italic r:id="rId29"/>
      <p:boldItalic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31" roundtripDataSignature="AMtx7mgpgoqFCtTyhu0p1xaZHJ5HXGY6M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font" Target="fonts/HelveticaNeue-bold.fntdata"/><Relationship Id="rId23" Type="http://schemas.openxmlformats.org/officeDocument/2006/relationships/font" Target="fonts/HelveticaNeue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HelveticaNeue-boldItalic.fntdata"/><Relationship Id="rId25" Type="http://schemas.openxmlformats.org/officeDocument/2006/relationships/font" Target="fonts/HelveticaNeue-italic.fntdata"/><Relationship Id="rId28" Type="http://schemas.openxmlformats.org/officeDocument/2006/relationships/font" Target="fonts/HelveticaNeueLight-bold.fntdata"/><Relationship Id="rId27" Type="http://schemas.openxmlformats.org/officeDocument/2006/relationships/font" Target="fonts/HelveticaNeueLight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HelveticaNeueLight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customschemas.google.com/relationships/presentationmetadata" Target="metadata"/><Relationship Id="rId30" Type="http://schemas.openxmlformats.org/officeDocument/2006/relationships/font" Target="fonts/HelveticaNeueLight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7701298bf4_0_7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7701298bf4_0_7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g27701298bf4_0_7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7701298bf4_0_8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7701298bf4_0_8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g27701298bf4_0_8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7701298bf4_0_7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7701298bf4_0_7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g27701298bf4_0_7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7701298bf4_0_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27701298bf4_0_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g27701298bf4_0_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7701298bf4_0_4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27701298bf4_0_4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g27701298bf4_0_4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770bb63837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2770bb63837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g2770bb63837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27701298bf4_0_5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27701298bf4_0_5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g27701298bf4_0_5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7701298bf4_0_5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27701298bf4_0_5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g27701298bf4_0_5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27701298bf4_0_8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27701298bf4_0_8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g27701298bf4_0_8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701298bf4_0_2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701298bf4_0_2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g27701298bf4_0_2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7701298bf4_0_9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7701298bf4_0_9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g27701298bf4_0_9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7701298bf4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7701298bf4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g27701298bf4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7701298bf4_0_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7701298bf4_0_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g27701298bf4_0_1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7701298bf4_0_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7701298bf4_0_3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g27701298bf4_0_3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7701298bf4_0_6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7701298bf4_0_6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g27701298bf4_0_6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7701298bf4_0_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7701298bf4_0_1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g27701298bf4_0_1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7701298bf4_0_3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27701298bf4_0_3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g27701298bf4_0_3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Helvetica Neue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  <a:defRPr b="0" i="0" sz="2400">
                <a:solidFill>
                  <a:srgbClr val="7F7F7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8386280" y="6461689"/>
            <a:ext cx="1367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838200" y="6464194"/>
            <a:ext cx="31481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9986480" y="6461689"/>
            <a:ext cx="13673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8386280" y="6461689"/>
            <a:ext cx="1367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838200" y="6464194"/>
            <a:ext cx="31481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9986480" y="6461689"/>
            <a:ext cx="13673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8386280" y="6461689"/>
            <a:ext cx="1367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838200" y="6464194"/>
            <a:ext cx="31481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9986480" y="6461689"/>
            <a:ext cx="13673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8386280" y="6461689"/>
            <a:ext cx="1367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838200" y="6464194"/>
            <a:ext cx="31481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9986480" y="6461689"/>
            <a:ext cx="13673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Helvetica Neue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8386280" y="6461689"/>
            <a:ext cx="1367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838200" y="6464194"/>
            <a:ext cx="31481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9986480" y="6461689"/>
            <a:ext cx="13673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8386280" y="6461689"/>
            <a:ext cx="1367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838200" y="6464194"/>
            <a:ext cx="31481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9986480" y="6461689"/>
            <a:ext cx="13673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8386280" y="6461689"/>
            <a:ext cx="1367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838200" y="6464194"/>
            <a:ext cx="31481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9986480" y="6461689"/>
            <a:ext cx="13673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6280" y="6461689"/>
            <a:ext cx="1367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838200" y="6464194"/>
            <a:ext cx="31481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9986480" y="6461689"/>
            <a:ext cx="13673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8386280" y="6461689"/>
            <a:ext cx="1367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838200" y="6464194"/>
            <a:ext cx="31481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9986480" y="6461689"/>
            <a:ext cx="13673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Helvetica Neue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8386280" y="6461689"/>
            <a:ext cx="1367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838200" y="6464194"/>
            <a:ext cx="31481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9986480" y="6461689"/>
            <a:ext cx="13673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Helvetica Neue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8386280" y="6461689"/>
            <a:ext cx="1367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838200" y="6464194"/>
            <a:ext cx="31481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9986480" y="6461689"/>
            <a:ext cx="13673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Helvetica Neue"/>
              <a:buNone/>
              <a:defRPr b="0" i="0" sz="4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8386280" y="6461689"/>
            <a:ext cx="1367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838200" y="6464194"/>
            <a:ext cx="31481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9986480" y="6461689"/>
            <a:ext cx="13673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htcondor.readthedocs.io/en/latest/version-history/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hyperlink" Target="mailto:tim@cs.wisc.edu" TargetMode="External"/><Relationship Id="rId4" Type="http://schemas.openxmlformats.org/officeDocument/2006/relationships/hyperlink" Target="mailto:htcondor-users@cs.wisc.edu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semver.org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Helvetica Neue"/>
              <a:buNone/>
            </a:pPr>
            <a:r>
              <a:rPr lang="en-US"/>
              <a:t>Versions and Upgrades</a:t>
            </a:r>
            <a:endParaRPr/>
          </a:p>
        </p:txBody>
      </p:sp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</a:pPr>
            <a:r>
              <a:rPr lang="en-US"/>
              <a:t>Tim Theisen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</a:pPr>
            <a:r>
              <a:rPr lang="en-US"/>
              <a:t>Center for High Throughput Computing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</a:pPr>
            <a:r>
              <a:rPr lang="en-US"/>
              <a:t>HTC 24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</a:pPr>
            <a:r>
              <a:rPr lang="en-US"/>
              <a:t>2024-07-12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7701298bf4_0_7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Retention Policies</a:t>
            </a:r>
            <a:endParaRPr/>
          </a:p>
        </p:txBody>
      </p:sp>
      <p:sp>
        <p:nvSpPr>
          <p:cNvPr id="152" name="Google Shape;152;g27701298bf4_0_7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As long as practical, we keep </a:t>
            </a:r>
            <a:r>
              <a:rPr b="1" lang="en-US"/>
              <a:t>release</a:t>
            </a:r>
            <a:r>
              <a:rPr lang="en-US"/>
              <a:t> repositories and tarballs for the last release of each LTS version online. (Currently, we have versions back to 8.8)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Previous versions in the manual are still online. Links from old release announcements still work. (Going back to 8.8 as well)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HTCondor LTS versions are retained in PyPI as well (going back to 8.8)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OSG 3.6 repositories will be available for at least a year.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7701298bf4_0_8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Retention Policies (cont.)</a:t>
            </a:r>
            <a:endParaRPr/>
          </a:p>
        </p:txBody>
      </p:sp>
      <p:sp>
        <p:nvSpPr>
          <p:cNvPr id="159" name="Google Shape;159;g27701298bf4_0_8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The </a:t>
            </a:r>
            <a:r>
              <a:rPr b="1" lang="en-US"/>
              <a:t>daily</a:t>
            </a:r>
            <a:r>
              <a:rPr lang="en-US"/>
              <a:t> repositories and tarballs may be removed once a newer version appears.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The </a:t>
            </a:r>
            <a:r>
              <a:rPr b="1" lang="en-US"/>
              <a:t>rc</a:t>
            </a:r>
            <a:r>
              <a:rPr lang="en-US"/>
              <a:t> repositories and tarballs may be removed after two newer versions appear.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The </a:t>
            </a:r>
            <a:r>
              <a:rPr b="1" lang="en-US"/>
              <a:t>update</a:t>
            </a:r>
            <a:r>
              <a:rPr lang="en-US"/>
              <a:t> repositories and tarballs may be removed after two newer versions appear.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To clarify the roles of repositories and tarballs in HTCondor 24: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The </a:t>
            </a:r>
            <a:r>
              <a:rPr b="1" lang="en-US"/>
              <a:t>daily</a:t>
            </a:r>
            <a:r>
              <a:rPr lang="en-US"/>
              <a:t> repository will be renamed </a:t>
            </a:r>
            <a:r>
              <a:rPr b="1" lang="en-US"/>
              <a:t>snapshot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The </a:t>
            </a:r>
            <a:r>
              <a:rPr b="1" lang="en-US"/>
              <a:t>rc</a:t>
            </a:r>
            <a:r>
              <a:rPr lang="en-US"/>
              <a:t> repository will be renamed </a:t>
            </a:r>
            <a:r>
              <a:rPr b="1" lang="en-US"/>
              <a:t>chtc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The </a:t>
            </a:r>
            <a:r>
              <a:rPr b="1" lang="en-US"/>
              <a:t>update</a:t>
            </a:r>
            <a:r>
              <a:rPr lang="en-US"/>
              <a:t> repository will be renamed </a:t>
            </a:r>
            <a:r>
              <a:rPr b="1" lang="en-US"/>
              <a:t>rc</a:t>
            </a:r>
            <a:endParaRPr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7701298bf4_0_7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about CentOS 7?</a:t>
            </a:r>
            <a:endParaRPr/>
          </a:p>
        </p:txBody>
      </p:sp>
      <p:sp>
        <p:nvSpPr>
          <p:cNvPr id="166" name="Google Shape;166;g27701298bf4_0_7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Many, many sites have not migrated away from CentOS 7.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We need to support our community, but still gently nudge them in the right direction.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Luckily, even though CentOS 7 repositories have been taken down, we can still build HTCondor for CentOS 7. </a:t>
            </a:r>
            <a:r>
              <a:rPr lang="en-US"/>
              <a:t>However, external packages such as </a:t>
            </a:r>
            <a:r>
              <a:rPr b="1" lang="en-US"/>
              <a:t>apptainer</a:t>
            </a:r>
            <a:r>
              <a:rPr lang="en-US"/>
              <a:t> and </a:t>
            </a:r>
            <a:r>
              <a:rPr b="1" lang="en-US"/>
              <a:t>pelican</a:t>
            </a:r>
            <a:r>
              <a:rPr lang="en-US"/>
              <a:t> will not be updated in the tarballs.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So, CentOS 7 packages and tarballs will still be built for HTCondor 23.x and 23.0. However, CentOS 7 packages will not be available in HTCondor 24.0 and 24.x.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7701298bf4_0_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Upgrades: Feature vs LTS Versions</a:t>
            </a:r>
            <a:endParaRPr/>
          </a:p>
        </p:txBody>
      </p:sp>
      <p:sp>
        <p:nvSpPr>
          <p:cNvPr id="173" name="Google Shape;173;g27701298bf4_0_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We encourage you to update to the latest feature version. We run this in production at CHTC. This is an ideal place to use new features and give us feedback.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We have LTS versions that only receive bug fixes. You should update annually with the help of the </a:t>
            </a:r>
            <a:r>
              <a:rPr b="1" lang="en-US"/>
              <a:t>condor_update_check</a:t>
            </a:r>
            <a:r>
              <a:rPr lang="en-US"/>
              <a:t> script.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7701298bf4_0_4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Upgrades</a:t>
            </a:r>
            <a:endParaRPr/>
          </a:p>
        </p:txBody>
      </p:sp>
      <p:sp>
        <p:nvSpPr>
          <p:cNvPr id="180" name="Google Shape;180;g27701298bf4_0_4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When updating from one LTS to the next LTS, please read the section on upgrading: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https://htcondor.readthedocs.io/en/latest/version-history/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It enumerates new features and "gotchas"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Use the </a:t>
            </a:r>
            <a:r>
              <a:rPr b="1" lang="en-US"/>
              <a:t>condor_upgrade_check </a:t>
            </a:r>
            <a:r>
              <a:rPr lang="en-US"/>
              <a:t>script in the </a:t>
            </a:r>
            <a:r>
              <a:rPr b="1" lang="en-US"/>
              <a:t>condor-upgrade-checks</a:t>
            </a:r>
            <a:r>
              <a:rPr lang="en-US"/>
              <a:t> package. It's not dependent on a specific version of HTCondor. It checks for issues that need to be addressed before the update.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770bb63837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Special Upgrade Considerations</a:t>
            </a:r>
            <a:endParaRPr/>
          </a:p>
        </p:txBody>
      </p:sp>
      <p:sp>
        <p:nvSpPr>
          <p:cNvPr id="187" name="Google Shape;187;g2770bb63837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When moving a CM to a new machine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Bring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$(SPOOL)/Accountantnew.log</a:t>
            </a:r>
            <a:r>
              <a:rPr lang="en-US"/>
              <a:t> to the new CM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If enabled, offline ads should be brought over as well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When moving an AP to a new machine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Bring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$(JOB_QUEUE_LOG)</a:t>
            </a:r>
            <a:r>
              <a:rPr lang="en-US"/>
              <a:t> to the new AP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Otherwise, users will need to resubmit their jobs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7701298bf4_0_5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Handling Configuration during Transition</a:t>
            </a:r>
            <a:endParaRPr/>
          </a:p>
        </p:txBody>
      </p:sp>
      <p:sp>
        <p:nvSpPr>
          <p:cNvPr id="194" name="Google Shape;194;g27701298bf4_0_5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The </a:t>
            </a:r>
            <a:r>
              <a:rPr lang="en-US"/>
              <a:t>configuration language allows one to conditionalize the configuration based on HTCondor version.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if version &gt;= 24.0.0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   DO_X = True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   DO_Y = True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endif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Hopefully, you won't need to use this.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27701298bf4_0_5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Preferred Upgrade Order</a:t>
            </a:r>
            <a:endParaRPr/>
          </a:p>
        </p:txBody>
      </p:sp>
      <p:sp>
        <p:nvSpPr>
          <p:cNvPr id="201" name="Google Shape;201;g27701298bf4_0_5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Is there a preferred order? Not really.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/>
              <a:t>Common sense</a:t>
            </a:r>
            <a:r>
              <a:rPr lang="en-US"/>
              <a:t>: Update the CM, update APs, then update EPs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/>
              <a:t>Cautious upgrade</a:t>
            </a:r>
            <a:r>
              <a:rPr lang="en-US"/>
              <a:t>: (I use this approach for my feature version testing)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Update a few test APs and EPs and run "Hello, World!" jobs on same version and cross versions (both feature and LTS).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Update CM and non-essential APs, and ¼ EPs (18 hr drain, via shutdown_graceful_timeout)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Update essential APs with manual restart and another ¼ EPs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Update ¼ EPs one day and another ¼ EPs the next day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/>
              <a:t>Carefree upgrade</a:t>
            </a:r>
            <a:r>
              <a:rPr lang="en-US"/>
              <a:t>: (I use this approach for my LTS testing)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Update everything all at once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27701298bf4_0_82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Questions?</a:t>
            </a:r>
            <a:endParaRPr/>
          </a:p>
        </p:txBody>
      </p:sp>
      <p:sp>
        <p:nvSpPr>
          <p:cNvPr id="208" name="Google Shape;208;g27701298bf4_0_82"/>
          <p:cNvSpPr txBox="1"/>
          <p:nvPr>
            <p:ph idx="1" type="body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Feedback welcome at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tim@cs.wisc.edu</a:t>
            </a:r>
            <a:r>
              <a:rPr lang="en-US"/>
              <a:t> or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htcondor-users@cs.wisc.edu</a:t>
            </a:r>
            <a:r>
              <a:rPr lang="en-US"/>
              <a:t>	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7701298bf4_0_2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Overview</a:t>
            </a:r>
            <a:endParaRPr/>
          </a:p>
        </p:txBody>
      </p:sp>
      <p:sp>
        <p:nvSpPr>
          <p:cNvPr id="96" name="Google Shape;96;g27701298bf4_0_2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PATh Versions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Support Life Cycle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Repositories and Tarballs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Retention Policies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CentOS 7?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Upgrades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7701298bf4_0_9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HTCondor and OSG Release Manager</a:t>
            </a:r>
            <a:endParaRPr/>
          </a:p>
        </p:txBody>
      </p:sp>
      <p:sp>
        <p:nvSpPr>
          <p:cNvPr id="103" name="Google Shape;103;g27701298bf4_0_9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I am responsible for overseeing the testing and </a:t>
            </a:r>
            <a:r>
              <a:rPr lang="en-US"/>
              <a:t>release of HTCSS and OSG software.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I update the HTCondor Software on the CHTC and Build and Test pools.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I am on the lookout for problems in release candidates.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I view every commit that goes into the HTCSS code.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I write the release announcements and ensure that the documentation and version history is up to date for each release.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7701298bf4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trike="sngStrike"/>
              <a:t>HTCondor and OSG</a:t>
            </a:r>
            <a:r>
              <a:rPr lang="en-US"/>
              <a:t> PATh Versions</a:t>
            </a:r>
            <a:endParaRPr/>
          </a:p>
        </p:txBody>
      </p:sp>
      <p:sp>
        <p:nvSpPr>
          <p:cNvPr id="110" name="Google Shape;110;g27701298bf4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Last year:</a:t>
            </a:r>
            <a:endParaRPr/>
          </a:p>
          <a:p>
            <a:pPr indent="45720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HTCondor 10.6.0 &amp; 10.0.6, HTCondor-CE 6.0.0, OSG 3.6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It's hard to tell which versions should be used together. Different support life cycles.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With PATh we unified the version numbers and support life cycle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Current: HTCondor 23.8.1 &amp; 23.0.12, HTCondor-CE 23.0.8 (soon 23.8.1 as well), OSG 23 &amp; OSG 23-upcoming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7701298bf4_0_1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What's in a Number?</a:t>
            </a:r>
            <a:endParaRPr/>
          </a:p>
        </p:txBody>
      </p:sp>
      <p:sp>
        <p:nvSpPr>
          <p:cNvPr id="117" name="Google Shape;117;g27701298bf4_0_12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We pattern our version numbers after semantic version numbers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https://semver.org/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First number (Major version)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Year of initial release (e.g 23)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Second number (Minor version)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0 - LTS release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&gt;0 - Feature release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Third number (Patch version)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0 - Testing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&gt;0 - Could be: testing, final release, patch release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For HTCondor 24, we will release 24.0.x and 24.x.y around the same time (The divergence in x in 23 caused confusion)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7701298bf4_0_3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Version Compatibility</a:t>
            </a:r>
            <a:endParaRPr/>
          </a:p>
        </p:txBody>
      </p:sp>
      <p:sp>
        <p:nvSpPr>
          <p:cNvPr id="124" name="Google Shape;124;g27701298bf4_0_3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We strive to </a:t>
            </a:r>
            <a:r>
              <a:rPr lang="en-US"/>
              <a:t>maintain</a:t>
            </a:r>
            <a:r>
              <a:rPr lang="en-US"/>
              <a:t> backward compatibility (however, older versions may not be able to take advantage of newer features)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Guarantees</a:t>
            </a:r>
            <a:r>
              <a:rPr lang="en-US"/>
              <a:t>: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23.0.x is compatible with any 23.0.x (LTS, bug fix only)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23.x.y is compatible with any 23.0.x (We test for compatibility)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Main pool: feature CM, APs, EPs with a few AP and EP LTS nodes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Our Build and Test pool: LTS CM, feature AP, mix of EP nodes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Since 24.0.1 is the culmination of the 23.x work, 24.0.x is compatible with any 23.0.x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In practice, the OSPool still has some 10.9.0 EPs and 9.0.x APs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7701298bf4_0_6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HTCSS and OSG Support Life Cycle</a:t>
            </a:r>
            <a:endParaRPr/>
          </a:p>
        </p:txBody>
      </p:sp>
      <p:sp>
        <p:nvSpPr>
          <p:cNvPr id="131" name="Google Shape;131;g27701298bf4_0_63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Currently: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23.x is under active development and is fully supported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23.0 is getting regular bug fixes and is fully supported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10.0 is getting security and critical bug fixes only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When HTCondor 24.0 is released: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24.x will be actively developed and fully supported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24.0 will get regular bug fixes and will be fully supported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23.0 will get security and critical bug fixes only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So, each LTS version gets about two years of support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7701298bf4_0_1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HTCSS Repositories and Tarballs</a:t>
            </a:r>
            <a:endParaRPr/>
          </a:p>
        </p:txBody>
      </p:sp>
      <p:sp>
        <p:nvSpPr>
          <p:cNvPr id="138" name="Google Shape;138;g27701298bf4_0_19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Four different places to get our software: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b="1" lang="en-US"/>
              <a:t>daily</a:t>
            </a:r>
            <a:r>
              <a:rPr lang="en-US"/>
              <a:t>: most current HTCondor build (passed unit tests, no integration tests), Use at your own risk, not in production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b="1" lang="en-US"/>
              <a:t>rc</a:t>
            </a:r>
            <a:r>
              <a:rPr lang="en-US"/>
              <a:t>: HTCondor build being tested in CHTC, (integration testing underway), Use at your own risk, not in production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b="1" lang="en-US"/>
              <a:t>update</a:t>
            </a:r>
            <a:r>
              <a:rPr lang="en-US"/>
              <a:t>: HTCondor build being tested on the OSPool, Feel free to test these builds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b="1" lang="en-US"/>
              <a:t>release</a:t>
            </a:r>
            <a:r>
              <a:rPr lang="en-US"/>
              <a:t>: Final HTCondor releases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The repositories definitions contain all four. However, everything except </a:t>
            </a:r>
            <a:r>
              <a:rPr b="1" lang="en-US"/>
              <a:t>release</a:t>
            </a:r>
            <a:r>
              <a:rPr lang="en-US"/>
              <a:t> is disabled or commented out.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7701298bf4_0_3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HTCSS repo migration to OSG repos</a:t>
            </a:r>
            <a:endParaRPr/>
          </a:p>
        </p:txBody>
      </p:sp>
      <p:sp>
        <p:nvSpPr>
          <p:cNvPr id="145" name="Google Shape;145;g27701298bf4_0_3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-US"/>
              <a:t>HTCondor 23.0 </a:t>
            </a:r>
            <a:r>
              <a:rPr b="1" lang="en-US"/>
              <a:t>daily</a:t>
            </a:r>
            <a:r>
              <a:rPr lang="en-US"/>
              <a:t> repo migrates to </a:t>
            </a:r>
            <a:r>
              <a:rPr b="1" lang="en-US"/>
              <a:t>osg-development</a:t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-US"/>
              <a:t>HTCondor 23.0 </a:t>
            </a:r>
            <a:r>
              <a:rPr b="1" lang="en-US"/>
              <a:t>rc</a:t>
            </a:r>
            <a:r>
              <a:rPr lang="en-US"/>
              <a:t> repo does not migrate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-US"/>
              <a:t>HTCondor 23.0 </a:t>
            </a:r>
            <a:r>
              <a:rPr b="1" lang="en-US"/>
              <a:t>update</a:t>
            </a:r>
            <a:r>
              <a:rPr lang="en-US"/>
              <a:t> repo migrates to </a:t>
            </a:r>
            <a:r>
              <a:rPr b="1" lang="en-US"/>
              <a:t>osg-testing</a:t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-US"/>
              <a:t>HTCondor 23.0 </a:t>
            </a:r>
            <a:r>
              <a:rPr b="1" lang="en-US"/>
              <a:t>release</a:t>
            </a:r>
            <a:r>
              <a:rPr lang="en-US"/>
              <a:t> repo migrates to </a:t>
            </a:r>
            <a:r>
              <a:rPr b="1" lang="en-US"/>
              <a:t>osg-release</a:t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-US"/>
              <a:t>HTCondor 23.x </a:t>
            </a:r>
            <a:r>
              <a:rPr b="1" lang="en-US"/>
              <a:t>daily</a:t>
            </a:r>
            <a:r>
              <a:rPr lang="en-US"/>
              <a:t> repo migrates to </a:t>
            </a:r>
            <a:r>
              <a:rPr b="1" lang="en-US"/>
              <a:t>osg-upcoming-development</a:t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-US"/>
              <a:t>HTCondor 23.x </a:t>
            </a:r>
            <a:r>
              <a:rPr b="1" lang="en-US"/>
              <a:t>rc</a:t>
            </a:r>
            <a:r>
              <a:rPr lang="en-US"/>
              <a:t> repo does not migrate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-US"/>
              <a:t>HTCondor 23.x </a:t>
            </a:r>
            <a:r>
              <a:rPr b="1" lang="en-US"/>
              <a:t>update</a:t>
            </a:r>
            <a:r>
              <a:rPr lang="en-US"/>
              <a:t> repo migrates to </a:t>
            </a:r>
            <a:r>
              <a:rPr b="1" lang="en-US"/>
              <a:t>osg-upcoming-testing</a:t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-US"/>
              <a:t>HTCondor 23.x </a:t>
            </a:r>
            <a:r>
              <a:rPr b="1" lang="en-US"/>
              <a:t>release</a:t>
            </a:r>
            <a:r>
              <a:rPr lang="en-US"/>
              <a:t> repo migrates to </a:t>
            </a:r>
            <a:r>
              <a:rPr b="1" lang="en-US"/>
              <a:t>osg-upcoming-release</a:t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2024-07-03T18:54:02Z</dcterms:created>
  <dc:creator>Lock, Cannon</dc:creator>
</cp:coreProperties>
</file>