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11"/>
  </p:notesMasterIdLst>
  <p:handoutMasterIdLst>
    <p:handoutMasterId r:id="rId12"/>
  </p:handoutMasterIdLst>
  <p:sldIdLst>
    <p:sldId id="256" r:id="rId2"/>
    <p:sldId id="300" r:id="rId3"/>
    <p:sldId id="262" r:id="rId4"/>
    <p:sldId id="263" r:id="rId5"/>
    <p:sldId id="265" r:id="rId6"/>
    <p:sldId id="261" r:id="rId7"/>
    <p:sldId id="260" r:id="rId8"/>
    <p:sldId id="259" r:id="rId9"/>
    <p:sldId id="264" r:id="rId10"/>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97D7EB"/>
    <a:srgbClr val="98D7EA"/>
    <a:srgbClr val="98D7EB"/>
    <a:srgbClr val="50504E"/>
    <a:srgbClr val="4E4E4E"/>
    <a:srgbClr val="404040"/>
    <a:srgbClr val="004C97"/>
    <a:srgbClr val="63666A"/>
    <a:srgbClr val="99D6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3E071A-06E5-CF4A-98BD-31B7BA95E59C}" v="111" dt="2024-07-11T18:35:02.77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82" autoAdjust="0"/>
    <p:restoredTop sz="95958"/>
  </p:normalViewPr>
  <p:slideViewPr>
    <p:cSldViewPr snapToGrid="0" snapToObjects="1" showGuides="1">
      <p:cViewPr varScale="1">
        <p:scale>
          <a:sx n="148" d="100"/>
          <a:sy n="148" d="100"/>
        </p:scale>
        <p:origin x="656" y="176"/>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no Coimbra" userId="476d0d4c0ee37cbc" providerId="LiveId" clId="{0F3E071A-06E5-CF4A-98BD-31B7BA95E59C}"/>
    <pc:docChg chg="undo redo custSel addSld delSld modSld sldOrd modMainMaster">
      <pc:chgData name="Bruno Coimbra" userId="476d0d4c0ee37cbc" providerId="LiveId" clId="{0F3E071A-06E5-CF4A-98BD-31B7BA95E59C}" dt="2024-07-11T18:35:11.621" v="5978" actId="20577"/>
      <pc:docMkLst>
        <pc:docMk/>
      </pc:docMkLst>
      <pc:sldChg chg="new del">
        <pc:chgData name="Bruno Coimbra" userId="476d0d4c0ee37cbc" providerId="LiveId" clId="{0F3E071A-06E5-CF4A-98BD-31B7BA95E59C}" dt="2024-07-08T15:34:16.170" v="8" actId="2696"/>
        <pc:sldMkLst>
          <pc:docMk/>
          <pc:sldMk cId="2014811577" sldId="256"/>
        </pc:sldMkLst>
      </pc:sldChg>
      <pc:sldChg chg="addSp modSp new mod">
        <pc:chgData name="Bruno Coimbra" userId="476d0d4c0ee37cbc" providerId="LiveId" clId="{0F3E071A-06E5-CF4A-98BD-31B7BA95E59C}" dt="2024-07-09T01:29:57.065" v="5216" actId="121"/>
        <pc:sldMkLst>
          <pc:docMk/>
          <pc:sldMk cId="3463760123" sldId="256"/>
        </pc:sldMkLst>
        <pc:spChg chg="mod">
          <ac:chgData name="Bruno Coimbra" userId="476d0d4c0ee37cbc" providerId="LiveId" clId="{0F3E071A-06E5-CF4A-98BD-31B7BA95E59C}" dt="2024-07-09T01:29:57.065" v="5216" actId="121"/>
          <ac:spMkLst>
            <pc:docMk/>
            <pc:sldMk cId="3463760123" sldId="256"/>
            <ac:spMk id="2" creationId="{B847AC0D-3EF5-E13A-73B2-4BC63818F765}"/>
          </ac:spMkLst>
        </pc:spChg>
        <pc:spChg chg="mod">
          <ac:chgData name="Bruno Coimbra" userId="476d0d4c0ee37cbc" providerId="LiveId" clId="{0F3E071A-06E5-CF4A-98BD-31B7BA95E59C}" dt="2024-07-09T00:00:42.418" v="1299" actId="20577"/>
          <ac:spMkLst>
            <pc:docMk/>
            <pc:sldMk cId="3463760123" sldId="256"/>
            <ac:spMk id="3" creationId="{58FBDAC2-205E-50A7-A6F5-11F071B6D385}"/>
          </ac:spMkLst>
        </pc:spChg>
        <pc:spChg chg="add mod">
          <ac:chgData name="Bruno Coimbra" userId="476d0d4c0ee37cbc" providerId="LiveId" clId="{0F3E071A-06E5-CF4A-98BD-31B7BA95E59C}" dt="2024-07-09T01:29:37.529" v="5207" actId="767"/>
          <ac:spMkLst>
            <pc:docMk/>
            <pc:sldMk cId="3463760123" sldId="256"/>
            <ac:spMk id="4" creationId="{5B98EE31-0043-1A1B-2FAF-2D06EA23503D}"/>
          </ac:spMkLst>
        </pc:spChg>
      </pc:sldChg>
      <pc:sldChg chg="new del">
        <pc:chgData name="Bruno Coimbra" userId="476d0d4c0ee37cbc" providerId="LiveId" clId="{0F3E071A-06E5-CF4A-98BD-31B7BA95E59C}" dt="2024-07-08T15:57:23.438" v="27" actId="2696"/>
        <pc:sldMkLst>
          <pc:docMk/>
          <pc:sldMk cId="1527283122" sldId="257"/>
        </pc:sldMkLst>
      </pc:sldChg>
      <pc:sldChg chg="modSp new add del mod ord modShow">
        <pc:chgData name="Bruno Coimbra" userId="476d0d4c0ee37cbc" providerId="LiveId" clId="{0F3E071A-06E5-CF4A-98BD-31B7BA95E59C}" dt="2024-07-09T15:53:07.045" v="5954" actId="2696"/>
        <pc:sldMkLst>
          <pc:docMk/>
          <pc:sldMk cId="355567210" sldId="258"/>
        </pc:sldMkLst>
        <pc:spChg chg="mod">
          <ac:chgData name="Bruno Coimbra" userId="476d0d4c0ee37cbc" providerId="LiveId" clId="{0F3E071A-06E5-CF4A-98BD-31B7BA95E59C}" dt="2024-07-08T17:28:13.557" v="1121" actId="20577"/>
          <ac:spMkLst>
            <pc:docMk/>
            <pc:sldMk cId="355567210" sldId="258"/>
            <ac:spMk id="2" creationId="{8780BBC3-6E94-B788-F787-D9D40A06FE4D}"/>
          </ac:spMkLst>
        </pc:spChg>
        <pc:spChg chg="mod">
          <ac:chgData name="Bruno Coimbra" userId="476d0d4c0ee37cbc" providerId="LiveId" clId="{0F3E071A-06E5-CF4A-98BD-31B7BA95E59C}" dt="2024-07-08T15:58:13.593" v="47" actId="20577"/>
          <ac:spMkLst>
            <pc:docMk/>
            <pc:sldMk cId="355567210" sldId="258"/>
            <ac:spMk id="3" creationId="{923E34EF-590B-C505-6ED4-76E95BCD1A0A}"/>
          </ac:spMkLst>
        </pc:spChg>
        <pc:spChg chg="mod">
          <ac:chgData name="Bruno Coimbra" userId="476d0d4c0ee37cbc" providerId="LiveId" clId="{0F3E071A-06E5-CF4A-98BD-31B7BA95E59C}" dt="2024-07-08T15:57:57.787" v="41"/>
          <ac:spMkLst>
            <pc:docMk/>
            <pc:sldMk cId="355567210" sldId="258"/>
            <ac:spMk id="5" creationId="{87369270-E2A3-84B5-4732-96B768522A08}"/>
          </ac:spMkLst>
        </pc:spChg>
      </pc:sldChg>
      <pc:sldChg chg="modSp new mod">
        <pc:chgData name="Bruno Coimbra" userId="476d0d4c0ee37cbc" providerId="LiveId" clId="{0F3E071A-06E5-CF4A-98BD-31B7BA95E59C}" dt="2024-07-10T20:23:56.752" v="5973" actId="20577"/>
        <pc:sldMkLst>
          <pc:docMk/>
          <pc:sldMk cId="2271406697" sldId="259"/>
        </pc:sldMkLst>
        <pc:spChg chg="mod">
          <ac:chgData name="Bruno Coimbra" userId="476d0d4c0ee37cbc" providerId="LiveId" clId="{0F3E071A-06E5-CF4A-98BD-31B7BA95E59C}" dt="2024-07-10T20:20:37.041" v="5968" actId="20577"/>
          <ac:spMkLst>
            <pc:docMk/>
            <pc:sldMk cId="2271406697" sldId="259"/>
            <ac:spMk id="2" creationId="{353BF09C-7891-F59D-22B0-F381DC427847}"/>
          </ac:spMkLst>
        </pc:spChg>
        <pc:spChg chg="mod">
          <ac:chgData name="Bruno Coimbra" userId="476d0d4c0ee37cbc" providerId="LiveId" clId="{0F3E071A-06E5-CF4A-98BD-31B7BA95E59C}" dt="2024-07-10T20:23:56.752" v="5973" actId="20577"/>
          <ac:spMkLst>
            <pc:docMk/>
            <pc:sldMk cId="2271406697" sldId="259"/>
            <ac:spMk id="3" creationId="{8DE9B90B-6160-BABF-EEE3-BEBF938DBAC4}"/>
          </ac:spMkLst>
        </pc:spChg>
      </pc:sldChg>
      <pc:sldChg chg="addSp modSp new mod ord">
        <pc:chgData name="Bruno Coimbra" userId="476d0d4c0ee37cbc" providerId="LiveId" clId="{0F3E071A-06E5-CF4A-98BD-31B7BA95E59C}" dt="2024-07-09T15:21:53.406" v="5800" actId="20577"/>
        <pc:sldMkLst>
          <pc:docMk/>
          <pc:sldMk cId="1288147058" sldId="260"/>
        </pc:sldMkLst>
        <pc:spChg chg="mod">
          <ac:chgData name="Bruno Coimbra" userId="476d0d4c0ee37cbc" providerId="LiveId" clId="{0F3E071A-06E5-CF4A-98BD-31B7BA95E59C}" dt="2024-07-09T15:21:53.406" v="5800" actId="20577"/>
          <ac:spMkLst>
            <pc:docMk/>
            <pc:sldMk cId="1288147058" sldId="260"/>
            <ac:spMk id="2" creationId="{9C4D28D0-59C4-1679-9AB3-1C8E839D0C0D}"/>
          </ac:spMkLst>
        </pc:spChg>
        <pc:spChg chg="mod">
          <ac:chgData name="Bruno Coimbra" userId="476d0d4c0ee37cbc" providerId="LiveId" clId="{0F3E071A-06E5-CF4A-98BD-31B7BA95E59C}" dt="2024-07-09T00:04:31.031" v="1389" actId="20577"/>
          <ac:spMkLst>
            <pc:docMk/>
            <pc:sldMk cId="1288147058" sldId="260"/>
            <ac:spMk id="3" creationId="{D5165647-0367-594E-C920-D2704556B542}"/>
          </ac:spMkLst>
        </pc:spChg>
        <pc:spChg chg="add mod">
          <ac:chgData name="Bruno Coimbra" userId="476d0d4c0ee37cbc" providerId="LiveId" clId="{0F3E071A-06E5-CF4A-98BD-31B7BA95E59C}" dt="2024-07-09T00:59:00.216" v="3867"/>
          <ac:spMkLst>
            <pc:docMk/>
            <pc:sldMk cId="1288147058" sldId="260"/>
            <ac:spMk id="7" creationId="{A4F423E4-4431-24BA-EBE1-9C3CFFF3F126}"/>
          </ac:spMkLst>
        </pc:spChg>
      </pc:sldChg>
      <pc:sldChg chg="modSp new mod ord">
        <pc:chgData name="Bruno Coimbra" userId="476d0d4c0ee37cbc" providerId="LiveId" clId="{0F3E071A-06E5-CF4A-98BD-31B7BA95E59C}" dt="2024-07-09T15:32:32.733" v="5897" actId="20577"/>
        <pc:sldMkLst>
          <pc:docMk/>
          <pc:sldMk cId="1981029865" sldId="261"/>
        </pc:sldMkLst>
        <pc:spChg chg="mod">
          <ac:chgData name="Bruno Coimbra" userId="476d0d4c0ee37cbc" providerId="LiveId" clId="{0F3E071A-06E5-CF4A-98BD-31B7BA95E59C}" dt="2024-07-09T15:32:32.733" v="5897" actId="20577"/>
          <ac:spMkLst>
            <pc:docMk/>
            <pc:sldMk cId="1981029865" sldId="261"/>
            <ac:spMk id="2" creationId="{A8275BD8-B3A9-28CF-D6F3-2D83ED9EABA4}"/>
          </ac:spMkLst>
        </pc:spChg>
        <pc:spChg chg="mod">
          <ac:chgData name="Bruno Coimbra" userId="476d0d4c0ee37cbc" providerId="LiveId" clId="{0F3E071A-06E5-CF4A-98BD-31B7BA95E59C}" dt="2024-07-09T00:05:01.205" v="1426" actId="20577"/>
          <ac:spMkLst>
            <pc:docMk/>
            <pc:sldMk cId="1981029865" sldId="261"/>
            <ac:spMk id="3" creationId="{980E52C8-FA51-ABD7-051C-0ECB3668BE71}"/>
          </ac:spMkLst>
        </pc:spChg>
      </pc:sldChg>
      <pc:sldChg chg="addSp modSp new mod ord">
        <pc:chgData name="Bruno Coimbra" userId="476d0d4c0ee37cbc" providerId="LiveId" clId="{0F3E071A-06E5-CF4A-98BD-31B7BA95E59C}" dt="2024-07-09T15:47:17.778" v="5912"/>
        <pc:sldMkLst>
          <pc:docMk/>
          <pc:sldMk cId="1090860411" sldId="262"/>
        </pc:sldMkLst>
        <pc:spChg chg="mod">
          <ac:chgData name="Bruno Coimbra" userId="476d0d4c0ee37cbc" providerId="LiveId" clId="{0F3E071A-06E5-CF4A-98BD-31B7BA95E59C}" dt="2024-07-09T00:18:05.837" v="1980" actId="20577"/>
          <ac:spMkLst>
            <pc:docMk/>
            <pc:sldMk cId="1090860411" sldId="262"/>
            <ac:spMk id="2" creationId="{469EB08D-ECD0-7ACB-7086-A11439B1DF7B}"/>
          </ac:spMkLst>
        </pc:spChg>
        <pc:spChg chg="mod">
          <ac:chgData name="Bruno Coimbra" userId="476d0d4c0ee37cbc" providerId="LiveId" clId="{0F3E071A-06E5-CF4A-98BD-31B7BA95E59C}" dt="2024-07-08T23:55:06.935" v="1193" actId="20577"/>
          <ac:spMkLst>
            <pc:docMk/>
            <pc:sldMk cId="1090860411" sldId="262"/>
            <ac:spMk id="3" creationId="{60EE069B-48C5-FEFA-419D-ED31C2232A3F}"/>
          </ac:spMkLst>
        </pc:spChg>
        <pc:spChg chg="mod">
          <ac:chgData name="Bruno Coimbra" userId="476d0d4c0ee37cbc" providerId="LiveId" clId="{0F3E071A-06E5-CF4A-98BD-31B7BA95E59C}" dt="2024-07-09T15:47:17.778" v="5912"/>
          <ac:spMkLst>
            <pc:docMk/>
            <pc:sldMk cId="1090860411" sldId="262"/>
            <ac:spMk id="5" creationId="{6D4C5600-E91B-8950-D01E-FA71B3F745FD}"/>
          </ac:spMkLst>
        </pc:spChg>
        <pc:graphicFrameChg chg="add mod modGraphic">
          <ac:chgData name="Bruno Coimbra" userId="476d0d4c0ee37cbc" providerId="LiveId" clId="{0F3E071A-06E5-CF4A-98BD-31B7BA95E59C}" dt="2024-07-09T14:45:58.268" v="5596" actId="1076"/>
          <ac:graphicFrameMkLst>
            <pc:docMk/>
            <pc:sldMk cId="1090860411" sldId="262"/>
            <ac:graphicFrameMk id="7" creationId="{C389CA27-B46D-EF18-00F8-20601BD30CB5}"/>
          </ac:graphicFrameMkLst>
        </pc:graphicFrameChg>
      </pc:sldChg>
      <pc:sldChg chg="addSp modSp new mod">
        <pc:chgData name="Bruno Coimbra" userId="476d0d4c0ee37cbc" providerId="LiveId" clId="{0F3E071A-06E5-CF4A-98BD-31B7BA95E59C}" dt="2024-07-09T15:22:25.446" v="5820" actId="20577"/>
        <pc:sldMkLst>
          <pc:docMk/>
          <pc:sldMk cId="1790819090" sldId="263"/>
        </pc:sldMkLst>
        <pc:spChg chg="mod">
          <ac:chgData name="Bruno Coimbra" userId="476d0d4c0ee37cbc" providerId="LiveId" clId="{0F3E071A-06E5-CF4A-98BD-31B7BA95E59C}" dt="2024-07-09T15:22:25.446" v="5820" actId="20577"/>
          <ac:spMkLst>
            <pc:docMk/>
            <pc:sldMk cId="1790819090" sldId="263"/>
            <ac:spMk id="2" creationId="{E88AF26A-E9CC-151C-7659-BE38EC3212B2}"/>
          </ac:spMkLst>
        </pc:spChg>
        <pc:spChg chg="mod">
          <ac:chgData name="Bruno Coimbra" userId="476d0d4c0ee37cbc" providerId="LiveId" clId="{0F3E071A-06E5-CF4A-98BD-31B7BA95E59C}" dt="2024-07-09T00:15:27.612" v="1828"/>
          <ac:spMkLst>
            <pc:docMk/>
            <pc:sldMk cId="1790819090" sldId="263"/>
            <ac:spMk id="3" creationId="{D54A254B-2134-F4CB-D815-47910577D912}"/>
          </ac:spMkLst>
        </pc:spChg>
        <pc:spChg chg="add mod">
          <ac:chgData name="Bruno Coimbra" userId="476d0d4c0ee37cbc" providerId="LiveId" clId="{0F3E071A-06E5-CF4A-98BD-31B7BA95E59C}" dt="2024-07-09T14:35:34.457" v="5219" actId="1076"/>
          <ac:spMkLst>
            <pc:docMk/>
            <pc:sldMk cId="1790819090" sldId="263"/>
            <ac:spMk id="7" creationId="{EF0D4BA7-DF74-18F6-0821-AE61F0C1D817}"/>
          </ac:spMkLst>
        </pc:spChg>
      </pc:sldChg>
      <pc:sldChg chg="addSp modSp new mod">
        <pc:chgData name="Bruno Coimbra" userId="476d0d4c0ee37cbc" providerId="LiveId" clId="{0F3E071A-06E5-CF4A-98BD-31B7BA95E59C}" dt="2024-07-09T01:29:09.891" v="5205" actId="1076"/>
        <pc:sldMkLst>
          <pc:docMk/>
          <pc:sldMk cId="1280446750" sldId="264"/>
        </pc:sldMkLst>
        <pc:spChg chg="mod">
          <ac:chgData name="Bruno Coimbra" userId="476d0d4c0ee37cbc" providerId="LiveId" clId="{0F3E071A-06E5-CF4A-98BD-31B7BA95E59C}" dt="2024-07-09T01:14:27.200" v="5126" actId="20577"/>
          <ac:spMkLst>
            <pc:docMk/>
            <pc:sldMk cId="1280446750" sldId="264"/>
            <ac:spMk id="2" creationId="{9744399D-87FB-8C19-EA98-3BC4DDB24BEB}"/>
          </ac:spMkLst>
        </pc:spChg>
        <pc:spChg chg="mod">
          <ac:chgData name="Bruno Coimbra" userId="476d0d4c0ee37cbc" providerId="LiveId" clId="{0F3E071A-06E5-CF4A-98BD-31B7BA95E59C}" dt="2024-07-09T01:11:21.910" v="4957" actId="20577"/>
          <ac:spMkLst>
            <pc:docMk/>
            <pc:sldMk cId="1280446750" sldId="264"/>
            <ac:spMk id="3" creationId="{4B25B786-4467-D524-DAB9-6C53AB8F0FD4}"/>
          </ac:spMkLst>
        </pc:spChg>
        <pc:spChg chg="add mod">
          <ac:chgData name="Bruno Coimbra" userId="476d0d4c0ee37cbc" providerId="LiveId" clId="{0F3E071A-06E5-CF4A-98BD-31B7BA95E59C}" dt="2024-07-09T01:29:09.891" v="5205" actId="1076"/>
          <ac:spMkLst>
            <pc:docMk/>
            <pc:sldMk cId="1280446750" sldId="264"/>
            <ac:spMk id="7" creationId="{30B99A3D-CC9A-675F-F66B-C93890CAB7E2}"/>
          </ac:spMkLst>
        </pc:spChg>
      </pc:sldChg>
      <pc:sldChg chg="addSp modSp new mod">
        <pc:chgData name="Bruno Coimbra" userId="476d0d4c0ee37cbc" providerId="LiveId" clId="{0F3E071A-06E5-CF4A-98BD-31B7BA95E59C}" dt="2024-07-09T14:45:19.457" v="5594" actId="1076"/>
        <pc:sldMkLst>
          <pc:docMk/>
          <pc:sldMk cId="2987042228" sldId="265"/>
        </pc:sldMkLst>
        <pc:spChg chg="mod">
          <ac:chgData name="Bruno Coimbra" userId="476d0d4c0ee37cbc" providerId="LiveId" clId="{0F3E071A-06E5-CF4A-98BD-31B7BA95E59C}" dt="2024-07-09T14:41:35.509" v="5567" actId="20577"/>
          <ac:spMkLst>
            <pc:docMk/>
            <pc:sldMk cId="2987042228" sldId="265"/>
            <ac:spMk id="2" creationId="{125AAA80-0809-9E14-FA9F-053F9DB5EB61}"/>
          </ac:spMkLst>
        </pc:spChg>
        <pc:spChg chg="mod">
          <ac:chgData name="Bruno Coimbra" userId="476d0d4c0ee37cbc" providerId="LiveId" clId="{0F3E071A-06E5-CF4A-98BD-31B7BA95E59C}" dt="2024-07-09T14:35:56.663" v="5233"/>
          <ac:spMkLst>
            <pc:docMk/>
            <pc:sldMk cId="2987042228" sldId="265"/>
            <ac:spMk id="3" creationId="{BD10A9C0-71E7-658A-08FD-E01E1E7E7C85}"/>
          </ac:spMkLst>
        </pc:spChg>
        <pc:spChg chg="add mod">
          <ac:chgData name="Bruno Coimbra" userId="476d0d4c0ee37cbc" providerId="LiveId" clId="{0F3E071A-06E5-CF4A-98BD-31B7BA95E59C}" dt="2024-07-09T14:45:19.457" v="5594" actId="1076"/>
          <ac:spMkLst>
            <pc:docMk/>
            <pc:sldMk cId="2987042228" sldId="265"/>
            <ac:spMk id="7" creationId="{FAC31496-62B4-6969-6C83-1C25AAF312A1}"/>
          </ac:spMkLst>
        </pc:spChg>
      </pc:sldChg>
      <pc:sldChg chg="new del">
        <pc:chgData name="Bruno Coimbra" userId="476d0d4c0ee37cbc" providerId="LiveId" clId="{0F3E071A-06E5-CF4A-98BD-31B7BA95E59C}" dt="2024-07-09T15:49:56.665" v="5927" actId="680"/>
        <pc:sldMkLst>
          <pc:docMk/>
          <pc:sldMk cId="2606255436" sldId="266"/>
        </pc:sldMkLst>
      </pc:sldChg>
      <pc:sldChg chg="del">
        <pc:chgData name="Bruno Coimbra" userId="476d0d4c0ee37cbc" providerId="LiveId" clId="{0F3E071A-06E5-CF4A-98BD-31B7BA95E59C}" dt="2024-07-08T15:34:12.525" v="6" actId="2696"/>
        <pc:sldMkLst>
          <pc:docMk/>
          <pc:sldMk cId="1989597527" sldId="294"/>
        </pc:sldMkLst>
      </pc:sldChg>
      <pc:sldChg chg="del">
        <pc:chgData name="Bruno Coimbra" userId="476d0d4c0ee37cbc" providerId="LiveId" clId="{0F3E071A-06E5-CF4A-98BD-31B7BA95E59C}" dt="2024-07-08T15:34:09.497" v="0" actId="2696"/>
        <pc:sldMkLst>
          <pc:docMk/>
          <pc:sldMk cId="2653766265" sldId="300"/>
        </pc:sldMkLst>
      </pc:sldChg>
      <pc:sldChg chg="modSp add mod">
        <pc:chgData name="Bruno Coimbra" userId="476d0d4c0ee37cbc" providerId="LiveId" clId="{0F3E071A-06E5-CF4A-98BD-31B7BA95E59C}" dt="2024-07-11T18:35:11.621" v="5978" actId="20577"/>
        <pc:sldMkLst>
          <pc:docMk/>
          <pc:sldMk cId="2828654090" sldId="300"/>
        </pc:sldMkLst>
        <pc:spChg chg="mod">
          <ac:chgData name="Bruno Coimbra" userId="476d0d4c0ee37cbc" providerId="LiveId" clId="{0F3E071A-06E5-CF4A-98BD-31B7BA95E59C}" dt="2024-07-11T18:35:11.621" v="5978" actId="20577"/>
          <ac:spMkLst>
            <pc:docMk/>
            <pc:sldMk cId="2828654090" sldId="300"/>
            <ac:spMk id="4" creationId="{CEF629D4-53DD-D0EC-E385-51DA2B7DCBEF}"/>
          </ac:spMkLst>
        </pc:spChg>
      </pc:sldChg>
      <pc:sldChg chg="del">
        <pc:chgData name="Bruno Coimbra" userId="476d0d4c0ee37cbc" providerId="LiveId" clId="{0F3E071A-06E5-CF4A-98BD-31B7BA95E59C}" dt="2024-07-08T15:34:09.511" v="2" actId="2696"/>
        <pc:sldMkLst>
          <pc:docMk/>
          <pc:sldMk cId="1564361396" sldId="301"/>
        </pc:sldMkLst>
      </pc:sldChg>
      <pc:sldChg chg="del">
        <pc:chgData name="Bruno Coimbra" userId="476d0d4c0ee37cbc" providerId="LiveId" clId="{0F3E071A-06E5-CF4A-98BD-31B7BA95E59C}" dt="2024-07-08T15:34:09.519" v="5" actId="2696"/>
        <pc:sldMkLst>
          <pc:docMk/>
          <pc:sldMk cId="3496470086" sldId="302"/>
        </pc:sldMkLst>
      </pc:sldChg>
      <pc:sldChg chg="del">
        <pc:chgData name="Bruno Coimbra" userId="476d0d4c0ee37cbc" providerId="LiveId" clId="{0F3E071A-06E5-CF4A-98BD-31B7BA95E59C}" dt="2024-07-08T15:34:09.498" v="1" actId="2696"/>
        <pc:sldMkLst>
          <pc:docMk/>
          <pc:sldMk cId="1604236334" sldId="303"/>
        </pc:sldMkLst>
      </pc:sldChg>
      <pc:sldChg chg="del">
        <pc:chgData name="Bruno Coimbra" userId="476d0d4c0ee37cbc" providerId="LiveId" clId="{0F3E071A-06E5-CF4A-98BD-31B7BA95E59C}" dt="2024-07-08T15:34:09.513" v="4" actId="2696"/>
        <pc:sldMkLst>
          <pc:docMk/>
          <pc:sldMk cId="2345860516" sldId="304"/>
        </pc:sldMkLst>
      </pc:sldChg>
      <pc:sldChg chg="del">
        <pc:chgData name="Bruno Coimbra" userId="476d0d4c0ee37cbc" providerId="LiveId" clId="{0F3E071A-06E5-CF4A-98BD-31B7BA95E59C}" dt="2024-07-08T15:34:09.512" v="3" actId="2696"/>
        <pc:sldMkLst>
          <pc:docMk/>
          <pc:sldMk cId="1913880094" sldId="305"/>
        </pc:sldMkLst>
      </pc:sldChg>
      <pc:sldMasterChg chg="modSldLayout">
        <pc:chgData name="Bruno Coimbra" userId="476d0d4c0ee37cbc" providerId="LiveId" clId="{0F3E071A-06E5-CF4A-98BD-31B7BA95E59C}" dt="2024-07-09T15:53:02.351" v="5952" actId="20577"/>
        <pc:sldMasterMkLst>
          <pc:docMk/>
          <pc:sldMasterMk cId="0" sldId="2147483682"/>
        </pc:sldMasterMkLst>
        <pc:sldLayoutChg chg="modSp mod">
          <pc:chgData name="Bruno Coimbra" userId="476d0d4c0ee37cbc" providerId="LiveId" clId="{0F3E071A-06E5-CF4A-98BD-31B7BA95E59C}" dt="2024-07-09T15:53:02.351" v="5952" actId="20577"/>
          <pc:sldLayoutMkLst>
            <pc:docMk/>
            <pc:sldMasterMk cId="0" sldId="2147483682"/>
            <pc:sldLayoutMk cId="3439226953" sldId="2147484104"/>
          </pc:sldLayoutMkLst>
          <pc:spChg chg="mod">
            <ac:chgData name="Bruno Coimbra" userId="476d0d4c0ee37cbc" providerId="LiveId" clId="{0F3E071A-06E5-CF4A-98BD-31B7BA95E59C}" dt="2024-07-09T15:53:01.637" v="5951" actId="20577"/>
            <ac:spMkLst>
              <pc:docMk/>
              <pc:sldMasterMk cId="0" sldId="2147483682"/>
              <pc:sldLayoutMk cId="3439226953" sldId="2147484104"/>
              <ac:spMk id="8" creationId="{00000000-0000-0000-0000-000000000000}"/>
            </ac:spMkLst>
          </pc:spChg>
          <pc:spChg chg="mod">
            <ac:chgData name="Bruno Coimbra" userId="476d0d4c0ee37cbc" providerId="LiveId" clId="{0F3E071A-06E5-CF4A-98BD-31B7BA95E59C}" dt="2024-07-09T15:53:02.351" v="5952" actId="20577"/>
            <ac:spMkLst>
              <pc:docMk/>
              <pc:sldMasterMk cId="0" sldId="2147483682"/>
              <pc:sldLayoutMk cId="3439226953" sldId="2147484104"/>
              <ac:spMk id="9" creationId="{00000000-0000-0000-0000-00000000000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EDF77F-D6BA-1842-8868-F5157C0B72B3}"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n-US"/>
        </a:p>
      </dgm:t>
    </dgm:pt>
    <dgm:pt modelId="{247CB08F-C201-6745-BD77-0551FE08E6F5}">
      <dgm:prSet phldrT="[Text]"/>
      <dgm:spPr/>
      <dgm:t>
        <a:bodyPr/>
        <a:lstStyle/>
        <a:p>
          <a:r>
            <a:rPr lang="en-US" dirty="0"/>
            <a:t>Credential</a:t>
          </a:r>
        </a:p>
      </dgm:t>
    </dgm:pt>
    <dgm:pt modelId="{3CA2B486-1947-734D-81BE-B569CDEE9996}" type="parTrans" cxnId="{CC91F11F-6EC1-CF4C-A065-0007C295A0DF}">
      <dgm:prSet/>
      <dgm:spPr/>
      <dgm:t>
        <a:bodyPr/>
        <a:lstStyle/>
        <a:p>
          <a:endParaRPr lang="en-US"/>
        </a:p>
      </dgm:t>
    </dgm:pt>
    <dgm:pt modelId="{ABD28CE3-2372-DF4E-A28F-04D19F2F5ED8}" type="sibTrans" cxnId="{CC91F11F-6EC1-CF4C-A065-0007C295A0DF}">
      <dgm:prSet/>
      <dgm:spPr/>
      <dgm:t>
        <a:bodyPr/>
        <a:lstStyle/>
        <a:p>
          <a:endParaRPr lang="en-US"/>
        </a:p>
      </dgm:t>
    </dgm:pt>
    <dgm:pt modelId="{B0DFB269-CBEF-4741-91C7-DF533DCC749C}">
      <dgm:prSet phldrT="[Text]"/>
      <dgm:spPr/>
      <dgm:t>
        <a:bodyPr/>
        <a:lstStyle/>
        <a:p>
          <a:r>
            <a:rPr lang="en-US" dirty="0"/>
            <a:t>Token</a:t>
          </a:r>
        </a:p>
      </dgm:t>
    </dgm:pt>
    <dgm:pt modelId="{E58FBDFF-6070-684C-BF2C-2B3091AC60A5}" type="parTrans" cxnId="{4A6FB26F-E7A3-934C-9693-B0AD0221AE47}">
      <dgm:prSet/>
      <dgm:spPr/>
      <dgm:t>
        <a:bodyPr/>
        <a:lstStyle/>
        <a:p>
          <a:endParaRPr lang="en-US"/>
        </a:p>
      </dgm:t>
    </dgm:pt>
    <dgm:pt modelId="{1FAC7338-101F-BC43-A050-4A32E6DE9C95}" type="sibTrans" cxnId="{4A6FB26F-E7A3-934C-9693-B0AD0221AE47}">
      <dgm:prSet/>
      <dgm:spPr/>
      <dgm:t>
        <a:bodyPr/>
        <a:lstStyle/>
        <a:p>
          <a:endParaRPr lang="en-US"/>
        </a:p>
      </dgm:t>
    </dgm:pt>
    <dgm:pt modelId="{C82343CC-AB69-4E4F-BFC3-84C58922EE66}">
      <dgm:prSet/>
      <dgm:spPr/>
      <dgm:t>
        <a:bodyPr/>
        <a:lstStyle/>
        <a:p>
          <a:r>
            <a:rPr lang="en-US" dirty="0"/>
            <a:t>X509Cert</a:t>
          </a:r>
        </a:p>
      </dgm:t>
    </dgm:pt>
    <dgm:pt modelId="{2EEFC9A8-29D5-4C44-84A5-B97B79121B51}" type="parTrans" cxnId="{9BE8DE4A-A1B9-5047-9BEE-019C2CA7E808}">
      <dgm:prSet/>
      <dgm:spPr/>
      <dgm:t>
        <a:bodyPr/>
        <a:lstStyle/>
        <a:p>
          <a:endParaRPr lang="en-US"/>
        </a:p>
      </dgm:t>
    </dgm:pt>
    <dgm:pt modelId="{092844B5-E205-1A49-8D6C-FE8F96D5A8DE}" type="sibTrans" cxnId="{9BE8DE4A-A1B9-5047-9BEE-019C2CA7E808}">
      <dgm:prSet/>
      <dgm:spPr/>
      <dgm:t>
        <a:bodyPr/>
        <a:lstStyle/>
        <a:p>
          <a:endParaRPr lang="en-US"/>
        </a:p>
      </dgm:t>
    </dgm:pt>
    <dgm:pt modelId="{BA98A399-F424-CF49-AA30-C513F71FCD49}">
      <dgm:prSet/>
      <dgm:spPr/>
      <dgm:t>
        <a:bodyPr/>
        <a:lstStyle/>
        <a:p>
          <a:r>
            <a:rPr lang="en-US" dirty="0" err="1"/>
            <a:t>RSAKey</a:t>
          </a:r>
          <a:endParaRPr lang="en-US" dirty="0"/>
        </a:p>
      </dgm:t>
    </dgm:pt>
    <dgm:pt modelId="{10CF2B1F-8C17-294E-8D96-724AB86AF64F}" type="parTrans" cxnId="{8737C69E-E65D-E744-AABE-5B9A1F6EE754}">
      <dgm:prSet/>
      <dgm:spPr/>
      <dgm:t>
        <a:bodyPr/>
        <a:lstStyle/>
        <a:p>
          <a:endParaRPr lang="en-US"/>
        </a:p>
      </dgm:t>
    </dgm:pt>
    <dgm:pt modelId="{5C1721E8-4F68-704F-9C44-6D5FB37CBFA0}" type="sibTrans" cxnId="{8737C69E-E65D-E744-AABE-5B9A1F6EE754}">
      <dgm:prSet/>
      <dgm:spPr/>
      <dgm:t>
        <a:bodyPr/>
        <a:lstStyle/>
        <a:p>
          <a:endParaRPr lang="en-US"/>
        </a:p>
      </dgm:t>
    </dgm:pt>
    <dgm:pt modelId="{6B766DAA-90BC-8A4D-801E-05EF87E148FB}">
      <dgm:prSet/>
      <dgm:spPr/>
      <dgm:t>
        <a:bodyPr/>
        <a:lstStyle/>
        <a:p>
          <a:r>
            <a:rPr lang="en-US" dirty="0"/>
            <a:t>Text</a:t>
          </a:r>
        </a:p>
      </dgm:t>
    </dgm:pt>
    <dgm:pt modelId="{E95CF815-8AEF-464F-AD22-B9625E473845}" type="parTrans" cxnId="{DA20E6B3-DE38-4649-88C8-F06C67DC09B8}">
      <dgm:prSet/>
      <dgm:spPr/>
      <dgm:t>
        <a:bodyPr/>
        <a:lstStyle/>
        <a:p>
          <a:endParaRPr lang="en-US"/>
        </a:p>
      </dgm:t>
    </dgm:pt>
    <dgm:pt modelId="{2AB7E076-74AE-4E45-B979-6597BE17B645}" type="sibTrans" cxnId="{DA20E6B3-DE38-4649-88C8-F06C67DC09B8}">
      <dgm:prSet/>
      <dgm:spPr/>
      <dgm:t>
        <a:bodyPr/>
        <a:lstStyle/>
        <a:p>
          <a:endParaRPr lang="en-US"/>
        </a:p>
      </dgm:t>
    </dgm:pt>
    <dgm:pt modelId="{B2EA2200-2158-DD49-89B1-7C3437F64B0A}">
      <dgm:prSet/>
      <dgm:spPr/>
      <dgm:t>
        <a:bodyPr/>
        <a:lstStyle/>
        <a:p>
          <a:r>
            <a:rPr lang="en-US" dirty="0"/>
            <a:t>Generator</a:t>
          </a:r>
        </a:p>
      </dgm:t>
    </dgm:pt>
    <dgm:pt modelId="{717E779A-C642-7241-B8D6-58A39C460C79}" type="parTrans" cxnId="{0E120220-5E31-9248-9232-8A3BB3CDE9E3}">
      <dgm:prSet/>
      <dgm:spPr/>
      <dgm:t>
        <a:bodyPr/>
        <a:lstStyle/>
        <a:p>
          <a:endParaRPr lang="en-US"/>
        </a:p>
      </dgm:t>
    </dgm:pt>
    <dgm:pt modelId="{7D62D37B-60C1-2F47-9E49-92A59B244D9A}" type="sibTrans" cxnId="{0E120220-5E31-9248-9232-8A3BB3CDE9E3}">
      <dgm:prSet/>
      <dgm:spPr/>
      <dgm:t>
        <a:bodyPr/>
        <a:lstStyle/>
        <a:p>
          <a:endParaRPr lang="en-US"/>
        </a:p>
      </dgm:t>
    </dgm:pt>
    <dgm:pt modelId="{29299C01-7282-E54A-BFBB-F04DD9782C37}">
      <dgm:prSet/>
      <dgm:spPr/>
      <dgm:t>
        <a:bodyPr/>
        <a:lstStyle/>
        <a:p>
          <a:r>
            <a:rPr lang="en-US" dirty="0"/>
            <a:t>SciToken</a:t>
          </a:r>
        </a:p>
      </dgm:t>
    </dgm:pt>
    <dgm:pt modelId="{3FFC6E91-F251-AA4A-9201-1CEA9A3CC0F0}" type="parTrans" cxnId="{79C00939-E104-264D-B35D-ADC41A611699}">
      <dgm:prSet/>
      <dgm:spPr/>
      <dgm:t>
        <a:bodyPr/>
        <a:lstStyle/>
        <a:p>
          <a:endParaRPr lang="en-US"/>
        </a:p>
      </dgm:t>
    </dgm:pt>
    <dgm:pt modelId="{EBF2695E-ACFC-DA46-A9F8-86B692EEB51C}" type="sibTrans" cxnId="{79C00939-E104-264D-B35D-ADC41A611699}">
      <dgm:prSet/>
      <dgm:spPr/>
      <dgm:t>
        <a:bodyPr/>
        <a:lstStyle/>
        <a:p>
          <a:endParaRPr lang="en-US"/>
        </a:p>
      </dgm:t>
    </dgm:pt>
    <dgm:pt modelId="{EDB22AAF-3F35-1942-A599-5E4DE737E8F4}">
      <dgm:prSet/>
      <dgm:spPr/>
      <dgm:t>
        <a:bodyPr/>
        <a:lstStyle/>
        <a:p>
          <a:r>
            <a:rPr lang="en-US" dirty="0" err="1"/>
            <a:t>IdToken</a:t>
          </a:r>
          <a:endParaRPr lang="en-US" dirty="0"/>
        </a:p>
      </dgm:t>
    </dgm:pt>
    <dgm:pt modelId="{8C27F35B-4573-9A44-B8C8-1D4134E43CA8}" type="parTrans" cxnId="{99A9340C-06FA-7446-89CE-3255C05A3642}">
      <dgm:prSet/>
      <dgm:spPr/>
      <dgm:t>
        <a:bodyPr/>
        <a:lstStyle/>
        <a:p>
          <a:endParaRPr lang="en-US"/>
        </a:p>
      </dgm:t>
    </dgm:pt>
    <dgm:pt modelId="{D3C3EA66-38E1-D847-B4ED-1BD21B094048}" type="sibTrans" cxnId="{99A9340C-06FA-7446-89CE-3255C05A3642}">
      <dgm:prSet/>
      <dgm:spPr/>
      <dgm:t>
        <a:bodyPr/>
        <a:lstStyle/>
        <a:p>
          <a:endParaRPr lang="en-US"/>
        </a:p>
      </dgm:t>
    </dgm:pt>
    <dgm:pt modelId="{127A073E-D79B-5E4B-BB88-C3BE00832E6E}" type="pres">
      <dgm:prSet presAssocID="{0BEDF77F-D6BA-1842-8868-F5157C0B72B3}" presName="hierChild1" presStyleCnt="0">
        <dgm:presLayoutVars>
          <dgm:chPref val="1"/>
          <dgm:dir/>
          <dgm:animOne val="branch"/>
          <dgm:animLvl val="lvl"/>
          <dgm:resizeHandles/>
        </dgm:presLayoutVars>
      </dgm:prSet>
      <dgm:spPr/>
    </dgm:pt>
    <dgm:pt modelId="{E5E8DB03-8F8F-1345-9764-BEA49E198804}" type="pres">
      <dgm:prSet presAssocID="{247CB08F-C201-6745-BD77-0551FE08E6F5}" presName="hierRoot1" presStyleCnt="0"/>
      <dgm:spPr/>
    </dgm:pt>
    <dgm:pt modelId="{7B2E9DA9-767D-8E46-BA55-7C58E973A14A}" type="pres">
      <dgm:prSet presAssocID="{247CB08F-C201-6745-BD77-0551FE08E6F5}" presName="composite" presStyleCnt="0"/>
      <dgm:spPr/>
    </dgm:pt>
    <dgm:pt modelId="{1135CEBB-7596-B64A-8516-1399F8B6E21D}" type="pres">
      <dgm:prSet presAssocID="{247CB08F-C201-6745-BD77-0551FE08E6F5}" presName="background" presStyleLbl="node0" presStyleIdx="0" presStyleCnt="1"/>
      <dgm:spPr/>
    </dgm:pt>
    <dgm:pt modelId="{FAD3E9F2-D83F-D34E-889E-26EE59692E0E}" type="pres">
      <dgm:prSet presAssocID="{247CB08F-C201-6745-BD77-0551FE08E6F5}" presName="text" presStyleLbl="fgAcc0" presStyleIdx="0" presStyleCnt="1">
        <dgm:presLayoutVars>
          <dgm:chPref val="3"/>
        </dgm:presLayoutVars>
      </dgm:prSet>
      <dgm:spPr/>
    </dgm:pt>
    <dgm:pt modelId="{ADA758E4-7C1B-FE44-B5F3-285F3275F035}" type="pres">
      <dgm:prSet presAssocID="{247CB08F-C201-6745-BD77-0551FE08E6F5}" presName="hierChild2" presStyleCnt="0"/>
      <dgm:spPr/>
    </dgm:pt>
    <dgm:pt modelId="{C8E20BBA-9618-534C-A9A9-0FF15834CE23}" type="pres">
      <dgm:prSet presAssocID="{E58FBDFF-6070-684C-BF2C-2B3091AC60A5}" presName="Name10" presStyleLbl="parChTrans1D2" presStyleIdx="0" presStyleCnt="5"/>
      <dgm:spPr/>
    </dgm:pt>
    <dgm:pt modelId="{A0F13840-E694-1745-B9CC-C70DD4796F8D}" type="pres">
      <dgm:prSet presAssocID="{B0DFB269-CBEF-4741-91C7-DF533DCC749C}" presName="hierRoot2" presStyleCnt="0"/>
      <dgm:spPr/>
    </dgm:pt>
    <dgm:pt modelId="{D62DE4DE-118B-8C41-9215-1DBE80A4F06D}" type="pres">
      <dgm:prSet presAssocID="{B0DFB269-CBEF-4741-91C7-DF533DCC749C}" presName="composite2" presStyleCnt="0"/>
      <dgm:spPr/>
    </dgm:pt>
    <dgm:pt modelId="{025EDF31-480A-E64A-84D4-1A2E4A31AFC6}" type="pres">
      <dgm:prSet presAssocID="{B0DFB269-CBEF-4741-91C7-DF533DCC749C}" presName="background2" presStyleLbl="node2" presStyleIdx="0" presStyleCnt="5"/>
      <dgm:spPr/>
    </dgm:pt>
    <dgm:pt modelId="{F06C9D09-BC26-4941-8D73-5ED74D3FAB5E}" type="pres">
      <dgm:prSet presAssocID="{B0DFB269-CBEF-4741-91C7-DF533DCC749C}" presName="text2" presStyleLbl="fgAcc2" presStyleIdx="0" presStyleCnt="5">
        <dgm:presLayoutVars>
          <dgm:chPref val="3"/>
        </dgm:presLayoutVars>
      </dgm:prSet>
      <dgm:spPr/>
    </dgm:pt>
    <dgm:pt modelId="{3EA350E1-59C5-444E-B10A-F682B510AC59}" type="pres">
      <dgm:prSet presAssocID="{B0DFB269-CBEF-4741-91C7-DF533DCC749C}" presName="hierChild3" presStyleCnt="0"/>
      <dgm:spPr/>
    </dgm:pt>
    <dgm:pt modelId="{5218BB9C-D024-3444-BB3D-4523FB6D0B14}" type="pres">
      <dgm:prSet presAssocID="{3FFC6E91-F251-AA4A-9201-1CEA9A3CC0F0}" presName="Name17" presStyleLbl="parChTrans1D3" presStyleIdx="0" presStyleCnt="2"/>
      <dgm:spPr/>
    </dgm:pt>
    <dgm:pt modelId="{2C7A0E9B-66C8-0149-A784-844DBDC651C7}" type="pres">
      <dgm:prSet presAssocID="{29299C01-7282-E54A-BFBB-F04DD9782C37}" presName="hierRoot3" presStyleCnt="0"/>
      <dgm:spPr/>
    </dgm:pt>
    <dgm:pt modelId="{2382BD47-AA04-F94E-9F09-76DE1A5C6FAD}" type="pres">
      <dgm:prSet presAssocID="{29299C01-7282-E54A-BFBB-F04DD9782C37}" presName="composite3" presStyleCnt="0"/>
      <dgm:spPr/>
    </dgm:pt>
    <dgm:pt modelId="{EAB14947-4E71-F040-AD82-BBBE8A9A8AA1}" type="pres">
      <dgm:prSet presAssocID="{29299C01-7282-E54A-BFBB-F04DD9782C37}" presName="background3" presStyleLbl="node3" presStyleIdx="0" presStyleCnt="2"/>
      <dgm:spPr/>
    </dgm:pt>
    <dgm:pt modelId="{B1910596-D467-9141-A372-F30CCD73F389}" type="pres">
      <dgm:prSet presAssocID="{29299C01-7282-E54A-BFBB-F04DD9782C37}" presName="text3" presStyleLbl="fgAcc3" presStyleIdx="0" presStyleCnt="2">
        <dgm:presLayoutVars>
          <dgm:chPref val="3"/>
        </dgm:presLayoutVars>
      </dgm:prSet>
      <dgm:spPr/>
    </dgm:pt>
    <dgm:pt modelId="{7B505F7C-6D09-174F-B08B-5F7F5C6D8F95}" type="pres">
      <dgm:prSet presAssocID="{29299C01-7282-E54A-BFBB-F04DD9782C37}" presName="hierChild4" presStyleCnt="0"/>
      <dgm:spPr/>
    </dgm:pt>
    <dgm:pt modelId="{350E1011-6F87-F642-BAE6-4B9D9163FB23}" type="pres">
      <dgm:prSet presAssocID="{8C27F35B-4573-9A44-B8C8-1D4134E43CA8}" presName="Name17" presStyleLbl="parChTrans1D3" presStyleIdx="1" presStyleCnt="2"/>
      <dgm:spPr/>
    </dgm:pt>
    <dgm:pt modelId="{52B0C8F9-DB57-2441-8CCE-55D4C741C70B}" type="pres">
      <dgm:prSet presAssocID="{EDB22AAF-3F35-1942-A599-5E4DE737E8F4}" presName="hierRoot3" presStyleCnt="0"/>
      <dgm:spPr/>
    </dgm:pt>
    <dgm:pt modelId="{AE587FCA-1407-E740-B239-B758B2AE7EAC}" type="pres">
      <dgm:prSet presAssocID="{EDB22AAF-3F35-1942-A599-5E4DE737E8F4}" presName="composite3" presStyleCnt="0"/>
      <dgm:spPr/>
    </dgm:pt>
    <dgm:pt modelId="{A0FF7B5F-69CB-824C-BA51-4FB2ECA91FB5}" type="pres">
      <dgm:prSet presAssocID="{EDB22AAF-3F35-1942-A599-5E4DE737E8F4}" presName="background3" presStyleLbl="node3" presStyleIdx="1" presStyleCnt="2"/>
      <dgm:spPr/>
    </dgm:pt>
    <dgm:pt modelId="{F3B58A0A-E2C5-764C-90BE-47F220DAC791}" type="pres">
      <dgm:prSet presAssocID="{EDB22AAF-3F35-1942-A599-5E4DE737E8F4}" presName="text3" presStyleLbl="fgAcc3" presStyleIdx="1" presStyleCnt="2">
        <dgm:presLayoutVars>
          <dgm:chPref val="3"/>
        </dgm:presLayoutVars>
      </dgm:prSet>
      <dgm:spPr/>
    </dgm:pt>
    <dgm:pt modelId="{0B2FDEE4-ECF7-D043-9230-21D0137A430F}" type="pres">
      <dgm:prSet presAssocID="{EDB22AAF-3F35-1942-A599-5E4DE737E8F4}" presName="hierChild4" presStyleCnt="0"/>
      <dgm:spPr/>
    </dgm:pt>
    <dgm:pt modelId="{31A9409C-AA43-534C-9E37-B0C7FC85E981}" type="pres">
      <dgm:prSet presAssocID="{2EEFC9A8-29D5-4C44-84A5-B97B79121B51}" presName="Name10" presStyleLbl="parChTrans1D2" presStyleIdx="1" presStyleCnt="5"/>
      <dgm:spPr/>
    </dgm:pt>
    <dgm:pt modelId="{35700D6E-CAE2-5F46-A67F-A92E19ACC02B}" type="pres">
      <dgm:prSet presAssocID="{C82343CC-AB69-4E4F-BFC3-84C58922EE66}" presName="hierRoot2" presStyleCnt="0"/>
      <dgm:spPr/>
    </dgm:pt>
    <dgm:pt modelId="{40E78128-8C1A-AA4A-A2D2-6DA40490B734}" type="pres">
      <dgm:prSet presAssocID="{C82343CC-AB69-4E4F-BFC3-84C58922EE66}" presName="composite2" presStyleCnt="0"/>
      <dgm:spPr/>
    </dgm:pt>
    <dgm:pt modelId="{ED7ED845-4D37-C14F-AD60-3BECA645EC49}" type="pres">
      <dgm:prSet presAssocID="{C82343CC-AB69-4E4F-BFC3-84C58922EE66}" presName="background2" presStyleLbl="node2" presStyleIdx="1" presStyleCnt="5"/>
      <dgm:spPr/>
    </dgm:pt>
    <dgm:pt modelId="{017FAC56-D93B-D949-95D0-CDA7B9083113}" type="pres">
      <dgm:prSet presAssocID="{C82343CC-AB69-4E4F-BFC3-84C58922EE66}" presName="text2" presStyleLbl="fgAcc2" presStyleIdx="1" presStyleCnt="5">
        <dgm:presLayoutVars>
          <dgm:chPref val="3"/>
        </dgm:presLayoutVars>
      </dgm:prSet>
      <dgm:spPr/>
    </dgm:pt>
    <dgm:pt modelId="{F71FBDBD-1C86-414C-8A0D-08D863E2A857}" type="pres">
      <dgm:prSet presAssocID="{C82343CC-AB69-4E4F-BFC3-84C58922EE66}" presName="hierChild3" presStyleCnt="0"/>
      <dgm:spPr/>
    </dgm:pt>
    <dgm:pt modelId="{4216A689-DF85-3D4D-B612-19CE507266CC}" type="pres">
      <dgm:prSet presAssocID="{10CF2B1F-8C17-294E-8D96-724AB86AF64F}" presName="Name10" presStyleLbl="parChTrans1D2" presStyleIdx="2" presStyleCnt="5"/>
      <dgm:spPr/>
    </dgm:pt>
    <dgm:pt modelId="{3DDE9E67-2C98-BB41-AF9C-A2AC7216C07E}" type="pres">
      <dgm:prSet presAssocID="{BA98A399-F424-CF49-AA30-C513F71FCD49}" presName="hierRoot2" presStyleCnt="0"/>
      <dgm:spPr/>
    </dgm:pt>
    <dgm:pt modelId="{BB78BE6E-E3A0-1848-B9F5-F50A97358AB5}" type="pres">
      <dgm:prSet presAssocID="{BA98A399-F424-CF49-AA30-C513F71FCD49}" presName="composite2" presStyleCnt="0"/>
      <dgm:spPr/>
    </dgm:pt>
    <dgm:pt modelId="{F7023CD2-30F3-6B4E-9571-63DC70C25E55}" type="pres">
      <dgm:prSet presAssocID="{BA98A399-F424-CF49-AA30-C513F71FCD49}" presName="background2" presStyleLbl="node2" presStyleIdx="2" presStyleCnt="5"/>
      <dgm:spPr/>
    </dgm:pt>
    <dgm:pt modelId="{9C8AED00-FBD7-6145-8591-FF6E5136C63E}" type="pres">
      <dgm:prSet presAssocID="{BA98A399-F424-CF49-AA30-C513F71FCD49}" presName="text2" presStyleLbl="fgAcc2" presStyleIdx="2" presStyleCnt="5">
        <dgm:presLayoutVars>
          <dgm:chPref val="3"/>
        </dgm:presLayoutVars>
      </dgm:prSet>
      <dgm:spPr/>
    </dgm:pt>
    <dgm:pt modelId="{F305990F-023E-6541-A302-4C07BB3C1173}" type="pres">
      <dgm:prSet presAssocID="{BA98A399-F424-CF49-AA30-C513F71FCD49}" presName="hierChild3" presStyleCnt="0"/>
      <dgm:spPr/>
    </dgm:pt>
    <dgm:pt modelId="{03184DCB-1A0F-964D-9417-57E5018CE6F3}" type="pres">
      <dgm:prSet presAssocID="{E95CF815-8AEF-464F-AD22-B9625E473845}" presName="Name10" presStyleLbl="parChTrans1D2" presStyleIdx="3" presStyleCnt="5"/>
      <dgm:spPr/>
    </dgm:pt>
    <dgm:pt modelId="{DED2ACB9-BECC-CE41-A5E8-1EFF6F0E023C}" type="pres">
      <dgm:prSet presAssocID="{6B766DAA-90BC-8A4D-801E-05EF87E148FB}" presName="hierRoot2" presStyleCnt="0"/>
      <dgm:spPr/>
    </dgm:pt>
    <dgm:pt modelId="{3C13D0D8-3F8D-9A48-8AD0-B0C60ADC4227}" type="pres">
      <dgm:prSet presAssocID="{6B766DAA-90BC-8A4D-801E-05EF87E148FB}" presName="composite2" presStyleCnt="0"/>
      <dgm:spPr/>
    </dgm:pt>
    <dgm:pt modelId="{C5A7F26D-8FFC-6247-9907-138DFB96D24C}" type="pres">
      <dgm:prSet presAssocID="{6B766DAA-90BC-8A4D-801E-05EF87E148FB}" presName="background2" presStyleLbl="node2" presStyleIdx="3" presStyleCnt="5"/>
      <dgm:spPr/>
    </dgm:pt>
    <dgm:pt modelId="{65096F67-212A-B946-B17B-0F55117D44FF}" type="pres">
      <dgm:prSet presAssocID="{6B766DAA-90BC-8A4D-801E-05EF87E148FB}" presName="text2" presStyleLbl="fgAcc2" presStyleIdx="3" presStyleCnt="5">
        <dgm:presLayoutVars>
          <dgm:chPref val="3"/>
        </dgm:presLayoutVars>
      </dgm:prSet>
      <dgm:spPr/>
    </dgm:pt>
    <dgm:pt modelId="{584FB63D-C264-FF4A-8365-A65697351BC6}" type="pres">
      <dgm:prSet presAssocID="{6B766DAA-90BC-8A4D-801E-05EF87E148FB}" presName="hierChild3" presStyleCnt="0"/>
      <dgm:spPr/>
    </dgm:pt>
    <dgm:pt modelId="{57AD5FFC-C2D2-D645-93FE-9D710423B776}" type="pres">
      <dgm:prSet presAssocID="{717E779A-C642-7241-B8D6-58A39C460C79}" presName="Name10" presStyleLbl="parChTrans1D2" presStyleIdx="4" presStyleCnt="5"/>
      <dgm:spPr/>
    </dgm:pt>
    <dgm:pt modelId="{E1CF3959-D8DA-6F40-811B-63DFEA621004}" type="pres">
      <dgm:prSet presAssocID="{B2EA2200-2158-DD49-89B1-7C3437F64B0A}" presName="hierRoot2" presStyleCnt="0"/>
      <dgm:spPr/>
    </dgm:pt>
    <dgm:pt modelId="{F1CF37F1-2C52-CD4C-92B7-737B6C8411E9}" type="pres">
      <dgm:prSet presAssocID="{B2EA2200-2158-DD49-89B1-7C3437F64B0A}" presName="composite2" presStyleCnt="0"/>
      <dgm:spPr/>
    </dgm:pt>
    <dgm:pt modelId="{CA8CBBAB-1BF5-4842-AD75-028279B0F24C}" type="pres">
      <dgm:prSet presAssocID="{B2EA2200-2158-DD49-89B1-7C3437F64B0A}" presName="background2" presStyleLbl="node2" presStyleIdx="4" presStyleCnt="5"/>
      <dgm:spPr/>
    </dgm:pt>
    <dgm:pt modelId="{036D57C0-DD45-E743-BD91-9402634BBE02}" type="pres">
      <dgm:prSet presAssocID="{B2EA2200-2158-DD49-89B1-7C3437F64B0A}" presName="text2" presStyleLbl="fgAcc2" presStyleIdx="4" presStyleCnt="5">
        <dgm:presLayoutVars>
          <dgm:chPref val="3"/>
        </dgm:presLayoutVars>
      </dgm:prSet>
      <dgm:spPr/>
    </dgm:pt>
    <dgm:pt modelId="{2117968D-1DF7-7C43-A748-26F04B18D1C0}" type="pres">
      <dgm:prSet presAssocID="{B2EA2200-2158-DD49-89B1-7C3437F64B0A}" presName="hierChild3" presStyleCnt="0"/>
      <dgm:spPr/>
    </dgm:pt>
  </dgm:ptLst>
  <dgm:cxnLst>
    <dgm:cxn modelId="{2774E701-9B3F-FF4A-893E-311BACD10FB0}" type="presOf" srcId="{29299C01-7282-E54A-BFBB-F04DD9782C37}" destId="{B1910596-D467-9141-A372-F30CCD73F389}" srcOrd="0" destOrd="0" presId="urn:microsoft.com/office/officeart/2005/8/layout/hierarchy1"/>
    <dgm:cxn modelId="{99A9340C-06FA-7446-89CE-3255C05A3642}" srcId="{B0DFB269-CBEF-4741-91C7-DF533DCC749C}" destId="{EDB22AAF-3F35-1942-A599-5E4DE737E8F4}" srcOrd="1" destOrd="0" parTransId="{8C27F35B-4573-9A44-B8C8-1D4134E43CA8}" sibTransId="{D3C3EA66-38E1-D847-B4ED-1BD21B094048}"/>
    <dgm:cxn modelId="{EF4CD20D-560C-FF49-873E-65023C97660F}" type="presOf" srcId="{3FFC6E91-F251-AA4A-9201-1CEA9A3CC0F0}" destId="{5218BB9C-D024-3444-BB3D-4523FB6D0B14}" srcOrd="0" destOrd="0" presId="urn:microsoft.com/office/officeart/2005/8/layout/hierarchy1"/>
    <dgm:cxn modelId="{EED4621F-CB21-8045-BDFC-66C706A89CF6}" type="presOf" srcId="{B0DFB269-CBEF-4741-91C7-DF533DCC749C}" destId="{F06C9D09-BC26-4941-8D73-5ED74D3FAB5E}" srcOrd="0" destOrd="0" presId="urn:microsoft.com/office/officeart/2005/8/layout/hierarchy1"/>
    <dgm:cxn modelId="{CC91F11F-6EC1-CF4C-A065-0007C295A0DF}" srcId="{0BEDF77F-D6BA-1842-8868-F5157C0B72B3}" destId="{247CB08F-C201-6745-BD77-0551FE08E6F5}" srcOrd="0" destOrd="0" parTransId="{3CA2B486-1947-734D-81BE-B569CDEE9996}" sibTransId="{ABD28CE3-2372-DF4E-A28F-04D19F2F5ED8}"/>
    <dgm:cxn modelId="{0E120220-5E31-9248-9232-8A3BB3CDE9E3}" srcId="{247CB08F-C201-6745-BD77-0551FE08E6F5}" destId="{B2EA2200-2158-DD49-89B1-7C3437F64B0A}" srcOrd="4" destOrd="0" parTransId="{717E779A-C642-7241-B8D6-58A39C460C79}" sibTransId="{7D62D37B-60C1-2F47-9E49-92A59B244D9A}"/>
    <dgm:cxn modelId="{5F00DC30-7FF8-5E4C-8A99-4514314A721E}" type="presOf" srcId="{717E779A-C642-7241-B8D6-58A39C460C79}" destId="{57AD5FFC-C2D2-D645-93FE-9D710423B776}" srcOrd="0" destOrd="0" presId="urn:microsoft.com/office/officeart/2005/8/layout/hierarchy1"/>
    <dgm:cxn modelId="{79C00939-E104-264D-B35D-ADC41A611699}" srcId="{B0DFB269-CBEF-4741-91C7-DF533DCC749C}" destId="{29299C01-7282-E54A-BFBB-F04DD9782C37}" srcOrd="0" destOrd="0" parTransId="{3FFC6E91-F251-AA4A-9201-1CEA9A3CC0F0}" sibTransId="{EBF2695E-ACFC-DA46-A9F8-86B692EEB51C}"/>
    <dgm:cxn modelId="{D5434E46-1382-E04C-9B60-32C2CD497E34}" type="presOf" srcId="{E58FBDFF-6070-684C-BF2C-2B3091AC60A5}" destId="{C8E20BBA-9618-534C-A9A9-0FF15834CE23}" srcOrd="0" destOrd="0" presId="urn:microsoft.com/office/officeart/2005/8/layout/hierarchy1"/>
    <dgm:cxn modelId="{9BE8DE4A-A1B9-5047-9BEE-019C2CA7E808}" srcId="{247CB08F-C201-6745-BD77-0551FE08E6F5}" destId="{C82343CC-AB69-4E4F-BFC3-84C58922EE66}" srcOrd="1" destOrd="0" parTransId="{2EEFC9A8-29D5-4C44-84A5-B97B79121B51}" sibTransId="{092844B5-E205-1A49-8D6C-FE8F96D5A8DE}"/>
    <dgm:cxn modelId="{B3B40F54-F94D-7449-BE46-2136DDE7087E}" type="presOf" srcId="{C82343CC-AB69-4E4F-BFC3-84C58922EE66}" destId="{017FAC56-D93B-D949-95D0-CDA7B9083113}" srcOrd="0" destOrd="0" presId="urn:microsoft.com/office/officeart/2005/8/layout/hierarchy1"/>
    <dgm:cxn modelId="{4A6FB26F-E7A3-934C-9693-B0AD0221AE47}" srcId="{247CB08F-C201-6745-BD77-0551FE08E6F5}" destId="{B0DFB269-CBEF-4741-91C7-DF533DCC749C}" srcOrd="0" destOrd="0" parTransId="{E58FBDFF-6070-684C-BF2C-2B3091AC60A5}" sibTransId="{1FAC7338-101F-BC43-A050-4A32E6DE9C95}"/>
    <dgm:cxn modelId="{1B7F099A-FAAB-9B4A-9B5C-3A7AB22D634F}" type="presOf" srcId="{247CB08F-C201-6745-BD77-0551FE08E6F5}" destId="{FAD3E9F2-D83F-D34E-889E-26EE59692E0E}" srcOrd="0" destOrd="0" presId="urn:microsoft.com/office/officeart/2005/8/layout/hierarchy1"/>
    <dgm:cxn modelId="{E71A709A-2979-5047-A8C2-574BE50B0B92}" type="presOf" srcId="{2EEFC9A8-29D5-4C44-84A5-B97B79121B51}" destId="{31A9409C-AA43-534C-9E37-B0C7FC85E981}" srcOrd="0" destOrd="0" presId="urn:microsoft.com/office/officeart/2005/8/layout/hierarchy1"/>
    <dgm:cxn modelId="{0E7B9C9A-13B9-6F42-A46B-0162732A91B8}" type="presOf" srcId="{10CF2B1F-8C17-294E-8D96-724AB86AF64F}" destId="{4216A689-DF85-3D4D-B612-19CE507266CC}" srcOrd="0" destOrd="0" presId="urn:microsoft.com/office/officeart/2005/8/layout/hierarchy1"/>
    <dgm:cxn modelId="{8737C69E-E65D-E744-AABE-5B9A1F6EE754}" srcId="{247CB08F-C201-6745-BD77-0551FE08E6F5}" destId="{BA98A399-F424-CF49-AA30-C513F71FCD49}" srcOrd="2" destOrd="0" parTransId="{10CF2B1F-8C17-294E-8D96-724AB86AF64F}" sibTransId="{5C1721E8-4F68-704F-9C44-6D5FB37CBFA0}"/>
    <dgm:cxn modelId="{0EB1F4AA-9A41-6046-9BD7-D0813ED0F1F9}" type="presOf" srcId="{B2EA2200-2158-DD49-89B1-7C3437F64B0A}" destId="{036D57C0-DD45-E743-BD91-9402634BBE02}" srcOrd="0" destOrd="0" presId="urn:microsoft.com/office/officeart/2005/8/layout/hierarchy1"/>
    <dgm:cxn modelId="{ED6A9CB0-8BD1-DF46-A6DC-B2520689DF93}" type="presOf" srcId="{0BEDF77F-D6BA-1842-8868-F5157C0B72B3}" destId="{127A073E-D79B-5E4B-BB88-C3BE00832E6E}" srcOrd="0" destOrd="0" presId="urn:microsoft.com/office/officeart/2005/8/layout/hierarchy1"/>
    <dgm:cxn modelId="{DA20E6B3-DE38-4649-88C8-F06C67DC09B8}" srcId="{247CB08F-C201-6745-BD77-0551FE08E6F5}" destId="{6B766DAA-90BC-8A4D-801E-05EF87E148FB}" srcOrd="3" destOrd="0" parTransId="{E95CF815-8AEF-464F-AD22-B9625E473845}" sibTransId="{2AB7E076-74AE-4E45-B979-6597BE17B645}"/>
    <dgm:cxn modelId="{6874F5C1-732C-564E-AD6C-185CDB1BCD59}" type="presOf" srcId="{BA98A399-F424-CF49-AA30-C513F71FCD49}" destId="{9C8AED00-FBD7-6145-8591-FF6E5136C63E}" srcOrd="0" destOrd="0" presId="urn:microsoft.com/office/officeart/2005/8/layout/hierarchy1"/>
    <dgm:cxn modelId="{6A94BFC7-4D83-E244-8A38-72585B7ED670}" type="presOf" srcId="{E95CF815-8AEF-464F-AD22-B9625E473845}" destId="{03184DCB-1A0F-964D-9417-57E5018CE6F3}" srcOrd="0" destOrd="0" presId="urn:microsoft.com/office/officeart/2005/8/layout/hierarchy1"/>
    <dgm:cxn modelId="{2A5854C9-FAF5-6740-A89B-BF103B118F2C}" type="presOf" srcId="{8C27F35B-4573-9A44-B8C8-1D4134E43CA8}" destId="{350E1011-6F87-F642-BAE6-4B9D9163FB23}" srcOrd="0" destOrd="0" presId="urn:microsoft.com/office/officeart/2005/8/layout/hierarchy1"/>
    <dgm:cxn modelId="{FBBA6DD2-6858-AA4C-86AF-B638927C8FD3}" type="presOf" srcId="{6B766DAA-90BC-8A4D-801E-05EF87E148FB}" destId="{65096F67-212A-B946-B17B-0F55117D44FF}" srcOrd="0" destOrd="0" presId="urn:microsoft.com/office/officeart/2005/8/layout/hierarchy1"/>
    <dgm:cxn modelId="{50BD8FFB-42FF-EF4A-98E9-49E081C8E205}" type="presOf" srcId="{EDB22AAF-3F35-1942-A599-5E4DE737E8F4}" destId="{F3B58A0A-E2C5-764C-90BE-47F220DAC791}" srcOrd="0" destOrd="0" presId="urn:microsoft.com/office/officeart/2005/8/layout/hierarchy1"/>
    <dgm:cxn modelId="{09EE5D88-38B8-F34A-8F68-955FE0EC04E1}" type="presParOf" srcId="{127A073E-D79B-5E4B-BB88-C3BE00832E6E}" destId="{E5E8DB03-8F8F-1345-9764-BEA49E198804}" srcOrd="0" destOrd="0" presId="urn:microsoft.com/office/officeart/2005/8/layout/hierarchy1"/>
    <dgm:cxn modelId="{27625C34-0D6F-674C-9D52-160770F3C9C7}" type="presParOf" srcId="{E5E8DB03-8F8F-1345-9764-BEA49E198804}" destId="{7B2E9DA9-767D-8E46-BA55-7C58E973A14A}" srcOrd="0" destOrd="0" presId="urn:microsoft.com/office/officeart/2005/8/layout/hierarchy1"/>
    <dgm:cxn modelId="{725769DF-6E2B-3A43-824B-B40A16E25243}" type="presParOf" srcId="{7B2E9DA9-767D-8E46-BA55-7C58E973A14A}" destId="{1135CEBB-7596-B64A-8516-1399F8B6E21D}" srcOrd="0" destOrd="0" presId="urn:microsoft.com/office/officeart/2005/8/layout/hierarchy1"/>
    <dgm:cxn modelId="{D5DFF960-D10B-7745-97EF-8C646B19A303}" type="presParOf" srcId="{7B2E9DA9-767D-8E46-BA55-7C58E973A14A}" destId="{FAD3E9F2-D83F-D34E-889E-26EE59692E0E}" srcOrd="1" destOrd="0" presId="urn:microsoft.com/office/officeart/2005/8/layout/hierarchy1"/>
    <dgm:cxn modelId="{79ECC254-15CF-0D4E-B2C0-6D5C5FA223A6}" type="presParOf" srcId="{E5E8DB03-8F8F-1345-9764-BEA49E198804}" destId="{ADA758E4-7C1B-FE44-B5F3-285F3275F035}" srcOrd="1" destOrd="0" presId="urn:microsoft.com/office/officeart/2005/8/layout/hierarchy1"/>
    <dgm:cxn modelId="{085A11FB-9FD5-094A-8940-6D1E27BF38B4}" type="presParOf" srcId="{ADA758E4-7C1B-FE44-B5F3-285F3275F035}" destId="{C8E20BBA-9618-534C-A9A9-0FF15834CE23}" srcOrd="0" destOrd="0" presId="urn:microsoft.com/office/officeart/2005/8/layout/hierarchy1"/>
    <dgm:cxn modelId="{0956ECCF-163A-B148-9333-D02BC7204339}" type="presParOf" srcId="{ADA758E4-7C1B-FE44-B5F3-285F3275F035}" destId="{A0F13840-E694-1745-B9CC-C70DD4796F8D}" srcOrd="1" destOrd="0" presId="urn:microsoft.com/office/officeart/2005/8/layout/hierarchy1"/>
    <dgm:cxn modelId="{7B81B59B-8C2D-874A-8F9C-C4AD8174B87D}" type="presParOf" srcId="{A0F13840-E694-1745-B9CC-C70DD4796F8D}" destId="{D62DE4DE-118B-8C41-9215-1DBE80A4F06D}" srcOrd="0" destOrd="0" presId="urn:microsoft.com/office/officeart/2005/8/layout/hierarchy1"/>
    <dgm:cxn modelId="{CECEC186-9817-6746-8C8B-0E20ED30B1D0}" type="presParOf" srcId="{D62DE4DE-118B-8C41-9215-1DBE80A4F06D}" destId="{025EDF31-480A-E64A-84D4-1A2E4A31AFC6}" srcOrd="0" destOrd="0" presId="urn:microsoft.com/office/officeart/2005/8/layout/hierarchy1"/>
    <dgm:cxn modelId="{79EAC78E-74B1-BB4D-B3B2-715C0581F5BE}" type="presParOf" srcId="{D62DE4DE-118B-8C41-9215-1DBE80A4F06D}" destId="{F06C9D09-BC26-4941-8D73-5ED74D3FAB5E}" srcOrd="1" destOrd="0" presId="urn:microsoft.com/office/officeart/2005/8/layout/hierarchy1"/>
    <dgm:cxn modelId="{C501C972-AF9C-0745-90F4-CC9D4BEA3294}" type="presParOf" srcId="{A0F13840-E694-1745-B9CC-C70DD4796F8D}" destId="{3EA350E1-59C5-444E-B10A-F682B510AC59}" srcOrd="1" destOrd="0" presId="urn:microsoft.com/office/officeart/2005/8/layout/hierarchy1"/>
    <dgm:cxn modelId="{D80C9059-C82E-0C48-9182-E43E105777B4}" type="presParOf" srcId="{3EA350E1-59C5-444E-B10A-F682B510AC59}" destId="{5218BB9C-D024-3444-BB3D-4523FB6D0B14}" srcOrd="0" destOrd="0" presId="urn:microsoft.com/office/officeart/2005/8/layout/hierarchy1"/>
    <dgm:cxn modelId="{AAECDA24-AF63-A444-8E3C-16F628F5F375}" type="presParOf" srcId="{3EA350E1-59C5-444E-B10A-F682B510AC59}" destId="{2C7A0E9B-66C8-0149-A784-844DBDC651C7}" srcOrd="1" destOrd="0" presId="urn:microsoft.com/office/officeart/2005/8/layout/hierarchy1"/>
    <dgm:cxn modelId="{CB27986E-1722-CB40-9FF5-FFCD54BB6861}" type="presParOf" srcId="{2C7A0E9B-66C8-0149-A784-844DBDC651C7}" destId="{2382BD47-AA04-F94E-9F09-76DE1A5C6FAD}" srcOrd="0" destOrd="0" presId="urn:microsoft.com/office/officeart/2005/8/layout/hierarchy1"/>
    <dgm:cxn modelId="{3A3468DA-DA5E-9B45-9989-039958AAD7FF}" type="presParOf" srcId="{2382BD47-AA04-F94E-9F09-76DE1A5C6FAD}" destId="{EAB14947-4E71-F040-AD82-BBBE8A9A8AA1}" srcOrd="0" destOrd="0" presId="urn:microsoft.com/office/officeart/2005/8/layout/hierarchy1"/>
    <dgm:cxn modelId="{651BD10F-C1EE-9F4F-86F2-70AAE6F053E1}" type="presParOf" srcId="{2382BD47-AA04-F94E-9F09-76DE1A5C6FAD}" destId="{B1910596-D467-9141-A372-F30CCD73F389}" srcOrd="1" destOrd="0" presId="urn:microsoft.com/office/officeart/2005/8/layout/hierarchy1"/>
    <dgm:cxn modelId="{2184718D-E26E-3D44-A696-60969A952FA0}" type="presParOf" srcId="{2C7A0E9B-66C8-0149-A784-844DBDC651C7}" destId="{7B505F7C-6D09-174F-B08B-5F7F5C6D8F95}" srcOrd="1" destOrd="0" presId="urn:microsoft.com/office/officeart/2005/8/layout/hierarchy1"/>
    <dgm:cxn modelId="{E7DC23BC-551E-D04D-A3BC-A89EF56C8B93}" type="presParOf" srcId="{3EA350E1-59C5-444E-B10A-F682B510AC59}" destId="{350E1011-6F87-F642-BAE6-4B9D9163FB23}" srcOrd="2" destOrd="0" presId="urn:microsoft.com/office/officeart/2005/8/layout/hierarchy1"/>
    <dgm:cxn modelId="{4A51D266-921F-7841-8C87-2384694A91D4}" type="presParOf" srcId="{3EA350E1-59C5-444E-B10A-F682B510AC59}" destId="{52B0C8F9-DB57-2441-8CCE-55D4C741C70B}" srcOrd="3" destOrd="0" presId="urn:microsoft.com/office/officeart/2005/8/layout/hierarchy1"/>
    <dgm:cxn modelId="{F49C5B1D-04FD-1C4F-9CA7-A6605D1E3C0A}" type="presParOf" srcId="{52B0C8F9-DB57-2441-8CCE-55D4C741C70B}" destId="{AE587FCA-1407-E740-B239-B758B2AE7EAC}" srcOrd="0" destOrd="0" presId="urn:microsoft.com/office/officeart/2005/8/layout/hierarchy1"/>
    <dgm:cxn modelId="{353BFA54-BEC1-B340-8896-8BBA5C38AD03}" type="presParOf" srcId="{AE587FCA-1407-E740-B239-B758B2AE7EAC}" destId="{A0FF7B5F-69CB-824C-BA51-4FB2ECA91FB5}" srcOrd="0" destOrd="0" presId="urn:microsoft.com/office/officeart/2005/8/layout/hierarchy1"/>
    <dgm:cxn modelId="{F9BE9463-EB7B-6D46-B5FE-131BE9A40289}" type="presParOf" srcId="{AE587FCA-1407-E740-B239-B758B2AE7EAC}" destId="{F3B58A0A-E2C5-764C-90BE-47F220DAC791}" srcOrd="1" destOrd="0" presId="urn:microsoft.com/office/officeart/2005/8/layout/hierarchy1"/>
    <dgm:cxn modelId="{CDAF2DE7-B426-1346-9163-EE725D62824B}" type="presParOf" srcId="{52B0C8F9-DB57-2441-8CCE-55D4C741C70B}" destId="{0B2FDEE4-ECF7-D043-9230-21D0137A430F}" srcOrd="1" destOrd="0" presId="urn:microsoft.com/office/officeart/2005/8/layout/hierarchy1"/>
    <dgm:cxn modelId="{619C080B-04C5-C14F-9352-F22DA41BE61C}" type="presParOf" srcId="{ADA758E4-7C1B-FE44-B5F3-285F3275F035}" destId="{31A9409C-AA43-534C-9E37-B0C7FC85E981}" srcOrd="2" destOrd="0" presId="urn:microsoft.com/office/officeart/2005/8/layout/hierarchy1"/>
    <dgm:cxn modelId="{4528BC74-1B6D-AB4C-8AD8-37B98749B56E}" type="presParOf" srcId="{ADA758E4-7C1B-FE44-B5F3-285F3275F035}" destId="{35700D6E-CAE2-5F46-A67F-A92E19ACC02B}" srcOrd="3" destOrd="0" presId="urn:microsoft.com/office/officeart/2005/8/layout/hierarchy1"/>
    <dgm:cxn modelId="{76815A22-D494-F944-ABC8-F9DD94B3DB3B}" type="presParOf" srcId="{35700D6E-CAE2-5F46-A67F-A92E19ACC02B}" destId="{40E78128-8C1A-AA4A-A2D2-6DA40490B734}" srcOrd="0" destOrd="0" presId="urn:microsoft.com/office/officeart/2005/8/layout/hierarchy1"/>
    <dgm:cxn modelId="{85D19E61-B6FA-594A-A2F6-F34093BCADB2}" type="presParOf" srcId="{40E78128-8C1A-AA4A-A2D2-6DA40490B734}" destId="{ED7ED845-4D37-C14F-AD60-3BECA645EC49}" srcOrd="0" destOrd="0" presId="urn:microsoft.com/office/officeart/2005/8/layout/hierarchy1"/>
    <dgm:cxn modelId="{15A93CF5-C30F-5E4D-B30D-0FE9A24825D1}" type="presParOf" srcId="{40E78128-8C1A-AA4A-A2D2-6DA40490B734}" destId="{017FAC56-D93B-D949-95D0-CDA7B9083113}" srcOrd="1" destOrd="0" presId="urn:microsoft.com/office/officeart/2005/8/layout/hierarchy1"/>
    <dgm:cxn modelId="{24CB6075-1EC5-1C41-9392-BCFC5E13CB4C}" type="presParOf" srcId="{35700D6E-CAE2-5F46-A67F-A92E19ACC02B}" destId="{F71FBDBD-1C86-414C-8A0D-08D863E2A857}" srcOrd="1" destOrd="0" presId="urn:microsoft.com/office/officeart/2005/8/layout/hierarchy1"/>
    <dgm:cxn modelId="{3EFB1855-4C0A-8D4E-9252-15C87B8B26D6}" type="presParOf" srcId="{ADA758E4-7C1B-FE44-B5F3-285F3275F035}" destId="{4216A689-DF85-3D4D-B612-19CE507266CC}" srcOrd="4" destOrd="0" presId="urn:microsoft.com/office/officeart/2005/8/layout/hierarchy1"/>
    <dgm:cxn modelId="{B3194DE1-EE54-C843-A422-10FE165AC703}" type="presParOf" srcId="{ADA758E4-7C1B-FE44-B5F3-285F3275F035}" destId="{3DDE9E67-2C98-BB41-AF9C-A2AC7216C07E}" srcOrd="5" destOrd="0" presId="urn:microsoft.com/office/officeart/2005/8/layout/hierarchy1"/>
    <dgm:cxn modelId="{08C547C0-6B84-1E46-AF33-B9DD032CF896}" type="presParOf" srcId="{3DDE9E67-2C98-BB41-AF9C-A2AC7216C07E}" destId="{BB78BE6E-E3A0-1848-B9F5-F50A97358AB5}" srcOrd="0" destOrd="0" presId="urn:microsoft.com/office/officeart/2005/8/layout/hierarchy1"/>
    <dgm:cxn modelId="{4951D7D6-B10C-FE4C-8BEF-9C76747B6C58}" type="presParOf" srcId="{BB78BE6E-E3A0-1848-B9F5-F50A97358AB5}" destId="{F7023CD2-30F3-6B4E-9571-63DC70C25E55}" srcOrd="0" destOrd="0" presId="urn:microsoft.com/office/officeart/2005/8/layout/hierarchy1"/>
    <dgm:cxn modelId="{A70D4511-1DED-BC40-B7ED-D7E4087E8FAC}" type="presParOf" srcId="{BB78BE6E-E3A0-1848-B9F5-F50A97358AB5}" destId="{9C8AED00-FBD7-6145-8591-FF6E5136C63E}" srcOrd="1" destOrd="0" presId="urn:microsoft.com/office/officeart/2005/8/layout/hierarchy1"/>
    <dgm:cxn modelId="{020CE0F8-8898-744C-A1AF-7F0EBC0D9E51}" type="presParOf" srcId="{3DDE9E67-2C98-BB41-AF9C-A2AC7216C07E}" destId="{F305990F-023E-6541-A302-4C07BB3C1173}" srcOrd="1" destOrd="0" presId="urn:microsoft.com/office/officeart/2005/8/layout/hierarchy1"/>
    <dgm:cxn modelId="{718D5867-3BFE-B047-B8BC-AB106BD2B908}" type="presParOf" srcId="{ADA758E4-7C1B-FE44-B5F3-285F3275F035}" destId="{03184DCB-1A0F-964D-9417-57E5018CE6F3}" srcOrd="6" destOrd="0" presId="urn:microsoft.com/office/officeart/2005/8/layout/hierarchy1"/>
    <dgm:cxn modelId="{D24FB47F-C909-9846-AB60-E56A9EF72720}" type="presParOf" srcId="{ADA758E4-7C1B-FE44-B5F3-285F3275F035}" destId="{DED2ACB9-BECC-CE41-A5E8-1EFF6F0E023C}" srcOrd="7" destOrd="0" presId="urn:microsoft.com/office/officeart/2005/8/layout/hierarchy1"/>
    <dgm:cxn modelId="{7C18B932-4DB2-6F47-959B-33E0C4687C75}" type="presParOf" srcId="{DED2ACB9-BECC-CE41-A5E8-1EFF6F0E023C}" destId="{3C13D0D8-3F8D-9A48-8AD0-B0C60ADC4227}" srcOrd="0" destOrd="0" presId="urn:microsoft.com/office/officeart/2005/8/layout/hierarchy1"/>
    <dgm:cxn modelId="{C6C82141-37CA-8340-AF20-D5F4B35CD35D}" type="presParOf" srcId="{3C13D0D8-3F8D-9A48-8AD0-B0C60ADC4227}" destId="{C5A7F26D-8FFC-6247-9907-138DFB96D24C}" srcOrd="0" destOrd="0" presId="urn:microsoft.com/office/officeart/2005/8/layout/hierarchy1"/>
    <dgm:cxn modelId="{6A36FDCB-402B-844A-ADCF-33B9A3CE2464}" type="presParOf" srcId="{3C13D0D8-3F8D-9A48-8AD0-B0C60ADC4227}" destId="{65096F67-212A-B946-B17B-0F55117D44FF}" srcOrd="1" destOrd="0" presId="urn:microsoft.com/office/officeart/2005/8/layout/hierarchy1"/>
    <dgm:cxn modelId="{A5D96E79-CFCC-7F4E-8B27-68EBC23EEBEC}" type="presParOf" srcId="{DED2ACB9-BECC-CE41-A5E8-1EFF6F0E023C}" destId="{584FB63D-C264-FF4A-8365-A65697351BC6}" srcOrd="1" destOrd="0" presId="urn:microsoft.com/office/officeart/2005/8/layout/hierarchy1"/>
    <dgm:cxn modelId="{A1650248-77AE-C543-97C6-8A3EA68D94C3}" type="presParOf" srcId="{ADA758E4-7C1B-FE44-B5F3-285F3275F035}" destId="{57AD5FFC-C2D2-D645-93FE-9D710423B776}" srcOrd="8" destOrd="0" presId="urn:microsoft.com/office/officeart/2005/8/layout/hierarchy1"/>
    <dgm:cxn modelId="{78B7D04E-A6DB-F44A-B1A2-E32C5D118C8E}" type="presParOf" srcId="{ADA758E4-7C1B-FE44-B5F3-285F3275F035}" destId="{E1CF3959-D8DA-6F40-811B-63DFEA621004}" srcOrd="9" destOrd="0" presId="urn:microsoft.com/office/officeart/2005/8/layout/hierarchy1"/>
    <dgm:cxn modelId="{8BAE0C45-A189-D54B-B27C-F4D27D3EE0A5}" type="presParOf" srcId="{E1CF3959-D8DA-6F40-811B-63DFEA621004}" destId="{F1CF37F1-2C52-CD4C-92B7-737B6C8411E9}" srcOrd="0" destOrd="0" presId="urn:microsoft.com/office/officeart/2005/8/layout/hierarchy1"/>
    <dgm:cxn modelId="{073B9B4B-6B70-4B46-A6D2-1A4C86EA49F5}" type="presParOf" srcId="{F1CF37F1-2C52-CD4C-92B7-737B6C8411E9}" destId="{CA8CBBAB-1BF5-4842-AD75-028279B0F24C}" srcOrd="0" destOrd="0" presId="urn:microsoft.com/office/officeart/2005/8/layout/hierarchy1"/>
    <dgm:cxn modelId="{65F1774B-A849-FE46-AE4A-75EB8D194CD2}" type="presParOf" srcId="{F1CF37F1-2C52-CD4C-92B7-737B6C8411E9}" destId="{036D57C0-DD45-E743-BD91-9402634BBE02}" srcOrd="1" destOrd="0" presId="urn:microsoft.com/office/officeart/2005/8/layout/hierarchy1"/>
    <dgm:cxn modelId="{7745C3E0-340F-C54E-91E5-4204CD8ACEA0}" type="presParOf" srcId="{E1CF3959-D8DA-6F40-811B-63DFEA621004}" destId="{2117968D-1DF7-7C43-A748-26F04B18D1C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D5FFC-C2D2-D645-93FE-9D710423B776}">
      <dsp:nvSpPr>
        <dsp:cNvPr id="0" name=""/>
        <dsp:cNvSpPr/>
      </dsp:nvSpPr>
      <dsp:spPr>
        <a:xfrm>
          <a:off x="2791081" y="1220441"/>
          <a:ext cx="1917823" cy="228177"/>
        </a:xfrm>
        <a:custGeom>
          <a:avLst/>
          <a:gdLst/>
          <a:ahLst/>
          <a:cxnLst/>
          <a:rect l="0" t="0" r="0" b="0"/>
          <a:pathLst>
            <a:path>
              <a:moveTo>
                <a:pt x="0" y="0"/>
              </a:moveTo>
              <a:lnTo>
                <a:pt x="0" y="155496"/>
              </a:lnTo>
              <a:lnTo>
                <a:pt x="1917823" y="155496"/>
              </a:lnTo>
              <a:lnTo>
                <a:pt x="1917823" y="2281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184DCB-1A0F-964D-9417-57E5018CE6F3}">
      <dsp:nvSpPr>
        <dsp:cNvPr id="0" name=""/>
        <dsp:cNvSpPr/>
      </dsp:nvSpPr>
      <dsp:spPr>
        <a:xfrm>
          <a:off x="2791081" y="1220441"/>
          <a:ext cx="958911" cy="228177"/>
        </a:xfrm>
        <a:custGeom>
          <a:avLst/>
          <a:gdLst/>
          <a:ahLst/>
          <a:cxnLst/>
          <a:rect l="0" t="0" r="0" b="0"/>
          <a:pathLst>
            <a:path>
              <a:moveTo>
                <a:pt x="0" y="0"/>
              </a:moveTo>
              <a:lnTo>
                <a:pt x="0" y="155496"/>
              </a:lnTo>
              <a:lnTo>
                <a:pt x="958911" y="155496"/>
              </a:lnTo>
              <a:lnTo>
                <a:pt x="958911" y="2281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16A689-DF85-3D4D-B612-19CE507266CC}">
      <dsp:nvSpPr>
        <dsp:cNvPr id="0" name=""/>
        <dsp:cNvSpPr/>
      </dsp:nvSpPr>
      <dsp:spPr>
        <a:xfrm>
          <a:off x="2745361" y="1220441"/>
          <a:ext cx="91440" cy="228177"/>
        </a:xfrm>
        <a:custGeom>
          <a:avLst/>
          <a:gdLst/>
          <a:ahLst/>
          <a:cxnLst/>
          <a:rect l="0" t="0" r="0" b="0"/>
          <a:pathLst>
            <a:path>
              <a:moveTo>
                <a:pt x="45720" y="0"/>
              </a:moveTo>
              <a:lnTo>
                <a:pt x="45720" y="2281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9409C-AA43-534C-9E37-B0C7FC85E981}">
      <dsp:nvSpPr>
        <dsp:cNvPr id="0" name=""/>
        <dsp:cNvSpPr/>
      </dsp:nvSpPr>
      <dsp:spPr>
        <a:xfrm>
          <a:off x="1832169" y="1220441"/>
          <a:ext cx="958911" cy="228177"/>
        </a:xfrm>
        <a:custGeom>
          <a:avLst/>
          <a:gdLst/>
          <a:ahLst/>
          <a:cxnLst/>
          <a:rect l="0" t="0" r="0" b="0"/>
          <a:pathLst>
            <a:path>
              <a:moveTo>
                <a:pt x="958911" y="0"/>
              </a:moveTo>
              <a:lnTo>
                <a:pt x="958911" y="155496"/>
              </a:lnTo>
              <a:lnTo>
                <a:pt x="0" y="155496"/>
              </a:lnTo>
              <a:lnTo>
                <a:pt x="0" y="2281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0E1011-6F87-F642-BAE6-4B9D9163FB23}">
      <dsp:nvSpPr>
        <dsp:cNvPr id="0" name=""/>
        <dsp:cNvSpPr/>
      </dsp:nvSpPr>
      <dsp:spPr>
        <a:xfrm>
          <a:off x="873258" y="1946817"/>
          <a:ext cx="479455" cy="228177"/>
        </a:xfrm>
        <a:custGeom>
          <a:avLst/>
          <a:gdLst/>
          <a:ahLst/>
          <a:cxnLst/>
          <a:rect l="0" t="0" r="0" b="0"/>
          <a:pathLst>
            <a:path>
              <a:moveTo>
                <a:pt x="0" y="0"/>
              </a:moveTo>
              <a:lnTo>
                <a:pt x="0" y="155496"/>
              </a:lnTo>
              <a:lnTo>
                <a:pt x="479455" y="155496"/>
              </a:lnTo>
              <a:lnTo>
                <a:pt x="479455" y="2281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18BB9C-D024-3444-BB3D-4523FB6D0B14}">
      <dsp:nvSpPr>
        <dsp:cNvPr id="0" name=""/>
        <dsp:cNvSpPr/>
      </dsp:nvSpPr>
      <dsp:spPr>
        <a:xfrm>
          <a:off x="393802" y="1946817"/>
          <a:ext cx="479455" cy="228177"/>
        </a:xfrm>
        <a:custGeom>
          <a:avLst/>
          <a:gdLst/>
          <a:ahLst/>
          <a:cxnLst/>
          <a:rect l="0" t="0" r="0" b="0"/>
          <a:pathLst>
            <a:path>
              <a:moveTo>
                <a:pt x="479455" y="0"/>
              </a:moveTo>
              <a:lnTo>
                <a:pt x="479455" y="155496"/>
              </a:lnTo>
              <a:lnTo>
                <a:pt x="0" y="155496"/>
              </a:lnTo>
              <a:lnTo>
                <a:pt x="0" y="2281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E20BBA-9618-534C-A9A9-0FF15834CE23}">
      <dsp:nvSpPr>
        <dsp:cNvPr id="0" name=""/>
        <dsp:cNvSpPr/>
      </dsp:nvSpPr>
      <dsp:spPr>
        <a:xfrm>
          <a:off x="873258" y="1220441"/>
          <a:ext cx="1917823" cy="228177"/>
        </a:xfrm>
        <a:custGeom>
          <a:avLst/>
          <a:gdLst/>
          <a:ahLst/>
          <a:cxnLst/>
          <a:rect l="0" t="0" r="0" b="0"/>
          <a:pathLst>
            <a:path>
              <a:moveTo>
                <a:pt x="1917823" y="0"/>
              </a:moveTo>
              <a:lnTo>
                <a:pt x="1917823" y="155496"/>
              </a:lnTo>
              <a:lnTo>
                <a:pt x="0" y="155496"/>
              </a:lnTo>
              <a:lnTo>
                <a:pt x="0" y="2281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35CEBB-7596-B64A-8516-1399F8B6E21D}">
      <dsp:nvSpPr>
        <dsp:cNvPr id="0" name=""/>
        <dsp:cNvSpPr/>
      </dsp:nvSpPr>
      <dsp:spPr>
        <a:xfrm>
          <a:off x="2398799" y="722243"/>
          <a:ext cx="784564" cy="4981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D3E9F2-D83F-D34E-889E-26EE59692E0E}">
      <dsp:nvSpPr>
        <dsp:cNvPr id="0" name=""/>
        <dsp:cNvSpPr/>
      </dsp:nvSpPr>
      <dsp:spPr>
        <a:xfrm>
          <a:off x="2485973" y="805058"/>
          <a:ext cx="784564" cy="4981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Credential</a:t>
          </a:r>
        </a:p>
      </dsp:txBody>
      <dsp:txXfrm>
        <a:off x="2500565" y="819650"/>
        <a:ext cx="755380" cy="469014"/>
      </dsp:txXfrm>
    </dsp:sp>
    <dsp:sp modelId="{025EDF31-480A-E64A-84D4-1A2E4A31AFC6}">
      <dsp:nvSpPr>
        <dsp:cNvPr id="0" name=""/>
        <dsp:cNvSpPr/>
      </dsp:nvSpPr>
      <dsp:spPr>
        <a:xfrm>
          <a:off x="480976" y="1448618"/>
          <a:ext cx="784564" cy="4981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6C9D09-BC26-4941-8D73-5ED74D3FAB5E}">
      <dsp:nvSpPr>
        <dsp:cNvPr id="0" name=""/>
        <dsp:cNvSpPr/>
      </dsp:nvSpPr>
      <dsp:spPr>
        <a:xfrm>
          <a:off x="568150" y="1531433"/>
          <a:ext cx="784564" cy="4981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Token</a:t>
          </a:r>
        </a:p>
      </dsp:txBody>
      <dsp:txXfrm>
        <a:off x="582742" y="1546025"/>
        <a:ext cx="755380" cy="469014"/>
      </dsp:txXfrm>
    </dsp:sp>
    <dsp:sp modelId="{EAB14947-4E71-F040-AD82-BBBE8A9A8AA1}">
      <dsp:nvSpPr>
        <dsp:cNvPr id="0" name=""/>
        <dsp:cNvSpPr/>
      </dsp:nvSpPr>
      <dsp:spPr>
        <a:xfrm>
          <a:off x="1520" y="2174994"/>
          <a:ext cx="784564" cy="4981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910596-D467-9141-A372-F30CCD73F389}">
      <dsp:nvSpPr>
        <dsp:cNvPr id="0" name=""/>
        <dsp:cNvSpPr/>
      </dsp:nvSpPr>
      <dsp:spPr>
        <a:xfrm>
          <a:off x="88694" y="2257809"/>
          <a:ext cx="784564" cy="4981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SciToken</a:t>
          </a:r>
        </a:p>
      </dsp:txBody>
      <dsp:txXfrm>
        <a:off x="103286" y="2272401"/>
        <a:ext cx="755380" cy="469014"/>
      </dsp:txXfrm>
    </dsp:sp>
    <dsp:sp modelId="{A0FF7B5F-69CB-824C-BA51-4FB2ECA91FB5}">
      <dsp:nvSpPr>
        <dsp:cNvPr id="0" name=""/>
        <dsp:cNvSpPr/>
      </dsp:nvSpPr>
      <dsp:spPr>
        <a:xfrm>
          <a:off x="960432" y="2174994"/>
          <a:ext cx="784564" cy="4981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B58A0A-E2C5-764C-90BE-47F220DAC791}">
      <dsp:nvSpPr>
        <dsp:cNvPr id="0" name=""/>
        <dsp:cNvSpPr/>
      </dsp:nvSpPr>
      <dsp:spPr>
        <a:xfrm>
          <a:off x="1047605" y="2257809"/>
          <a:ext cx="784564" cy="4981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IdToken</a:t>
          </a:r>
          <a:endParaRPr lang="en-US" sz="1100" kern="1200" dirty="0"/>
        </a:p>
      </dsp:txBody>
      <dsp:txXfrm>
        <a:off x="1062197" y="2272401"/>
        <a:ext cx="755380" cy="469014"/>
      </dsp:txXfrm>
    </dsp:sp>
    <dsp:sp modelId="{ED7ED845-4D37-C14F-AD60-3BECA645EC49}">
      <dsp:nvSpPr>
        <dsp:cNvPr id="0" name=""/>
        <dsp:cNvSpPr/>
      </dsp:nvSpPr>
      <dsp:spPr>
        <a:xfrm>
          <a:off x="1439887" y="1448618"/>
          <a:ext cx="784564" cy="4981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7FAC56-D93B-D949-95D0-CDA7B9083113}">
      <dsp:nvSpPr>
        <dsp:cNvPr id="0" name=""/>
        <dsp:cNvSpPr/>
      </dsp:nvSpPr>
      <dsp:spPr>
        <a:xfrm>
          <a:off x="1527061" y="1531433"/>
          <a:ext cx="784564" cy="4981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X509Cert</a:t>
          </a:r>
        </a:p>
      </dsp:txBody>
      <dsp:txXfrm>
        <a:off x="1541653" y="1546025"/>
        <a:ext cx="755380" cy="469014"/>
      </dsp:txXfrm>
    </dsp:sp>
    <dsp:sp modelId="{F7023CD2-30F3-6B4E-9571-63DC70C25E55}">
      <dsp:nvSpPr>
        <dsp:cNvPr id="0" name=""/>
        <dsp:cNvSpPr/>
      </dsp:nvSpPr>
      <dsp:spPr>
        <a:xfrm>
          <a:off x="2398799" y="1448618"/>
          <a:ext cx="784564" cy="4981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8AED00-FBD7-6145-8591-FF6E5136C63E}">
      <dsp:nvSpPr>
        <dsp:cNvPr id="0" name=""/>
        <dsp:cNvSpPr/>
      </dsp:nvSpPr>
      <dsp:spPr>
        <a:xfrm>
          <a:off x="2485973" y="1531433"/>
          <a:ext cx="784564" cy="4981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RSAKey</a:t>
          </a:r>
          <a:endParaRPr lang="en-US" sz="1100" kern="1200" dirty="0"/>
        </a:p>
      </dsp:txBody>
      <dsp:txXfrm>
        <a:off x="2500565" y="1546025"/>
        <a:ext cx="755380" cy="469014"/>
      </dsp:txXfrm>
    </dsp:sp>
    <dsp:sp modelId="{C5A7F26D-8FFC-6247-9907-138DFB96D24C}">
      <dsp:nvSpPr>
        <dsp:cNvPr id="0" name=""/>
        <dsp:cNvSpPr/>
      </dsp:nvSpPr>
      <dsp:spPr>
        <a:xfrm>
          <a:off x="3357711" y="1448618"/>
          <a:ext cx="784564" cy="4981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096F67-212A-B946-B17B-0F55117D44FF}">
      <dsp:nvSpPr>
        <dsp:cNvPr id="0" name=""/>
        <dsp:cNvSpPr/>
      </dsp:nvSpPr>
      <dsp:spPr>
        <a:xfrm>
          <a:off x="3444884" y="1531433"/>
          <a:ext cx="784564" cy="4981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Text</a:t>
          </a:r>
        </a:p>
      </dsp:txBody>
      <dsp:txXfrm>
        <a:off x="3459476" y="1546025"/>
        <a:ext cx="755380" cy="469014"/>
      </dsp:txXfrm>
    </dsp:sp>
    <dsp:sp modelId="{CA8CBBAB-1BF5-4842-AD75-028279B0F24C}">
      <dsp:nvSpPr>
        <dsp:cNvPr id="0" name=""/>
        <dsp:cNvSpPr/>
      </dsp:nvSpPr>
      <dsp:spPr>
        <a:xfrm>
          <a:off x="4316622" y="1448618"/>
          <a:ext cx="784564" cy="4981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6D57C0-DD45-E743-BD91-9402634BBE02}">
      <dsp:nvSpPr>
        <dsp:cNvPr id="0" name=""/>
        <dsp:cNvSpPr/>
      </dsp:nvSpPr>
      <dsp:spPr>
        <a:xfrm>
          <a:off x="4403796" y="1531433"/>
          <a:ext cx="784564" cy="4981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Generator</a:t>
          </a:r>
        </a:p>
      </dsp:txBody>
      <dsp:txXfrm>
        <a:off x="4418388" y="1546025"/>
        <a:ext cx="755380" cy="46901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7/10/24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7/10/24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8C3366FF-FC5A-AF2F-8982-6C4BF5E497D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55"/>
          <a:stretch/>
        </p:blipFill>
        <p:spPr>
          <a:xfrm>
            <a:off x="-17762" y="612759"/>
            <a:ext cx="9189720" cy="2508919"/>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7/11/24</a:t>
            </a:r>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Bruno Coimbra | Throughput Computing 2024</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r>
              <a:rPr lang="en-US"/>
              <a:t>7/11/24</a:t>
            </a:r>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Bruno Coimbra | Throughput Computing 2024</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7/11/24</a:t>
            </a:r>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Bruno Coimbra | Throughput Computing 2024</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3" name="Picture 2">
            <a:extLst>
              <a:ext uri="{FF2B5EF4-FFF2-40B4-BE49-F238E27FC236}">
                <a16:creationId xmlns:a16="http://schemas.microsoft.com/office/drawing/2014/main" id="{90D440B3-9F17-BFC5-071C-0E749A69DBF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87BA6F94-E34F-7970-1C5D-1D7967F7B5B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57"/>
          <a:stretch/>
        </p:blipFill>
        <p:spPr>
          <a:xfrm>
            <a:off x="-17762" y="612759"/>
            <a:ext cx="9189720" cy="2508919"/>
          </a:xfrm>
          <a:prstGeom prst="rect">
            <a:avLst/>
          </a:prstGeom>
        </p:spPr>
      </p:pic>
    </p:spTree>
    <p:extLst>
      <p:ext uri="{BB962C8B-B14F-4D97-AF65-F5344CB8AC3E}">
        <p14:creationId xmlns:p14="http://schemas.microsoft.com/office/powerpoint/2010/main" val="3763912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2DA75D36-F305-4A2D-4B28-9B9D5192211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spTree>
    <p:extLst>
      <p:ext uri="{BB962C8B-B14F-4D97-AF65-F5344CB8AC3E}">
        <p14:creationId xmlns:p14="http://schemas.microsoft.com/office/powerpoint/2010/main" val="126671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762085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28664"/>
            <a:ext cx="8672513" cy="3794522"/>
          </a:xfrm>
          <a:prstGeom prst="rect">
            <a:avLst/>
          </a:prstGeom>
        </p:spPr>
        <p:txBody>
          <a:bodyPr lIns="0" tIns="0" rIns="0" bIns="0"/>
          <a:lstStyle>
            <a:lvl1pPr marL="227013" indent="-227013">
              <a:spcBef>
                <a:spcPts val="984"/>
              </a:spcBef>
              <a:buFont typeface="Arial" panose="020B0604020202020204" pitchFamily="34" charset="0"/>
              <a:buChar char="•"/>
              <a:defRPr sz="1600">
                <a:solidFill>
                  <a:srgbClr val="505050"/>
                </a:solidFill>
              </a:defRPr>
            </a:lvl1pPr>
            <a:lvl2pPr marL="514350" marR="0" indent="-231775"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400">
                <a:solidFill>
                  <a:srgbClr val="505050"/>
                </a:solidFill>
              </a:defRPr>
            </a:lvl2pPr>
            <a:lvl3pPr marL="800100"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400">
                <a:solidFill>
                  <a:srgbClr val="505050"/>
                </a:solidFill>
              </a:defRPr>
            </a:lvl3pPr>
            <a:lvl4pPr marL="1087438" marR="0" indent="-230188" algn="l" defTabSz="457200" rtl="0" eaLnBrk="1" fontAlgn="base" latinLnBrk="0" hangingPunct="1">
              <a:lnSpc>
                <a:spcPct val="100000"/>
              </a:lnSpc>
              <a:spcBef>
                <a:spcPts val="984"/>
              </a:spcBef>
              <a:spcAft>
                <a:spcPct val="0"/>
              </a:spcAft>
              <a:buClrTx/>
              <a:buSzTx/>
              <a:buFont typeface="Helvetica" panose="020B0604020202020204" pitchFamily="34" charset="0"/>
              <a:buChar char="–"/>
              <a:tabLst/>
              <a:defRPr sz="1200">
                <a:solidFill>
                  <a:srgbClr val="505050"/>
                </a:solidFill>
              </a:defRPr>
            </a:lvl4pPr>
            <a:lvl5pPr marL="1373188" marR="0" indent="-23336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2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7/11/24</a:t>
            </a:r>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Bruno Coimbra | Throughput Computing 2024</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3275" indent="-230188">
              <a:spcBef>
                <a:spcPts val="984"/>
              </a:spcBef>
              <a:defRPr sz="1400">
                <a:solidFill>
                  <a:srgbClr val="505050"/>
                </a:solidFill>
              </a:defRPr>
            </a:lvl3pPr>
            <a:lvl4pPr marL="1085850" indent="-228600">
              <a:spcBef>
                <a:spcPts val="984"/>
              </a:spcBef>
              <a:defRPr sz="1200">
                <a:solidFill>
                  <a:srgbClr val="505050"/>
                </a:solidFill>
              </a:defRPr>
            </a:lvl4pPr>
            <a:lvl5pPr marL="1370013" indent="-230188">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6450" indent="-228600">
              <a:spcBef>
                <a:spcPts val="984"/>
              </a:spcBef>
              <a:defRPr sz="1400">
                <a:solidFill>
                  <a:srgbClr val="505050"/>
                </a:solidFill>
              </a:defRPr>
            </a:lvl3pPr>
            <a:lvl4pPr marL="1087438" indent="-228600">
              <a:spcBef>
                <a:spcPts val="984"/>
              </a:spcBef>
              <a:defRPr sz="1200">
                <a:solidFill>
                  <a:srgbClr val="505050"/>
                </a:solidFill>
              </a:defRPr>
            </a:lvl4pPr>
            <a:lvl5pPr marL="1370013" indent="-228600">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marL="285750" marR="0" lvl="0" indent="-285750" algn="l" defTabSz="457200" rtl="0" eaLnBrk="1" fontAlgn="base" latinLnBrk="0" hangingPunct="1">
              <a:lnSpc>
                <a:spcPct val="100000"/>
              </a:lnSpc>
              <a:spcBef>
                <a:spcPts val="984"/>
              </a:spcBef>
              <a:spcAft>
                <a:spcPct val="0"/>
              </a:spcAft>
              <a:buClrTx/>
              <a:buSzTx/>
              <a:tabLst/>
              <a:defRPr/>
            </a:pPr>
            <a:r>
              <a:rPr lang="en-US"/>
              <a:t>Click to edit Master text styles</a:t>
            </a:r>
          </a:p>
          <a:p>
            <a:pPr marL="285750" marR="0" lvl="1" indent="-285750" algn="l" defTabSz="457200" rtl="0" eaLnBrk="1" fontAlgn="base" latinLnBrk="0" hangingPunct="1">
              <a:lnSpc>
                <a:spcPct val="100000"/>
              </a:lnSpc>
              <a:spcBef>
                <a:spcPts val="984"/>
              </a:spcBef>
              <a:spcAft>
                <a:spcPct val="0"/>
              </a:spcAft>
              <a:buClrTx/>
              <a:buSzTx/>
              <a:tabLst/>
              <a:defRPr/>
            </a:pPr>
            <a:r>
              <a:rPr lang="en-US"/>
              <a:t>Second level</a:t>
            </a:r>
          </a:p>
          <a:p>
            <a:pPr marL="285750" marR="0" lvl="2" indent="-285750" algn="l" defTabSz="457200" rtl="0" eaLnBrk="1" fontAlgn="base" latinLnBrk="0" hangingPunct="1">
              <a:lnSpc>
                <a:spcPct val="100000"/>
              </a:lnSpc>
              <a:spcBef>
                <a:spcPts val="984"/>
              </a:spcBef>
              <a:spcAft>
                <a:spcPct val="0"/>
              </a:spcAft>
              <a:buClrTx/>
              <a:buSzTx/>
              <a:tabLst/>
              <a:defRPr/>
            </a:pPr>
            <a:r>
              <a:rPr lang="en-US"/>
              <a:t>Third level</a:t>
            </a:r>
          </a:p>
          <a:p>
            <a:pPr marL="285750" marR="0" lvl="3" indent="-285750" algn="l" defTabSz="457200" rtl="0" eaLnBrk="1" fontAlgn="base" latinLnBrk="0" hangingPunct="1">
              <a:lnSpc>
                <a:spcPct val="100000"/>
              </a:lnSpc>
              <a:spcBef>
                <a:spcPts val="984"/>
              </a:spcBef>
              <a:spcAft>
                <a:spcPct val="0"/>
              </a:spcAft>
              <a:buClrTx/>
              <a:buSzTx/>
              <a:tabLst/>
              <a:defRPr/>
            </a:pPr>
            <a:r>
              <a:rPr lang="en-US"/>
              <a:t>Fourth level</a:t>
            </a:r>
          </a:p>
          <a:p>
            <a:pPr marL="285750" marR="0" lvl="4" indent="-285750" algn="l" defTabSz="457200" rtl="0" eaLnBrk="1" fontAlgn="base" latinLnBrk="0" hangingPunct="1">
              <a:lnSpc>
                <a:spcPct val="100000"/>
              </a:lnSpc>
              <a:spcBef>
                <a:spcPts val="984"/>
              </a:spcBef>
              <a:spcAft>
                <a:spcPct val="0"/>
              </a:spcAft>
              <a:buClrTx/>
              <a:buSzTx/>
              <a:tabLst/>
              <a:defRPr/>
            </a:pPr>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7/11/24</a:t>
            </a:r>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Bruno Coimbra | Throughput Computing 2024</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4165237"/>
            <a:ext cx="3027894" cy="320908"/>
          </a:xfrm>
          <a:prstGeom prst="rect">
            <a:avLst/>
          </a:prstGeom>
        </p:spPr>
        <p:txBody>
          <a:bodyPr lIns="0" tIns="0" rIns="0" bIns="0" anchor="b"/>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85750" marR="0" indent="-285750"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4350" indent="-230188">
              <a:spcBef>
                <a:spcPts val="984"/>
              </a:spcBef>
              <a:defRPr sz="1400">
                <a:solidFill>
                  <a:srgbClr val="505050"/>
                </a:solidFill>
              </a:defRPr>
            </a:lvl2pPr>
            <a:lvl3pPr marL="806450" indent="-228600">
              <a:spcBef>
                <a:spcPts val="984"/>
              </a:spcBef>
              <a:defRPr sz="1400">
                <a:solidFill>
                  <a:srgbClr val="505050"/>
                </a:solidFill>
              </a:defRPr>
            </a:lvl3pPr>
            <a:lvl4pPr marL="1087438" indent="-228600">
              <a:spcBef>
                <a:spcPts val="984"/>
              </a:spcBef>
              <a:defRPr sz="1200">
                <a:solidFill>
                  <a:srgbClr val="505050"/>
                </a:solidFill>
              </a:defRPr>
            </a:lvl4pPr>
            <a:lvl5pPr marL="1370013" indent="-228600">
              <a:spcBef>
                <a:spcPts val="984"/>
              </a:spcBef>
              <a:buFont typeface="Arial"/>
              <a:buChar char="•"/>
              <a:defRPr sz="1200">
                <a:solidFill>
                  <a:srgbClr val="505050"/>
                </a:solidFill>
              </a:defRPr>
            </a:lvl5pPr>
            <a:lvl6pPr marL="1373188" indent="0">
              <a:spcBef>
                <a:spcPts val="984"/>
              </a:spcBef>
              <a:buFont typeface="Arial" panose="020B0604020202020204" pitchFamily="34" charset="0"/>
              <a:buNone/>
              <a:defRPr sz="1200">
                <a:solidFill>
                  <a:srgbClr val="505050"/>
                </a:solidFill>
              </a:defRPr>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r>
              <a:rPr lang="en-US"/>
              <a:t>7/11/24</a:t>
            </a:r>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Bruno Coimbra | Throughput Computing 2024</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Content Placeholder 2">
            <a:extLst>
              <a:ext uri="{FF2B5EF4-FFF2-40B4-BE49-F238E27FC236}">
                <a16:creationId xmlns:a16="http://schemas.microsoft.com/office/drawing/2014/main" id="{337E9888-76A4-76B3-BAD9-CA6F84EBC301}"/>
              </a:ext>
            </a:extLst>
          </p:cNvPr>
          <p:cNvSpPr>
            <a:spLocks noGrp="1"/>
          </p:cNvSpPr>
          <p:nvPr>
            <p:ph sz="half" idx="13"/>
          </p:nvPr>
        </p:nvSpPr>
        <p:spPr>
          <a:xfrm>
            <a:off x="228601" y="728664"/>
            <a:ext cx="3027893" cy="3368538"/>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3275" indent="-230188">
              <a:spcBef>
                <a:spcPts val="984"/>
              </a:spcBef>
              <a:defRPr sz="1400">
                <a:solidFill>
                  <a:srgbClr val="505050"/>
                </a:solidFill>
              </a:defRPr>
            </a:lvl3pPr>
            <a:lvl4pPr marL="1085850" indent="-228600">
              <a:spcBef>
                <a:spcPts val="984"/>
              </a:spcBef>
              <a:defRPr sz="1200">
                <a:solidFill>
                  <a:srgbClr val="505050"/>
                </a:solidFill>
              </a:defRPr>
            </a:lvl4pPr>
            <a:lvl5pPr marL="1370013" indent="-230188">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7/11/24</a:t>
            </a:r>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Bruno Coimbra | Throughput Computing 2024</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7" r:id="rId2"/>
    <p:sldLayoutId id="2147484125" r:id="rId3"/>
    <p:sldLayoutId id="2147484132" r:id="rId4"/>
    <p:sldLayoutId id="2147484131" r:id="rId5"/>
    <p:sldLayoutId id="2147484129" r:id="rId6"/>
    <p:sldLayoutId id="2147484104" r:id="rId7"/>
    <p:sldLayoutId id="2147484105" r:id="rId8"/>
    <p:sldLayoutId id="2147484120" r:id="rId9"/>
    <p:sldLayoutId id="2147484103" r:id="rId10"/>
    <p:sldLayoutId id="2147484122" r:id="rId11"/>
    <p:sldLayoutId id="2147484116"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energy.gov/downloads/doe-public-access-plan"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47AC0D-3EF5-E13A-73B2-4BC63818F765}"/>
              </a:ext>
            </a:extLst>
          </p:cNvPr>
          <p:cNvSpPr>
            <a:spLocks noGrp="1"/>
          </p:cNvSpPr>
          <p:nvPr>
            <p:ph type="body" sz="quarter" idx="10"/>
          </p:nvPr>
        </p:nvSpPr>
        <p:spPr/>
        <p:txBody>
          <a:bodyPr/>
          <a:lstStyle/>
          <a:p>
            <a:r>
              <a:rPr lang="en-US" dirty="0"/>
              <a:t>Bruno Coimbra</a:t>
            </a:r>
          </a:p>
          <a:p>
            <a:endParaRPr lang="en-US" dirty="0"/>
          </a:p>
          <a:p>
            <a:endParaRPr lang="en-US" dirty="0"/>
          </a:p>
          <a:p>
            <a:pPr algn="r"/>
            <a:r>
              <a:rPr lang="en-US" sz="1050" b="0" i="0" u="none" strike="noStrike" dirty="0">
                <a:solidFill>
                  <a:schemeClr val="tx2"/>
                </a:solidFill>
                <a:effectLst/>
                <a:latin typeface="Helvetica Neue" panose="02000503000000020004" pitchFamily="2" charset="0"/>
              </a:rPr>
              <a:t>FERMILAB-SLIDES-24-0167-CSAID</a:t>
            </a:r>
            <a:endParaRPr lang="en-US" sz="1400" dirty="0">
              <a:solidFill>
                <a:schemeClr val="tx2"/>
              </a:solidFill>
            </a:endParaRPr>
          </a:p>
        </p:txBody>
      </p:sp>
      <p:sp>
        <p:nvSpPr>
          <p:cNvPr id="3" name="Text Placeholder 2">
            <a:extLst>
              <a:ext uri="{FF2B5EF4-FFF2-40B4-BE49-F238E27FC236}">
                <a16:creationId xmlns:a16="http://schemas.microsoft.com/office/drawing/2014/main" id="{58FBDAC2-205E-50A7-A6F5-11F071B6D385}"/>
              </a:ext>
            </a:extLst>
          </p:cNvPr>
          <p:cNvSpPr>
            <a:spLocks noGrp="1"/>
          </p:cNvSpPr>
          <p:nvPr>
            <p:ph type="body" sz="quarter" idx="11"/>
          </p:nvPr>
        </p:nvSpPr>
        <p:spPr/>
        <p:txBody>
          <a:bodyPr/>
          <a:lstStyle/>
          <a:p>
            <a:r>
              <a:rPr lang="en-US" dirty="0"/>
              <a:t>The new GlideinWMS credentials model and the new challenges it presents</a:t>
            </a:r>
          </a:p>
        </p:txBody>
      </p:sp>
    </p:spTree>
    <p:extLst>
      <p:ext uri="{BB962C8B-B14F-4D97-AF65-F5344CB8AC3E}">
        <p14:creationId xmlns:p14="http://schemas.microsoft.com/office/powerpoint/2010/main" val="3463760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83AAFD-827B-FFE2-C898-679A5115E287}"/>
              </a:ext>
            </a:extLst>
          </p:cNvPr>
          <p:cNvSpPr>
            <a:spLocks noGrp="1"/>
          </p:cNvSpPr>
          <p:nvPr>
            <p:ph idx="1"/>
          </p:nvPr>
        </p:nvSpPr>
        <p:spPr/>
        <p:txBody>
          <a:bodyPr/>
          <a:lstStyle/>
          <a:p>
            <a:r>
              <a:rPr lang="en-US" dirty="0"/>
              <a:t>GlideinWMS is a pilot-based resource provisioning tool for distributed</a:t>
            </a:r>
            <a:br>
              <a:rPr lang="en-US" dirty="0"/>
            </a:br>
            <a:r>
              <a:rPr lang="en-US" dirty="0"/>
              <a:t>High Throughput Computing</a:t>
            </a:r>
          </a:p>
          <a:p>
            <a:r>
              <a:rPr lang="en-US" dirty="0"/>
              <a:t>Provides reliable and uniform virtual</a:t>
            </a:r>
            <a:br>
              <a:rPr lang="en-US" dirty="0"/>
            </a:br>
            <a:r>
              <a:rPr lang="en-US" dirty="0"/>
              <a:t>clusters</a:t>
            </a:r>
          </a:p>
          <a:p>
            <a:r>
              <a:rPr lang="en-US" dirty="0"/>
              <a:t>Leverages HTCondor pools and</a:t>
            </a:r>
            <a:br>
              <a:rPr lang="en-US" dirty="0"/>
            </a:br>
            <a:r>
              <a:rPr lang="en-US" dirty="0"/>
              <a:t>capabilities</a:t>
            </a:r>
          </a:p>
        </p:txBody>
      </p:sp>
      <p:sp>
        <p:nvSpPr>
          <p:cNvPr id="3" name="Title 2">
            <a:extLst>
              <a:ext uri="{FF2B5EF4-FFF2-40B4-BE49-F238E27FC236}">
                <a16:creationId xmlns:a16="http://schemas.microsoft.com/office/drawing/2014/main" id="{F1E0A393-A9E3-4849-EB53-6401164BA0A5}"/>
              </a:ext>
            </a:extLst>
          </p:cNvPr>
          <p:cNvSpPr>
            <a:spLocks noGrp="1"/>
          </p:cNvSpPr>
          <p:nvPr>
            <p:ph type="title"/>
          </p:nvPr>
        </p:nvSpPr>
        <p:spPr/>
        <p:txBody>
          <a:bodyPr/>
          <a:lstStyle/>
          <a:p>
            <a:r>
              <a:rPr lang="en-US" dirty="0"/>
              <a:t>GlideinWMS</a:t>
            </a:r>
          </a:p>
        </p:txBody>
      </p:sp>
      <p:sp>
        <p:nvSpPr>
          <p:cNvPr id="4" name="Date Placeholder 3">
            <a:extLst>
              <a:ext uri="{FF2B5EF4-FFF2-40B4-BE49-F238E27FC236}">
                <a16:creationId xmlns:a16="http://schemas.microsoft.com/office/drawing/2014/main" id="{CEF629D4-53DD-D0EC-E385-51DA2B7DCBEF}"/>
              </a:ext>
            </a:extLst>
          </p:cNvPr>
          <p:cNvSpPr>
            <a:spLocks noGrp="1"/>
          </p:cNvSpPr>
          <p:nvPr>
            <p:ph type="dt" sz="half" idx="2"/>
          </p:nvPr>
        </p:nvSpPr>
        <p:spPr/>
        <p:txBody>
          <a:bodyPr/>
          <a:lstStyle/>
          <a:p>
            <a:pPr>
              <a:defRPr/>
            </a:pPr>
            <a:r>
              <a:rPr lang="en-US" dirty="0"/>
              <a:t>7/11/24</a:t>
            </a:r>
          </a:p>
        </p:txBody>
      </p:sp>
      <p:sp>
        <p:nvSpPr>
          <p:cNvPr id="5" name="Footer Placeholder 4">
            <a:extLst>
              <a:ext uri="{FF2B5EF4-FFF2-40B4-BE49-F238E27FC236}">
                <a16:creationId xmlns:a16="http://schemas.microsoft.com/office/drawing/2014/main" id="{F47D03DF-B232-9647-8186-69390AF3EFAF}"/>
              </a:ext>
            </a:extLst>
          </p:cNvPr>
          <p:cNvSpPr>
            <a:spLocks noGrp="1"/>
          </p:cNvSpPr>
          <p:nvPr>
            <p:ph type="ftr" sz="quarter" idx="3"/>
          </p:nvPr>
        </p:nvSpPr>
        <p:spPr/>
        <p:txBody>
          <a:bodyPr/>
          <a:lstStyle/>
          <a:p>
            <a:pPr>
              <a:defRPr/>
            </a:pPr>
            <a:r>
              <a:rPr lang="en-US"/>
              <a:t>Bruno Coimbra | Throughput Computing 2023</a:t>
            </a:r>
            <a:endParaRPr lang="en-US" b="1" dirty="0"/>
          </a:p>
        </p:txBody>
      </p:sp>
      <p:sp>
        <p:nvSpPr>
          <p:cNvPr id="6" name="Slide Number Placeholder 5">
            <a:extLst>
              <a:ext uri="{FF2B5EF4-FFF2-40B4-BE49-F238E27FC236}">
                <a16:creationId xmlns:a16="http://schemas.microsoft.com/office/drawing/2014/main" id="{53B3FE96-44D9-A610-A7F8-CE861EEABA81}"/>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pic>
        <p:nvPicPr>
          <p:cNvPr id="7" name="Google Shape;94;p10">
            <a:extLst>
              <a:ext uri="{FF2B5EF4-FFF2-40B4-BE49-F238E27FC236}">
                <a16:creationId xmlns:a16="http://schemas.microsoft.com/office/drawing/2014/main" id="{91B476CB-B473-8DDD-2EC5-BCB6193A94B8}"/>
              </a:ext>
            </a:extLst>
          </p:cNvPr>
          <p:cNvPicPr preferRelativeResize="0"/>
          <p:nvPr/>
        </p:nvPicPr>
        <p:blipFill>
          <a:blip r:embed="rId2">
            <a:alphaModFix/>
          </a:blip>
          <a:stretch>
            <a:fillRect/>
          </a:stretch>
        </p:blipFill>
        <p:spPr>
          <a:xfrm>
            <a:off x="2001923" y="939636"/>
            <a:ext cx="6913474" cy="3583550"/>
          </a:xfrm>
          <a:prstGeom prst="rect">
            <a:avLst/>
          </a:prstGeom>
          <a:noFill/>
          <a:ln>
            <a:noFill/>
          </a:ln>
        </p:spPr>
      </p:pic>
    </p:spTree>
    <p:extLst>
      <p:ext uri="{BB962C8B-B14F-4D97-AF65-F5344CB8AC3E}">
        <p14:creationId xmlns:p14="http://schemas.microsoft.com/office/powerpoint/2010/main" val="2828654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9EB08D-ECD0-7ACB-7086-A11439B1DF7B}"/>
              </a:ext>
            </a:extLst>
          </p:cNvPr>
          <p:cNvSpPr>
            <a:spLocks noGrp="1"/>
          </p:cNvSpPr>
          <p:nvPr>
            <p:ph idx="1"/>
          </p:nvPr>
        </p:nvSpPr>
        <p:spPr/>
        <p:txBody>
          <a:bodyPr/>
          <a:lstStyle/>
          <a:p>
            <a:r>
              <a:rPr lang="en-US" dirty="0"/>
              <a:t>Hierarchical credential types</a:t>
            </a:r>
          </a:p>
          <a:p>
            <a:pPr lvl="1"/>
            <a:r>
              <a:rPr lang="en-US" dirty="0"/>
              <a:t>All credentials have a set of common methods and attributes</a:t>
            </a:r>
          </a:p>
          <a:p>
            <a:pPr lvl="1"/>
            <a:r>
              <a:rPr lang="en-US" dirty="0"/>
              <a:t>Factory and Frontend operations are agnostic to the credential type</a:t>
            </a:r>
          </a:p>
          <a:p>
            <a:pPr lvl="1"/>
            <a:r>
              <a:rPr lang="en-US" dirty="0"/>
              <a:t>Credential types can be inferred from a string or file</a:t>
            </a:r>
          </a:p>
        </p:txBody>
      </p:sp>
      <p:sp>
        <p:nvSpPr>
          <p:cNvPr id="3" name="Title 2">
            <a:extLst>
              <a:ext uri="{FF2B5EF4-FFF2-40B4-BE49-F238E27FC236}">
                <a16:creationId xmlns:a16="http://schemas.microsoft.com/office/drawing/2014/main" id="{60EE069B-48C5-FEFA-419D-ED31C2232A3F}"/>
              </a:ext>
            </a:extLst>
          </p:cNvPr>
          <p:cNvSpPr>
            <a:spLocks noGrp="1"/>
          </p:cNvSpPr>
          <p:nvPr>
            <p:ph type="title"/>
          </p:nvPr>
        </p:nvSpPr>
        <p:spPr/>
        <p:txBody>
          <a:bodyPr/>
          <a:lstStyle/>
          <a:p>
            <a:r>
              <a:rPr lang="en-US" dirty="0"/>
              <a:t>New GlideinWMS Credentials Model</a:t>
            </a:r>
          </a:p>
        </p:txBody>
      </p:sp>
      <p:sp>
        <p:nvSpPr>
          <p:cNvPr id="4" name="Date Placeholder 3">
            <a:extLst>
              <a:ext uri="{FF2B5EF4-FFF2-40B4-BE49-F238E27FC236}">
                <a16:creationId xmlns:a16="http://schemas.microsoft.com/office/drawing/2014/main" id="{5094B90E-5261-97F1-7750-AE85EB0AB93B}"/>
              </a:ext>
            </a:extLst>
          </p:cNvPr>
          <p:cNvSpPr>
            <a:spLocks noGrp="1"/>
          </p:cNvSpPr>
          <p:nvPr>
            <p:ph type="dt" sz="half" idx="2"/>
          </p:nvPr>
        </p:nvSpPr>
        <p:spPr/>
        <p:txBody>
          <a:bodyPr/>
          <a:lstStyle/>
          <a:p>
            <a:pPr>
              <a:defRPr/>
            </a:pPr>
            <a:r>
              <a:rPr lang="en-US"/>
              <a:t>7/11/24</a:t>
            </a:r>
            <a:endParaRPr lang="en-US" dirty="0"/>
          </a:p>
        </p:txBody>
      </p:sp>
      <p:sp>
        <p:nvSpPr>
          <p:cNvPr id="5" name="Footer Placeholder 4">
            <a:extLst>
              <a:ext uri="{FF2B5EF4-FFF2-40B4-BE49-F238E27FC236}">
                <a16:creationId xmlns:a16="http://schemas.microsoft.com/office/drawing/2014/main" id="{6D4C5600-E91B-8950-D01E-FA71B3F745FD}"/>
              </a:ext>
            </a:extLst>
          </p:cNvPr>
          <p:cNvSpPr>
            <a:spLocks noGrp="1"/>
          </p:cNvSpPr>
          <p:nvPr>
            <p:ph type="ftr" sz="quarter" idx="3"/>
          </p:nvPr>
        </p:nvSpPr>
        <p:spPr/>
        <p:txBody>
          <a:bodyPr/>
          <a:lstStyle/>
          <a:p>
            <a:pPr>
              <a:defRPr/>
            </a:pPr>
            <a:r>
              <a:rPr lang="en-US"/>
              <a:t>Bruno Coimbra | Throughput Computing 2024</a:t>
            </a:r>
            <a:endParaRPr lang="en-US" b="1" dirty="0"/>
          </a:p>
        </p:txBody>
      </p:sp>
      <p:sp>
        <p:nvSpPr>
          <p:cNvPr id="6" name="Slide Number Placeholder 5">
            <a:extLst>
              <a:ext uri="{FF2B5EF4-FFF2-40B4-BE49-F238E27FC236}">
                <a16:creationId xmlns:a16="http://schemas.microsoft.com/office/drawing/2014/main" id="{EA40FF5F-D071-2BF9-F831-88B76C4750B3}"/>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graphicFrame>
        <p:nvGraphicFramePr>
          <p:cNvPr id="7" name="Diagram 6">
            <a:extLst>
              <a:ext uri="{FF2B5EF4-FFF2-40B4-BE49-F238E27FC236}">
                <a16:creationId xmlns:a16="http://schemas.microsoft.com/office/drawing/2014/main" id="{C389CA27-B46D-EF18-00F8-20601BD30CB5}"/>
              </a:ext>
            </a:extLst>
          </p:cNvPr>
          <p:cNvGraphicFramePr/>
          <p:nvPr>
            <p:extLst>
              <p:ext uri="{D42A27DB-BD31-4B8C-83A1-F6EECF244321}">
                <p14:modId xmlns:p14="http://schemas.microsoft.com/office/powerpoint/2010/main" val="2655412048"/>
              </p:ext>
            </p:extLst>
          </p:nvPr>
        </p:nvGraphicFramePr>
        <p:xfrm>
          <a:off x="3217292" y="1476435"/>
          <a:ext cx="5189881" cy="3478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0860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8AF26A-E9CC-151C-7659-BE38EC3212B2}"/>
              </a:ext>
            </a:extLst>
          </p:cNvPr>
          <p:cNvSpPr>
            <a:spLocks noGrp="1"/>
          </p:cNvSpPr>
          <p:nvPr>
            <p:ph idx="1"/>
          </p:nvPr>
        </p:nvSpPr>
        <p:spPr/>
        <p:txBody>
          <a:bodyPr/>
          <a:lstStyle/>
          <a:p>
            <a:r>
              <a:rPr lang="en-US" dirty="0"/>
              <a:t>Credential Purposes</a:t>
            </a:r>
          </a:p>
          <a:p>
            <a:pPr lvl="1"/>
            <a:r>
              <a:rPr lang="en-US" dirty="0"/>
              <a:t>Determine how a credential is used (e.g. CE authentication)</a:t>
            </a:r>
          </a:p>
          <a:p>
            <a:pPr lvl="1"/>
            <a:r>
              <a:rPr lang="en-US" dirty="0"/>
              <a:t>Allow to create list of credentials to be sent along with the </a:t>
            </a:r>
            <a:r>
              <a:rPr lang="en-US" dirty="0" err="1"/>
              <a:t>Glidein</a:t>
            </a:r>
            <a:endParaRPr lang="en-US" dirty="0"/>
          </a:p>
          <a:p>
            <a:endParaRPr lang="en-US" dirty="0"/>
          </a:p>
          <a:p>
            <a:r>
              <a:rPr lang="en-US" dirty="0"/>
              <a:t>Credential Parameters</a:t>
            </a:r>
          </a:p>
          <a:p>
            <a:pPr lvl="1"/>
            <a:r>
              <a:rPr lang="en-US" dirty="0"/>
              <a:t>Credential qualifiers are now independent parameters (e.g. VMID, VMTYPE)</a:t>
            </a:r>
          </a:p>
          <a:p>
            <a:endParaRPr lang="en-US" dirty="0"/>
          </a:p>
          <a:p>
            <a:r>
              <a:rPr lang="en-US" dirty="0"/>
              <a:t>New </a:t>
            </a:r>
            <a:r>
              <a:rPr lang="en-US" dirty="0" err="1">
                <a:solidFill>
                  <a:schemeClr val="accent5"/>
                </a:solidFill>
              </a:rPr>
              <a:t>auth_method</a:t>
            </a:r>
            <a:r>
              <a:rPr lang="en-US" dirty="0"/>
              <a:t> implementation</a:t>
            </a:r>
          </a:p>
        </p:txBody>
      </p:sp>
      <p:sp>
        <p:nvSpPr>
          <p:cNvPr id="3" name="Title 2">
            <a:extLst>
              <a:ext uri="{FF2B5EF4-FFF2-40B4-BE49-F238E27FC236}">
                <a16:creationId xmlns:a16="http://schemas.microsoft.com/office/drawing/2014/main" id="{D54A254B-2134-F4CB-D815-47910577D912}"/>
              </a:ext>
            </a:extLst>
          </p:cNvPr>
          <p:cNvSpPr>
            <a:spLocks noGrp="1"/>
          </p:cNvSpPr>
          <p:nvPr>
            <p:ph type="title"/>
          </p:nvPr>
        </p:nvSpPr>
        <p:spPr/>
        <p:txBody>
          <a:bodyPr/>
          <a:lstStyle/>
          <a:p>
            <a:r>
              <a:rPr lang="en-US" dirty="0"/>
              <a:t>New GlideinWMS Credentials Model</a:t>
            </a:r>
          </a:p>
        </p:txBody>
      </p:sp>
      <p:sp>
        <p:nvSpPr>
          <p:cNvPr id="4" name="Date Placeholder 3">
            <a:extLst>
              <a:ext uri="{FF2B5EF4-FFF2-40B4-BE49-F238E27FC236}">
                <a16:creationId xmlns:a16="http://schemas.microsoft.com/office/drawing/2014/main" id="{1D63B61D-3E24-3BEB-A14F-2F6E365D1FDB}"/>
              </a:ext>
            </a:extLst>
          </p:cNvPr>
          <p:cNvSpPr>
            <a:spLocks noGrp="1"/>
          </p:cNvSpPr>
          <p:nvPr>
            <p:ph type="dt" sz="half" idx="2"/>
          </p:nvPr>
        </p:nvSpPr>
        <p:spPr/>
        <p:txBody>
          <a:bodyPr/>
          <a:lstStyle/>
          <a:p>
            <a:pPr>
              <a:defRPr/>
            </a:pPr>
            <a:r>
              <a:rPr lang="en-US"/>
              <a:t>7/11/24</a:t>
            </a:r>
            <a:endParaRPr lang="en-US" dirty="0"/>
          </a:p>
        </p:txBody>
      </p:sp>
      <p:sp>
        <p:nvSpPr>
          <p:cNvPr id="5" name="Footer Placeholder 4">
            <a:extLst>
              <a:ext uri="{FF2B5EF4-FFF2-40B4-BE49-F238E27FC236}">
                <a16:creationId xmlns:a16="http://schemas.microsoft.com/office/drawing/2014/main" id="{1B5F34B3-8A82-E343-E933-4D7050D549E9}"/>
              </a:ext>
            </a:extLst>
          </p:cNvPr>
          <p:cNvSpPr>
            <a:spLocks noGrp="1"/>
          </p:cNvSpPr>
          <p:nvPr>
            <p:ph type="ftr" sz="quarter" idx="3"/>
          </p:nvPr>
        </p:nvSpPr>
        <p:spPr/>
        <p:txBody>
          <a:bodyPr/>
          <a:lstStyle/>
          <a:p>
            <a:pPr>
              <a:defRPr/>
            </a:pPr>
            <a:r>
              <a:rPr lang="en-US"/>
              <a:t>Bruno Coimbra | Throughput Computing 2024</a:t>
            </a:r>
            <a:endParaRPr lang="en-US" b="1" dirty="0"/>
          </a:p>
        </p:txBody>
      </p:sp>
      <p:sp>
        <p:nvSpPr>
          <p:cNvPr id="6" name="Slide Number Placeholder 5">
            <a:extLst>
              <a:ext uri="{FF2B5EF4-FFF2-40B4-BE49-F238E27FC236}">
                <a16:creationId xmlns:a16="http://schemas.microsoft.com/office/drawing/2014/main" id="{55C48A57-2683-C66A-65E1-B75A4756C8BA}"/>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7" name="TextBox 6">
            <a:extLst>
              <a:ext uri="{FF2B5EF4-FFF2-40B4-BE49-F238E27FC236}">
                <a16:creationId xmlns:a16="http://schemas.microsoft.com/office/drawing/2014/main" id="{EF0D4BA7-DF74-18F6-0821-AE61F0C1D817}"/>
              </a:ext>
            </a:extLst>
          </p:cNvPr>
          <p:cNvSpPr txBox="1"/>
          <p:nvPr/>
        </p:nvSpPr>
        <p:spPr>
          <a:xfrm>
            <a:off x="412921" y="3655805"/>
            <a:ext cx="8303876" cy="461665"/>
          </a:xfrm>
          <a:prstGeom prst="rect">
            <a:avLst/>
          </a:prstGeom>
          <a:noFill/>
        </p:spPr>
        <p:txBody>
          <a:bodyPr wrap="none" rtlCol="0">
            <a:spAutoFit/>
          </a:bodyPr>
          <a:lstStyle/>
          <a:p>
            <a:r>
              <a:rPr lang="en-US" b="0" dirty="0">
                <a:solidFill>
                  <a:srgbClr val="6CB6FF"/>
                </a:solidFill>
                <a:effectLst/>
                <a:latin typeface="Cascadia Code" pitchFamily="49" charset="0"/>
              </a:rPr>
              <a:t>auth_method</a:t>
            </a:r>
            <a:r>
              <a:rPr lang="en-US" b="0" dirty="0">
                <a:solidFill>
                  <a:srgbClr val="ADBAC7"/>
                </a:solidFill>
                <a:effectLst/>
                <a:latin typeface="Cascadia Code" pitchFamily="49" charset="0"/>
              </a:rPr>
              <a:t>=</a:t>
            </a:r>
            <a:r>
              <a:rPr lang="en-US" b="0" dirty="0">
                <a:solidFill>
                  <a:srgbClr val="96D0FF"/>
                </a:solidFill>
                <a:effectLst/>
                <a:latin typeface="Cascadia Code" pitchFamily="49" charset="0"/>
              </a:rPr>
              <a:t>"scitoken</a:t>
            </a:r>
            <a:r>
              <a:rPr lang="en-US" b="0" dirty="0">
                <a:solidFill>
                  <a:schemeClr val="accent3">
                    <a:lumMod val="60000"/>
                    <a:lumOff val="40000"/>
                  </a:schemeClr>
                </a:solidFill>
                <a:effectLst/>
                <a:latin typeface="Cascadia Code" pitchFamily="49" charset="0"/>
              </a:rPr>
              <a:t>,</a:t>
            </a:r>
            <a:r>
              <a:rPr lang="en-US" b="0" dirty="0">
                <a:solidFill>
                  <a:srgbClr val="96D0FF"/>
                </a:solidFill>
                <a:effectLst/>
                <a:latin typeface="Cascadia Code" pitchFamily="49" charset="0"/>
              </a:rPr>
              <a:t>grid_proxy</a:t>
            </a:r>
            <a:r>
              <a:rPr lang="en-US" b="0" dirty="0">
                <a:solidFill>
                  <a:schemeClr val="accent3">
                    <a:lumMod val="60000"/>
                    <a:lumOff val="40000"/>
                  </a:schemeClr>
                </a:solidFill>
                <a:effectLst/>
                <a:latin typeface="Cascadia Code" pitchFamily="49" charset="0"/>
              </a:rPr>
              <a:t>;</a:t>
            </a:r>
            <a:r>
              <a:rPr lang="en-US" b="0" dirty="0">
                <a:solidFill>
                  <a:srgbClr val="96D0FF"/>
                </a:solidFill>
                <a:effectLst/>
                <a:latin typeface="Cascadia Code" pitchFamily="49" charset="0"/>
              </a:rPr>
              <a:t>vmid</a:t>
            </a:r>
            <a:r>
              <a:rPr lang="en-US" b="0" dirty="0">
                <a:solidFill>
                  <a:schemeClr val="accent3">
                    <a:lumMod val="60000"/>
                    <a:lumOff val="40000"/>
                  </a:schemeClr>
                </a:solidFill>
                <a:effectLst/>
                <a:latin typeface="Cascadia Code" pitchFamily="49" charset="0"/>
              </a:rPr>
              <a:t>;</a:t>
            </a:r>
            <a:r>
              <a:rPr lang="en-US" b="0" dirty="0">
                <a:solidFill>
                  <a:srgbClr val="96D0FF"/>
                </a:solidFill>
                <a:effectLst/>
                <a:latin typeface="Cascadia Code" pitchFamily="49" charset="0"/>
              </a:rPr>
              <a:t>vmtype"</a:t>
            </a:r>
            <a:endParaRPr lang="en-US" b="0" dirty="0">
              <a:solidFill>
                <a:srgbClr val="ADBAC7"/>
              </a:solidFill>
              <a:effectLst/>
              <a:latin typeface="Cascadia Code" pitchFamily="49" charset="0"/>
            </a:endParaRPr>
          </a:p>
        </p:txBody>
      </p:sp>
    </p:spTree>
    <p:extLst>
      <p:ext uri="{BB962C8B-B14F-4D97-AF65-F5344CB8AC3E}">
        <p14:creationId xmlns:p14="http://schemas.microsoft.com/office/powerpoint/2010/main" val="1790819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5AAA80-0809-9E14-FA9F-053F9DB5EB61}"/>
              </a:ext>
            </a:extLst>
          </p:cNvPr>
          <p:cNvSpPr>
            <a:spLocks noGrp="1"/>
          </p:cNvSpPr>
          <p:nvPr>
            <p:ph idx="1"/>
          </p:nvPr>
        </p:nvSpPr>
        <p:spPr/>
        <p:txBody>
          <a:bodyPr/>
          <a:lstStyle/>
          <a:p>
            <a:r>
              <a:rPr lang="en-US" dirty="0"/>
              <a:t>Generators</a:t>
            </a:r>
          </a:p>
          <a:p>
            <a:pPr lvl="1"/>
            <a:r>
              <a:rPr lang="en-US" dirty="0"/>
              <a:t>A new generator framework extend the current functionality of credential generators</a:t>
            </a:r>
          </a:p>
          <a:p>
            <a:pPr lvl="1"/>
            <a:r>
              <a:rPr lang="en-US" dirty="0"/>
              <a:t>The same framework can be used to generate security parameters</a:t>
            </a:r>
          </a:p>
          <a:p>
            <a:pPr lvl="1"/>
            <a:r>
              <a:rPr lang="en-US" dirty="0"/>
              <a:t>Built-in generators can be used straight from a configuration file</a:t>
            </a:r>
          </a:p>
        </p:txBody>
      </p:sp>
      <p:sp>
        <p:nvSpPr>
          <p:cNvPr id="3" name="Title 2">
            <a:extLst>
              <a:ext uri="{FF2B5EF4-FFF2-40B4-BE49-F238E27FC236}">
                <a16:creationId xmlns:a16="http://schemas.microsoft.com/office/drawing/2014/main" id="{BD10A9C0-71E7-658A-08FD-E01E1E7E7C85}"/>
              </a:ext>
            </a:extLst>
          </p:cNvPr>
          <p:cNvSpPr>
            <a:spLocks noGrp="1"/>
          </p:cNvSpPr>
          <p:nvPr>
            <p:ph type="title"/>
          </p:nvPr>
        </p:nvSpPr>
        <p:spPr/>
        <p:txBody>
          <a:bodyPr/>
          <a:lstStyle/>
          <a:p>
            <a:r>
              <a:rPr lang="en-US" dirty="0"/>
              <a:t>New </a:t>
            </a:r>
            <a:r>
              <a:rPr lang="en-US" dirty="0" err="1"/>
              <a:t>GlideinWMS</a:t>
            </a:r>
            <a:r>
              <a:rPr lang="en-US" dirty="0"/>
              <a:t> Credentials Model</a:t>
            </a:r>
          </a:p>
        </p:txBody>
      </p:sp>
      <p:sp>
        <p:nvSpPr>
          <p:cNvPr id="4" name="Date Placeholder 3">
            <a:extLst>
              <a:ext uri="{FF2B5EF4-FFF2-40B4-BE49-F238E27FC236}">
                <a16:creationId xmlns:a16="http://schemas.microsoft.com/office/drawing/2014/main" id="{F77D8A4A-9B4B-8216-EF29-E4C0C0A75B47}"/>
              </a:ext>
            </a:extLst>
          </p:cNvPr>
          <p:cNvSpPr>
            <a:spLocks noGrp="1"/>
          </p:cNvSpPr>
          <p:nvPr>
            <p:ph type="dt" sz="half" idx="2"/>
          </p:nvPr>
        </p:nvSpPr>
        <p:spPr/>
        <p:txBody>
          <a:bodyPr/>
          <a:lstStyle/>
          <a:p>
            <a:pPr>
              <a:defRPr/>
            </a:pPr>
            <a:r>
              <a:rPr lang="en-US"/>
              <a:t>7/11/24</a:t>
            </a:r>
            <a:endParaRPr lang="en-US" dirty="0"/>
          </a:p>
        </p:txBody>
      </p:sp>
      <p:sp>
        <p:nvSpPr>
          <p:cNvPr id="5" name="Footer Placeholder 4">
            <a:extLst>
              <a:ext uri="{FF2B5EF4-FFF2-40B4-BE49-F238E27FC236}">
                <a16:creationId xmlns:a16="http://schemas.microsoft.com/office/drawing/2014/main" id="{73A2D905-DE26-B062-80CB-0C7FC2986488}"/>
              </a:ext>
            </a:extLst>
          </p:cNvPr>
          <p:cNvSpPr>
            <a:spLocks noGrp="1"/>
          </p:cNvSpPr>
          <p:nvPr>
            <p:ph type="ftr" sz="quarter" idx="3"/>
          </p:nvPr>
        </p:nvSpPr>
        <p:spPr/>
        <p:txBody>
          <a:bodyPr/>
          <a:lstStyle/>
          <a:p>
            <a:pPr>
              <a:defRPr/>
            </a:pPr>
            <a:r>
              <a:rPr lang="en-US"/>
              <a:t>Bruno Coimbra | Throughput Computing 2024</a:t>
            </a:r>
            <a:endParaRPr lang="en-US" b="1" dirty="0"/>
          </a:p>
        </p:txBody>
      </p:sp>
      <p:sp>
        <p:nvSpPr>
          <p:cNvPr id="6" name="Slide Number Placeholder 5">
            <a:extLst>
              <a:ext uri="{FF2B5EF4-FFF2-40B4-BE49-F238E27FC236}">
                <a16:creationId xmlns:a16="http://schemas.microsoft.com/office/drawing/2014/main" id="{152F97AA-D606-A3C0-1AF5-5E97322F5051}"/>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7" name="TextBox 6">
            <a:extLst>
              <a:ext uri="{FF2B5EF4-FFF2-40B4-BE49-F238E27FC236}">
                <a16:creationId xmlns:a16="http://schemas.microsoft.com/office/drawing/2014/main" id="{FAC31496-62B4-6969-6C83-1C25AAF312A1}"/>
              </a:ext>
            </a:extLst>
          </p:cNvPr>
          <p:cNvSpPr txBox="1"/>
          <p:nvPr/>
        </p:nvSpPr>
        <p:spPr>
          <a:xfrm>
            <a:off x="1861373" y="2185354"/>
            <a:ext cx="5421254" cy="2400657"/>
          </a:xfrm>
          <a:prstGeom prst="rect">
            <a:avLst/>
          </a:prstGeom>
          <a:noFill/>
        </p:spPr>
        <p:txBody>
          <a:bodyPr wrap="square" rtlCol="0">
            <a:spAutoFit/>
          </a:bodyPr>
          <a:lstStyle/>
          <a:p>
            <a:r>
              <a:rPr lang="en-US" sz="1000" b="0" dirty="0">
                <a:solidFill>
                  <a:srgbClr val="ADBAC7"/>
                </a:solidFill>
                <a:effectLst/>
                <a:latin typeface="Cascadia Code" panose="020B0609020000020004" pitchFamily="34" charset="0"/>
              </a:rPr>
              <a:t>&lt;</a:t>
            </a:r>
            <a:r>
              <a:rPr lang="en-US" sz="1000" b="0" dirty="0">
                <a:solidFill>
                  <a:srgbClr val="8DDB8C"/>
                </a:solidFill>
                <a:effectLst/>
                <a:latin typeface="Cascadia Code" panose="020B0609020000020004" pitchFamily="34" charset="0"/>
              </a:rPr>
              <a:t>credential</a:t>
            </a:r>
            <a:endParaRPr lang="en-US" sz="1000" dirty="0">
              <a:solidFill>
                <a:srgbClr val="ADBAC7"/>
              </a:solidFill>
              <a:latin typeface="Cascadia Code" panose="020B0609020000020004" pitchFamily="34" charset="0"/>
            </a:endParaRPr>
          </a:p>
          <a:p>
            <a:r>
              <a:rPr lang="en-US" sz="1000" b="0" dirty="0">
                <a:solidFill>
                  <a:srgbClr val="6CB6FF"/>
                </a:solidFill>
                <a:effectLst/>
                <a:latin typeface="Cascadia Code" panose="020B0609020000020004" pitchFamily="34" charset="0"/>
              </a:rPr>
              <a:t>	</a:t>
            </a:r>
            <a:r>
              <a:rPr lang="en-US" sz="1000" b="0" dirty="0" err="1">
                <a:solidFill>
                  <a:srgbClr val="6CB6FF"/>
                </a:solidFill>
                <a:effectLst/>
                <a:latin typeface="Cascadia Code" panose="020B0609020000020004" pitchFamily="34" charset="0"/>
              </a:rPr>
              <a:t>absfname</a:t>
            </a:r>
            <a:r>
              <a:rPr lang="en-US" sz="1000" b="0" dirty="0">
                <a:solidFill>
                  <a:srgbClr val="ADBAC7"/>
                </a:solidFill>
                <a:effectLst/>
                <a:latin typeface="Cascadia Code" panose="020B0609020000020004" pitchFamily="34" charset="0"/>
              </a:rPr>
              <a:t>=</a:t>
            </a:r>
            <a:r>
              <a:rPr lang="en-US" sz="1000" b="0" dirty="0">
                <a:solidFill>
                  <a:srgbClr val="96D0FF"/>
                </a:solidFill>
                <a:effectLst/>
                <a:latin typeface="Cascadia Code" panose="020B0609020000020004" pitchFamily="34" charset="0"/>
              </a:rPr>
              <a:t>"</a:t>
            </a:r>
            <a:r>
              <a:rPr lang="en-US" sz="1000" b="0" dirty="0" err="1">
                <a:solidFill>
                  <a:srgbClr val="96D0FF"/>
                </a:solidFill>
                <a:effectLst/>
                <a:latin typeface="Cascadia Code" panose="020B0609020000020004" pitchFamily="34" charset="0"/>
              </a:rPr>
              <a:t>RoundRobinGenerator</a:t>
            </a:r>
            <a:r>
              <a:rPr lang="en-US" sz="1000" b="0" dirty="0">
                <a:solidFill>
                  <a:srgbClr val="96D0FF"/>
                </a:solidFill>
                <a:effectLst/>
                <a:latin typeface="Cascadia Code" panose="020B0609020000020004" pitchFamily="34" charset="0"/>
              </a:rPr>
              <a:t>”</a:t>
            </a:r>
            <a:endParaRPr lang="en-US" sz="1000" dirty="0">
              <a:solidFill>
                <a:srgbClr val="ADBAC7"/>
              </a:solidFill>
              <a:latin typeface="Cascadia Code" panose="020B0609020000020004" pitchFamily="34" charset="0"/>
            </a:endParaRPr>
          </a:p>
          <a:p>
            <a:r>
              <a:rPr lang="en-US" sz="1000" b="0" dirty="0">
                <a:solidFill>
                  <a:srgbClr val="ADBAC7"/>
                </a:solidFill>
                <a:effectLst/>
                <a:latin typeface="Cascadia Code" panose="020B0609020000020004" pitchFamily="34" charset="0"/>
              </a:rPr>
              <a:t>	</a:t>
            </a:r>
            <a:r>
              <a:rPr lang="en-US" sz="1000" b="0" dirty="0">
                <a:solidFill>
                  <a:srgbClr val="6CB6FF"/>
                </a:solidFill>
                <a:effectLst/>
                <a:latin typeface="Cascadia Code" panose="020B0609020000020004" pitchFamily="34" charset="0"/>
              </a:rPr>
              <a:t>context</a:t>
            </a:r>
            <a:r>
              <a:rPr lang="en-US" sz="1000" b="0" dirty="0">
                <a:solidFill>
                  <a:srgbClr val="ADBAC7"/>
                </a:solidFill>
                <a:effectLst/>
                <a:latin typeface="Cascadia Code" panose="020B0609020000020004" pitchFamily="34" charset="0"/>
              </a:rPr>
              <a:t>=</a:t>
            </a:r>
            <a:r>
              <a:rPr lang="en-US" sz="1000" b="0" dirty="0">
                <a:solidFill>
                  <a:srgbClr val="96D0FF"/>
                </a:solidFill>
                <a:effectLst/>
                <a:latin typeface="Cascadia Code" panose="020B0609020000020004" pitchFamily="34" charset="0"/>
              </a:rPr>
              <a:t>"{'items': ['cred1', 'cred2', 'cred3'], 'type': 'text'}"</a:t>
            </a:r>
            <a:endParaRPr lang="en-US" sz="1000" dirty="0">
              <a:solidFill>
                <a:srgbClr val="ADBAC7"/>
              </a:solidFill>
              <a:latin typeface="Cascadia Code" panose="020B0609020000020004" pitchFamily="34" charset="0"/>
            </a:endParaRPr>
          </a:p>
          <a:p>
            <a:r>
              <a:rPr lang="en-US" sz="1000" b="0" dirty="0">
                <a:solidFill>
                  <a:srgbClr val="ADBAC7"/>
                </a:solidFill>
                <a:effectLst/>
                <a:latin typeface="Cascadia Code" panose="020B0609020000020004" pitchFamily="34" charset="0"/>
              </a:rPr>
              <a:t>	</a:t>
            </a:r>
            <a:r>
              <a:rPr lang="en-US" sz="1000" b="0" dirty="0">
                <a:solidFill>
                  <a:srgbClr val="6CB6FF"/>
                </a:solidFill>
                <a:effectLst/>
                <a:latin typeface="Cascadia Code" panose="020B0609020000020004" pitchFamily="34" charset="0"/>
              </a:rPr>
              <a:t>purpose</a:t>
            </a:r>
            <a:r>
              <a:rPr lang="en-US" sz="1000" b="0" dirty="0">
                <a:solidFill>
                  <a:srgbClr val="ADBAC7"/>
                </a:solidFill>
                <a:effectLst/>
                <a:latin typeface="Cascadia Code" panose="020B0609020000020004" pitchFamily="34" charset="0"/>
              </a:rPr>
              <a:t>=</a:t>
            </a:r>
            <a:r>
              <a:rPr lang="en-US" sz="1000" b="0" dirty="0">
                <a:solidFill>
                  <a:srgbClr val="96D0FF"/>
                </a:solidFill>
                <a:effectLst/>
                <a:latin typeface="Cascadia Code" panose="020B0609020000020004" pitchFamily="34" charset="0"/>
              </a:rPr>
              <a:t>"payload"</a:t>
            </a:r>
            <a:r>
              <a:rPr lang="en-US" sz="1000" b="0" dirty="0">
                <a:solidFill>
                  <a:srgbClr val="ADBAC7"/>
                </a:solidFill>
                <a:effectLst/>
                <a:latin typeface="Cascadia Code" panose="020B0609020000020004" pitchFamily="34" charset="0"/>
              </a:rPr>
              <a:t> </a:t>
            </a:r>
          </a:p>
          <a:p>
            <a:r>
              <a:rPr lang="en-US" sz="1000" dirty="0">
                <a:solidFill>
                  <a:srgbClr val="ADBAC7"/>
                </a:solidFill>
                <a:latin typeface="Cascadia Code" panose="020B0609020000020004" pitchFamily="34" charset="0"/>
              </a:rPr>
              <a:t>	</a:t>
            </a:r>
            <a:r>
              <a:rPr lang="en-US" sz="1000" b="0" dirty="0" err="1">
                <a:solidFill>
                  <a:srgbClr val="6CB6FF"/>
                </a:solidFill>
                <a:effectLst/>
                <a:latin typeface="Cascadia Code" panose="020B0609020000020004" pitchFamily="34" charset="0"/>
              </a:rPr>
              <a:t>security_class</a:t>
            </a:r>
            <a:r>
              <a:rPr lang="en-US" sz="1000" b="0" dirty="0">
                <a:solidFill>
                  <a:srgbClr val="ADBAC7"/>
                </a:solidFill>
                <a:effectLst/>
                <a:latin typeface="Cascadia Code" panose="020B0609020000020004" pitchFamily="34" charset="0"/>
              </a:rPr>
              <a:t>=</a:t>
            </a:r>
            <a:r>
              <a:rPr lang="en-US" sz="1000" b="0" dirty="0">
                <a:solidFill>
                  <a:srgbClr val="96D0FF"/>
                </a:solidFill>
                <a:effectLst/>
                <a:latin typeface="Cascadia Code" panose="020B0609020000020004" pitchFamily="34" charset="0"/>
              </a:rPr>
              <a:t>"frontend"</a:t>
            </a:r>
            <a:r>
              <a:rPr lang="en-US" sz="1000" b="0" dirty="0">
                <a:solidFill>
                  <a:srgbClr val="ADBAC7"/>
                </a:solidFill>
                <a:effectLst/>
                <a:latin typeface="Cascadia Code" panose="020B0609020000020004" pitchFamily="34" charset="0"/>
              </a:rPr>
              <a:t> </a:t>
            </a:r>
          </a:p>
          <a:p>
            <a:r>
              <a:rPr lang="en-US" sz="1000" dirty="0">
                <a:solidFill>
                  <a:srgbClr val="ADBAC7"/>
                </a:solidFill>
                <a:latin typeface="Cascadia Code" panose="020B0609020000020004" pitchFamily="34" charset="0"/>
              </a:rPr>
              <a:t>	</a:t>
            </a:r>
            <a:r>
              <a:rPr lang="en-US" sz="1000" b="0" dirty="0" err="1">
                <a:solidFill>
                  <a:srgbClr val="6CB6FF"/>
                </a:solidFill>
                <a:effectLst/>
                <a:latin typeface="Cascadia Code" panose="020B0609020000020004" pitchFamily="34" charset="0"/>
              </a:rPr>
              <a:t>trust_domain</a:t>
            </a:r>
            <a:r>
              <a:rPr lang="en-US" sz="1000" b="0" dirty="0">
                <a:solidFill>
                  <a:srgbClr val="ADBAC7"/>
                </a:solidFill>
                <a:effectLst/>
                <a:latin typeface="Cascadia Code" panose="020B0609020000020004" pitchFamily="34" charset="0"/>
              </a:rPr>
              <a:t>=</a:t>
            </a:r>
            <a:r>
              <a:rPr lang="en-US" sz="1000" b="0" dirty="0">
                <a:solidFill>
                  <a:srgbClr val="96D0FF"/>
                </a:solidFill>
                <a:effectLst/>
                <a:latin typeface="Cascadia Code" panose="020B0609020000020004" pitchFamily="34" charset="0"/>
              </a:rPr>
              <a:t>"grid"</a:t>
            </a:r>
            <a:r>
              <a:rPr lang="en-US" sz="1000" b="0" dirty="0">
                <a:solidFill>
                  <a:srgbClr val="ADBAC7"/>
                </a:solidFill>
                <a:effectLst/>
                <a:latin typeface="Cascadia Code" panose="020B0609020000020004" pitchFamily="34" charset="0"/>
              </a:rPr>
              <a:t> </a:t>
            </a:r>
          </a:p>
          <a:p>
            <a:r>
              <a:rPr lang="en-US" sz="1000" dirty="0">
                <a:solidFill>
                  <a:srgbClr val="ADBAC7"/>
                </a:solidFill>
                <a:latin typeface="Cascadia Code" panose="020B0609020000020004" pitchFamily="34" charset="0"/>
              </a:rPr>
              <a:t>	</a:t>
            </a:r>
            <a:r>
              <a:rPr lang="en-US" sz="1000" b="0" dirty="0">
                <a:solidFill>
                  <a:srgbClr val="6CB6FF"/>
                </a:solidFill>
                <a:effectLst/>
                <a:latin typeface="Cascadia Code" panose="020B0609020000020004" pitchFamily="34" charset="0"/>
              </a:rPr>
              <a:t>type</a:t>
            </a:r>
            <a:r>
              <a:rPr lang="en-US" sz="1000" b="0" dirty="0">
                <a:solidFill>
                  <a:srgbClr val="ADBAC7"/>
                </a:solidFill>
                <a:effectLst/>
                <a:latin typeface="Cascadia Code" panose="020B0609020000020004" pitchFamily="34" charset="0"/>
              </a:rPr>
              <a:t>=</a:t>
            </a:r>
            <a:r>
              <a:rPr lang="en-US" sz="1000" b="0" dirty="0">
                <a:solidFill>
                  <a:srgbClr val="96D0FF"/>
                </a:solidFill>
                <a:effectLst/>
                <a:latin typeface="Cascadia Code" panose="020B0609020000020004" pitchFamily="34" charset="0"/>
              </a:rPr>
              <a:t>"generator”</a:t>
            </a:r>
          </a:p>
          <a:p>
            <a:r>
              <a:rPr lang="en-US" sz="1000" b="0" dirty="0">
                <a:solidFill>
                  <a:srgbClr val="ADBAC7"/>
                </a:solidFill>
                <a:effectLst/>
                <a:latin typeface="Cascadia Code" panose="020B0609020000020004" pitchFamily="34" charset="0"/>
              </a:rPr>
              <a:t>/&gt;</a:t>
            </a:r>
          </a:p>
          <a:p>
            <a:endParaRPr lang="en-US" sz="1000" dirty="0">
              <a:solidFill>
                <a:srgbClr val="ADBAC7"/>
              </a:solidFill>
              <a:latin typeface="Cascadia Code" panose="020B0609020000020004" pitchFamily="34" charset="0"/>
            </a:endParaRPr>
          </a:p>
          <a:p>
            <a:r>
              <a:rPr lang="en-US" sz="1000" b="0" dirty="0">
                <a:solidFill>
                  <a:srgbClr val="ADBAC7"/>
                </a:solidFill>
                <a:effectLst/>
                <a:latin typeface="Cascadia Code" panose="020B0609020000020004" pitchFamily="34" charset="0"/>
              </a:rPr>
              <a:t>&lt;</a:t>
            </a:r>
            <a:r>
              <a:rPr lang="en-US" sz="1000" b="0" dirty="0">
                <a:solidFill>
                  <a:srgbClr val="8DDB8C"/>
                </a:solidFill>
                <a:effectLst/>
                <a:latin typeface="Cascadia Code" panose="020B0609020000020004" pitchFamily="34" charset="0"/>
              </a:rPr>
              <a:t>parameter</a:t>
            </a:r>
            <a:endParaRPr lang="en-US" sz="1000" dirty="0">
              <a:solidFill>
                <a:srgbClr val="ADBAC7"/>
              </a:solidFill>
              <a:latin typeface="Cascadia Code" panose="020B0609020000020004" pitchFamily="34" charset="0"/>
            </a:endParaRPr>
          </a:p>
          <a:p>
            <a:r>
              <a:rPr lang="en-US" sz="1000" b="0" dirty="0">
                <a:solidFill>
                  <a:srgbClr val="ADBAC7"/>
                </a:solidFill>
                <a:effectLst/>
                <a:latin typeface="Cascadia Code" panose="020B0609020000020004" pitchFamily="34" charset="0"/>
              </a:rPr>
              <a:t>	</a:t>
            </a:r>
            <a:r>
              <a:rPr lang="en-US" sz="1000" b="0" dirty="0">
                <a:solidFill>
                  <a:srgbClr val="6CB6FF"/>
                </a:solidFill>
                <a:effectLst/>
                <a:latin typeface="Cascadia Code" panose="020B0609020000020004" pitchFamily="34" charset="0"/>
              </a:rPr>
              <a:t>name</a:t>
            </a:r>
            <a:r>
              <a:rPr lang="en-US" sz="1000" b="0" dirty="0">
                <a:solidFill>
                  <a:srgbClr val="ADBAC7"/>
                </a:solidFill>
                <a:effectLst/>
                <a:latin typeface="Cascadia Code" panose="020B0609020000020004" pitchFamily="34" charset="0"/>
              </a:rPr>
              <a:t>=</a:t>
            </a:r>
            <a:r>
              <a:rPr lang="en-US" sz="1000" b="0" dirty="0">
                <a:solidFill>
                  <a:srgbClr val="96D0FF"/>
                </a:solidFill>
                <a:effectLst/>
                <a:latin typeface="Cascadia Code" panose="020B0609020000020004" pitchFamily="34" charset="0"/>
              </a:rPr>
              <a:t>"</a:t>
            </a:r>
            <a:r>
              <a:rPr lang="en-US" sz="1000" b="0" dirty="0" err="1">
                <a:solidFill>
                  <a:srgbClr val="96D0FF"/>
                </a:solidFill>
                <a:effectLst/>
                <a:latin typeface="Cascadia Code" panose="020B0609020000020004" pitchFamily="34" charset="0"/>
              </a:rPr>
              <a:t>VMId</a:t>
            </a:r>
            <a:r>
              <a:rPr lang="en-US" sz="1000" b="0" dirty="0">
                <a:solidFill>
                  <a:srgbClr val="96D0FF"/>
                </a:solidFill>
                <a:effectLst/>
                <a:latin typeface="Cascadia Code" panose="020B0609020000020004" pitchFamily="34" charset="0"/>
              </a:rPr>
              <a:t>”</a:t>
            </a:r>
          </a:p>
          <a:p>
            <a:r>
              <a:rPr lang="en-US" sz="1000" b="0" dirty="0">
                <a:solidFill>
                  <a:srgbClr val="ADBAC7"/>
                </a:solidFill>
                <a:effectLst/>
                <a:latin typeface="Cascadia Code" panose="020B0609020000020004" pitchFamily="34" charset="0"/>
              </a:rPr>
              <a:t>	</a:t>
            </a:r>
            <a:r>
              <a:rPr lang="en-US" sz="1000" b="0" dirty="0">
                <a:solidFill>
                  <a:srgbClr val="6CB6FF"/>
                </a:solidFill>
                <a:effectLst/>
                <a:latin typeface="Cascadia Code" panose="020B0609020000020004" pitchFamily="34" charset="0"/>
              </a:rPr>
              <a:t>value</a:t>
            </a:r>
            <a:r>
              <a:rPr lang="en-US" sz="1000" b="0" dirty="0">
                <a:solidFill>
                  <a:srgbClr val="ADBAC7"/>
                </a:solidFill>
                <a:effectLst/>
                <a:latin typeface="Cascadia Code" panose="020B0609020000020004" pitchFamily="34" charset="0"/>
              </a:rPr>
              <a:t>=</a:t>
            </a:r>
            <a:r>
              <a:rPr lang="en-US" sz="1000" b="0" dirty="0">
                <a:solidFill>
                  <a:srgbClr val="96D0FF"/>
                </a:solidFill>
                <a:effectLst/>
                <a:latin typeface="Cascadia Code" panose="020B0609020000020004" pitchFamily="34" charset="0"/>
              </a:rPr>
              <a:t>"</a:t>
            </a:r>
            <a:r>
              <a:rPr lang="en-US" sz="1000" b="0" dirty="0" err="1">
                <a:solidFill>
                  <a:srgbClr val="96D0FF"/>
                </a:solidFill>
                <a:effectLst/>
                <a:latin typeface="Cascadia Code" panose="020B0609020000020004" pitchFamily="34" charset="0"/>
              </a:rPr>
              <a:t>RoundRobinGenerator</a:t>
            </a:r>
            <a:r>
              <a:rPr lang="en-US" sz="1000" b="0" dirty="0">
                <a:solidFill>
                  <a:srgbClr val="96D0FF"/>
                </a:solidFill>
                <a:effectLst/>
                <a:latin typeface="Cascadia Code" panose="020B0609020000020004" pitchFamily="34" charset="0"/>
              </a:rPr>
              <a:t>"</a:t>
            </a:r>
          </a:p>
          <a:p>
            <a:r>
              <a:rPr lang="en-US" sz="1000" dirty="0">
                <a:solidFill>
                  <a:srgbClr val="ADBAC7"/>
                </a:solidFill>
                <a:latin typeface="Cascadia Code" panose="020B0609020000020004" pitchFamily="34" charset="0"/>
              </a:rPr>
              <a:t>	</a:t>
            </a:r>
            <a:r>
              <a:rPr lang="en-US" sz="1000" b="0" dirty="0">
                <a:solidFill>
                  <a:srgbClr val="6CB6FF"/>
                </a:solidFill>
                <a:effectLst/>
                <a:latin typeface="Cascadia Code" panose="020B0609020000020004" pitchFamily="34" charset="0"/>
              </a:rPr>
              <a:t>context</a:t>
            </a:r>
            <a:r>
              <a:rPr lang="en-US" sz="1000" b="0" dirty="0">
                <a:solidFill>
                  <a:srgbClr val="ADBAC7"/>
                </a:solidFill>
                <a:effectLst/>
                <a:latin typeface="Cascadia Code" panose="020B0609020000020004" pitchFamily="34" charset="0"/>
              </a:rPr>
              <a:t>=</a:t>
            </a:r>
            <a:r>
              <a:rPr lang="en-US" sz="1000" b="0" dirty="0">
                <a:solidFill>
                  <a:srgbClr val="96D0FF"/>
                </a:solidFill>
                <a:effectLst/>
                <a:latin typeface="Cascadia Code" panose="020B0609020000020004" pitchFamily="34" charset="0"/>
              </a:rPr>
              <a:t>"{'items': ['vm1', 'vm2', 'vm3'], 'type': 'string'}"</a:t>
            </a:r>
            <a:endParaRPr lang="en-US" sz="1000" dirty="0">
              <a:solidFill>
                <a:srgbClr val="ADBAC7"/>
              </a:solidFill>
              <a:latin typeface="Cascadia Code" panose="020B0609020000020004" pitchFamily="34" charset="0"/>
            </a:endParaRPr>
          </a:p>
          <a:p>
            <a:r>
              <a:rPr lang="en-US" sz="1000" b="0" dirty="0">
                <a:solidFill>
                  <a:srgbClr val="ADBAC7"/>
                </a:solidFill>
                <a:effectLst/>
                <a:latin typeface="Cascadia Code" panose="020B0609020000020004" pitchFamily="34" charset="0"/>
              </a:rPr>
              <a:t>	</a:t>
            </a:r>
            <a:r>
              <a:rPr lang="en-US" sz="1000" b="0" dirty="0">
                <a:solidFill>
                  <a:srgbClr val="6CB6FF"/>
                </a:solidFill>
                <a:effectLst/>
                <a:latin typeface="Cascadia Code" panose="020B0609020000020004" pitchFamily="34" charset="0"/>
              </a:rPr>
              <a:t>type</a:t>
            </a:r>
            <a:r>
              <a:rPr lang="en-US" sz="1000" b="0" dirty="0">
                <a:solidFill>
                  <a:srgbClr val="ADBAC7"/>
                </a:solidFill>
                <a:effectLst/>
                <a:latin typeface="Cascadia Code" panose="020B0609020000020004" pitchFamily="34" charset="0"/>
              </a:rPr>
              <a:t>=</a:t>
            </a:r>
            <a:r>
              <a:rPr lang="en-US" sz="1000" b="0" dirty="0">
                <a:solidFill>
                  <a:srgbClr val="96D0FF"/>
                </a:solidFill>
                <a:effectLst/>
                <a:latin typeface="Cascadia Code" panose="020B0609020000020004" pitchFamily="34" charset="0"/>
              </a:rPr>
              <a:t>"generator"</a:t>
            </a:r>
            <a:r>
              <a:rPr lang="en-US" sz="1000" b="0" dirty="0">
                <a:solidFill>
                  <a:srgbClr val="ADBAC7"/>
                </a:solidFill>
                <a:effectLst/>
                <a:latin typeface="Cascadia Code" panose="020B0609020000020004" pitchFamily="34" charset="0"/>
              </a:rPr>
              <a:t> </a:t>
            </a:r>
          </a:p>
          <a:p>
            <a:r>
              <a:rPr lang="en-US" sz="1000" b="0" dirty="0">
                <a:solidFill>
                  <a:srgbClr val="ADBAC7"/>
                </a:solidFill>
                <a:effectLst/>
                <a:latin typeface="Cascadia Code" panose="020B0609020000020004" pitchFamily="34" charset="0"/>
              </a:rPr>
              <a:t>/&gt;</a:t>
            </a:r>
          </a:p>
        </p:txBody>
      </p:sp>
    </p:spTree>
    <p:extLst>
      <p:ext uri="{BB962C8B-B14F-4D97-AF65-F5344CB8AC3E}">
        <p14:creationId xmlns:p14="http://schemas.microsoft.com/office/powerpoint/2010/main" val="2987042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275BD8-B3A9-28CF-D6F3-2D83ED9EABA4}"/>
              </a:ext>
            </a:extLst>
          </p:cNvPr>
          <p:cNvSpPr>
            <a:spLocks noGrp="1"/>
          </p:cNvSpPr>
          <p:nvPr>
            <p:ph idx="1"/>
          </p:nvPr>
        </p:nvSpPr>
        <p:spPr/>
        <p:txBody>
          <a:bodyPr/>
          <a:lstStyle/>
          <a:p>
            <a:r>
              <a:rPr lang="en-US" dirty="0"/>
              <a:t>Inferring credential types brings a new challenge when dealing with tokens</a:t>
            </a:r>
          </a:p>
          <a:p>
            <a:pPr lvl="1"/>
            <a:r>
              <a:rPr lang="en-US" dirty="0"/>
              <a:t>It’s easy to infer a credential is a token (JWT)</a:t>
            </a:r>
          </a:p>
          <a:p>
            <a:pPr lvl="1"/>
            <a:r>
              <a:rPr lang="en-US" dirty="0"/>
              <a:t>It’s not so easy to determine which token type (SciToken vs IDTOKEN)</a:t>
            </a:r>
          </a:p>
          <a:p>
            <a:endParaRPr lang="en-US" dirty="0"/>
          </a:p>
          <a:p>
            <a:r>
              <a:rPr lang="en-US" dirty="0"/>
              <a:t>Some token attributes give us hints of its type</a:t>
            </a:r>
          </a:p>
          <a:p>
            <a:pPr lvl="1"/>
            <a:r>
              <a:rPr lang="en-US" dirty="0"/>
              <a:t>SciTokens and IDTOKENs use different encryption methods</a:t>
            </a:r>
          </a:p>
          <a:p>
            <a:pPr lvl="1"/>
            <a:r>
              <a:rPr lang="en-US" dirty="0"/>
              <a:t>“</a:t>
            </a:r>
            <a:r>
              <a:rPr lang="en-US" dirty="0" err="1"/>
              <a:t>jti</a:t>
            </a:r>
            <a:r>
              <a:rPr lang="en-US" dirty="0"/>
              <a:t>” along with the issuer might help us differentiate both formats</a:t>
            </a:r>
          </a:p>
          <a:p>
            <a:pPr lvl="1"/>
            <a:r>
              <a:rPr lang="en-US" dirty="0" err="1"/>
              <a:t>SciTokens</a:t>
            </a:r>
            <a:r>
              <a:rPr lang="en-US" dirty="0"/>
              <a:t> usually define “</a:t>
            </a:r>
            <a:r>
              <a:rPr lang="en-US" dirty="0" err="1"/>
              <a:t>ver</a:t>
            </a:r>
            <a:r>
              <a:rPr lang="en-US" dirty="0"/>
              <a:t>” as “scitoken:2.0”</a:t>
            </a:r>
          </a:p>
          <a:p>
            <a:endParaRPr lang="en-US" dirty="0"/>
          </a:p>
          <a:p>
            <a:r>
              <a:rPr lang="en-US" dirty="0"/>
              <a:t>It would be helpful to specify claims to help us identify these token types from generic JWTs</a:t>
            </a:r>
          </a:p>
          <a:p>
            <a:pPr lvl="1"/>
            <a:r>
              <a:rPr lang="en-US" dirty="0"/>
              <a:t>WLCG tokens require “</a:t>
            </a:r>
            <a:r>
              <a:rPr lang="en-US" dirty="0" err="1"/>
              <a:t>wlcg.ver</a:t>
            </a:r>
            <a:r>
              <a:rPr lang="en-US" dirty="0"/>
              <a:t>”</a:t>
            </a:r>
          </a:p>
          <a:p>
            <a:pPr lvl="1"/>
            <a:endParaRPr lang="en-US" dirty="0"/>
          </a:p>
        </p:txBody>
      </p:sp>
      <p:sp>
        <p:nvSpPr>
          <p:cNvPr id="3" name="Title 2">
            <a:extLst>
              <a:ext uri="{FF2B5EF4-FFF2-40B4-BE49-F238E27FC236}">
                <a16:creationId xmlns:a16="http://schemas.microsoft.com/office/drawing/2014/main" id="{980E52C8-FA51-ABD7-051C-0ECB3668BE71}"/>
              </a:ext>
            </a:extLst>
          </p:cNvPr>
          <p:cNvSpPr>
            <a:spLocks noGrp="1"/>
          </p:cNvSpPr>
          <p:nvPr>
            <p:ph type="title"/>
          </p:nvPr>
        </p:nvSpPr>
        <p:spPr/>
        <p:txBody>
          <a:bodyPr/>
          <a:lstStyle/>
          <a:p>
            <a:r>
              <a:rPr lang="en-US" dirty="0"/>
              <a:t>Challenge: identifying a token type</a:t>
            </a:r>
          </a:p>
        </p:txBody>
      </p:sp>
      <p:sp>
        <p:nvSpPr>
          <p:cNvPr id="4" name="Date Placeholder 3">
            <a:extLst>
              <a:ext uri="{FF2B5EF4-FFF2-40B4-BE49-F238E27FC236}">
                <a16:creationId xmlns:a16="http://schemas.microsoft.com/office/drawing/2014/main" id="{01082C90-7D1B-95CB-7E05-B4ACDA0FBE19}"/>
              </a:ext>
            </a:extLst>
          </p:cNvPr>
          <p:cNvSpPr>
            <a:spLocks noGrp="1"/>
          </p:cNvSpPr>
          <p:nvPr>
            <p:ph type="dt" sz="half" idx="2"/>
          </p:nvPr>
        </p:nvSpPr>
        <p:spPr/>
        <p:txBody>
          <a:bodyPr/>
          <a:lstStyle/>
          <a:p>
            <a:pPr>
              <a:defRPr/>
            </a:pPr>
            <a:r>
              <a:rPr lang="en-US"/>
              <a:t>7/11/24</a:t>
            </a:r>
            <a:endParaRPr lang="en-US" dirty="0"/>
          </a:p>
        </p:txBody>
      </p:sp>
      <p:sp>
        <p:nvSpPr>
          <p:cNvPr id="5" name="Footer Placeholder 4">
            <a:extLst>
              <a:ext uri="{FF2B5EF4-FFF2-40B4-BE49-F238E27FC236}">
                <a16:creationId xmlns:a16="http://schemas.microsoft.com/office/drawing/2014/main" id="{B85E6F2C-9BE1-F3DA-F574-5E64C15B6795}"/>
              </a:ext>
            </a:extLst>
          </p:cNvPr>
          <p:cNvSpPr>
            <a:spLocks noGrp="1"/>
          </p:cNvSpPr>
          <p:nvPr>
            <p:ph type="ftr" sz="quarter" idx="3"/>
          </p:nvPr>
        </p:nvSpPr>
        <p:spPr/>
        <p:txBody>
          <a:bodyPr/>
          <a:lstStyle/>
          <a:p>
            <a:pPr>
              <a:defRPr/>
            </a:pPr>
            <a:r>
              <a:rPr lang="en-US"/>
              <a:t>Bruno Coimbra | Throughput Computing 2024</a:t>
            </a:r>
            <a:endParaRPr lang="en-US" b="1" dirty="0"/>
          </a:p>
        </p:txBody>
      </p:sp>
      <p:sp>
        <p:nvSpPr>
          <p:cNvPr id="6" name="Slide Number Placeholder 5">
            <a:extLst>
              <a:ext uri="{FF2B5EF4-FFF2-40B4-BE49-F238E27FC236}">
                <a16:creationId xmlns:a16="http://schemas.microsoft.com/office/drawing/2014/main" id="{51FDC9C9-3F15-522E-B723-21CC666852A0}"/>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1981029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4D28D0-59C4-1679-9AB3-1C8E839D0C0D}"/>
              </a:ext>
            </a:extLst>
          </p:cNvPr>
          <p:cNvSpPr>
            <a:spLocks noGrp="1"/>
          </p:cNvSpPr>
          <p:nvPr>
            <p:ph idx="1"/>
          </p:nvPr>
        </p:nvSpPr>
        <p:spPr/>
        <p:txBody>
          <a:bodyPr/>
          <a:lstStyle/>
          <a:p>
            <a:r>
              <a:rPr lang="en-US" dirty="0"/>
              <a:t>The new </a:t>
            </a:r>
            <a:r>
              <a:rPr lang="en-US" dirty="0" err="1"/>
              <a:t>auth_method</a:t>
            </a:r>
            <a:r>
              <a:rPr lang="en-US" dirty="0"/>
              <a:t> allow for multiple credentials to be used to authenticate with CEs</a:t>
            </a:r>
          </a:p>
          <a:p>
            <a:endParaRPr lang="en-US" dirty="0"/>
          </a:p>
          <a:p>
            <a:r>
              <a:rPr lang="en-US" dirty="0" err="1"/>
              <a:t>HTCondor</a:t>
            </a:r>
            <a:r>
              <a:rPr lang="en-US" dirty="0"/>
              <a:t> CE accepts a list of authentication methods</a:t>
            </a:r>
          </a:p>
          <a:p>
            <a:pPr lvl="1"/>
            <a:r>
              <a:rPr lang="en-US" dirty="0"/>
              <a:t>Used only during the negotiation phase</a:t>
            </a:r>
          </a:p>
          <a:p>
            <a:pPr lvl="1"/>
            <a:r>
              <a:rPr lang="en-US" dirty="0"/>
              <a:t>The first accepted credential (and only the first) is used for authentication</a:t>
            </a:r>
          </a:p>
          <a:p>
            <a:pPr lvl="1"/>
            <a:r>
              <a:rPr lang="en-US" dirty="0"/>
              <a:t>The CE won’t try other credentials of the agreed type if the first one fails</a:t>
            </a:r>
          </a:p>
          <a:p>
            <a:pPr lvl="1"/>
            <a:r>
              <a:rPr lang="en-US" dirty="0"/>
              <a:t>The CE won’t try other authentication methods if the first one fails</a:t>
            </a:r>
          </a:p>
          <a:p>
            <a:endParaRPr lang="en-US" dirty="0"/>
          </a:p>
          <a:p>
            <a:r>
              <a:rPr lang="en-US" dirty="0"/>
              <a:t>If some kind of authentication method fallback was implemented on the CE we could reduce the complexity of GlideinWMS submissions</a:t>
            </a:r>
          </a:p>
        </p:txBody>
      </p:sp>
      <p:sp>
        <p:nvSpPr>
          <p:cNvPr id="3" name="Title 2">
            <a:extLst>
              <a:ext uri="{FF2B5EF4-FFF2-40B4-BE49-F238E27FC236}">
                <a16:creationId xmlns:a16="http://schemas.microsoft.com/office/drawing/2014/main" id="{D5165647-0367-594E-C920-D2704556B542}"/>
              </a:ext>
            </a:extLst>
          </p:cNvPr>
          <p:cNvSpPr>
            <a:spLocks noGrp="1"/>
          </p:cNvSpPr>
          <p:nvPr>
            <p:ph type="title"/>
          </p:nvPr>
        </p:nvSpPr>
        <p:spPr/>
        <p:txBody>
          <a:bodyPr/>
          <a:lstStyle/>
          <a:p>
            <a:r>
              <a:rPr lang="en-US" dirty="0"/>
              <a:t>Challenge: providing fallback credentials to </a:t>
            </a:r>
            <a:r>
              <a:rPr lang="en-US" dirty="0" err="1"/>
              <a:t>HTCondor</a:t>
            </a:r>
            <a:r>
              <a:rPr lang="en-US" dirty="0"/>
              <a:t> CE</a:t>
            </a:r>
          </a:p>
        </p:txBody>
      </p:sp>
      <p:sp>
        <p:nvSpPr>
          <p:cNvPr id="4" name="Date Placeholder 3">
            <a:extLst>
              <a:ext uri="{FF2B5EF4-FFF2-40B4-BE49-F238E27FC236}">
                <a16:creationId xmlns:a16="http://schemas.microsoft.com/office/drawing/2014/main" id="{0CC0F311-D5CC-ADB8-0FD2-811FA247D008}"/>
              </a:ext>
            </a:extLst>
          </p:cNvPr>
          <p:cNvSpPr>
            <a:spLocks noGrp="1"/>
          </p:cNvSpPr>
          <p:nvPr>
            <p:ph type="dt" sz="half" idx="2"/>
          </p:nvPr>
        </p:nvSpPr>
        <p:spPr/>
        <p:txBody>
          <a:bodyPr/>
          <a:lstStyle/>
          <a:p>
            <a:pPr>
              <a:defRPr/>
            </a:pPr>
            <a:r>
              <a:rPr lang="en-US"/>
              <a:t>7/11/24</a:t>
            </a:r>
            <a:endParaRPr lang="en-US" dirty="0"/>
          </a:p>
        </p:txBody>
      </p:sp>
      <p:sp>
        <p:nvSpPr>
          <p:cNvPr id="5" name="Footer Placeholder 4">
            <a:extLst>
              <a:ext uri="{FF2B5EF4-FFF2-40B4-BE49-F238E27FC236}">
                <a16:creationId xmlns:a16="http://schemas.microsoft.com/office/drawing/2014/main" id="{997B8624-FFFF-1DBB-76ED-FE9FB52A18E6}"/>
              </a:ext>
            </a:extLst>
          </p:cNvPr>
          <p:cNvSpPr>
            <a:spLocks noGrp="1"/>
          </p:cNvSpPr>
          <p:nvPr>
            <p:ph type="ftr" sz="quarter" idx="3"/>
          </p:nvPr>
        </p:nvSpPr>
        <p:spPr/>
        <p:txBody>
          <a:bodyPr/>
          <a:lstStyle/>
          <a:p>
            <a:pPr>
              <a:defRPr/>
            </a:pPr>
            <a:r>
              <a:rPr lang="en-US"/>
              <a:t>Bruno Coimbra | Throughput Computing 2024</a:t>
            </a:r>
            <a:endParaRPr lang="en-US" b="1" dirty="0"/>
          </a:p>
        </p:txBody>
      </p:sp>
      <p:sp>
        <p:nvSpPr>
          <p:cNvPr id="6" name="Slide Number Placeholder 5">
            <a:extLst>
              <a:ext uri="{FF2B5EF4-FFF2-40B4-BE49-F238E27FC236}">
                <a16:creationId xmlns:a16="http://schemas.microsoft.com/office/drawing/2014/main" id="{FEDF6F55-BAD4-D46D-2278-082A841408B1}"/>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Tree>
    <p:extLst>
      <p:ext uri="{BB962C8B-B14F-4D97-AF65-F5344CB8AC3E}">
        <p14:creationId xmlns:p14="http://schemas.microsoft.com/office/powerpoint/2010/main" val="1288147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3BF09C-7891-F59D-22B0-F381DC427847}"/>
              </a:ext>
            </a:extLst>
          </p:cNvPr>
          <p:cNvSpPr>
            <a:spLocks noGrp="1"/>
          </p:cNvSpPr>
          <p:nvPr>
            <p:ph idx="1"/>
          </p:nvPr>
        </p:nvSpPr>
        <p:spPr/>
        <p:txBody>
          <a:bodyPr/>
          <a:lstStyle/>
          <a:p>
            <a:r>
              <a:rPr lang="en-US" dirty="0"/>
              <a:t>Ongoing discussion…</a:t>
            </a:r>
          </a:p>
          <a:p>
            <a:endParaRPr lang="en-US" dirty="0"/>
          </a:p>
          <a:p>
            <a:r>
              <a:rPr lang="en-US" dirty="0"/>
              <a:t>Tokens live shorter than grid proxies</a:t>
            </a:r>
          </a:p>
          <a:p>
            <a:pPr lvl="1"/>
            <a:r>
              <a:rPr lang="en-US" dirty="0"/>
              <a:t>Payload tokens submitted with Glideins will often expire while the it’s in queue</a:t>
            </a:r>
          </a:p>
          <a:p>
            <a:endParaRPr lang="en-US" dirty="0"/>
          </a:p>
          <a:p>
            <a:r>
              <a:rPr lang="en-US" dirty="0"/>
              <a:t>A mechanism to renew tokens after Glideins are submitted is necessary</a:t>
            </a:r>
          </a:p>
          <a:p>
            <a:pPr lvl="1"/>
            <a:r>
              <a:rPr lang="en-US" dirty="0"/>
              <a:t>We could implement a solution on the GlideinWMS side</a:t>
            </a:r>
          </a:p>
          <a:p>
            <a:pPr lvl="1"/>
            <a:r>
              <a:rPr lang="en-US" dirty="0"/>
              <a:t>A native </a:t>
            </a:r>
            <a:r>
              <a:rPr lang="en-US" dirty="0" err="1"/>
              <a:t>HTCondor</a:t>
            </a:r>
            <a:r>
              <a:rPr lang="en-US" dirty="0"/>
              <a:t> implementation of this feature would be cleaner and address other use cases</a:t>
            </a:r>
          </a:p>
        </p:txBody>
      </p:sp>
      <p:sp>
        <p:nvSpPr>
          <p:cNvPr id="3" name="Title 2">
            <a:extLst>
              <a:ext uri="{FF2B5EF4-FFF2-40B4-BE49-F238E27FC236}">
                <a16:creationId xmlns:a16="http://schemas.microsoft.com/office/drawing/2014/main" id="{8DE9B90B-6160-BABF-EEE3-BEBF938DBAC4}"/>
              </a:ext>
            </a:extLst>
          </p:cNvPr>
          <p:cNvSpPr>
            <a:spLocks noGrp="1"/>
          </p:cNvSpPr>
          <p:nvPr>
            <p:ph type="title"/>
          </p:nvPr>
        </p:nvSpPr>
        <p:spPr/>
        <p:txBody>
          <a:bodyPr/>
          <a:lstStyle/>
          <a:p>
            <a:r>
              <a:rPr lang="en-US" dirty="0"/>
              <a:t>Challenge: </a:t>
            </a:r>
            <a:r>
              <a:rPr lang="en-US"/>
              <a:t>renewing tokens </a:t>
            </a:r>
            <a:r>
              <a:rPr lang="en-US" dirty="0"/>
              <a:t>after submitting a job</a:t>
            </a:r>
          </a:p>
        </p:txBody>
      </p:sp>
      <p:sp>
        <p:nvSpPr>
          <p:cNvPr id="4" name="Date Placeholder 3">
            <a:extLst>
              <a:ext uri="{FF2B5EF4-FFF2-40B4-BE49-F238E27FC236}">
                <a16:creationId xmlns:a16="http://schemas.microsoft.com/office/drawing/2014/main" id="{0BA125FD-FAA5-3255-9837-90CC36E93419}"/>
              </a:ext>
            </a:extLst>
          </p:cNvPr>
          <p:cNvSpPr>
            <a:spLocks noGrp="1"/>
          </p:cNvSpPr>
          <p:nvPr>
            <p:ph type="dt" sz="half" idx="2"/>
          </p:nvPr>
        </p:nvSpPr>
        <p:spPr/>
        <p:txBody>
          <a:bodyPr/>
          <a:lstStyle/>
          <a:p>
            <a:pPr>
              <a:defRPr/>
            </a:pPr>
            <a:r>
              <a:rPr lang="en-US"/>
              <a:t>7/11/24</a:t>
            </a:r>
            <a:endParaRPr lang="en-US" dirty="0"/>
          </a:p>
        </p:txBody>
      </p:sp>
      <p:sp>
        <p:nvSpPr>
          <p:cNvPr id="5" name="Footer Placeholder 4">
            <a:extLst>
              <a:ext uri="{FF2B5EF4-FFF2-40B4-BE49-F238E27FC236}">
                <a16:creationId xmlns:a16="http://schemas.microsoft.com/office/drawing/2014/main" id="{E7F6C903-B10C-6FEC-AD65-6D87AA632FD3}"/>
              </a:ext>
            </a:extLst>
          </p:cNvPr>
          <p:cNvSpPr>
            <a:spLocks noGrp="1"/>
          </p:cNvSpPr>
          <p:nvPr>
            <p:ph type="ftr" sz="quarter" idx="3"/>
          </p:nvPr>
        </p:nvSpPr>
        <p:spPr/>
        <p:txBody>
          <a:bodyPr/>
          <a:lstStyle/>
          <a:p>
            <a:pPr>
              <a:defRPr/>
            </a:pPr>
            <a:r>
              <a:rPr lang="en-US"/>
              <a:t>Bruno Coimbra | Throughput Computing 2024</a:t>
            </a:r>
            <a:endParaRPr lang="en-US" b="1" dirty="0"/>
          </a:p>
        </p:txBody>
      </p:sp>
      <p:sp>
        <p:nvSpPr>
          <p:cNvPr id="6" name="Slide Number Placeholder 5">
            <a:extLst>
              <a:ext uri="{FF2B5EF4-FFF2-40B4-BE49-F238E27FC236}">
                <a16:creationId xmlns:a16="http://schemas.microsoft.com/office/drawing/2014/main" id="{658B2888-B4C4-B4D5-67F0-024FD14E39C0}"/>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2271406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44399D-87FB-8C19-EA98-3BC4DDB24BEB}"/>
              </a:ext>
            </a:extLst>
          </p:cNvPr>
          <p:cNvSpPr>
            <a:spLocks noGrp="1"/>
          </p:cNvSpPr>
          <p:nvPr>
            <p:ph idx="1"/>
          </p:nvPr>
        </p:nvSpPr>
        <p:spPr/>
        <p:txBody>
          <a:bodyPr/>
          <a:lstStyle/>
          <a:p>
            <a:r>
              <a:rPr lang="en-US" dirty="0"/>
              <a:t>New challenges:</a:t>
            </a:r>
          </a:p>
          <a:p>
            <a:pPr lvl="1"/>
            <a:r>
              <a:rPr lang="en-US" dirty="0"/>
              <a:t>Identify token types</a:t>
            </a:r>
          </a:p>
          <a:p>
            <a:pPr lvl="1"/>
            <a:r>
              <a:rPr lang="en-US" dirty="0"/>
              <a:t>Implement credentials fallback on CEs</a:t>
            </a:r>
          </a:p>
          <a:p>
            <a:pPr lvl="1"/>
            <a:r>
              <a:rPr lang="en-US" dirty="0"/>
              <a:t>Renew SciTokens after jobs are submitted</a:t>
            </a:r>
          </a:p>
        </p:txBody>
      </p:sp>
      <p:sp>
        <p:nvSpPr>
          <p:cNvPr id="3" name="Title 2">
            <a:extLst>
              <a:ext uri="{FF2B5EF4-FFF2-40B4-BE49-F238E27FC236}">
                <a16:creationId xmlns:a16="http://schemas.microsoft.com/office/drawing/2014/main" id="{4B25B786-4467-D524-DAB9-6C53AB8F0FD4}"/>
              </a:ext>
            </a:extLst>
          </p:cNvPr>
          <p:cNvSpPr>
            <a:spLocks noGrp="1"/>
          </p:cNvSpPr>
          <p:nvPr>
            <p:ph type="title"/>
          </p:nvPr>
        </p:nvSpPr>
        <p:spPr/>
        <p:txBody>
          <a:bodyPr/>
          <a:lstStyle/>
          <a:p>
            <a:r>
              <a:rPr lang="en-US" dirty="0"/>
              <a:t>Thank You!</a:t>
            </a:r>
          </a:p>
        </p:txBody>
      </p:sp>
      <p:sp>
        <p:nvSpPr>
          <p:cNvPr id="4" name="Date Placeholder 3">
            <a:extLst>
              <a:ext uri="{FF2B5EF4-FFF2-40B4-BE49-F238E27FC236}">
                <a16:creationId xmlns:a16="http://schemas.microsoft.com/office/drawing/2014/main" id="{EC8A2C00-7AF6-78DF-0DE6-A6ABD9DBB42A}"/>
              </a:ext>
            </a:extLst>
          </p:cNvPr>
          <p:cNvSpPr>
            <a:spLocks noGrp="1"/>
          </p:cNvSpPr>
          <p:nvPr>
            <p:ph type="dt" sz="half" idx="2"/>
          </p:nvPr>
        </p:nvSpPr>
        <p:spPr/>
        <p:txBody>
          <a:bodyPr/>
          <a:lstStyle/>
          <a:p>
            <a:pPr>
              <a:defRPr/>
            </a:pPr>
            <a:r>
              <a:rPr lang="en-US"/>
              <a:t>7/11/24</a:t>
            </a:r>
            <a:endParaRPr lang="en-US" dirty="0"/>
          </a:p>
        </p:txBody>
      </p:sp>
      <p:sp>
        <p:nvSpPr>
          <p:cNvPr id="5" name="Footer Placeholder 4">
            <a:extLst>
              <a:ext uri="{FF2B5EF4-FFF2-40B4-BE49-F238E27FC236}">
                <a16:creationId xmlns:a16="http://schemas.microsoft.com/office/drawing/2014/main" id="{5EF3A036-8509-B9F9-35CE-4498AA4D2592}"/>
              </a:ext>
            </a:extLst>
          </p:cNvPr>
          <p:cNvSpPr>
            <a:spLocks noGrp="1"/>
          </p:cNvSpPr>
          <p:nvPr>
            <p:ph type="ftr" sz="quarter" idx="3"/>
          </p:nvPr>
        </p:nvSpPr>
        <p:spPr/>
        <p:txBody>
          <a:bodyPr/>
          <a:lstStyle/>
          <a:p>
            <a:pPr>
              <a:defRPr/>
            </a:pPr>
            <a:r>
              <a:rPr lang="en-US"/>
              <a:t>Bruno Coimbra | Throughput Computing 2024</a:t>
            </a:r>
            <a:endParaRPr lang="en-US" b="1" dirty="0"/>
          </a:p>
        </p:txBody>
      </p:sp>
      <p:sp>
        <p:nvSpPr>
          <p:cNvPr id="6" name="Slide Number Placeholder 5">
            <a:extLst>
              <a:ext uri="{FF2B5EF4-FFF2-40B4-BE49-F238E27FC236}">
                <a16:creationId xmlns:a16="http://schemas.microsoft.com/office/drawing/2014/main" id="{0B610A4E-CF27-3BA4-80BE-3AA5488D6868}"/>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7" name="TextBox 6">
            <a:extLst>
              <a:ext uri="{FF2B5EF4-FFF2-40B4-BE49-F238E27FC236}">
                <a16:creationId xmlns:a16="http://schemas.microsoft.com/office/drawing/2014/main" id="{30B99A3D-CC9A-675F-F66B-C93890CAB7E2}"/>
              </a:ext>
            </a:extLst>
          </p:cNvPr>
          <p:cNvSpPr txBox="1"/>
          <p:nvPr/>
        </p:nvSpPr>
        <p:spPr>
          <a:xfrm>
            <a:off x="228600" y="3835052"/>
            <a:ext cx="8693150" cy="577081"/>
          </a:xfrm>
          <a:prstGeom prst="rect">
            <a:avLst/>
          </a:prstGeom>
          <a:noFill/>
        </p:spPr>
        <p:txBody>
          <a:bodyPr wrap="square" rtlCol="0">
            <a:spAutoFit/>
          </a:bodyPr>
          <a:lstStyle/>
          <a:p>
            <a:r>
              <a:rPr lang="en-US" sz="1050" b="0" i="0" u="none" strike="noStrike" dirty="0">
                <a:effectLst/>
                <a:highlight>
                  <a:srgbClr val="FFFFFF"/>
                </a:highlight>
                <a:latin typeface="Helvetica Neue" panose="02000503000000020004" pitchFamily="2" charset="0"/>
              </a:rPr>
              <a:t>This work was produced by Fermi Research Alliance, LLC under Contract No. DE-AC02-07CH11359 with the U.S. Department of Energy, Office of Science, Office of High Energy Physics. Publisher acknowledges the U.S. Government license to provide public access under the DOE Public Access Plan</a:t>
            </a:r>
            <a:r>
              <a:rPr lang="en-US" sz="1050" b="0" i="0" u="none" strike="noStrike" dirty="0">
                <a:solidFill>
                  <a:srgbClr val="444444"/>
                </a:solidFill>
                <a:effectLst/>
                <a:highlight>
                  <a:srgbClr val="FFFFFF"/>
                </a:highlight>
                <a:latin typeface="Helvetica Neue" panose="02000503000000020004" pitchFamily="2" charset="0"/>
              </a:rPr>
              <a:t> </a:t>
            </a:r>
            <a:r>
              <a:rPr lang="en-US" sz="1050" b="0" i="0" u="none" strike="noStrike" dirty="0">
                <a:solidFill>
                  <a:srgbClr val="339999"/>
                </a:solidFill>
                <a:effectLst/>
                <a:latin typeface="Helvetica Neue" panose="02000503000000020004" pitchFamily="2" charset="0"/>
                <a:hlinkClick r:id="rId2"/>
              </a:rPr>
              <a:t>DOE Public Access Plan</a:t>
            </a:r>
            <a:endParaRPr lang="en-US" sz="1200" b="0" i="0" u="none" strike="noStrike" dirty="0">
              <a:solidFill>
                <a:schemeClr val="tx2"/>
              </a:solidFill>
              <a:effectLst/>
              <a:latin typeface="Helvetica Neue" panose="02000503000000020004" pitchFamily="2" charset="0"/>
            </a:endParaRPr>
          </a:p>
        </p:txBody>
      </p:sp>
    </p:spTree>
    <p:extLst>
      <p:ext uri="{BB962C8B-B14F-4D97-AF65-F5344CB8AC3E}">
        <p14:creationId xmlns:p14="http://schemas.microsoft.com/office/powerpoint/2010/main" val="1280446750"/>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900" dirty="0">
            <a:latin typeface="Helvetica" pitchFamily="2" charset="0"/>
          </a:defRPr>
        </a:defPPr>
      </a:lstStyle>
    </a:txDef>
  </a:objectDefaults>
  <a:extraClrSchemeLst/>
  <a:extLst>
    <a:ext uri="{05A4C25C-085E-4340-85A3-A5531E510DB2}">
      <thm15:themeFamily xmlns:thm15="http://schemas.microsoft.com/office/thememl/2012/main" name="FNAL_Powerpoint_16x9_103023" id="{E1BB9EEB-EE7F-6A45-902D-2FAAA9CEF802}" vid="{7D1E3761-D559-8944-983C-6FB4DBA43E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Fermilab_PPT_090915</Template>
  <TotalTime>3228</TotalTime>
  <Words>688</Words>
  <Application>Microsoft Macintosh PowerPoint</Application>
  <PresentationFormat>On-screen Show (16:9)</PresentationFormat>
  <Paragraphs>113</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Cascadia Code</vt:lpstr>
      <vt:lpstr>Helvetica</vt:lpstr>
      <vt:lpstr>Helvetica Neue</vt:lpstr>
      <vt:lpstr>Fermilab_PPT_090915</vt:lpstr>
      <vt:lpstr>PowerPoint Presentation</vt:lpstr>
      <vt:lpstr>GlideinWMS</vt:lpstr>
      <vt:lpstr>New GlideinWMS Credentials Model</vt:lpstr>
      <vt:lpstr>New GlideinWMS Credentials Model</vt:lpstr>
      <vt:lpstr>New GlideinWMS Credentials Model</vt:lpstr>
      <vt:lpstr>Challenge: identifying a token type</vt:lpstr>
      <vt:lpstr>Challenge: providing fallback credentials to HTCondor CE</vt:lpstr>
      <vt:lpstr>Challenge: renewing tokens after submitting a job</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Bruno Coimbra</dc:creator>
  <cp:lastModifiedBy>Bruno Coimbra</cp:lastModifiedBy>
  <cp:revision>1</cp:revision>
  <cp:lastPrinted>2014-01-20T19:40:21Z</cp:lastPrinted>
  <dcterms:created xsi:type="dcterms:W3CDTF">2024-07-08T15:31:47Z</dcterms:created>
  <dcterms:modified xsi:type="dcterms:W3CDTF">2024-07-11T18:35:12Z</dcterms:modified>
</cp:coreProperties>
</file>