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Inter SemiBold"/>
      <p:regular r:id="rId32"/>
      <p:bold r:id="rId33"/>
    </p:embeddedFont>
    <p:embeddedFont>
      <p:font typeface="Roboto"/>
      <p:regular r:id="rId34"/>
      <p:bold r:id="rId35"/>
      <p:italic r:id="rId36"/>
      <p:boldItalic r:id="rId37"/>
    </p:embeddedFont>
    <p:embeddedFont>
      <p:font typeface="Inter"/>
      <p:regular r:id="rId38"/>
      <p:bold r:id="rId39"/>
    </p:embeddedFont>
    <p:embeddedFont>
      <p:font typeface="Arial Narrow"/>
      <p:regular r:id="rId40"/>
      <p:bold r:id="rId41"/>
      <p:italic r:id="rId42"/>
      <p:boldItalic r:id="rId43"/>
    </p:embeddedFont>
    <p:embeddedFont>
      <p:font typeface="Helvetica Neue"/>
      <p:regular r:id="rId44"/>
      <p:bold r:id="rId45"/>
      <p:italic r:id="rId46"/>
      <p:boldItalic r:id="rId47"/>
    </p:embeddedFont>
    <p:embeddedFont>
      <p:font typeface="Inter Tight"/>
      <p:regular r:id="rId48"/>
      <p:bold r:id="rId49"/>
      <p:italic r:id="rId50"/>
      <p:boldItalic r:id="rId51"/>
    </p:embeddedFont>
    <p:embeddedFont>
      <p:font typeface="Inter Medium"/>
      <p:regular r:id="rId52"/>
      <p:bold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
          <p15:clr>
            <a:srgbClr val="747775"/>
          </p15:clr>
        </p15:guide>
        <p15:guide id="2" pos="5466">
          <p15:clr>
            <a:srgbClr val="747775"/>
          </p15:clr>
        </p15:guide>
        <p15:guide id="3" orient="horz" pos="302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
        <p:guide pos="5466"/>
        <p:guide pos="302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alNarrow-regular.fntdata"/><Relationship Id="rId42" Type="http://schemas.openxmlformats.org/officeDocument/2006/relationships/font" Target="fonts/ArialNarrow-italic.fntdata"/><Relationship Id="rId41" Type="http://schemas.openxmlformats.org/officeDocument/2006/relationships/font" Target="fonts/ArialNarrow-bold.fntdata"/><Relationship Id="rId44" Type="http://schemas.openxmlformats.org/officeDocument/2006/relationships/font" Target="fonts/HelveticaNeue-regular.fntdata"/><Relationship Id="rId43" Type="http://schemas.openxmlformats.org/officeDocument/2006/relationships/font" Target="fonts/ArialNarrow-boldItalic.fntdata"/><Relationship Id="rId46" Type="http://schemas.openxmlformats.org/officeDocument/2006/relationships/font" Target="fonts/HelveticaNeue-italic.fntdata"/><Relationship Id="rId45"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nterTight-regular.fntdata"/><Relationship Id="rId47" Type="http://schemas.openxmlformats.org/officeDocument/2006/relationships/font" Target="fonts/HelveticaNeue-boldItalic.fntdata"/><Relationship Id="rId49" Type="http://schemas.openxmlformats.org/officeDocument/2006/relationships/font" Target="fonts/InterTigh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InterSemiBold-bold.fntdata"/><Relationship Id="rId32" Type="http://schemas.openxmlformats.org/officeDocument/2006/relationships/font" Target="fonts/InterSemiBold-regular.fntdata"/><Relationship Id="rId35" Type="http://schemas.openxmlformats.org/officeDocument/2006/relationships/font" Target="fonts/Roboto-bold.fntdata"/><Relationship Id="rId34" Type="http://schemas.openxmlformats.org/officeDocument/2006/relationships/font" Target="fonts/Roboto-regular.fntdata"/><Relationship Id="rId37" Type="http://schemas.openxmlformats.org/officeDocument/2006/relationships/font" Target="fonts/Roboto-boldItalic.fntdata"/><Relationship Id="rId36" Type="http://schemas.openxmlformats.org/officeDocument/2006/relationships/font" Target="fonts/Roboto-italic.fntdata"/><Relationship Id="rId39" Type="http://schemas.openxmlformats.org/officeDocument/2006/relationships/font" Target="fonts/Inter-bold.fntdata"/><Relationship Id="rId38" Type="http://schemas.openxmlformats.org/officeDocument/2006/relationships/font" Target="fonts/Inter-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InterTight-boldItalic.fntdata"/><Relationship Id="rId50" Type="http://schemas.openxmlformats.org/officeDocument/2006/relationships/font" Target="fonts/InterTight-italic.fntdata"/><Relationship Id="rId53" Type="http://schemas.openxmlformats.org/officeDocument/2006/relationships/font" Target="fonts/InterMedium-bold.fntdata"/><Relationship Id="rId52" Type="http://schemas.openxmlformats.org/officeDocument/2006/relationships/font" Target="fonts/InterMedium-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f0e9c2ed9_3_6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f0e9c2ed9_3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ea659d990e_0_3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ea659d990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ea659d990e_0_11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ea659d990e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ea659d990e_0_4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ea659d990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76cd51d936_1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76cd51d9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ea659d990e_0_5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ea659d990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6a1ff39966_0_31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6a1ff39966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ea659d990e_0_5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ea659d990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ea659d990e_0_7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ea659d990e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ea659d990e_0_7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ea659d990e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68bf903f4e_1_8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68bf903f4e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ea659d990e_0_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ea659d990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ea659d990e_0_12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ea659d990e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ea659d990e_0_8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ea659d990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ea659d990e_0_9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ea659d990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ea659d990e_0_10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ea659d990e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ea659d990e_0_13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ea659d990e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76cd51d936_4_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76cd51d936_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76cd51d936_4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76cd51d936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c88e5b63eb_0_2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c88e5b63e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9ff374c93_0_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e9ff374c9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ea659d990e_0_1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ea659d990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68bf903f4e_1_7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68bf903f4e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ea659d990e_0_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ea659d990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a659d990e_0_2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ea659d990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ea659d990e_0_2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ea659d990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BLANK_3_1_1_2_2">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3">
            <a:alphaModFix/>
          </a:blip>
          <a:srcRect b="0" l="0" r="0" t="0"/>
          <a:stretch/>
        </p:blipFill>
        <p:spPr>
          <a:xfrm>
            <a:off x="0" y="0"/>
            <a:ext cx="9144005" cy="5143500"/>
          </a:xfrm>
          <a:prstGeom prst="rect">
            <a:avLst/>
          </a:prstGeom>
          <a:noFill/>
          <a:ln>
            <a:noFill/>
          </a:ln>
        </p:spPr>
      </p:pic>
      <p:sp>
        <p:nvSpPr>
          <p:cNvPr id="11" name="Google Shape;11;p2"/>
          <p:cNvSpPr/>
          <p:nvPr/>
        </p:nvSpPr>
        <p:spPr>
          <a:xfrm>
            <a:off x="0" y="3615450"/>
            <a:ext cx="9144000" cy="12483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Medium"/>
              <a:ea typeface="Inter Medium"/>
              <a:cs typeface="Inter Medium"/>
              <a:sym typeface="Inter Medium"/>
            </a:endParaRPr>
          </a:p>
        </p:txBody>
      </p:sp>
      <p:sp>
        <p:nvSpPr>
          <p:cNvPr id="12" name="Google Shape;12;p2"/>
          <p:cNvSpPr txBox="1"/>
          <p:nvPr>
            <p:ph type="title"/>
          </p:nvPr>
        </p:nvSpPr>
        <p:spPr>
          <a:xfrm>
            <a:off x="457200" y="1888775"/>
            <a:ext cx="8229600" cy="14313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p:txBody>
      </p:sp>
      <p:sp>
        <p:nvSpPr>
          <p:cNvPr id="13" name="Google Shape;13;p2"/>
          <p:cNvSpPr/>
          <p:nvPr>
            <p:ph idx="2" type="pic"/>
          </p:nvPr>
        </p:nvSpPr>
        <p:spPr>
          <a:xfrm>
            <a:off x="457200" y="3665700"/>
            <a:ext cx="956700" cy="1134900"/>
          </a:xfrm>
          <a:prstGeom prst="roundRect">
            <a:avLst>
              <a:gd fmla="val 16667" name="adj"/>
            </a:avLst>
          </a:prstGeom>
          <a:noFill/>
          <a:ln>
            <a:noFill/>
          </a:ln>
          <a:effectLst>
            <a:outerShdw blurRad="57150" rotWithShape="0" algn="bl" dir="5400000" dist="19050">
              <a:srgbClr val="000000">
                <a:alpha val="50000"/>
              </a:srgbClr>
            </a:outerShdw>
          </a:effectLst>
        </p:spPr>
      </p:sp>
      <p:sp>
        <p:nvSpPr>
          <p:cNvPr id="14" name="Google Shape;14;p2"/>
          <p:cNvSpPr txBox="1"/>
          <p:nvPr>
            <p:ph idx="1" type="subTitle"/>
          </p:nvPr>
        </p:nvSpPr>
        <p:spPr>
          <a:xfrm>
            <a:off x="6514200" y="3665700"/>
            <a:ext cx="2172600" cy="1134900"/>
          </a:xfrm>
          <a:prstGeom prst="rect">
            <a:avLst/>
          </a:prstGeom>
          <a:noFill/>
        </p:spPr>
        <p:txBody>
          <a:bodyPr anchorCtr="0" anchor="ctr" bIns="91425" lIns="91425" spcFirstLastPara="1" rIns="91425" wrap="square" tIns="91425">
            <a:noAutofit/>
          </a:bodyPr>
          <a:lstStyle>
            <a:lvl1pPr lvl="0" algn="r">
              <a:spcBef>
                <a:spcPts val="0"/>
              </a:spcBef>
              <a:spcAft>
                <a:spcPts val="0"/>
              </a:spcAft>
              <a:buClr>
                <a:schemeClr val="accent5"/>
              </a:buClr>
              <a:buSzPts val="1800"/>
              <a:buNone/>
              <a:defRPr sz="1800">
                <a:solidFill>
                  <a:schemeClr val="accent5"/>
                </a:solidFill>
              </a:defRPr>
            </a:lvl1pPr>
            <a:lvl2pPr lvl="1" algn="r">
              <a:spcBef>
                <a:spcPts val="500"/>
              </a:spcBef>
              <a:spcAft>
                <a:spcPts val="0"/>
              </a:spcAft>
              <a:buClr>
                <a:schemeClr val="accent5"/>
              </a:buClr>
              <a:buSzPts val="1800"/>
              <a:buNone/>
              <a:defRPr sz="1800">
                <a:solidFill>
                  <a:schemeClr val="accent5"/>
                </a:solidFill>
              </a:defRPr>
            </a:lvl2pPr>
            <a:lvl3pPr lvl="2" algn="r">
              <a:spcBef>
                <a:spcPts val="500"/>
              </a:spcBef>
              <a:spcAft>
                <a:spcPts val="0"/>
              </a:spcAft>
              <a:buClr>
                <a:schemeClr val="accent5"/>
              </a:buClr>
              <a:buSzPts val="1800"/>
              <a:buNone/>
              <a:defRPr>
                <a:solidFill>
                  <a:schemeClr val="accent5"/>
                </a:solidFill>
              </a:defRPr>
            </a:lvl3pPr>
            <a:lvl4pPr lvl="3" algn="r">
              <a:spcBef>
                <a:spcPts val="500"/>
              </a:spcBef>
              <a:spcAft>
                <a:spcPts val="0"/>
              </a:spcAft>
              <a:buClr>
                <a:schemeClr val="accent5"/>
              </a:buClr>
              <a:buSzPts val="1800"/>
              <a:buNone/>
              <a:defRPr sz="1800">
                <a:solidFill>
                  <a:schemeClr val="accent5"/>
                </a:solidFill>
              </a:defRPr>
            </a:lvl4pPr>
            <a:lvl5pPr lvl="4" algn="r">
              <a:spcBef>
                <a:spcPts val="500"/>
              </a:spcBef>
              <a:spcAft>
                <a:spcPts val="0"/>
              </a:spcAft>
              <a:buClr>
                <a:schemeClr val="accent5"/>
              </a:buClr>
              <a:buSzPts val="1800"/>
              <a:buNone/>
              <a:defRPr sz="1800">
                <a:solidFill>
                  <a:schemeClr val="accent5"/>
                </a:solidFill>
              </a:defRPr>
            </a:lvl5pPr>
            <a:lvl6pPr lvl="5" algn="r">
              <a:spcBef>
                <a:spcPts val="500"/>
              </a:spcBef>
              <a:spcAft>
                <a:spcPts val="0"/>
              </a:spcAft>
              <a:buClr>
                <a:schemeClr val="accent5"/>
              </a:buClr>
              <a:buSzPts val="1800"/>
              <a:buNone/>
              <a:defRPr sz="1800">
                <a:solidFill>
                  <a:schemeClr val="accent5"/>
                </a:solidFill>
              </a:defRPr>
            </a:lvl6pPr>
            <a:lvl7pPr lvl="6" algn="r">
              <a:spcBef>
                <a:spcPts val="500"/>
              </a:spcBef>
              <a:spcAft>
                <a:spcPts val="0"/>
              </a:spcAft>
              <a:buClr>
                <a:schemeClr val="accent5"/>
              </a:buClr>
              <a:buSzPts val="1800"/>
              <a:buNone/>
              <a:defRPr sz="1800">
                <a:solidFill>
                  <a:schemeClr val="accent5"/>
                </a:solidFill>
              </a:defRPr>
            </a:lvl7pPr>
            <a:lvl8pPr lvl="7" algn="r">
              <a:spcBef>
                <a:spcPts val="500"/>
              </a:spcBef>
              <a:spcAft>
                <a:spcPts val="0"/>
              </a:spcAft>
              <a:buClr>
                <a:schemeClr val="accent5"/>
              </a:buClr>
              <a:buSzPts val="1800"/>
              <a:buNone/>
              <a:defRPr sz="1800">
                <a:solidFill>
                  <a:schemeClr val="accent5"/>
                </a:solidFill>
              </a:defRPr>
            </a:lvl8pPr>
            <a:lvl9pPr lvl="8" algn="r">
              <a:spcBef>
                <a:spcPts val="500"/>
              </a:spcBef>
              <a:spcAft>
                <a:spcPts val="500"/>
              </a:spcAft>
              <a:buClr>
                <a:schemeClr val="accent5"/>
              </a:buClr>
              <a:buSzPts val="1800"/>
              <a:buNone/>
              <a:defRPr sz="1800">
                <a:solidFill>
                  <a:schemeClr val="accent5"/>
                </a:solidFill>
              </a:defRPr>
            </a:lvl9pPr>
          </a:lstStyle>
          <a:p/>
        </p:txBody>
      </p:sp>
      <p:sp>
        <p:nvSpPr>
          <p:cNvPr id="15" name="Google Shape;15;p2"/>
          <p:cNvSpPr txBox="1"/>
          <p:nvPr>
            <p:ph idx="3" type="subTitle"/>
          </p:nvPr>
        </p:nvSpPr>
        <p:spPr>
          <a:xfrm>
            <a:off x="1413900" y="3665675"/>
            <a:ext cx="2346000" cy="1134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1pPr>
            <a:lvl2pPr lvl="1" rtl="0">
              <a:spcBef>
                <a:spcPts val="500"/>
              </a:spcBef>
              <a:spcAft>
                <a:spcPts val="0"/>
              </a:spcAft>
              <a:buClr>
                <a:schemeClr val="accent5"/>
              </a:buClr>
              <a:buSzPts val="2000"/>
              <a:buFont typeface="Inter SemiBold"/>
              <a:buNone/>
              <a:defRPr>
                <a:solidFill>
                  <a:schemeClr val="accent5"/>
                </a:solidFill>
                <a:latin typeface="Inter SemiBold"/>
                <a:ea typeface="Inter SemiBold"/>
                <a:cs typeface="Inter SemiBold"/>
                <a:sym typeface="Inter SemiBold"/>
              </a:defRPr>
            </a:lvl2pPr>
            <a:lvl3pPr lvl="2"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3pPr>
            <a:lvl4pPr lvl="3"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4pPr>
            <a:lvl5pPr lvl="4"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5pPr>
            <a:lvl6pPr lvl="5"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6pPr>
            <a:lvl7pPr lvl="6"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7pPr>
            <a:lvl8pPr lvl="7"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8pPr>
            <a:lvl9pPr lvl="8" rtl="0">
              <a:spcBef>
                <a:spcPts val="500"/>
              </a:spcBef>
              <a:spcAft>
                <a:spcPts val="50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9pPr>
          </a:lstStyle>
          <a:p/>
        </p:txBody>
      </p:sp>
      <p:pic>
        <p:nvPicPr>
          <p:cNvPr id="16" name="Google Shape;16;p2"/>
          <p:cNvPicPr preferRelativeResize="0"/>
          <p:nvPr/>
        </p:nvPicPr>
        <p:blipFill>
          <a:blip r:embed="rId4">
            <a:alphaModFix/>
          </a:blip>
          <a:stretch>
            <a:fillRect/>
          </a:stretch>
        </p:blipFill>
        <p:spPr>
          <a:xfrm>
            <a:off x="457203" y="342913"/>
            <a:ext cx="1433375" cy="347150"/>
          </a:xfrm>
          <a:prstGeom prst="rect">
            <a:avLst/>
          </a:prstGeom>
          <a:noFill/>
          <a:ln>
            <a:noFill/>
          </a:ln>
          <a:effectLst>
            <a:outerShdw blurRad="57150" rotWithShape="0" algn="bl" dir="5400000" dist="19050">
              <a:srgbClr val="000000">
                <a:alpha val="50000"/>
              </a:srgbClr>
            </a:outerShdw>
          </a:effectLst>
        </p:spPr>
      </p:pic>
      <p:pic>
        <p:nvPicPr>
          <p:cNvPr id="17" name="Google Shape;17;p2"/>
          <p:cNvPicPr preferRelativeResize="0"/>
          <p:nvPr/>
        </p:nvPicPr>
        <p:blipFill>
          <a:blip r:embed="rId5">
            <a:alphaModFix/>
          </a:blip>
          <a:stretch>
            <a:fillRect/>
          </a:stretch>
        </p:blipFill>
        <p:spPr>
          <a:xfrm>
            <a:off x="457200" y="731213"/>
            <a:ext cx="1433376" cy="3907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logo)">
  <p:cSld name="TITLE_ONLY_1_1">
    <p:spTree>
      <p:nvGrpSpPr>
        <p:cNvPr id="65" name="Shape 65"/>
        <p:cNvGrpSpPr/>
        <p:nvPr/>
      </p:nvGrpSpPr>
      <p:grpSpPr>
        <a:xfrm>
          <a:off x="0" y="0"/>
          <a:ext cx="0" cy="0"/>
          <a:chOff x="0" y="0"/>
          <a:chExt cx="0" cy="0"/>
        </a:xfrm>
      </p:grpSpPr>
      <p:sp>
        <p:nvSpPr>
          <p:cNvPr id="66" name="Google Shape;66;p11"/>
          <p:cNvSpPr txBox="1"/>
          <p:nvPr>
            <p:ph type="title"/>
          </p:nvPr>
        </p:nvSpPr>
        <p:spPr>
          <a:xfrm>
            <a:off x="457200" y="342900"/>
            <a:ext cx="8229600" cy="6858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accent1"/>
              </a:buClr>
              <a:buSzPts val="3200"/>
              <a:buNone/>
              <a:defRPr i="0" u="none" cap="none" strike="noStrike">
                <a:solidFill>
                  <a:schemeClr val="accent1"/>
                </a:solidFill>
              </a:defRPr>
            </a:lvl1pPr>
            <a:lvl2pPr indent="0" lvl="1"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2pPr>
            <a:lvl3pPr indent="0" lvl="2"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3pPr>
            <a:lvl4pPr indent="0" lvl="3"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4pPr>
            <a:lvl5pPr indent="0" lvl="4"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5pPr>
            <a:lvl6pPr indent="0" lvl="5"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6pPr>
            <a:lvl7pPr indent="0" lvl="6"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7pPr>
            <a:lvl8pPr indent="0" lvl="7"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8pPr>
            <a:lvl9pPr indent="0" lvl="8"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9pPr>
          </a:lstStyle>
          <a:p/>
        </p:txBody>
      </p:sp>
      <p:sp>
        <p:nvSpPr>
          <p:cNvPr id="67" name="Google Shape;67;p11"/>
          <p:cNvSpPr txBox="1"/>
          <p:nvPr>
            <p:ph idx="12" type="sldNum"/>
          </p:nvPr>
        </p:nvSpPr>
        <p:spPr>
          <a:xfrm>
            <a:off x="457200" y="4799691"/>
            <a:ext cx="447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900" u="none" cap="none" strike="noStrike">
                <a:solidFill>
                  <a:srgbClr val="363738"/>
                </a:solidFill>
                <a:latin typeface="Calibri"/>
                <a:ea typeface="Calibri"/>
                <a:cs typeface="Calibri"/>
                <a:sym typeface="Calibri"/>
              </a:defRPr>
            </a:lvl1pPr>
            <a:lvl2pPr indent="0" lvl="1" marL="0" marR="0" rtl="0" algn="l">
              <a:spcBef>
                <a:spcPts val="0"/>
              </a:spcBef>
              <a:buNone/>
              <a:defRPr b="0" i="0" sz="900" u="none" cap="none" strike="noStrike">
                <a:solidFill>
                  <a:srgbClr val="363738"/>
                </a:solidFill>
                <a:latin typeface="Calibri"/>
                <a:ea typeface="Calibri"/>
                <a:cs typeface="Calibri"/>
                <a:sym typeface="Calibri"/>
              </a:defRPr>
            </a:lvl2pPr>
            <a:lvl3pPr indent="0" lvl="2" marL="0" marR="0" rtl="0" algn="l">
              <a:spcBef>
                <a:spcPts val="0"/>
              </a:spcBef>
              <a:buNone/>
              <a:defRPr b="0" i="0" sz="900" u="none" cap="none" strike="noStrike">
                <a:solidFill>
                  <a:srgbClr val="363738"/>
                </a:solidFill>
                <a:latin typeface="Calibri"/>
                <a:ea typeface="Calibri"/>
                <a:cs typeface="Calibri"/>
                <a:sym typeface="Calibri"/>
              </a:defRPr>
            </a:lvl3pPr>
            <a:lvl4pPr indent="0" lvl="3" marL="0" marR="0" rtl="0" algn="l">
              <a:spcBef>
                <a:spcPts val="0"/>
              </a:spcBef>
              <a:buNone/>
              <a:defRPr b="0" i="0" sz="900" u="none" cap="none" strike="noStrike">
                <a:solidFill>
                  <a:srgbClr val="363738"/>
                </a:solidFill>
                <a:latin typeface="Calibri"/>
                <a:ea typeface="Calibri"/>
                <a:cs typeface="Calibri"/>
                <a:sym typeface="Calibri"/>
              </a:defRPr>
            </a:lvl4pPr>
            <a:lvl5pPr indent="0" lvl="4" marL="0" marR="0" rtl="0" algn="l">
              <a:spcBef>
                <a:spcPts val="0"/>
              </a:spcBef>
              <a:buNone/>
              <a:defRPr b="0" i="0" sz="900" u="none" cap="none" strike="noStrike">
                <a:solidFill>
                  <a:srgbClr val="363738"/>
                </a:solidFill>
                <a:latin typeface="Calibri"/>
                <a:ea typeface="Calibri"/>
                <a:cs typeface="Calibri"/>
                <a:sym typeface="Calibri"/>
              </a:defRPr>
            </a:lvl5pPr>
            <a:lvl6pPr indent="0" lvl="5" marL="0" marR="0" rtl="0" algn="l">
              <a:spcBef>
                <a:spcPts val="0"/>
              </a:spcBef>
              <a:buNone/>
              <a:defRPr b="0" i="0" sz="900" u="none" cap="none" strike="noStrike">
                <a:solidFill>
                  <a:srgbClr val="363738"/>
                </a:solidFill>
                <a:latin typeface="Calibri"/>
                <a:ea typeface="Calibri"/>
                <a:cs typeface="Calibri"/>
                <a:sym typeface="Calibri"/>
              </a:defRPr>
            </a:lvl6pPr>
            <a:lvl7pPr indent="0" lvl="6" marL="0" marR="0" rtl="0" algn="l">
              <a:spcBef>
                <a:spcPts val="0"/>
              </a:spcBef>
              <a:buNone/>
              <a:defRPr b="0" i="0" sz="900" u="none" cap="none" strike="noStrike">
                <a:solidFill>
                  <a:srgbClr val="363738"/>
                </a:solidFill>
                <a:latin typeface="Calibri"/>
                <a:ea typeface="Calibri"/>
                <a:cs typeface="Calibri"/>
                <a:sym typeface="Calibri"/>
              </a:defRPr>
            </a:lvl7pPr>
            <a:lvl8pPr indent="0" lvl="7" marL="0" marR="0" rtl="0" algn="l">
              <a:spcBef>
                <a:spcPts val="0"/>
              </a:spcBef>
              <a:buNone/>
              <a:defRPr b="0" i="0" sz="900" u="none" cap="none" strike="noStrike">
                <a:solidFill>
                  <a:srgbClr val="363738"/>
                </a:solidFill>
                <a:latin typeface="Calibri"/>
                <a:ea typeface="Calibri"/>
                <a:cs typeface="Calibri"/>
                <a:sym typeface="Calibri"/>
              </a:defRPr>
            </a:lvl8pPr>
            <a:lvl9pPr indent="0" lvl="8" marL="0" marR="0" rtl="0" algn="l">
              <a:spcBef>
                <a:spcPts val="0"/>
              </a:spcBef>
              <a:buNone/>
              <a:defRPr b="0" i="0" sz="9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showMasterSp="0">
  <p:cSld name="BLANK_1">
    <p:spTree>
      <p:nvGrpSpPr>
        <p:cNvPr id="68" name="Shape 68"/>
        <p:cNvGrpSpPr/>
        <p:nvPr/>
      </p:nvGrpSpPr>
      <p:grpSpPr>
        <a:xfrm>
          <a:off x="0" y="0"/>
          <a:ext cx="0" cy="0"/>
          <a:chOff x="0" y="0"/>
          <a:chExt cx="0" cy="0"/>
        </a:xfrm>
      </p:grpSpPr>
      <p:sp>
        <p:nvSpPr>
          <p:cNvPr id="69" name="Google Shape;69;p12"/>
          <p:cNvSpPr txBox="1"/>
          <p:nvPr>
            <p:ph idx="12" type="sldNum"/>
          </p:nvPr>
        </p:nvSpPr>
        <p:spPr>
          <a:xfrm>
            <a:off x="457200" y="4862516"/>
            <a:ext cx="447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900">
                <a:solidFill>
                  <a:srgbClr val="363738"/>
                </a:solidFill>
                <a:latin typeface="Calibri"/>
                <a:ea typeface="Calibri"/>
                <a:cs typeface="Calibri"/>
                <a:sym typeface="Calibri"/>
              </a:defRPr>
            </a:lvl1pPr>
            <a:lvl2pPr indent="0" lvl="1" marL="0" marR="0" rtl="0" algn="l">
              <a:spcBef>
                <a:spcPts val="0"/>
              </a:spcBef>
              <a:buNone/>
              <a:defRPr sz="900">
                <a:solidFill>
                  <a:srgbClr val="363738"/>
                </a:solidFill>
                <a:latin typeface="Calibri"/>
                <a:ea typeface="Calibri"/>
                <a:cs typeface="Calibri"/>
                <a:sym typeface="Calibri"/>
              </a:defRPr>
            </a:lvl2pPr>
            <a:lvl3pPr indent="0" lvl="2" marL="0" marR="0" rtl="0" algn="l">
              <a:spcBef>
                <a:spcPts val="0"/>
              </a:spcBef>
              <a:buNone/>
              <a:defRPr sz="900">
                <a:solidFill>
                  <a:srgbClr val="363738"/>
                </a:solidFill>
                <a:latin typeface="Calibri"/>
                <a:ea typeface="Calibri"/>
                <a:cs typeface="Calibri"/>
                <a:sym typeface="Calibri"/>
              </a:defRPr>
            </a:lvl3pPr>
            <a:lvl4pPr indent="0" lvl="3" marL="0" marR="0" rtl="0" algn="l">
              <a:spcBef>
                <a:spcPts val="0"/>
              </a:spcBef>
              <a:buNone/>
              <a:defRPr sz="900">
                <a:solidFill>
                  <a:srgbClr val="363738"/>
                </a:solidFill>
                <a:latin typeface="Calibri"/>
                <a:ea typeface="Calibri"/>
                <a:cs typeface="Calibri"/>
                <a:sym typeface="Calibri"/>
              </a:defRPr>
            </a:lvl4pPr>
            <a:lvl5pPr indent="0" lvl="4" marL="0" marR="0" rtl="0" algn="l">
              <a:spcBef>
                <a:spcPts val="0"/>
              </a:spcBef>
              <a:buNone/>
              <a:defRPr sz="900">
                <a:solidFill>
                  <a:srgbClr val="363738"/>
                </a:solidFill>
                <a:latin typeface="Calibri"/>
                <a:ea typeface="Calibri"/>
                <a:cs typeface="Calibri"/>
                <a:sym typeface="Calibri"/>
              </a:defRPr>
            </a:lvl5pPr>
            <a:lvl6pPr indent="0" lvl="5" marL="0" marR="0" rtl="0" algn="l">
              <a:spcBef>
                <a:spcPts val="0"/>
              </a:spcBef>
              <a:buNone/>
              <a:defRPr sz="900">
                <a:solidFill>
                  <a:srgbClr val="363738"/>
                </a:solidFill>
                <a:latin typeface="Calibri"/>
                <a:ea typeface="Calibri"/>
                <a:cs typeface="Calibri"/>
                <a:sym typeface="Calibri"/>
              </a:defRPr>
            </a:lvl6pPr>
            <a:lvl7pPr indent="0" lvl="6" marL="0" marR="0" rtl="0" algn="l">
              <a:spcBef>
                <a:spcPts val="0"/>
              </a:spcBef>
              <a:buNone/>
              <a:defRPr sz="900">
                <a:solidFill>
                  <a:srgbClr val="363738"/>
                </a:solidFill>
                <a:latin typeface="Calibri"/>
                <a:ea typeface="Calibri"/>
                <a:cs typeface="Calibri"/>
                <a:sym typeface="Calibri"/>
              </a:defRPr>
            </a:lvl7pPr>
            <a:lvl8pPr indent="0" lvl="7" marL="0" marR="0" rtl="0" algn="l">
              <a:spcBef>
                <a:spcPts val="0"/>
              </a:spcBef>
              <a:buNone/>
              <a:defRPr sz="900">
                <a:solidFill>
                  <a:srgbClr val="363738"/>
                </a:solidFill>
                <a:latin typeface="Calibri"/>
                <a:ea typeface="Calibri"/>
                <a:cs typeface="Calibri"/>
                <a:sym typeface="Calibri"/>
              </a:defRPr>
            </a:lvl8pPr>
            <a:lvl9pPr indent="0" lvl="8" marL="0" marR="0" rtl="0" algn="l">
              <a:spcBef>
                <a:spcPts val="0"/>
              </a:spcBef>
              <a:buNone/>
              <a:defRPr sz="900">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70" name="Google Shape;70;p12"/>
          <p:cNvSpPr/>
          <p:nvPr/>
        </p:nvSpPr>
        <p:spPr>
          <a:xfrm>
            <a:off x="0" y="-4650"/>
            <a:ext cx="4572000" cy="5152800"/>
          </a:xfrm>
          <a:prstGeom prst="rect">
            <a:avLst/>
          </a:prstGeom>
          <a:gradFill>
            <a:gsLst>
              <a:gs pos="0">
                <a:schemeClr val="accent5"/>
              </a:gs>
              <a:gs pos="49000">
                <a:schemeClr val="accent1"/>
              </a:gs>
              <a:gs pos="100000">
                <a:srgbClr val="00B6F2"/>
              </a:gs>
            </a:gsLst>
            <a:lin ang="5400700" scaled="0"/>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 name="Google Shape;71;p12"/>
          <p:cNvSpPr txBox="1"/>
          <p:nvPr>
            <p:ph idx="1" type="subTitle"/>
          </p:nvPr>
        </p:nvSpPr>
        <p:spPr>
          <a:xfrm>
            <a:off x="457200" y="1070100"/>
            <a:ext cx="3798600" cy="1686300"/>
          </a:xfrm>
          <a:prstGeom prst="rect">
            <a:avLst/>
          </a:prstGeom>
        </p:spPr>
        <p:txBody>
          <a:bodyPr anchorCtr="0" anchor="b" bIns="91425" lIns="91425" spcFirstLastPara="1" rIns="91425" wrap="square" tIns="91425">
            <a:noAutofit/>
          </a:bodyPr>
          <a:lstStyle>
            <a:lvl1pPr lvl="0">
              <a:spcBef>
                <a:spcPts val="880"/>
              </a:spcBef>
              <a:spcAft>
                <a:spcPts val="0"/>
              </a:spcAft>
              <a:buClr>
                <a:schemeClr val="lt1"/>
              </a:buClr>
              <a:buSzPts val="3200"/>
              <a:buFont typeface="Inter Tight"/>
              <a:buNone/>
              <a:defRPr b="1" sz="3200">
                <a:solidFill>
                  <a:schemeClr val="lt1"/>
                </a:solidFill>
                <a:latin typeface="Inter Tight"/>
                <a:ea typeface="Inter Tight"/>
                <a:cs typeface="Inter Tight"/>
                <a:sym typeface="Inter Tight"/>
              </a:defRPr>
            </a:lvl1pPr>
            <a:lvl2pPr lvl="1">
              <a:spcBef>
                <a:spcPts val="400"/>
              </a:spcBef>
              <a:spcAft>
                <a:spcPts val="0"/>
              </a:spcAft>
              <a:buClr>
                <a:schemeClr val="lt1"/>
              </a:buClr>
              <a:buSzPts val="1700"/>
              <a:buFont typeface="Inter Tight"/>
              <a:buNone/>
              <a:defRPr b="1">
                <a:solidFill>
                  <a:schemeClr val="lt1"/>
                </a:solidFill>
                <a:latin typeface="Inter Tight"/>
                <a:ea typeface="Inter Tight"/>
                <a:cs typeface="Inter Tight"/>
                <a:sym typeface="Inter Tight"/>
              </a:defRPr>
            </a:lvl2pPr>
            <a:lvl3pPr lvl="2">
              <a:spcBef>
                <a:spcPts val="360"/>
              </a:spcBef>
              <a:spcAft>
                <a:spcPts val="0"/>
              </a:spcAft>
              <a:buClr>
                <a:schemeClr val="lt1"/>
              </a:buClr>
              <a:buSzPts val="1800"/>
              <a:buFont typeface="Inter Tight"/>
              <a:buNone/>
              <a:defRPr b="1">
                <a:solidFill>
                  <a:schemeClr val="lt1"/>
                </a:solidFill>
                <a:latin typeface="Inter Tight"/>
                <a:ea typeface="Inter Tight"/>
                <a:cs typeface="Inter Tight"/>
                <a:sym typeface="Inter Tight"/>
              </a:defRPr>
            </a:lvl3pPr>
            <a:lvl4pPr lvl="3">
              <a:spcBef>
                <a:spcPts val="280"/>
              </a:spcBef>
              <a:spcAft>
                <a:spcPts val="0"/>
              </a:spcAft>
              <a:buClr>
                <a:schemeClr val="lt1"/>
              </a:buClr>
              <a:buSzPts val="1600"/>
              <a:buFont typeface="Inter Tight"/>
              <a:buNone/>
              <a:defRPr b="1">
                <a:solidFill>
                  <a:schemeClr val="lt1"/>
                </a:solidFill>
                <a:latin typeface="Inter Tight"/>
                <a:ea typeface="Inter Tight"/>
                <a:cs typeface="Inter Tight"/>
                <a:sym typeface="Inter Tight"/>
              </a:defRPr>
            </a:lvl4pPr>
            <a:lvl5pPr lvl="4">
              <a:spcBef>
                <a:spcPts val="280"/>
              </a:spcBef>
              <a:spcAft>
                <a:spcPts val="0"/>
              </a:spcAft>
              <a:buClr>
                <a:schemeClr val="lt1"/>
              </a:buClr>
              <a:buSzPts val="1400"/>
              <a:buFont typeface="Inter Tight"/>
              <a:buNone/>
              <a:defRPr b="1">
                <a:solidFill>
                  <a:schemeClr val="lt1"/>
                </a:solidFill>
                <a:latin typeface="Inter Tight"/>
                <a:ea typeface="Inter Tight"/>
                <a:cs typeface="Inter Tight"/>
                <a:sym typeface="Inter Tight"/>
              </a:defRPr>
            </a:lvl5pPr>
            <a:lvl6pPr lvl="5">
              <a:spcBef>
                <a:spcPts val="400"/>
              </a:spcBef>
              <a:spcAft>
                <a:spcPts val="0"/>
              </a:spcAft>
              <a:buClr>
                <a:schemeClr val="lt1"/>
              </a:buClr>
              <a:buSzPts val="1200"/>
              <a:buFont typeface="Inter Tight"/>
              <a:buNone/>
              <a:defRPr b="1">
                <a:solidFill>
                  <a:schemeClr val="lt1"/>
                </a:solidFill>
                <a:latin typeface="Inter Tight"/>
                <a:ea typeface="Inter Tight"/>
                <a:cs typeface="Inter Tight"/>
                <a:sym typeface="Inter Tight"/>
              </a:defRPr>
            </a:lvl6pPr>
            <a:lvl7pPr lvl="6">
              <a:spcBef>
                <a:spcPts val="400"/>
              </a:spcBef>
              <a:spcAft>
                <a:spcPts val="0"/>
              </a:spcAft>
              <a:buClr>
                <a:schemeClr val="lt1"/>
              </a:buClr>
              <a:buSzPts val="1200"/>
              <a:buFont typeface="Inter Tight"/>
              <a:buNone/>
              <a:defRPr b="1">
                <a:solidFill>
                  <a:schemeClr val="lt1"/>
                </a:solidFill>
                <a:latin typeface="Inter Tight"/>
                <a:ea typeface="Inter Tight"/>
                <a:cs typeface="Inter Tight"/>
                <a:sym typeface="Inter Tight"/>
              </a:defRPr>
            </a:lvl7pPr>
            <a:lvl8pPr lvl="7">
              <a:spcBef>
                <a:spcPts val="400"/>
              </a:spcBef>
              <a:spcAft>
                <a:spcPts val="0"/>
              </a:spcAft>
              <a:buClr>
                <a:schemeClr val="lt1"/>
              </a:buClr>
              <a:buSzPts val="1200"/>
              <a:buFont typeface="Inter Tight"/>
              <a:buNone/>
              <a:defRPr b="1">
                <a:solidFill>
                  <a:schemeClr val="lt1"/>
                </a:solidFill>
                <a:latin typeface="Inter Tight"/>
                <a:ea typeface="Inter Tight"/>
                <a:cs typeface="Inter Tight"/>
                <a:sym typeface="Inter Tight"/>
              </a:defRPr>
            </a:lvl8pPr>
            <a:lvl9pPr lvl="8">
              <a:spcBef>
                <a:spcPts val="400"/>
              </a:spcBef>
              <a:spcAft>
                <a:spcPts val="0"/>
              </a:spcAft>
              <a:buClr>
                <a:schemeClr val="lt1"/>
              </a:buClr>
              <a:buSzPts val="1200"/>
              <a:buFont typeface="Inter Tight"/>
              <a:buNone/>
              <a:defRPr b="1">
                <a:solidFill>
                  <a:schemeClr val="lt1"/>
                </a:solidFill>
                <a:latin typeface="Inter Tight"/>
                <a:ea typeface="Inter Tight"/>
                <a:cs typeface="Inter Tight"/>
                <a:sym typeface="Inter Tight"/>
              </a:defRPr>
            </a:lvl9pPr>
          </a:lstStyle>
          <a:p/>
        </p:txBody>
      </p:sp>
      <p:sp>
        <p:nvSpPr>
          <p:cNvPr id="72" name="Google Shape;72;p12"/>
          <p:cNvSpPr txBox="1"/>
          <p:nvPr>
            <p:ph idx="2" type="subTitle"/>
          </p:nvPr>
        </p:nvSpPr>
        <p:spPr>
          <a:xfrm>
            <a:off x="457200" y="2756400"/>
            <a:ext cx="3798600" cy="1323000"/>
          </a:xfrm>
          <a:prstGeom prst="rect">
            <a:avLst/>
          </a:prstGeom>
        </p:spPr>
        <p:txBody>
          <a:bodyPr anchorCtr="0" anchor="t" bIns="91425" lIns="91425" spcFirstLastPara="1" rIns="91425" wrap="square" tIns="91425">
            <a:noAutofit/>
          </a:bodyPr>
          <a:lstStyle>
            <a:lvl1pPr lvl="0" rtl="0">
              <a:spcBef>
                <a:spcPts val="880"/>
              </a:spcBef>
              <a:spcAft>
                <a:spcPts val="0"/>
              </a:spcAft>
              <a:buClr>
                <a:schemeClr val="lt2"/>
              </a:buClr>
              <a:buSzPts val="2400"/>
              <a:buFont typeface="Inter SemiBold"/>
              <a:buNone/>
              <a:defRPr>
                <a:solidFill>
                  <a:schemeClr val="lt2"/>
                </a:solidFill>
                <a:latin typeface="Inter SemiBold"/>
                <a:ea typeface="Inter SemiBold"/>
                <a:cs typeface="Inter SemiBold"/>
                <a:sym typeface="Inter SemiBold"/>
              </a:defRPr>
            </a:lvl1pPr>
            <a:lvl2pPr lvl="1" rtl="0">
              <a:spcBef>
                <a:spcPts val="400"/>
              </a:spcBef>
              <a:spcAft>
                <a:spcPts val="0"/>
              </a:spcAft>
              <a:buSzPts val="2400"/>
              <a:buFont typeface="Inter SemiBold"/>
              <a:buNone/>
              <a:defRPr sz="2400">
                <a:latin typeface="Inter SemiBold"/>
                <a:ea typeface="Inter SemiBold"/>
                <a:cs typeface="Inter SemiBold"/>
                <a:sym typeface="Inter SemiBold"/>
              </a:defRPr>
            </a:lvl2pPr>
            <a:lvl3pPr lvl="2" rtl="0">
              <a:spcBef>
                <a:spcPts val="360"/>
              </a:spcBef>
              <a:spcAft>
                <a:spcPts val="0"/>
              </a:spcAft>
              <a:buSzPts val="2400"/>
              <a:buFont typeface="Inter SemiBold"/>
              <a:buNone/>
              <a:defRPr sz="2400">
                <a:latin typeface="Inter SemiBold"/>
                <a:ea typeface="Inter SemiBold"/>
                <a:cs typeface="Inter SemiBold"/>
                <a:sym typeface="Inter SemiBold"/>
              </a:defRPr>
            </a:lvl3pPr>
            <a:lvl4pPr lvl="3" rtl="0">
              <a:spcBef>
                <a:spcPts val="280"/>
              </a:spcBef>
              <a:spcAft>
                <a:spcPts val="0"/>
              </a:spcAft>
              <a:buSzPts val="2400"/>
              <a:buFont typeface="Inter SemiBold"/>
              <a:buNone/>
              <a:defRPr sz="2400">
                <a:latin typeface="Inter SemiBold"/>
                <a:ea typeface="Inter SemiBold"/>
                <a:cs typeface="Inter SemiBold"/>
                <a:sym typeface="Inter SemiBold"/>
              </a:defRPr>
            </a:lvl4pPr>
            <a:lvl5pPr lvl="4" rtl="0">
              <a:spcBef>
                <a:spcPts val="280"/>
              </a:spcBef>
              <a:spcAft>
                <a:spcPts val="0"/>
              </a:spcAft>
              <a:buSzPts val="2400"/>
              <a:buFont typeface="Inter SemiBold"/>
              <a:buNone/>
              <a:defRPr sz="2400">
                <a:latin typeface="Inter SemiBold"/>
                <a:ea typeface="Inter SemiBold"/>
                <a:cs typeface="Inter SemiBold"/>
                <a:sym typeface="Inter SemiBold"/>
              </a:defRPr>
            </a:lvl5pPr>
            <a:lvl6pPr lvl="5" rtl="0">
              <a:spcBef>
                <a:spcPts val="400"/>
              </a:spcBef>
              <a:spcAft>
                <a:spcPts val="0"/>
              </a:spcAft>
              <a:buSzPts val="2400"/>
              <a:buFont typeface="Inter SemiBold"/>
              <a:buNone/>
              <a:defRPr sz="2400">
                <a:latin typeface="Inter SemiBold"/>
                <a:ea typeface="Inter SemiBold"/>
                <a:cs typeface="Inter SemiBold"/>
                <a:sym typeface="Inter SemiBold"/>
              </a:defRPr>
            </a:lvl6pPr>
            <a:lvl7pPr lvl="6" rtl="0">
              <a:spcBef>
                <a:spcPts val="400"/>
              </a:spcBef>
              <a:spcAft>
                <a:spcPts val="0"/>
              </a:spcAft>
              <a:buSzPts val="2400"/>
              <a:buFont typeface="Inter SemiBold"/>
              <a:buNone/>
              <a:defRPr sz="2400">
                <a:latin typeface="Inter SemiBold"/>
                <a:ea typeface="Inter SemiBold"/>
                <a:cs typeface="Inter SemiBold"/>
                <a:sym typeface="Inter SemiBold"/>
              </a:defRPr>
            </a:lvl7pPr>
            <a:lvl8pPr lvl="7" rtl="0">
              <a:spcBef>
                <a:spcPts val="400"/>
              </a:spcBef>
              <a:spcAft>
                <a:spcPts val="0"/>
              </a:spcAft>
              <a:buSzPts val="2400"/>
              <a:buFont typeface="Inter SemiBold"/>
              <a:buNone/>
              <a:defRPr sz="2400">
                <a:latin typeface="Inter SemiBold"/>
                <a:ea typeface="Inter SemiBold"/>
                <a:cs typeface="Inter SemiBold"/>
                <a:sym typeface="Inter SemiBold"/>
              </a:defRPr>
            </a:lvl8pPr>
            <a:lvl9pPr lvl="8" rtl="0">
              <a:spcBef>
                <a:spcPts val="400"/>
              </a:spcBef>
              <a:spcAft>
                <a:spcPts val="0"/>
              </a:spcAft>
              <a:buSzPts val="2400"/>
              <a:buFont typeface="Inter SemiBold"/>
              <a:buNone/>
              <a:defRPr sz="2400">
                <a:latin typeface="Inter SemiBold"/>
                <a:ea typeface="Inter SemiBold"/>
                <a:cs typeface="Inter SemiBold"/>
                <a:sym typeface="Inter SemiBold"/>
              </a:defRPr>
            </a:lvl9pPr>
          </a:lstStyle>
          <a:p/>
        </p:txBody>
      </p:sp>
      <p:pic>
        <p:nvPicPr>
          <p:cNvPr descr="ESnet_Logo_Footer.png" id="73" name="Google Shape;73;p12"/>
          <p:cNvPicPr preferRelativeResize="0"/>
          <p:nvPr/>
        </p:nvPicPr>
        <p:blipFill rotWithShape="1">
          <a:blip r:embed="rId2">
            <a:alphaModFix/>
          </a:blip>
          <a:srcRect b="0" l="0" r="0" t="0"/>
          <a:stretch/>
        </p:blipFill>
        <p:spPr>
          <a:xfrm>
            <a:off x="7779007" y="4800600"/>
            <a:ext cx="907793" cy="2721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2">
  <p:cSld name="TITLE_1_1">
    <p:spTree>
      <p:nvGrpSpPr>
        <p:cNvPr id="74" name="Shape 74"/>
        <p:cNvGrpSpPr/>
        <p:nvPr/>
      </p:nvGrpSpPr>
      <p:grpSpPr>
        <a:xfrm>
          <a:off x="0" y="0"/>
          <a:ext cx="0" cy="0"/>
          <a:chOff x="0" y="0"/>
          <a:chExt cx="0" cy="0"/>
        </a:xfrm>
      </p:grpSpPr>
      <p:sp>
        <p:nvSpPr>
          <p:cNvPr id="75" name="Google Shape;75;p13"/>
          <p:cNvSpPr/>
          <p:nvPr/>
        </p:nvSpPr>
        <p:spPr>
          <a:xfrm>
            <a:off x="0" y="0"/>
            <a:ext cx="1599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flipH="1" rot="10800000">
            <a:off x="0" y="-5550"/>
            <a:ext cx="5892900" cy="5154600"/>
          </a:xfrm>
          <a:prstGeom prst="rtTriangle">
            <a:avLst/>
          </a:prstGeom>
          <a:gradFill>
            <a:gsLst>
              <a:gs pos="0">
                <a:srgbClr val="00608C">
                  <a:alpha val="70000"/>
                </a:srgbClr>
              </a:gs>
              <a:gs pos="35000">
                <a:schemeClr val="accent1">
                  <a:alpha val="70000"/>
                </a:schemeClr>
              </a:gs>
              <a:gs pos="100000">
                <a:schemeClr val="lt2">
                  <a:alpha val="70000"/>
                </a:schemeClr>
              </a:gs>
            </a:gsLst>
            <a:path path="circle">
              <a:fillToRect r="100%" t="100%"/>
            </a:path>
            <a:tileRect b="-100%" l="-10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txBox="1"/>
          <p:nvPr>
            <p:ph type="ctrTitle"/>
          </p:nvPr>
        </p:nvSpPr>
        <p:spPr>
          <a:xfrm>
            <a:off x="3441100" y="1670000"/>
            <a:ext cx="5007900" cy="1527900"/>
          </a:xfrm>
          <a:prstGeom prst="rect">
            <a:avLst/>
          </a:prstGeom>
          <a:noFill/>
          <a:ln>
            <a:noFill/>
          </a:ln>
        </p:spPr>
        <p:txBody>
          <a:bodyPr anchorCtr="0" anchor="b" bIns="91425" lIns="91425" spcFirstLastPara="1" rIns="91425" wrap="square" tIns="91425">
            <a:noAutofit/>
          </a:bodyPr>
          <a:lstStyle>
            <a:lvl1pPr lvl="0" marR="0" rtl="0" algn="r">
              <a:lnSpc>
                <a:spcPct val="90000"/>
              </a:lnSpc>
              <a:spcBef>
                <a:spcPts val="0"/>
              </a:spcBef>
              <a:spcAft>
                <a:spcPts val="0"/>
              </a:spcAft>
              <a:buSzPts val="3200"/>
              <a:buNone/>
              <a:defRPr i="0" u="none" cap="none" strike="noStrike"/>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8" name="Google Shape;78;p13"/>
          <p:cNvSpPr txBox="1"/>
          <p:nvPr>
            <p:ph idx="1" type="subTitle"/>
          </p:nvPr>
        </p:nvSpPr>
        <p:spPr>
          <a:xfrm>
            <a:off x="4037200" y="3197900"/>
            <a:ext cx="4411800" cy="1085100"/>
          </a:xfrm>
          <a:prstGeom prst="rect">
            <a:avLst/>
          </a:prstGeom>
          <a:noFill/>
          <a:ln>
            <a:noFill/>
          </a:ln>
        </p:spPr>
        <p:txBody>
          <a:bodyPr anchorCtr="0" anchor="t" bIns="91425" lIns="91425" spcFirstLastPara="1" rIns="91425" wrap="square" tIns="91425">
            <a:noAutofit/>
          </a:bodyPr>
          <a:lstStyle>
            <a:lvl1pPr lvl="0" marR="0" rtl="0" algn="r">
              <a:lnSpc>
                <a:spcPct val="90000"/>
              </a:lnSpc>
              <a:spcBef>
                <a:spcPts val="1000"/>
              </a:spcBef>
              <a:spcAft>
                <a:spcPts val="0"/>
              </a:spcAft>
              <a:buClr>
                <a:schemeClr val="dk2"/>
              </a:buClr>
              <a:buSzPts val="2400"/>
              <a:buFont typeface="Inter SemiBold"/>
              <a:buNone/>
              <a:defRPr sz="2400" u="none" cap="none" strike="noStrike">
                <a:solidFill>
                  <a:schemeClr val="dk2"/>
                </a:solidFill>
                <a:latin typeface="Inter SemiBold"/>
                <a:ea typeface="Inter SemiBold"/>
                <a:cs typeface="Inter SemiBold"/>
                <a:sym typeface="Inter SemiBold"/>
              </a:defRPr>
            </a:lvl1pPr>
            <a:lvl2pPr lvl="1" marR="0" rtl="0">
              <a:lnSpc>
                <a:spcPct val="90000"/>
              </a:lnSpc>
              <a:spcBef>
                <a:spcPts val="500"/>
              </a:spcBef>
              <a:spcAft>
                <a:spcPts val="0"/>
              </a:spcAft>
              <a:buClr>
                <a:schemeClr val="dk2"/>
              </a:buClr>
              <a:buSzPts val="2000"/>
              <a:buFont typeface="Inter SemiBold"/>
              <a:buNone/>
              <a:defRPr sz="2000" u="none" cap="none" strike="noStrike">
                <a:solidFill>
                  <a:schemeClr val="dk2"/>
                </a:solidFill>
                <a:latin typeface="Inter SemiBold"/>
                <a:ea typeface="Inter SemiBold"/>
                <a:cs typeface="Inter SemiBold"/>
                <a:sym typeface="Inter SemiBold"/>
              </a:defRPr>
            </a:lvl2pPr>
            <a:lvl3pPr lvl="2" marR="0" rtl="0">
              <a:lnSpc>
                <a:spcPct val="90000"/>
              </a:lnSpc>
              <a:spcBef>
                <a:spcPts val="500"/>
              </a:spcBef>
              <a:spcAft>
                <a:spcPts val="0"/>
              </a:spcAft>
              <a:buClr>
                <a:schemeClr val="dk2"/>
              </a:buClr>
              <a:buSzPts val="1800"/>
              <a:buFont typeface="Inter SemiBold"/>
              <a:buNone/>
              <a:defRPr sz="1800" u="none" cap="none" strike="noStrike">
                <a:solidFill>
                  <a:schemeClr val="dk2"/>
                </a:solidFill>
                <a:latin typeface="Inter SemiBold"/>
                <a:ea typeface="Inter SemiBold"/>
                <a:cs typeface="Inter SemiBold"/>
                <a:sym typeface="Inter SemiBold"/>
              </a:defRPr>
            </a:lvl3pPr>
            <a:lvl4pPr lvl="3" marR="0" rtl="0">
              <a:lnSpc>
                <a:spcPct val="90000"/>
              </a:lnSpc>
              <a:spcBef>
                <a:spcPts val="500"/>
              </a:spcBef>
              <a:spcAft>
                <a:spcPts val="0"/>
              </a:spcAft>
              <a:buClr>
                <a:schemeClr val="dk2"/>
              </a:buClr>
              <a:buSzPts val="1600"/>
              <a:buFont typeface="Inter SemiBold"/>
              <a:buNone/>
              <a:defRPr sz="1600" u="none" cap="none" strike="noStrike">
                <a:solidFill>
                  <a:schemeClr val="dk2"/>
                </a:solidFill>
                <a:latin typeface="Inter SemiBold"/>
                <a:ea typeface="Inter SemiBold"/>
                <a:cs typeface="Inter SemiBold"/>
                <a:sym typeface="Inter SemiBold"/>
              </a:defRPr>
            </a:lvl4pPr>
            <a:lvl5pPr lvl="4" marR="0" rtl="0">
              <a:lnSpc>
                <a:spcPct val="90000"/>
              </a:lnSpc>
              <a:spcBef>
                <a:spcPts val="500"/>
              </a:spcBef>
              <a:spcAft>
                <a:spcPts val="0"/>
              </a:spcAft>
              <a:buClr>
                <a:schemeClr val="dk2"/>
              </a:buClr>
              <a:buSzPts val="1600"/>
              <a:buFont typeface="Inter SemiBold"/>
              <a:buNone/>
              <a:defRPr sz="1600" u="none" cap="none" strike="noStrike">
                <a:solidFill>
                  <a:schemeClr val="dk2"/>
                </a:solidFill>
                <a:latin typeface="Inter SemiBold"/>
                <a:ea typeface="Inter SemiBold"/>
                <a:cs typeface="Inter SemiBold"/>
                <a:sym typeface="Inter SemiBold"/>
              </a:defRPr>
            </a:lvl5pPr>
            <a:lvl6pPr lvl="5" marR="0" rtl="0">
              <a:lnSpc>
                <a:spcPct val="90000"/>
              </a:lnSpc>
              <a:spcBef>
                <a:spcPts val="500"/>
              </a:spcBef>
              <a:spcAft>
                <a:spcPts val="0"/>
              </a:spcAft>
              <a:buClr>
                <a:schemeClr val="dk2"/>
              </a:buClr>
              <a:buSzPts val="1600"/>
              <a:buFont typeface="Inter SemiBold"/>
              <a:buNone/>
              <a:defRPr i="0" sz="1600" u="none" cap="none" strike="noStrike">
                <a:solidFill>
                  <a:schemeClr val="dk2"/>
                </a:solidFill>
                <a:latin typeface="Inter SemiBold"/>
                <a:ea typeface="Inter SemiBold"/>
                <a:cs typeface="Inter SemiBold"/>
                <a:sym typeface="Inter SemiBold"/>
              </a:defRPr>
            </a:lvl6pPr>
            <a:lvl7pPr lvl="6" marR="0" rtl="0">
              <a:lnSpc>
                <a:spcPct val="90000"/>
              </a:lnSpc>
              <a:spcBef>
                <a:spcPts val="500"/>
              </a:spcBef>
              <a:spcAft>
                <a:spcPts val="0"/>
              </a:spcAft>
              <a:buClr>
                <a:schemeClr val="dk2"/>
              </a:buClr>
              <a:buSzPts val="1600"/>
              <a:buFont typeface="Inter SemiBold"/>
              <a:buNone/>
              <a:defRPr i="0" sz="1600" u="none" cap="none" strike="noStrike">
                <a:solidFill>
                  <a:schemeClr val="dk2"/>
                </a:solidFill>
                <a:latin typeface="Inter SemiBold"/>
                <a:ea typeface="Inter SemiBold"/>
                <a:cs typeface="Inter SemiBold"/>
                <a:sym typeface="Inter SemiBold"/>
              </a:defRPr>
            </a:lvl7pPr>
            <a:lvl8pPr lvl="7" marR="0" rtl="0">
              <a:lnSpc>
                <a:spcPct val="90000"/>
              </a:lnSpc>
              <a:spcBef>
                <a:spcPts val="500"/>
              </a:spcBef>
              <a:spcAft>
                <a:spcPts val="0"/>
              </a:spcAft>
              <a:buClr>
                <a:schemeClr val="dk2"/>
              </a:buClr>
              <a:buSzPts val="1600"/>
              <a:buFont typeface="Inter SemiBold"/>
              <a:buNone/>
              <a:defRPr i="0" sz="1600" u="none" cap="none" strike="noStrike">
                <a:solidFill>
                  <a:schemeClr val="dk2"/>
                </a:solidFill>
                <a:latin typeface="Inter SemiBold"/>
                <a:ea typeface="Inter SemiBold"/>
                <a:cs typeface="Inter SemiBold"/>
                <a:sym typeface="Inter SemiBold"/>
              </a:defRPr>
            </a:lvl8pPr>
            <a:lvl9pPr lvl="8" marR="0" rtl="0">
              <a:lnSpc>
                <a:spcPct val="90000"/>
              </a:lnSpc>
              <a:spcBef>
                <a:spcPts val="500"/>
              </a:spcBef>
              <a:spcAft>
                <a:spcPts val="0"/>
              </a:spcAft>
              <a:buClr>
                <a:schemeClr val="dk2"/>
              </a:buClr>
              <a:buSzPts val="1600"/>
              <a:buFont typeface="Inter SemiBold"/>
              <a:buNone/>
              <a:defRPr i="0" sz="1600" u="none" cap="none" strike="noStrike">
                <a:solidFill>
                  <a:schemeClr val="dk2"/>
                </a:solidFill>
                <a:latin typeface="Inter SemiBold"/>
                <a:ea typeface="Inter SemiBold"/>
                <a:cs typeface="Inter SemiBold"/>
                <a:sym typeface="Inter SemiBold"/>
              </a:defRPr>
            </a:lvl9pPr>
          </a:lstStyle>
          <a:p/>
        </p:txBody>
      </p:sp>
      <p:sp>
        <p:nvSpPr>
          <p:cNvPr id="79" name="Google Shape;79;p13"/>
          <p:cNvSpPr/>
          <p:nvPr/>
        </p:nvSpPr>
        <p:spPr>
          <a:xfrm flipH="1" rot="10800000">
            <a:off x="0" y="-5550"/>
            <a:ext cx="4968900" cy="5154600"/>
          </a:xfrm>
          <a:prstGeom prst="rtTriangle">
            <a:avLst/>
          </a:prstGeom>
          <a:gradFill>
            <a:gsLst>
              <a:gs pos="0">
                <a:srgbClr val="00608C"/>
              </a:gs>
              <a:gs pos="35000">
                <a:schemeClr val="accent1"/>
              </a:gs>
              <a:gs pos="100000">
                <a:schemeClr val="lt2"/>
              </a:gs>
            </a:gsLst>
            <a:path path="circle">
              <a:fillToRect r="100%" t="100%"/>
            </a:path>
            <a:tileRect b="-100%" l="-10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Snet_Logo_Footer.png" id="80" name="Google Shape;80;p13"/>
          <p:cNvPicPr preferRelativeResize="0"/>
          <p:nvPr/>
        </p:nvPicPr>
        <p:blipFill rotWithShape="1">
          <a:blip r:embed="rId2">
            <a:alphaModFix/>
          </a:blip>
          <a:srcRect b="0" l="0" r="0" t="0"/>
          <a:stretch/>
        </p:blipFill>
        <p:spPr>
          <a:xfrm>
            <a:off x="7779007" y="4800600"/>
            <a:ext cx="907793" cy="2721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showMasterSp="0">
  <p:cSld name="BLANK_3_1_1_1_1_1_1">
    <p:spTree>
      <p:nvGrpSpPr>
        <p:cNvPr id="81" name="Shape 81"/>
        <p:cNvGrpSpPr/>
        <p:nvPr/>
      </p:nvGrpSpPr>
      <p:grpSpPr>
        <a:xfrm>
          <a:off x="0" y="0"/>
          <a:ext cx="0" cy="0"/>
          <a:chOff x="0" y="0"/>
          <a:chExt cx="0" cy="0"/>
        </a:xfrm>
      </p:grpSpPr>
      <p:pic>
        <p:nvPicPr>
          <p:cNvPr id="82" name="Google Shape;82;p14"/>
          <p:cNvPicPr preferRelativeResize="0"/>
          <p:nvPr/>
        </p:nvPicPr>
        <p:blipFill>
          <a:blip r:embed="rId2">
            <a:alphaModFix amt="90000"/>
          </a:blip>
          <a:stretch>
            <a:fillRect/>
          </a:stretch>
        </p:blipFill>
        <p:spPr>
          <a:xfrm>
            <a:off x="0" y="0"/>
            <a:ext cx="9143972" cy="5143501"/>
          </a:xfrm>
          <a:prstGeom prst="rect">
            <a:avLst/>
          </a:prstGeom>
          <a:noFill/>
          <a:ln>
            <a:noFill/>
          </a:ln>
        </p:spPr>
      </p:pic>
      <p:sp>
        <p:nvSpPr>
          <p:cNvPr id="83" name="Google Shape;83;p14"/>
          <p:cNvSpPr txBox="1"/>
          <p:nvPr>
            <p:ph type="title"/>
          </p:nvPr>
        </p:nvSpPr>
        <p:spPr>
          <a:xfrm>
            <a:off x="231150" y="1885950"/>
            <a:ext cx="8681700" cy="13716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lvl1pPr lvl="0" algn="ctr">
              <a:spcBef>
                <a:spcPts val="0"/>
              </a:spcBef>
              <a:spcAft>
                <a:spcPts val="0"/>
              </a:spcAft>
              <a:buClr>
                <a:schemeClr val="accent5"/>
              </a:buClr>
              <a:buSzPts val="4800"/>
              <a:buNone/>
              <a:defRPr sz="4800">
                <a:solidFill>
                  <a:schemeClr val="accent5"/>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showMasterSp="0">
  <p:cSld name="BLANK_3_1_1_1_1_1_1_4">
    <p:spTree>
      <p:nvGrpSpPr>
        <p:cNvPr id="84" name="Shape 84"/>
        <p:cNvGrpSpPr/>
        <p:nvPr/>
      </p:nvGrpSpPr>
      <p:grpSpPr>
        <a:xfrm>
          <a:off x="0" y="0"/>
          <a:ext cx="0" cy="0"/>
          <a:chOff x="0" y="0"/>
          <a:chExt cx="0" cy="0"/>
        </a:xfrm>
      </p:grpSpPr>
      <p:pic>
        <p:nvPicPr>
          <p:cNvPr id="85" name="Google Shape;85;p15"/>
          <p:cNvPicPr preferRelativeResize="0"/>
          <p:nvPr/>
        </p:nvPicPr>
        <p:blipFill rotWithShape="1">
          <a:blip r:embed="rId2">
            <a:alphaModFix/>
          </a:blip>
          <a:srcRect b="0" l="0" r="0" t="0"/>
          <a:stretch/>
        </p:blipFill>
        <p:spPr>
          <a:xfrm>
            <a:off x="0" y="0"/>
            <a:ext cx="9143972" cy="5143501"/>
          </a:xfrm>
          <a:prstGeom prst="rect">
            <a:avLst/>
          </a:prstGeom>
          <a:noFill/>
          <a:ln>
            <a:noFill/>
          </a:ln>
        </p:spPr>
      </p:pic>
      <p:sp>
        <p:nvSpPr>
          <p:cNvPr id="86" name="Google Shape;86;p15"/>
          <p:cNvSpPr/>
          <p:nvPr/>
        </p:nvSpPr>
        <p:spPr>
          <a:xfrm>
            <a:off x="50" y="1993200"/>
            <a:ext cx="9144000" cy="1371600"/>
          </a:xfrm>
          <a:prstGeom prst="rect">
            <a:avLst/>
          </a:prstGeom>
          <a:solidFill>
            <a:srgbClr val="FFFFFF">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Medium"/>
              <a:ea typeface="Inter Medium"/>
              <a:cs typeface="Inter Medium"/>
              <a:sym typeface="Inter Medium"/>
            </a:endParaRPr>
          </a:p>
        </p:txBody>
      </p:sp>
      <p:sp>
        <p:nvSpPr>
          <p:cNvPr id="87" name="Google Shape;87;p15"/>
          <p:cNvSpPr txBox="1"/>
          <p:nvPr>
            <p:ph type="title"/>
          </p:nvPr>
        </p:nvSpPr>
        <p:spPr>
          <a:xfrm>
            <a:off x="178400" y="1993200"/>
            <a:ext cx="8787300" cy="13716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lvl1pPr lvl="0" rtl="0" algn="ctr">
              <a:spcBef>
                <a:spcPts val="0"/>
              </a:spcBef>
              <a:spcAft>
                <a:spcPts val="0"/>
              </a:spcAft>
              <a:buClr>
                <a:schemeClr val="accent5"/>
              </a:buClr>
              <a:buSzPts val="4800"/>
              <a:buNone/>
              <a:defRPr sz="4800">
                <a:solidFill>
                  <a:schemeClr val="accent5"/>
                </a:solidFill>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showMasterSp="0">
  <p:cSld name="BLANK_3_1_1_1_1_1_1_4_1">
    <p:spTree>
      <p:nvGrpSpPr>
        <p:cNvPr id="88" name="Shape 88"/>
        <p:cNvGrpSpPr/>
        <p:nvPr/>
      </p:nvGrpSpPr>
      <p:grpSpPr>
        <a:xfrm>
          <a:off x="0" y="0"/>
          <a:ext cx="0" cy="0"/>
          <a:chOff x="0" y="0"/>
          <a:chExt cx="0" cy="0"/>
        </a:xfrm>
      </p:grpSpPr>
      <p:pic>
        <p:nvPicPr>
          <p:cNvPr id="89" name="Google Shape;89;p16"/>
          <p:cNvPicPr preferRelativeResize="0"/>
          <p:nvPr/>
        </p:nvPicPr>
        <p:blipFill rotWithShape="1">
          <a:blip r:embed="rId2">
            <a:alphaModFix amt="85000"/>
          </a:blip>
          <a:srcRect b="0" l="0" r="0" t="0"/>
          <a:stretch/>
        </p:blipFill>
        <p:spPr>
          <a:xfrm>
            <a:off x="0" y="0"/>
            <a:ext cx="9143972" cy="5143501"/>
          </a:xfrm>
          <a:prstGeom prst="rect">
            <a:avLst/>
          </a:prstGeom>
          <a:noFill/>
          <a:ln>
            <a:noFill/>
          </a:ln>
        </p:spPr>
      </p:pic>
      <p:sp>
        <p:nvSpPr>
          <p:cNvPr id="90" name="Google Shape;90;p16"/>
          <p:cNvSpPr/>
          <p:nvPr/>
        </p:nvSpPr>
        <p:spPr>
          <a:xfrm>
            <a:off x="50" y="1993200"/>
            <a:ext cx="9144000" cy="1371600"/>
          </a:xfrm>
          <a:prstGeom prst="rect">
            <a:avLst/>
          </a:prstGeom>
          <a:solidFill>
            <a:srgbClr val="FFFFFF">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Medium"/>
              <a:ea typeface="Inter Medium"/>
              <a:cs typeface="Inter Medium"/>
              <a:sym typeface="Inter Medium"/>
            </a:endParaRPr>
          </a:p>
        </p:txBody>
      </p:sp>
      <p:sp>
        <p:nvSpPr>
          <p:cNvPr id="91" name="Google Shape;91;p16"/>
          <p:cNvSpPr txBox="1"/>
          <p:nvPr>
            <p:ph type="title"/>
          </p:nvPr>
        </p:nvSpPr>
        <p:spPr>
          <a:xfrm>
            <a:off x="178400" y="1993200"/>
            <a:ext cx="8787300" cy="1371600"/>
          </a:xfrm>
          <a:prstGeom prst="rect">
            <a:avLst/>
          </a:prstGeom>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lvl1pPr lvl="0" rtl="0" algn="ctr">
              <a:spcBef>
                <a:spcPts val="0"/>
              </a:spcBef>
              <a:spcAft>
                <a:spcPts val="0"/>
              </a:spcAft>
              <a:buClr>
                <a:schemeClr val="accent5"/>
              </a:buClr>
              <a:buSzPts val="4800"/>
              <a:buNone/>
              <a:defRPr sz="4800">
                <a:solidFill>
                  <a:schemeClr val="accent5"/>
                </a:solidFill>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4" showMasterSp="0">
  <p:cSld name="BLANK_3_1_1_1_1_1_1_4_2">
    <p:spTree>
      <p:nvGrpSpPr>
        <p:cNvPr id="92" name="Shape 92"/>
        <p:cNvGrpSpPr/>
        <p:nvPr/>
      </p:nvGrpSpPr>
      <p:grpSpPr>
        <a:xfrm>
          <a:off x="0" y="0"/>
          <a:ext cx="0" cy="0"/>
          <a:chOff x="0" y="0"/>
          <a:chExt cx="0" cy="0"/>
        </a:xfrm>
      </p:grpSpPr>
      <p:pic>
        <p:nvPicPr>
          <p:cNvPr id="93" name="Google Shape;93;p17"/>
          <p:cNvPicPr preferRelativeResize="0"/>
          <p:nvPr/>
        </p:nvPicPr>
        <p:blipFill rotWithShape="1">
          <a:blip r:embed="rId2">
            <a:alphaModFix/>
          </a:blip>
          <a:srcRect b="0" l="0" r="0" t="0"/>
          <a:stretch/>
        </p:blipFill>
        <p:spPr>
          <a:xfrm>
            <a:off x="0" y="0"/>
            <a:ext cx="9143972" cy="5143501"/>
          </a:xfrm>
          <a:prstGeom prst="rect">
            <a:avLst/>
          </a:prstGeom>
          <a:noFill/>
          <a:ln>
            <a:noFill/>
          </a:ln>
        </p:spPr>
      </p:pic>
      <p:sp>
        <p:nvSpPr>
          <p:cNvPr id="94" name="Google Shape;94;p17"/>
          <p:cNvSpPr/>
          <p:nvPr/>
        </p:nvSpPr>
        <p:spPr>
          <a:xfrm>
            <a:off x="50" y="1993200"/>
            <a:ext cx="9144000" cy="1371600"/>
          </a:xfrm>
          <a:prstGeom prst="rect">
            <a:avLst/>
          </a:prstGeom>
          <a:solidFill>
            <a:srgbClr val="FFFFFF">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Medium"/>
              <a:ea typeface="Inter Medium"/>
              <a:cs typeface="Inter Medium"/>
              <a:sym typeface="Inter Medium"/>
            </a:endParaRPr>
          </a:p>
        </p:txBody>
      </p:sp>
      <p:sp>
        <p:nvSpPr>
          <p:cNvPr id="95" name="Google Shape;95;p17"/>
          <p:cNvSpPr txBox="1"/>
          <p:nvPr>
            <p:ph type="title"/>
          </p:nvPr>
        </p:nvSpPr>
        <p:spPr>
          <a:xfrm>
            <a:off x="178400" y="1993200"/>
            <a:ext cx="8787300" cy="13716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lvl1pPr lvl="0" rtl="0" algn="ctr">
              <a:spcBef>
                <a:spcPts val="0"/>
              </a:spcBef>
              <a:spcAft>
                <a:spcPts val="0"/>
              </a:spcAft>
              <a:buClr>
                <a:schemeClr val="accent5"/>
              </a:buClr>
              <a:buSzPts val="4800"/>
              <a:buNone/>
              <a:defRPr sz="4800">
                <a:solidFill>
                  <a:schemeClr val="accent5"/>
                </a:solidFill>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showMasterSp="0">
  <p:cSld name="BLANK_3_1_1_1_1_1_1_4_2_1">
    <p:spTree>
      <p:nvGrpSpPr>
        <p:cNvPr id="96" name="Shape 96"/>
        <p:cNvGrpSpPr/>
        <p:nvPr/>
      </p:nvGrpSpPr>
      <p:grpSpPr>
        <a:xfrm>
          <a:off x="0" y="0"/>
          <a:ext cx="0" cy="0"/>
          <a:chOff x="0" y="0"/>
          <a:chExt cx="0" cy="0"/>
        </a:xfrm>
      </p:grpSpPr>
      <p:pic>
        <p:nvPicPr>
          <p:cNvPr id="97" name="Google Shape;97;p18"/>
          <p:cNvPicPr preferRelativeResize="0"/>
          <p:nvPr/>
        </p:nvPicPr>
        <p:blipFill rotWithShape="1">
          <a:blip r:embed="rId2">
            <a:alphaModFix amt="70000"/>
          </a:blip>
          <a:srcRect b="0" l="0" r="0" t="0"/>
          <a:stretch/>
        </p:blipFill>
        <p:spPr>
          <a:xfrm>
            <a:off x="0" y="0"/>
            <a:ext cx="9143972" cy="5143501"/>
          </a:xfrm>
          <a:prstGeom prst="rect">
            <a:avLst/>
          </a:prstGeom>
          <a:noFill/>
          <a:ln>
            <a:noFill/>
          </a:ln>
        </p:spPr>
      </p:pic>
      <p:sp>
        <p:nvSpPr>
          <p:cNvPr id="98" name="Google Shape;98;p18"/>
          <p:cNvSpPr/>
          <p:nvPr/>
        </p:nvSpPr>
        <p:spPr>
          <a:xfrm>
            <a:off x="50" y="1993200"/>
            <a:ext cx="9144000" cy="1371600"/>
          </a:xfrm>
          <a:prstGeom prst="rect">
            <a:avLst/>
          </a:prstGeom>
          <a:solidFill>
            <a:srgbClr val="FFFFFF">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Medium"/>
              <a:ea typeface="Inter Medium"/>
              <a:cs typeface="Inter Medium"/>
              <a:sym typeface="Inter Medium"/>
            </a:endParaRPr>
          </a:p>
        </p:txBody>
      </p:sp>
      <p:sp>
        <p:nvSpPr>
          <p:cNvPr id="99" name="Google Shape;99;p18"/>
          <p:cNvSpPr txBox="1"/>
          <p:nvPr>
            <p:ph type="title"/>
          </p:nvPr>
        </p:nvSpPr>
        <p:spPr>
          <a:xfrm>
            <a:off x="178400" y="1993200"/>
            <a:ext cx="8787300" cy="13716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lvl1pPr lvl="0" rtl="0" algn="ctr">
              <a:spcBef>
                <a:spcPts val="0"/>
              </a:spcBef>
              <a:spcAft>
                <a:spcPts val="0"/>
              </a:spcAft>
              <a:buClr>
                <a:schemeClr val="accent5"/>
              </a:buClr>
              <a:buSzPts val="4800"/>
              <a:buNone/>
              <a:defRPr sz="4800">
                <a:solidFill>
                  <a:schemeClr val="accent5"/>
                </a:solidFill>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Only" showMasterSp="0">
  <p:cSld name="BLANK_3_1_1_1_1_1_1_2">
    <p:spTree>
      <p:nvGrpSpPr>
        <p:cNvPr id="100" name="Shape 100"/>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except page #">
  <p:cSld name="OBJECT_11">
    <p:spTree>
      <p:nvGrpSpPr>
        <p:cNvPr id="101" name="Shape 101"/>
        <p:cNvGrpSpPr/>
        <p:nvPr/>
      </p:nvGrpSpPr>
      <p:grpSpPr>
        <a:xfrm>
          <a:off x="0" y="0"/>
          <a:ext cx="0" cy="0"/>
          <a:chOff x="0" y="0"/>
          <a:chExt cx="0" cy="0"/>
        </a:xfrm>
      </p:grpSpPr>
      <p:sp>
        <p:nvSpPr>
          <p:cNvPr id="102" name="Google Shape;102;p20"/>
          <p:cNvSpPr txBox="1"/>
          <p:nvPr>
            <p:ph type="title"/>
          </p:nvPr>
        </p:nvSpPr>
        <p:spPr>
          <a:xfrm>
            <a:off x="457200" y="2200050"/>
            <a:ext cx="8232900" cy="743400"/>
          </a:xfrm>
          <a:prstGeom prst="rect">
            <a:avLst/>
          </a:prstGeom>
          <a:noFill/>
          <a:ln>
            <a:noFill/>
          </a:ln>
        </p:spPr>
        <p:txBody>
          <a:bodyPr anchorCtr="0" anchor="ctr" bIns="68575" lIns="68575" spcFirstLastPara="1" rIns="68575" wrap="square" tIns="68575">
            <a:noAutofit/>
          </a:bodyPr>
          <a:lstStyle>
            <a:lvl1pPr lvl="0" marR="0" rtl="0">
              <a:lnSpc>
                <a:spcPct val="100000"/>
              </a:lnSpc>
              <a:spcBef>
                <a:spcPts val="0"/>
              </a:spcBef>
              <a:spcAft>
                <a:spcPts val="0"/>
              </a:spcAft>
              <a:buClr>
                <a:schemeClr val="lt1"/>
              </a:buClr>
              <a:buSzPts val="4800"/>
              <a:buFont typeface="Inter Tight"/>
              <a:buNone/>
              <a:defRPr b="1" i="0" sz="4800" u="none" cap="none" strike="noStrike">
                <a:solidFill>
                  <a:schemeClr val="lt1"/>
                </a:solidFill>
                <a:latin typeface="Inter Tight"/>
                <a:ea typeface="Inter Tight"/>
                <a:cs typeface="Inter Tight"/>
                <a:sym typeface="Inter Tight"/>
              </a:defRPr>
            </a:lvl1pPr>
            <a:lvl2pPr lvl="1"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2pPr>
            <a:lvl3pPr lvl="2"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3pPr>
            <a:lvl4pPr lvl="3"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4pPr>
            <a:lvl5pPr lvl="4"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5pPr>
            <a:lvl6pPr lvl="5"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6pPr>
            <a:lvl7pPr lvl="6"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7pPr>
            <a:lvl8pPr lvl="7"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8pPr>
            <a:lvl9pPr lvl="8"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9pPr>
          </a:lstStyle>
          <a:p/>
        </p:txBody>
      </p:sp>
      <p:sp>
        <p:nvSpPr>
          <p:cNvPr id="103" name="Google Shape;103;p20"/>
          <p:cNvSpPr txBox="1"/>
          <p:nvPr>
            <p:ph idx="12" type="sldNum"/>
          </p:nvPr>
        </p:nvSpPr>
        <p:spPr>
          <a:xfrm>
            <a:off x="457200" y="4710116"/>
            <a:ext cx="4476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700"/>
              <a:buFont typeface="Arial"/>
              <a:buNone/>
              <a:defRPr b="0" i="0" sz="900" u="none" cap="none" strike="noStrike">
                <a:solidFill>
                  <a:srgbClr val="36373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700"/>
              <a:buFont typeface="Arial"/>
              <a:buNone/>
              <a:defRPr b="0" i="0" sz="900" u="none" cap="none" strike="noStrike">
                <a:solidFill>
                  <a:srgbClr val="36373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700"/>
              <a:buFont typeface="Arial"/>
              <a:buNone/>
              <a:defRPr b="0" i="0" sz="900" u="none" cap="none" strike="noStrike">
                <a:solidFill>
                  <a:srgbClr val="36373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700"/>
              <a:buFont typeface="Arial"/>
              <a:buNone/>
              <a:defRPr b="0" i="0" sz="900" u="none" cap="none" strike="noStrike">
                <a:solidFill>
                  <a:srgbClr val="36373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700"/>
              <a:buFont typeface="Arial"/>
              <a:buNone/>
              <a:defRPr b="0" i="0" sz="900" u="none" cap="none" strike="noStrike">
                <a:solidFill>
                  <a:srgbClr val="36373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700"/>
              <a:buFont typeface="Arial"/>
              <a:buNone/>
              <a:defRPr b="0" i="0" sz="900" u="none" cap="none" strike="noStrike">
                <a:solidFill>
                  <a:srgbClr val="36373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700"/>
              <a:buFont typeface="Arial"/>
              <a:buNone/>
              <a:defRPr b="0" i="0" sz="900" u="none" cap="none" strike="noStrike">
                <a:solidFill>
                  <a:srgbClr val="36373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700"/>
              <a:buFont typeface="Arial"/>
              <a:buNone/>
              <a:defRPr b="0" i="0" sz="900" u="none" cap="none" strike="noStrike">
                <a:solidFill>
                  <a:srgbClr val="36373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700"/>
              <a:buFont typeface="Arial"/>
              <a:buNone/>
              <a:defRPr b="0" i="0" sz="9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BLANK_3_1_1_2_2_1">
    <p:bg>
      <p:bgPr>
        <a:blipFill>
          <a:blip r:embed="rId2">
            <a:alphaModFix/>
          </a:blip>
          <a:stretch>
            <a:fillRect/>
          </a:stretch>
        </a:blipFill>
      </p:bgPr>
    </p:bg>
    <p:spTree>
      <p:nvGrpSpPr>
        <p:cNvPr id="18" name="Shape 18"/>
        <p:cNvGrpSpPr/>
        <p:nvPr/>
      </p:nvGrpSpPr>
      <p:grpSpPr>
        <a:xfrm>
          <a:off x="0" y="0"/>
          <a:ext cx="0" cy="0"/>
          <a:chOff x="0" y="0"/>
          <a:chExt cx="0" cy="0"/>
        </a:xfrm>
      </p:grpSpPr>
      <p:pic>
        <p:nvPicPr>
          <p:cNvPr id="19" name="Google Shape;19;p3"/>
          <p:cNvPicPr preferRelativeResize="0"/>
          <p:nvPr/>
        </p:nvPicPr>
        <p:blipFill rotWithShape="1">
          <a:blip r:embed="rId3">
            <a:alphaModFix/>
          </a:blip>
          <a:srcRect b="0" l="0" r="0" t="0"/>
          <a:stretch/>
        </p:blipFill>
        <p:spPr>
          <a:xfrm>
            <a:off x="0" y="0"/>
            <a:ext cx="9144005" cy="5143500"/>
          </a:xfrm>
          <a:prstGeom prst="rect">
            <a:avLst/>
          </a:prstGeom>
          <a:noFill/>
          <a:ln>
            <a:noFill/>
          </a:ln>
        </p:spPr>
      </p:pic>
      <p:sp>
        <p:nvSpPr>
          <p:cNvPr id="20" name="Google Shape;20;p3"/>
          <p:cNvSpPr/>
          <p:nvPr/>
        </p:nvSpPr>
        <p:spPr>
          <a:xfrm>
            <a:off x="0" y="3615450"/>
            <a:ext cx="9144000" cy="12483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Medium"/>
              <a:ea typeface="Inter Medium"/>
              <a:cs typeface="Inter Medium"/>
              <a:sym typeface="Inter Medium"/>
            </a:endParaRPr>
          </a:p>
        </p:txBody>
      </p:sp>
      <p:sp>
        <p:nvSpPr>
          <p:cNvPr id="21" name="Google Shape;21;p3"/>
          <p:cNvSpPr txBox="1"/>
          <p:nvPr>
            <p:ph type="title"/>
          </p:nvPr>
        </p:nvSpPr>
        <p:spPr>
          <a:xfrm>
            <a:off x="457200" y="1888775"/>
            <a:ext cx="8229600" cy="14313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p:txBody>
      </p:sp>
      <p:sp>
        <p:nvSpPr>
          <p:cNvPr id="22" name="Google Shape;22;p3"/>
          <p:cNvSpPr/>
          <p:nvPr>
            <p:ph idx="2" type="pic"/>
          </p:nvPr>
        </p:nvSpPr>
        <p:spPr>
          <a:xfrm>
            <a:off x="457200" y="3665700"/>
            <a:ext cx="956700" cy="1134900"/>
          </a:xfrm>
          <a:prstGeom prst="roundRect">
            <a:avLst>
              <a:gd fmla="val 16667" name="adj"/>
            </a:avLst>
          </a:prstGeom>
          <a:noFill/>
          <a:ln>
            <a:noFill/>
          </a:ln>
          <a:effectLst>
            <a:outerShdw blurRad="57150" rotWithShape="0" algn="bl" dir="5400000" dist="19050">
              <a:srgbClr val="000000">
                <a:alpha val="50000"/>
              </a:srgbClr>
            </a:outerShdw>
          </a:effectLst>
        </p:spPr>
      </p:sp>
      <p:sp>
        <p:nvSpPr>
          <p:cNvPr id="23" name="Google Shape;23;p3"/>
          <p:cNvSpPr txBox="1"/>
          <p:nvPr>
            <p:ph idx="1" type="subTitle"/>
          </p:nvPr>
        </p:nvSpPr>
        <p:spPr>
          <a:xfrm>
            <a:off x="6514200" y="3665700"/>
            <a:ext cx="2172600" cy="11349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accent5"/>
              </a:buClr>
              <a:buSzPts val="1800"/>
              <a:buNone/>
              <a:defRPr sz="1800">
                <a:solidFill>
                  <a:schemeClr val="accent5"/>
                </a:solidFill>
              </a:defRPr>
            </a:lvl1pPr>
            <a:lvl2pPr lvl="1" rtl="0" algn="r">
              <a:spcBef>
                <a:spcPts val="500"/>
              </a:spcBef>
              <a:spcAft>
                <a:spcPts val="0"/>
              </a:spcAft>
              <a:buClr>
                <a:schemeClr val="accent5"/>
              </a:buClr>
              <a:buSzPts val="1800"/>
              <a:buNone/>
              <a:defRPr sz="1800">
                <a:solidFill>
                  <a:schemeClr val="accent5"/>
                </a:solidFill>
              </a:defRPr>
            </a:lvl2pPr>
            <a:lvl3pPr lvl="2" rtl="0" algn="r">
              <a:spcBef>
                <a:spcPts val="500"/>
              </a:spcBef>
              <a:spcAft>
                <a:spcPts val="0"/>
              </a:spcAft>
              <a:buClr>
                <a:schemeClr val="accent5"/>
              </a:buClr>
              <a:buSzPts val="1800"/>
              <a:buNone/>
              <a:defRPr>
                <a:solidFill>
                  <a:schemeClr val="accent5"/>
                </a:solidFill>
              </a:defRPr>
            </a:lvl3pPr>
            <a:lvl4pPr lvl="3" rtl="0" algn="r">
              <a:spcBef>
                <a:spcPts val="500"/>
              </a:spcBef>
              <a:spcAft>
                <a:spcPts val="0"/>
              </a:spcAft>
              <a:buClr>
                <a:schemeClr val="accent5"/>
              </a:buClr>
              <a:buSzPts val="1800"/>
              <a:buNone/>
              <a:defRPr sz="1800">
                <a:solidFill>
                  <a:schemeClr val="accent5"/>
                </a:solidFill>
              </a:defRPr>
            </a:lvl4pPr>
            <a:lvl5pPr lvl="4" rtl="0" algn="r">
              <a:spcBef>
                <a:spcPts val="500"/>
              </a:spcBef>
              <a:spcAft>
                <a:spcPts val="0"/>
              </a:spcAft>
              <a:buClr>
                <a:schemeClr val="accent5"/>
              </a:buClr>
              <a:buSzPts val="1800"/>
              <a:buNone/>
              <a:defRPr sz="1800">
                <a:solidFill>
                  <a:schemeClr val="accent5"/>
                </a:solidFill>
              </a:defRPr>
            </a:lvl5pPr>
            <a:lvl6pPr lvl="5" rtl="0" algn="r">
              <a:spcBef>
                <a:spcPts val="500"/>
              </a:spcBef>
              <a:spcAft>
                <a:spcPts val="0"/>
              </a:spcAft>
              <a:buClr>
                <a:schemeClr val="accent5"/>
              </a:buClr>
              <a:buSzPts val="1800"/>
              <a:buNone/>
              <a:defRPr sz="1800">
                <a:solidFill>
                  <a:schemeClr val="accent5"/>
                </a:solidFill>
              </a:defRPr>
            </a:lvl6pPr>
            <a:lvl7pPr lvl="6" rtl="0" algn="r">
              <a:spcBef>
                <a:spcPts val="500"/>
              </a:spcBef>
              <a:spcAft>
                <a:spcPts val="0"/>
              </a:spcAft>
              <a:buClr>
                <a:schemeClr val="accent5"/>
              </a:buClr>
              <a:buSzPts val="1800"/>
              <a:buNone/>
              <a:defRPr sz="1800">
                <a:solidFill>
                  <a:schemeClr val="accent5"/>
                </a:solidFill>
              </a:defRPr>
            </a:lvl7pPr>
            <a:lvl8pPr lvl="7" rtl="0" algn="r">
              <a:spcBef>
                <a:spcPts val="500"/>
              </a:spcBef>
              <a:spcAft>
                <a:spcPts val="0"/>
              </a:spcAft>
              <a:buClr>
                <a:schemeClr val="accent5"/>
              </a:buClr>
              <a:buSzPts val="1800"/>
              <a:buNone/>
              <a:defRPr sz="1800">
                <a:solidFill>
                  <a:schemeClr val="accent5"/>
                </a:solidFill>
              </a:defRPr>
            </a:lvl8pPr>
            <a:lvl9pPr lvl="8" rtl="0" algn="r">
              <a:spcBef>
                <a:spcPts val="500"/>
              </a:spcBef>
              <a:spcAft>
                <a:spcPts val="500"/>
              </a:spcAft>
              <a:buClr>
                <a:schemeClr val="accent5"/>
              </a:buClr>
              <a:buSzPts val="1800"/>
              <a:buNone/>
              <a:defRPr sz="1800">
                <a:solidFill>
                  <a:schemeClr val="accent5"/>
                </a:solidFill>
              </a:defRPr>
            </a:lvl9pPr>
          </a:lstStyle>
          <a:p/>
        </p:txBody>
      </p:sp>
      <p:sp>
        <p:nvSpPr>
          <p:cNvPr id="24" name="Google Shape;24;p3"/>
          <p:cNvSpPr txBox="1"/>
          <p:nvPr>
            <p:ph idx="3" type="subTitle"/>
          </p:nvPr>
        </p:nvSpPr>
        <p:spPr>
          <a:xfrm>
            <a:off x="1413900" y="3665675"/>
            <a:ext cx="2346000" cy="1134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1pPr>
            <a:lvl2pPr lvl="1" rtl="0">
              <a:spcBef>
                <a:spcPts val="500"/>
              </a:spcBef>
              <a:spcAft>
                <a:spcPts val="0"/>
              </a:spcAft>
              <a:buClr>
                <a:schemeClr val="accent5"/>
              </a:buClr>
              <a:buSzPts val="2000"/>
              <a:buFont typeface="Inter SemiBold"/>
              <a:buNone/>
              <a:defRPr>
                <a:solidFill>
                  <a:schemeClr val="accent5"/>
                </a:solidFill>
                <a:latin typeface="Inter SemiBold"/>
                <a:ea typeface="Inter SemiBold"/>
                <a:cs typeface="Inter SemiBold"/>
                <a:sym typeface="Inter SemiBold"/>
              </a:defRPr>
            </a:lvl2pPr>
            <a:lvl3pPr lvl="2"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3pPr>
            <a:lvl4pPr lvl="3"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4pPr>
            <a:lvl5pPr lvl="4"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5pPr>
            <a:lvl6pPr lvl="5"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6pPr>
            <a:lvl7pPr lvl="6"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7pPr>
            <a:lvl8pPr lvl="7" rtl="0">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8pPr>
            <a:lvl9pPr lvl="8" rtl="0">
              <a:spcBef>
                <a:spcPts val="500"/>
              </a:spcBef>
              <a:spcAft>
                <a:spcPts val="50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9pPr>
          </a:lstStyle>
          <a:p/>
        </p:txBody>
      </p:sp>
      <p:pic>
        <p:nvPicPr>
          <p:cNvPr id="25" name="Google Shape;25;p3"/>
          <p:cNvPicPr preferRelativeResize="0"/>
          <p:nvPr/>
        </p:nvPicPr>
        <p:blipFill>
          <a:blip r:embed="rId4">
            <a:alphaModFix/>
          </a:blip>
          <a:stretch>
            <a:fillRect/>
          </a:stretch>
        </p:blipFill>
        <p:spPr>
          <a:xfrm>
            <a:off x="457203" y="342913"/>
            <a:ext cx="1433375" cy="347150"/>
          </a:xfrm>
          <a:prstGeom prst="rect">
            <a:avLst/>
          </a:prstGeom>
          <a:noFill/>
          <a:ln>
            <a:noFill/>
          </a:ln>
        </p:spPr>
      </p:pic>
      <p:pic>
        <p:nvPicPr>
          <p:cNvPr id="26" name="Google Shape;26;p3"/>
          <p:cNvPicPr preferRelativeResize="0"/>
          <p:nvPr/>
        </p:nvPicPr>
        <p:blipFill>
          <a:blip r:embed="rId5">
            <a:alphaModFix/>
          </a:blip>
          <a:stretch>
            <a:fillRect/>
          </a:stretch>
        </p:blipFill>
        <p:spPr>
          <a:xfrm>
            <a:off x="457200" y="731213"/>
            <a:ext cx="1433376" cy="3907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except side bar">
  <p:cSld name="OBJECT_11_2">
    <p:spTree>
      <p:nvGrpSpPr>
        <p:cNvPr id="104" name="Shape 104"/>
        <p:cNvGrpSpPr/>
        <p:nvPr/>
      </p:nvGrpSpPr>
      <p:grpSpPr>
        <a:xfrm>
          <a:off x="0" y="0"/>
          <a:ext cx="0" cy="0"/>
          <a:chOff x="0" y="0"/>
          <a:chExt cx="0" cy="0"/>
        </a:xfrm>
      </p:grpSpPr>
      <p:sp>
        <p:nvSpPr>
          <p:cNvPr id="105" name="Google Shape;105;p21"/>
          <p:cNvSpPr txBox="1"/>
          <p:nvPr>
            <p:ph type="title"/>
          </p:nvPr>
        </p:nvSpPr>
        <p:spPr>
          <a:xfrm>
            <a:off x="457200" y="2200050"/>
            <a:ext cx="8232900" cy="743400"/>
          </a:xfrm>
          <a:prstGeom prst="rect">
            <a:avLst/>
          </a:prstGeom>
          <a:noFill/>
          <a:ln>
            <a:noFill/>
          </a:ln>
        </p:spPr>
        <p:txBody>
          <a:bodyPr anchorCtr="0" anchor="ctr" bIns="68575" lIns="68575" spcFirstLastPara="1" rIns="68575" wrap="square" tIns="68575">
            <a:noAutofit/>
          </a:bodyPr>
          <a:lstStyle>
            <a:lvl1pPr lvl="0" marR="0" rtl="0">
              <a:lnSpc>
                <a:spcPct val="100000"/>
              </a:lnSpc>
              <a:spcBef>
                <a:spcPts val="0"/>
              </a:spcBef>
              <a:spcAft>
                <a:spcPts val="0"/>
              </a:spcAft>
              <a:buClr>
                <a:schemeClr val="lt1"/>
              </a:buClr>
              <a:buSzPts val="4800"/>
              <a:buFont typeface="Inter Tight"/>
              <a:buNone/>
              <a:defRPr b="1" i="0" sz="4800" u="none" cap="none" strike="noStrike">
                <a:solidFill>
                  <a:schemeClr val="lt1"/>
                </a:solidFill>
                <a:latin typeface="Inter Tight"/>
                <a:ea typeface="Inter Tight"/>
                <a:cs typeface="Inter Tight"/>
                <a:sym typeface="Inter Tight"/>
              </a:defRPr>
            </a:lvl1pPr>
            <a:lvl2pPr lvl="1"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2pPr>
            <a:lvl3pPr lvl="2"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3pPr>
            <a:lvl4pPr lvl="3"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4pPr>
            <a:lvl5pPr lvl="4"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5pPr>
            <a:lvl6pPr lvl="5"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6pPr>
            <a:lvl7pPr lvl="6"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7pPr>
            <a:lvl8pPr lvl="7"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8pPr>
            <a:lvl9pPr lvl="8" rtl="0">
              <a:lnSpc>
                <a:spcPct val="100000"/>
              </a:lnSpc>
              <a:spcBef>
                <a:spcPts val="0"/>
              </a:spcBef>
              <a:spcAft>
                <a:spcPts val="0"/>
              </a:spcAft>
              <a:buClr>
                <a:schemeClr val="lt1"/>
              </a:buClr>
              <a:buSzPts val="4800"/>
              <a:buFont typeface="Inter Tight"/>
              <a:buNone/>
              <a:defRPr b="1" sz="4800">
                <a:solidFill>
                  <a:schemeClr val="lt1"/>
                </a:solidFill>
                <a:latin typeface="Inter Tight"/>
                <a:ea typeface="Inter Tight"/>
                <a:cs typeface="Inter Tight"/>
                <a:sym typeface="Inter Tigh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OBJECT_19">
    <p:spTree>
      <p:nvGrpSpPr>
        <p:cNvPr id="106" name="Shape 106"/>
        <p:cNvGrpSpPr/>
        <p:nvPr/>
      </p:nvGrpSpPr>
      <p:grpSpPr>
        <a:xfrm>
          <a:off x="0" y="0"/>
          <a:ext cx="0" cy="0"/>
          <a:chOff x="0" y="0"/>
          <a:chExt cx="0" cy="0"/>
        </a:xfrm>
      </p:grpSpPr>
      <p:sp>
        <p:nvSpPr>
          <p:cNvPr id="107" name="Google Shape;107;p2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3000"/>
              <a:buFont typeface="Calibri"/>
              <a:buNone/>
              <a:defRPr b="1" i="0" sz="3000" u="none" cap="none" strike="noStrike">
                <a:solidFill>
                  <a:schemeClr val="dk1"/>
                </a:solidFill>
                <a:latin typeface="Calibri"/>
                <a:ea typeface="Calibri"/>
                <a:cs typeface="Calibri"/>
                <a:sym typeface="Calibri"/>
              </a:defRPr>
            </a:lvl1pPr>
            <a:lvl2pPr indent="0" lvl="1" rtl="0">
              <a:spcBef>
                <a:spcPts val="0"/>
              </a:spcBef>
              <a:spcAft>
                <a:spcPts val="0"/>
              </a:spcAft>
              <a:buSzPts val="3200"/>
              <a:buNone/>
              <a:defRPr sz="1800"/>
            </a:lvl2pPr>
            <a:lvl3pPr indent="0" lvl="2" rtl="0">
              <a:spcBef>
                <a:spcPts val="0"/>
              </a:spcBef>
              <a:spcAft>
                <a:spcPts val="0"/>
              </a:spcAft>
              <a:buSzPts val="3200"/>
              <a:buNone/>
              <a:defRPr sz="1800"/>
            </a:lvl3pPr>
            <a:lvl4pPr indent="0" lvl="3" rtl="0">
              <a:spcBef>
                <a:spcPts val="0"/>
              </a:spcBef>
              <a:spcAft>
                <a:spcPts val="0"/>
              </a:spcAft>
              <a:buSzPts val="3200"/>
              <a:buNone/>
              <a:defRPr sz="1800"/>
            </a:lvl4pPr>
            <a:lvl5pPr indent="0" lvl="4" rtl="0">
              <a:spcBef>
                <a:spcPts val="0"/>
              </a:spcBef>
              <a:spcAft>
                <a:spcPts val="0"/>
              </a:spcAft>
              <a:buSzPts val="3200"/>
              <a:buNone/>
              <a:defRPr sz="1800"/>
            </a:lvl5pPr>
            <a:lvl6pPr indent="0" lvl="5" rtl="0">
              <a:spcBef>
                <a:spcPts val="0"/>
              </a:spcBef>
              <a:spcAft>
                <a:spcPts val="0"/>
              </a:spcAft>
              <a:buSzPts val="3200"/>
              <a:buNone/>
              <a:defRPr sz="1800"/>
            </a:lvl6pPr>
            <a:lvl7pPr indent="0" lvl="6" rtl="0">
              <a:spcBef>
                <a:spcPts val="0"/>
              </a:spcBef>
              <a:spcAft>
                <a:spcPts val="0"/>
              </a:spcAft>
              <a:buSzPts val="3200"/>
              <a:buNone/>
              <a:defRPr sz="1800"/>
            </a:lvl7pPr>
            <a:lvl8pPr indent="0" lvl="7" rtl="0">
              <a:spcBef>
                <a:spcPts val="0"/>
              </a:spcBef>
              <a:spcAft>
                <a:spcPts val="0"/>
              </a:spcAft>
              <a:buSzPts val="3200"/>
              <a:buNone/>
              <a:defRPr sz="1800"/>
            </a:lvl8pPr>
            <a:lvl9pPr indent="0" lvl="8" rtl="0">
              <a:spcBef>
                <a:spcPts val="0"/>
              </a:spcBef>
              <a:spcAft>
                <a:spcPts val="0"/>
              </a:spcAft>
              <a:buSzPts val="3200"/>
              <a:buNone/>
              <a:defRPr sz="1800"/>
            </a:lvl9pPr>
          </a:lstStyle>
          <a:p/>
        </p:txBody>
      </p:sp>
      <p:sp>
        <p:nvSpPr>
          <p:cNvPr id="108" name="Google Shape;108;p22"/>
          <p:cNvSpPr txBox="1"/>
          <p:nvPr>
            <p:ph idx="1" type="body"/>
          </p:nvPr>
        </p:nvSpPr>
        <p:spPr>
          <a:xfrm>
            <a:off x="457200" y="1200151"/>
            <a:ext cx="8229600" cy="32583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880"/>
              </a:spcBef>
              <a:spcAft>
                <a:spcPts val="0"/>
              </a:spcAft>
              <a:buClr>
                <a:schemeClr val="accent1"/>
              </a:buClr>
              <a:buSzPts val="2000"/>
              <a:buFont typeface="Arial"/>
              <a:buChar char="•"/>
              <a:defRPr b="0" i="0" sz="2000" u="none" cap="none" strike="noStrike">
                <a:solidFill>
                  <a:schemeClr val="dk1"/>
                </a:solidFill>
                <a:latin typeface="Calibri"/>
                <a:ea typeface="Calibri"/>
                <a:cs typeface="Calibri"/>
                <a:sym typeface="Calibri"/>
              </a:defRPr>
            </a:lvl1pPr>
            <a:lvl2pPr indent="-336550" lvl="1" marL="914400" marR="0" rtl="0" algn="l">
              <a:spcBef>
                <a:spcPts val="400"/>
              </a:spcBef>
              <a:spcAft>
                <a:spcPts val="0"/>
              </a:spcAft>
              <a:buClr>
                <a:schemeClr val="dk1"/>
              </a:buClr>
              <a:buSzPts val="17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17500" lvl="3" marL="18288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9" name="Google Shape;109;p22"/>
          <p:cNvSpPr txBox="1"/>
          <p:nvPr>
            <p:ph idx="12" type="sldNum"/>
          </p:nvPr>
        </p:nvSpPr>
        <p:spPr>
          <a:xfrm>
            <a:off x="457200" y="4862516"/>
            <a:ext cx="447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900" u="none" cap="none" strike="noStrike">
                <a:solidFill>
                  <a:srgbClr val="363738"/>
                </a:solidFill>
                <a:latin typeface="Calibri"/>
                <a:ea typeface="Calibri"/>
                <a:cs typeface="Calibri"/>
                <a:sym typeface="Calibri"/>
              </a:defRPr>
            </a:lvl1pPr>
            <a:lvl2pPr indent="0" lvl="1" marL="0" marR="0" rtl="0" algn="l">
              <a:spcBef>
                <a:spcPts val="0"/>
              </a:spcBef>
              <a:buNone/>
              <a:defRPr b="0" i="0" sz="900" u="none" cap="none" strike="noStrike">
                <a:solidFill>
                  <a:srgbClr val="363738"/>
                </a:solidFill>
                <a:latin typeface="Calibri"/>
                <a:ea typeface="Calibri"/>
                <a:cs typeface="Calibri"/>
                <a:sym typeface="Calibri"/>
              </a:defRPr>
            </a:lvl2pPr>
            <a:lvl3pPr indent="0" lvl="2" marL="0" marR="0" rtl="0" algn="l">
              <a:spcBef>
                <a:spcPts val="0"/>
              </a:spcBef>
              <a:buNone/>
              <a:defRPr b="0" i="0" sz="900" u="none" cap="none" strike="noStrike">
                <a:solidFill>
                  <a:srgbClr val="363738"/>
                </a:solidFill>
                <a:latin typeface="Calibri"/>
                <a:ea typeface="Calibri"/>
                <a:cs typeface="Calibri"/>
                <a:sym typeface="Calibri"/>
              </a:defRPr>
            </a:lvl3pPr>
            <a:lvl4pPr indent="0" lvl="3" marL="0" marR="0" rtl="0" algn="l">
              <a:spcBef>
                <a:spcPts val="0"/>
              </a:spcBef>
              <a:buNone/>
              <a:defRPr b="0" i="0" sz="900" u="none" cap="none" strike="noStrike">
                <a:solidFill>
                  <a:srgbClr val="363738"/>
                </a:solidFill>
                <a:latin typeface="Calibri"/>
                <a:ea typeface="Calibri"/>
                <a:cs typeface="Calibri"/>
                <a:sym typeface="Calibri"/>
              </a:defRPr>
            </a:lvl4pPr>
            <a:lvl5pPr indent="0" lvl="4" marL="0" marR="0" rtl="0" algn="l">
              <a:spcBef>
                <a:spcPts val="0"/>
              </a:spcBef>
              <a:buNone/>
              <a:defRPr b="0" i="0" sz="900" u="none" cap="none" strike="noStrike">
                <a:solidFill>
                  <a:srgbClr val="363738"/>
                </a:solidFill>
                <a:latin typeface="Calibri"/>
                <a:ea typeface="Calibri"/>
                <a:cs typeface="Calibri"/>
                <a:sym typeface="Calibri"/>
              </a:defRPr>
            </a:lvl5pPr>
            <a:lvl6pPr indent="0" lvl="5" marL="0" marR="0" rtl="0" algn="l">
              <a:spcBef>
                <a:spcPts val="0"/>
              </a:spcBef>
              <a:buNone/>
              <a:defRPr b="0" i="0" sz="900" u="none" cap="none" strike="noStrike">
                <a:solidFill>
                  <a:srgbClr val="363738"/>
                </a:solidFill>
                <a:latin typeface="Calibri"/>
                <a:ea typeface="Calibri"/>
                <a:cs typeface="Calibri"/>
                <a:sym typeface="Calibri"/>
              </a:defRPr>
            </a:lvl6pPr>
            <a:lvl7pPr indent="0" lvl="6" marL="0" marR="0" rtl="0" algn="l">
              <a:spcBef>
                <a:spcPts val="0"/>
              </a:spcBef>
              <a:buNone/>
              <a:defRPr b="0" i="0" sz="900" u="none" cap="none" strike="noStrike">
                <a:solidFill>
                  <a:srgbClr val="363738"/>
                </a:solidFill>
                <a:latin typeface="Calibri"/>
                <a:ea typeface="Calibri"/>
                <a:cs typeface="Calibri"/>
                <a:sym typeface="Calibri"/>
              </a:defRPr>
            </a:lvl7pPr>
            <a:lvl8pPr indent="0" lvl="7" marL="0" marR="0" rtl="0" algn="l">
              <a:spcBef>
                <a:spcPts val="0"/>
              </a:spcBef>
              <a:buNone/>
              <a:defRPr b="0" i="0" sz="900" u="none" cap="none" strike="noStrike">
                <a:solidFill>
                  <a:srgbClr val="363738"/>
                </a:solidFill>
                <a:latin typeface="Calibri"/>
                <a:ea typeface="Calibri"/>
                <a:cs typeface="Calibri"/>
                <a:sym typeface="Calibri"/>
              </a:defRPr>
            </a:lvl8pPr>
            <a:lvl9pPr indent="0" lvl="8" marL="0" marR="0" rtl="0" algn="l">
              <a:spcBef>
                <a:spcPts val="0"/>
              </a:spcBef>
              <a:buNone/>
              <a:defRPr b="0" i="0" sz="9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Slide" showMasterSp="0">
  <p:cSld name="BLANK_3_1_1_3">
    <p:bg>
      <p:bgPr>
        <a:solidFill>
          <a:schemeClr val="accent1"/>
        </a:solidFill>
      </p:bgPr>
    </p:bg>
    <p:spTree>
      <p:nvGrpSpPr>
        <p:cNvPr id="27"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b="0" l="0" r="0" t="0"/>
          <a:stretch/>
        </p:blipFill>
        <p:spPr>
          <a:xfrm>
            <a:off x="0" y="0"/>
            <a:ext cx="9144005" cy="5143500"/>
          </a:xfrm>
          <a:prstGeom prst="rect">
            <a:avLst/>
          </a:prstGeom>
          <a:noFill/>
          <a:ln>
            <a:noFill/>
          </a:ln>
          <a:effectLst>
            <a:outerShdw blurRad="57150" rotWithShape="0" algn="bl" dir="5400000" dist="19050">
              <a:srgbClr val="000000">
                <a:alpha val="50000"/>
              </a:srgbClr>
            </a:outerShdw>
          </a:effectLst>
        </p:spPr>
      </p:pic>
      <p:sp>
        <p:nvSpPr>
          <p:cNvPr id="29" name="Google Shape;29;p4"/>
          <p:cNvSpPr txBox="1"/>
          <p:nvPr>
            <p:ph type="title"/>
          </p:nvPr>
        </p:nvSpPr>
        <p:spPr>
          <a:xfrm>
            <a:off x="457200" y="1921225"/>
            <a:ext cx="8229600" cy="14592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0" name="Google Shape;30;p4"/>
          <p:cNvSpPr/>
          <p:nvPr/>
        </p:nvSpPr>
        <p:spPr>
          <a:xfrm>
            <a:off x="0" y="3380350"/>
            <a:ext cx="9144000" cy="8268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Medium"/>
              <a:ea typeface="Inter Medium"/>
              <a:cs typeface="Inter Medium"/>
              <a:sym typeface="Inter Medium"/>
            </a:endParaRPr>
          </a:p>
        </p:txBody>
      </p:sp>
      <p:sp>
        <p:nvSpPr>
          <p:cNvPr id="31" name="Google Shape;31;p4"/>
          <p:cNvSpPr txBox="1"/>
          <p:nvPr>
            <p:ph idx="1" type="subTitle"/>
          </p:nvPr>
        </p:nvSpPr>
        <p:spPr>
          <a:xfrm>
            <a:off x="457200" y="3391700"/>
            <a:ext cx="8229600" cy="810600"/>
          </a:xfrm>
          <a:prstGeom prst="rect">
            <a:avLst/>
          </a:prstGeom>
          <a:effectLst>
            <a:outerShdw blurRad="57150" rotWithShape="0" algn="bl" dir="5400000" dist="19050">
              <a:schemeClr val="lt1">
                <a:alpha val="80000"/>
              </a:schemeClr>
            </a:outerShdw>
          </a:effectLst>
        </p:spPr>
        <p:txBody>
          <a:bodyPr anchorCtr="0" anchor="t" bIns="91425" lIns="0" spcFirstLastPara="1" rIns="91425" wrap="square" tIns="91425">
            <a:noAutofit/>
          </a:bodyPr>
          <a:lstStyle>
            <a:lvl1pPr lvl="0">
              <a:spcBef>
                <a:spcPts val="880"/>
              </a:spcBef>
              <a:spcAft>
                <a:spcPts val="0"/>
              </a:spcAft>
              <a:buClr>
                <a:schemeClr val="accent5"/>
              </a:buClr>
              <a:buSzPts val="2400"/>
              <a:buFont typeface="Inter SemiBold"/>
              <a:buNone/>
              <a:defRPr>
                <a:solidFill>
                  <a:schemeClr val="accent5"/>
                </a:solidFill>
                <a:latin typeface="Inter SemiBold"/>
                <a:ea typeface="Inter SemiBold"/>
                <a:cs typeface="Inter SemiBold"/>
                <a:sym typeface="Inter SemiBold"/>
              </a:defRPr>
            </a:lvl1pPr>
            <a:lvl2pPr lvl="1">
              <a:spcBef>
                <a:spcPts val="400"/>
              </a:spcBef>
              <a:spcAft>
                <a:spcPts val="0"/>
              </a:spcAft>
              <a:buClr>
                <a:schemeClr val="accent5"/>
              </a:buClr>
              <a:buSzPts val="1700"/>
              <a:buFont typeface="Inter SemiBold"/>
              <a:buNone/>
              <a:defRPr>
                <a:solidFill>
                  <a:schemeClr val="accent5"/>
                </a:solidFill>
                <a:latin typeface="Inter SemiBold"/>
                <a:ea typeface="Inter SemiBold"/>
                <a:cs typeface="Inter SemiBold"/>
                <a:sym typeface="Inter SemiBold"/>
              </a:defRPr>
            </a:lvl2pPr>
            <a:lvl3pPr lvl="2">
              <a:spcBef>
                <a:spcPts val="360"/>
              </a:spcBef>
              <a:spcAft>
                <a:spcPts val="0"/>
              </a:spcAft>
              <a:buClr>
                <a:schemeClr val="accent5"/>
              </a:buClr>
              <a:buSzPts val="1800"/>
              <a:buFont typeface="Inter SemiBold"/>
              <a:buNone/>
              <a:defRPr>
                <a:solidFill>
                  <a:schemeClr val="accent5"/>
                </a:solidFill>
                <a:latin typeface="Inter SemiBold"/>
                <a:ea typeface="Inter SemiBold"/>
                <a:cs typeface="Inter SemiBold"/>
                <a:sym typeface="Inter SemiBold"/>
              </a:defRPr>
            </a:lvl3pPr>
            <a:lvl4pPr lvl="3">
              <a:spcBef>
                <a:spcPts val="280"/>
              </a:spcBef>
              <a:spcAft>
                <a:spcPts val="0"/>
              </a:spcAft>
              <a:buClr>
                <a:schemeClr val="accent5"/>
              </a:buClr>
              <a:buSzPts val="1600"/>
              <a:buFont typeface="Inter SemiBold"/>
              <a:buNone/>
              <a:defRPr>
                <a:solidFill>
                  <a:schemeClr val="accent5"/>
                </a:solidFill>
                <a:latin typeface="Inter SemiBold"/>
                <a:ea typeface="Inter SemiBold"/>
                <a:cs typeface="Inter SemiBold"/>
                <a:sym typeface="Inter SemiBold"/>
              </a:defRPr>
            </a:lvl4pPr>
            <a:lvl5pPr lvl="4">
              <a:spcBef>
                <a:spcPts val="280"/>
              </a:spcBef>
              <a:spcAft>
                <a:spcPts val="0"/>
              </a:spcAft>
              <a:buClr>
                <a:schemeClr val="accent5"/>
              </a:buClr>
              <a:buSzPts val="1400"/>
              <a:buFont typeface="Inter SemiBold"/>
              <a:buNone/>
              <a:defRPr>
                <a:solidFill>
                  <a:schemeClr val="accent5"/>
                </a:solidFill>
                <a:latin typeface="Inter SemiBold"/>
                <a:ea typeface="Inter SemiBold"/>
                <a:cs typeface="Inter SemiBold"/>
                <a:sym typeface="Inter SemiBold"/>
              </a:defRPr>
            </a:lvl5pPr>
            <a:lvl6pPr lvl="5">
              <a:spcBef>
                <a:spcPts val="400"/>
              </a:spcBef>
              <a:spcAft>
                <a:spcPts val="0"/>
              </a:spcAft>
              <a:buClr>
                <a:schemeClr val="accent5"/>
              </a:buClr>
              <a:buSzPts val="1200"/>
              <a:buFont typeface="Inter SemiBold"/>
              <a:buNone/>
              <a:defRPr>
                <a:solidFill>
                  <a:schemeClr val="accent5"/>
                </a:solidFill>
                <a:latin typeface="Inter SemiBold"/>
                <a:ea typeface="Inter SemiBold"/>
                <a:cs typeface="Inter SemiBold"/>
                <a:sym typeface="Inter SemiBold"/>
              </a:defRPr>
            </a:lvl6pPr>
            <a:lvl7pPr lvl="6">
              <a:spcBef>
                <a:spcPts val="400"/>
              </a:spcBef>
              <a:spcAft>
                <a:spcPts val="0"/>
              </a:spcAft>
              <a:buClr>
                <a:schemeClr val="accent5"/>
              </a:buClr>
              <a:buSzPts val="1200"/>
              <a:buFont typeface="Inter SemiBold"/>
              <a:buNone/>
              <a:defRPr>
                <a:solidFill>
                  <a:schemeClr val="accent5"/>
                </a:solidFill>
                <a:latin typeface="Inter SemiBold"/>
                <a:ea typeface="Inter SemiBold"/>
                <a:cs typeface="Inter SemiBold"/>
                <a:sym typeface="Inter SemiBold"/>
              </a:defRPr>
            </a:lvl7pPr>
            <a:lvl8pPr lvl="7">
              <a:spcBef>
                <a:spcPts val="400"/>
              </a:spcBef>
              <a:spcAft>
                <a:spcPts val="0"/>
              </a:spcAft>
              <a:buClr>
                <a:schemeClr val="accent5"/>
              </a:buClr>
              <a:buSzPts val="1200"/>
              <a:buFont typeface="Inter SemiBold"/>
              <a:buNone/>
              <a:defRPr>
                <a:solidFill>
                  <a:schemeClr val="accent5"/>
                </a:solidFill>
                <a:latin typeface="Inter SemiBold"/>
                <a:ea typeface="Inter SemiBold"/>
                <a:cs typeface="Inter SemiBold"/>
                <a:sym typeface="Inter SemiBold"/>
              </a:defRPr>
            </a:lvl8pPr>
            <a:lvl9pPr lvl="8">
              <a:spcBef>
                <a:spcPts val="400"/>
              </a:spcBef>
              <a:spcAft>
                <a:spcPts val="0"/>
              </a:spcAft>
              <a:buClr>
                <a:schemeClr val="accent5"/>
              </a:buClr>
              <a:buSzPts val="1200"/>
              <a:buFont typeface="Inter SemiBold"/>
              <a:buNone/>
              <a:defRPr>
                <a:solidFill>
                  <a:schemeClr val="accent5"/>
                </a:solidFill>
                <a:latin typeface="Inter SemiBold"/>
                <a:ea typeface="Inter SemiBold"/>
                <a:cs typeface="Inter SemiBold"/>
                <a:sym typeface="Inter SemiBold"/>
              </a:defRPr>
            </a:lvl9pPr>
          </a:lstStyle>
          <a:p/>
        </p:txBody>
      </p:sp>
      <p:pic>
        <p:nvPicPr>
          <p:cNvPr id="32" name="Google Shape;32;p4"/>
          <p:cNvPicPr preferRelativeResize="0"/>
          <p:nvPr/>
        </p:nvPicPr>
        <p:blipFill>
          <a:blip r:embed="rId3">
            <a:alphaModFix/>
          </a:blip>
          <a:stretch>
            <a:fillRect/>
          </a:stretch>
        </p:blipFill>
        <p:spPr>
          <a:xfrm>
            <a:off x="457203" y="342913"/>
            <a:ext cx="1433375" cy="347150"/>
          </a:xfrm>
          <a:prstGeom prst="rect">
            <a:avLst/>
          </a:prstGeom>
          <a:noFill/>
          <a:ln>
            <a:noFill/>
          </a:ln>
          <a:effectLst>
            <a:outerShdw blurRad="57150" rotWithShape="0" algn="bl" dir="5400000" dist="19050">
              <a:srgbClr val="000000">
                <a:alpha val="50000"/>
              </a:srgbClr>
            </a:outerShdw>
          </a:effectLst>
        </p:spPr>
      </p:pic>
      <p:pic>
        <p:nvPicPr>
          <p:cNvPr id="33" name="Google Shape;33;p4"/>
          <p:cNvPicPr preferRelativeResize="0"/>
          <p:nvPr/>
        </p:nvPicPr>
        <p:blipFill>
          <a:blip r:embed="rId4">
            <a:alphaModFix/>
          </a:blip>
          <a:stretch>
            <a:fillRect/>
          </a:stretch>
        </p:blipFill>
        <p:spPr>
          <a:xfrm>
            <a:off x="457200" y="731213"/>
            <a:ext cx="1433376" cy="3907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Slide 1" showMasterSp="0">
  <p:cSld name="BLANK_3_1_1_3_1">
    <p:bg>
      <p:bgPr>
        <a:solidFill>
          <a:schemeClr val="accent1"/>
        </a:solidFill>
      </p:bgPr>
    </p:bg>
    <p:spTree>
      <p:nvGrpSpPr>
        <p:cNvPr id="34" name="Shape 34"/>
        <p:cNvGrpSpPr/>
        <p:nvPr/>
      </p:nvGrpSpPr>
      <p:grpSpPr>
        <a:xfrm>
          <a:off x="0" y="0"/>
          <a:ext cx="0" cy="0"/>
          <a:chOff x="0" y="0"/>
          <a:chExt cx="0" cy="0"/>
        </a:xfrm>
      </p:grpSpPr>
      <p:pic>
        <p:nvPicPr>
          <p:cNvPr id="35" name="Google Shape;35;p5"/>
          <p:cNvPicPr preferRelativeResize="0"/>
          <p:nvPr/>
        </p:nvPicPr>
        <p:blipFill rotWithShape="1">
          <a:blip r:embed="rId2">
            <a:alphaModFix/>
          </a:blip>
          <a:srcRect b="0" l="0" r="0" t="0"/>
          <a:stretch/>
        </p:blipFill>
        <p:spPr>
          <a:xfrm>
            <a:off x="0" y="0"/>
            <a:ext cx="9144005" cy="5143500"/>
          </a:xfrm>
          <a:prstGeom prst="rect">
            <a:avLst/>
          </a:prstGeom>
          <a:noFill/>
          <a:ln>
            <a:noFill/>
          </a:ln>
          <a:effectLst>
            <a:outerShdw blurRad="57150" rotWithShape="0" algn="bl" dir="5400000" dist="19050">
              <a:srgbClr val="000000">
                <a:alpha val="50000"/>
              </a:srgbClr>
            </a:outerShdw>
          </a:effectLst>
        </p:spPr>
      </p:pic>
      <p:sp>
        <p:nvSpPr>
          <p:cNvPr id="36" name="Google Shape;36;p5"/>
          <p:cNvSpPr txBox="1"/>
          <p:nvPr>
            <p:ph type="title"/>
          </p:nvPr>
        </p:nvSpPr>
        <p:spPr>
          <a:xfrm>
            <a:off x="457200" y="1921225"/>
            <a:ext cx="8229600" cy="14592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7" name="Google Shape;37;p5"/>
          <p:cNvSpPr/>
          <p:nvPr/>
        </p:nvSpPr>
        <p:spPr>
          <a:xfrm>
            <a:off x="0" y="3380350"/>
            <a:ext cx="9144000" cy="8268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Medium"/>
              <a:ea typeface="Inter Medium"/>
              <a:cs typeface="Inter Medium"/>
              <a:sym typeface="Inter Medium"/>
            </a:endParaRPr>
          </a:p>
        </p:txBody>
      </p:sp>
      <p:sp>
        <p:nvSpPr>
          <p:cNvPr id="38" name="Google Shape;38;p5"/>
          <p:cNvSpPr txBox="1"/>
          <p:nvPr>
            <p:ph idx="1" type="subTitle"/>
          </p:nvPr>
        </p:nvSpPr>
        <p:spPr>
          <a:xfrm>
            <a:off x="457200" y="3391700"/>
            <a:ext cx="8229600" cy="810600"/>
          </a:xfrm>
          <a:prstGeom prst="rect">
            <a:avLst/>
          </a:prstGeom>
          <a:effectLst>
            <a:outerShdw blurRad="57150" rotWithShape="0" algn="bl" dir="5400000" dist="19050">
              <a:schemeClr val="lt1">
                <a:alpha val="80000"/>
              </a:schemeClr>
            </a:outerShdw>
          </a:effectLst>
        </p:spPr>
        <p:txBody>
          <a:bodyPr anchorCtr="0" anchor="t" bIns="91425" lIns="0" spcFirstLastPara="1" rIns="91425" wrap="square" tIns="91425">
            <a:noAutofit/>
          </a:bodyPr>
          <a:lstStyle>
            <a:lvl1pPr lvl="0" rtl="0">
              <a:spcBef>
                <a:spcPts val="880"/>
              </a:spcBef>
              <a:spcAft>
                <a:spcPts val="0"/>
              </a:spcAft>
              <a:buClr>
                <a:schemeClr val="accent5"/>
              </a:buClr>
              <a:buSzPts val="2400"/>
              <a:buFont typeface="Inter SemiBold"/>
              <a:buNone/>
              <a:defRPr>
                <a:solidFill>
                  <a:schemeClr val="accent5"/>
                </a:solidFill>
                <a:latin typeface="Inter SemiBold"/>
                <a:ea typeface="Inter SemiBold"/>
                <a:cs typeface="Inter SemiBold"/>
                <a:sym typeface="Inter SemiBold"/>
              </a:defRPr>
            </a:lvl1pPr>
            <a:lvl2pPr lvl="1" rtl="0">
              <a:spcBef>
                <a:spcPts val="400"/>
              </a:spcBef>
              <a:spcAft>
                <a:spcPts val="0"/>
              </a:spcAft>
              <a:buClr>
                <a:schemeClr val="accent5"/>
              </a:buClr>
              <a:buSzPts val="1700"/>
              <a:buFont typeface="Inter SemiBold"/>
              <a:buNone/>
              <a:defRPr>
                <a:solidFill>
                  <a:schemeClr val="accent5"/>
                </a:solidFill>
                <a:latin typeface="Inter SemiBold"/>
                <a:ea typeface="Inter SemiBold"/>
                <a:cs typeface="Inter SemiBold"/>
                <a:sym typeface="Inter SemiBold"/>
              </a:defRPr>
            </a:lvl2pPr>
            <a:lvl3pPr lvl="2" rtl="0">
              <a:spcBef>
                <a:spcPts val="360"/>
              </a:spcBef>
              <a:spcAft>
                <a:spcPts val="0"/>
              </a:spcAft>
              <a:buClr>
                <a:schemeClr val="accent5"/>
              </a:buClr>
              <a:buSzPts val="1800"/>
              <a:buFont typeface="Inter SemiBold"/>
              <a:buNone/>
              <a:defRPr>
                <a:solidFill>
                  <a:schemeClr val="accent5"/>
                </a:solidFill>
                <a:latin typeface="Inter SemiBold"/>
                <a:ea typeface="Inter SemiBold"/>
                <a:cs typeface="Inter SemiBold"/>
                <a:sym typeface="Inter SemiBold"/>
              </a:defRPr>
            </a:lvl3pPr>
            <a:lvl4pPr lvl="3" rtl="0">
              <a:spcBef>
                <a:spcPts val="280"/>
              </a:spcBef>
              <a:spcAft>
                <a:spcPts val="0"/>
              </a:spcAft>
              <a:buClr>
                <a:schemeClr val="accent5"/>
              </a:buClr>
              <a:buSzPts val="1600"/>
              <a:buFont typeface="Inter SemiBold"/>
              <a:buNone/>
              <a:defRPr>
                <a:solidFill>
                  <a:schemeClr val="accent5"/>
                </a:solidFill>
                <a:latin typeface="Inter SemiBold"/>
                <a:ea typeface="Inter SemiBold"/>
                <a:cs typeface="Inter SemiBold"/>
                <a:sym typeface="Inter SemiBold"/>
              </a:defRPr>
            </a:lvl4pPr>
            <a:lvl5pPr lvl="4" rtl="0">
              <a:spcBef>
                <a:spcPts val="280"/>
              </a:spcBef>
              <a:spcAft>
                <a:spcPts val="0"/>
              </a:spcAft>
              <a:buClr>
                <a:schemeClr val="accent5"/>
              </a:buClr>
              <a:buSzPts val="1400"/>
              <a:buFont typeface="Inter SemiBold"/>
              <a:buNone/>
              <a:defRPr>
                <a:solidFill>
                  <a:schemeClr val="accent5"/>
                </a:solidFill>
                <a:latin typeface="Inter SemiBold"/>
                <a:ea typeface="Inter SemiBold"/>
                <a:cs typeface="Inter SemiBold"/>
                <a:sym typeface="Inter SemiBold"/>
              </a:defRPr>
            </a:lvl5pPr>
            <a:lvl6pPr lvl="5" rtl="0">
              <a:spcBef>
                <a:spcPts val="400"/>
              </a:spcBef>
              <a:spcAft>
                <a:spcPts val="0"/>
              </a:spcAft>
              <a:buClr>
                <a:schemeClr val="accent5"/>
              </a:buClr>
              <a:buSzPts val="1200"/>
              <a:buFont typeface="Inter SemiBold"/>
              <a:buNone/>
              <a:defRPr>
                <a:solidFill>
                  <a:schemeClr val="accent5"/>
                </a:solidFill>
                <a:latin typeface="Inter SemiBold"/>
                <a:ea typeface="Inter SemiBold"/>
                <a:cs typeface="Inter SemiBold"/>
                <a:sym typeface="Inter SemiBold"/>
              </a:defRPr>
            </a:lvl6pPr>
            <a:lvl7pPr lvl="6" rtl="0">
              <a:spcBef>
                <a:spcPts val="400"/>
              </a:spcBef>
              <a:spcAft>
                <a:spcPts val="0"/>
              </a:spcAft>
              <a:buClr>
                <a:schemeClr val="accent5"/>
              </a:buClr>
              <a:buSzPts val="1200"/>
              <a:buFont typeface="Inter SemiBold"/>
              <a:buNone/>
              <a:defRPr>
                <a:solidFill>
                  <a:schemeClr val="accent5"/>
                </a:solidFill>
                <a:latin typeface="Inter SemiBold"/>
                <a:ea typeface="Inter SemiBold"/>
                <a:cs typeface="Inter SemiBold"/>
                <a:sym typeface="Inter SemiBold"/>
              </a:defRPr>
            </a:lvl7pPr>
            <a:lvl8pPr lvl="7" rtl="0">
              <a:spcBef>
                <a:spcPts val="400"/>
              </a:spcBef>
              <a:spcAft>
                <a:spcPts val="0"/>
              </a:spcAft>
              <a:buClr>
                <a:schemeClr val="accent5"/>
              </a:buClr>
              <a:buSzPts val="1200"/>
              <a:buFont typeface="Inter SemiBold"/>
              <a:buNone/>
              <a:defRPr>
                <a:solidFill>
                  <a:schemeClr val="accent5"/>
                </a:solidFill>
                <a:latin typeface="Inter SemiBold"/>
                <a:ea typeface="Inter SemiBold"/>
                <a:cs typeface="Inter SemiBold"/>
                <a:sym typeface="Inter SemiBold"/>
              </a:defRPr>
            </a:lvl8pPr>
            <a:lvl9pPr lvl="8" rtl="0">
              <a:spcBef>
                <a:spcPts val="400"/>
              </a:spcBef>
              <a:spcAft>
                <a:spcPts val="0"/>
              </a:spcAft>
              <a:buClr>
                <a:schemeClr val="accent5"/>
              </a:buClr>
              <a:buSzPts val="1200"/>
              <a:buFont typeface="Inter SemiBold"/>
              <a:buNone/>
              <a:defRPr>
                <a:solidFill>
                  <a:schemeClr val="accent5"/>
                </a:solidFill>
                <a:latin typeface="Inter SemiBold"/>
                <a:ea typeface="Inter SemiBold"/>
                <a:cs typeface="Inter SemiBold"/>
                <a:sym typeface="Inter SemiBold"/>
              </a:defRPr>
            </a:lvl9pPr>
          </a:lstStyle>
          <a:p/>
        </p:txBody>
      </p:sp>
      <p:pic>
        <p:nvPicPr>
          <p:cNvPr id="39" name="Google Shape;39;p5"/>
          <p:cNvPicPr preferRelativeResize="0"/>
          <p:nvPr/>
        </p:nvPicPr>
        <p:blipFill>
          <a:blip r:embed="rId3">
            <a:alphaModFix/>
          </a:blip>
          <a:stretch>
            <a:fillRect/>
          </a:stretch>
        </p:blipFill>
        <p:spPr>
          <a:xfrm>
            <a:off x="457203" y="342913"/>
            <a:ext cx="1433375" cy="347150"/>
          </a:xfrm>
          <a:prstGeom prst="rect">
            <a:avLst/>
          </a:prstGeom>
          <a:noFill/>
          <a:ln>
            <a:noFill/>
          </a:ln>
        </p:spPr>
      </p:pic>
      <p:pic>
        <p:nvPicPr>
          <p:cNvPr id="40" name="Google Shape;40;p5"/>
          <p:cNvPicPr preferRelativeResize="0"/>
          <p:nvPr/>
        </p:nvPicPr>
        <p:blipFill>
          <a:blip r:embed="rId4">
            <a:alphaModFix/>
          </a:blip>
          <a:stretch>
            <a:fillRect/>
          </a:stretch>
        </p:blipFill>
        <p:spPr>
          <a:xfrm>
            <a:off x="457200" y="731213"/>
            <a:ext cx="1433376" cy="3907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_2">
    <p:spTree>
      <p:nvGrpSpPr>
        <p:cNvPr id="41" name="Shape 41"/>
        <p:cNvGrpSpPr/>
        <p:nvPr/>
      </p:nvGrpSpPr>
      <p:grpSpPr>
        <a:xfrm>
          <a:off x="0" y="0"/>
          <a:ext cx="0" cy="0"/>
          <a:chOff x="0" y="0"/>
          <a:chExt cx="0" cy="0"/>
        </a:xfrm>
      </p:grpSpPr>
      <p:sp>
        <p:nvSpPr>
          <p:cNvPr id="42" name="Google Shape;42;p6"/>
          <p:cNvSpPr txBox="1"/>
          <p:nvPr>
            <p:ph type="title"/>
          </p:nvPr>
        </p:nvSpPr>
        <p:spPr>
          <a:xfrm>
            <a:off x="457200" y="342900"/>
            <a:ext cx="8229600" cy="6858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accent1"/>
              </a:buClr>
              <a:buSzPts val="3200"/>
              <a:buNone/>
              <a:defRPr i="0" u="none" cap="none" strike="noStrike">
                <a:solidFill>
                  <a:schemeClr val="accent1"/>
                </a:solidFill>
              </a:defRPr>
            </a:lvl1pPr>
            <a:lvl2pPr indent="0" lvl="1" rtl="0">
              <a:spcBef>
                <a:spcPts val="0"/>
              </a:spcBef>
              <a:spcAft>
                <a:spcPts val="0"/>
              </a:spcAft>
              <a:buSzPts val="3200"/>
              <a:buNone/>
              <a:defRPr sz="1800"/>
            </a:lvl2pPr>
            <a:lvl3pPr indent="0" lvl="2" rtl="0">
              <a:spcBef>
                <a:spcPts val="0"/>
              </a:spcBef>
              <a:spcAft>
                <a:spcPts val="0"/>
              </a:spcAft>
              <a:buSzPts val="3200"/>
              <a:buNone/>
              <a:defRPr sz="1800"/>
            </a:lvl3pPr>
            <a:lvl4pPr indent="0" lvl="3" rtl="0">
              <a:spcBef>
                <a:spcPts val="0"/>
              </a:spcBef>
              <a:spcAft>
                <a:spcPts val="0"/>
              </a:spcAft>
              <a:buSzPts val="3200"/>
              <a:buNone/>
              <a:defRPr sz="1800"/>
            </a:lvl4pPr>
            <a:lvl5pPr indent="0" lvl="4" rtl="0">
              <a:spcBef>
                <a:spcPts val="0"/>
              </a:spcBef>
              <a:spcAft>
                <a:spcPts val="0"/>
              </a:spcAft>
              <a:buSzPts val="3200"/>
              <a:buNone/>
              <a:defRPr sz="1800"/>
            </a:lvl5pPr>
            <a:lvl6pPr indent="0" lvl="5" rtl="0">
              <a:spcBef>
                <a:spcPts val="0"/>
              </a:spcBef>
              <a:spcAft>
                <a:spcPts val="0"/>
              </a:spcAft>
              <a:buSzPts val="3200"/>
              <a:buNone/>
              <a:defRPr sz="1800"/>
            </a:lvl6pPr>
            <a:lvl7pPr indent="0" lvl="6" rtl="0">
              <a:spcBef>
                <a:spcPts val="0"/>
              </a:spcBef>
              <a:spcAft>
                <a:spcPts val="0"/>
              </a:spcAft>
              <a:buSzPts val="3200"/>
              <a:buNone/>
              <a:defRPr sz="1800"/>
            </a:lvl7pPr>
            <a:lvl8pPr indent="0" lvl="7" rtl="0">
              <a:spcBef>
                <a:spcPts val="0"/>
              </a:spcBef>
              <a:spcAft>
                <a:spcPts val="0"/>
              </a:spcAft>
              <a:buSzPts val="3200"/>
              <a:buNone/>
              <a:defRPr sz="1800"/>
            </a:lvl8pPr>
            <a:lvl9pPr indent="0" lvl="8" rtl="0">
              <a:spcBef>
                <a:spcPts val="0"/>
              </a:spcBef>
              <a:spcAft>
                <a:spcPts val="0"/>
              </a:spcAft>
              <a:buSzPts val="3200"/>
              <a:buNone/>
              <a:defRPr sz="1800"/>
            </a:lvl9pPr>
          </a:lstStyle>
          <a:p/>
        </p:txBody>
      </p:sp>
      <p:sp>
        <p:nvSpPr>
          <p:cNvPr id="43" name="Google Shape;43;p6"/>
          <p:cNvSpPr txBox="1"/>
          <p:nvPr>
            <p:ph idx="1" type="body"/>
          </p:nvPr>
        </p:nvSpPr>
        <p:spPr>
          <a:xfrm>
            <a:off x="457225" y="938225"/>
            <a:ext cx="8229600" cy="38481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880"/>
              </a:spcBef>
              <a:spcAft>
                <a:spcPts val="0"/>
              </a:spcAft>
              <a:buClr>
                <a:schemeClr val="accent1"/>
              </a:buClr>
              <a:buSzPts val="2400"/>
              <a:buChar char="•"/>
              <a:defRPr i="0" sz="2400" u="none" cap="none" strike="noStrike">
                <a:solidFill>
                  <a:schemeClr val="dk1"/>
                </a:solidFill>
              </a:defRPr>
            </a:lvl1pPr>
            <a:lvl2pPr indent="-336550" lvl="1" marL="914400" marR="0" rtl="0" algn="l">
              <a:spcBef>
                <a:spcPts val="400"/>
              </a:spcBef>
              <a:spcAft>
                <a:spcPts val="0"/>
              </a:spcAft>
              <a:buClr>
                <a:srgbClr val="363738"/>
              </a:buClr>
              <a:buSzPts val="1700"/>
              <a:buChar char="–"/>
              <a:defRPr i="0" sz="2000" u="none" cap="none" strike="noStrike">
                <a:solidFill>
                  <a:schemeClr val="dk1"/>
                </a:solidFill>
              </a:defRPr>
            </a:lvl2pPr>
            <a:lvl3pPr indent="-342900" lvl="2" marL="1371600" marR="0" rtl="0" algn="l">
              <a:spcBef>
                <a:spcPts val="360"/>
              </a:spcBef>
              <a:spcAft>
                <a:spcPts val="0"/>
              </a:spcAft>
              <a:buClr>
                <a:srgbClr val="363738"/>
              </a:buClr>
              <a:buSzPts val="1800"/>
              <a:buChar char="•"/>
              <a:defRPr i="0" sz="1800" u="none" cap="none" strike="noStrike">
                <a:solidFill>
                  <a:schemeClr val="dk1"/>
                </a:solidFill>
              </a:defRPr>
            </a:lvl3pPr>
            <a:lvl4pPr indent="-330200" lvl="3" marL="1828800" marR="0" rtl="0" algn="l">
              <a:spcBef>
                <a:spcPts val="280"/>
              </a:spcBef>
              <a:spcAft>
                <a:spcPts val="0"/>
              </a:spcAft>
              <a:buClr>
                <a:srgbClr val="363738"/>
              </a:buClr>
              <a:buSzPts val="1600"/>
              <a:buChar char="–"/>
              <a:defRPr i="0" sz="1600" u="none" cap="none" strike="noStrike">
                <a:solidFill>
                  <a:schemeClr val="dk1"/>
                </a:solidFill>
              </a:defRPr>
            </a:lvl4pPr>
            <a:lvl5pPr indent="-317500" lvl="4" marL="2286000" marR="0" rtl="0" algn="l">
              <a:spcBef>
                <a:spcPts val="280"/>
              </a:spcBef>
              <a:spcAft>
                <a:spcPts val="0"/>
              </a:spcAft>
              <a:buClr>
                <a:srgbClr val="363738"/>
              </a:buClr>
              <a:buSzPts val="1400"/>
              <a:buChar char="»"/>
              <a:defRPr i="0" sz="1400" u="none" cap="none" strike="noStrike">
                <a:solidFill>
                  <a:schemeClr val="dk1"/>
                </a:solidFill>
              </a:defRPr>
            </a:lvl5pPr>
            <a:lvl6pPr indent="-304800" lvl="5" marL="2743200" marR="0" rtl="0" algn="l">
              <a:spcBef>
                <a:spcPts val="400"/>
              </a:spcBef>
              <a:spcAft>
                <a:spcPts val="0"/>
              </a:spcAft>
              <a:buClr>
                <a:schemeClr val="dk1"/>
              </a:buClr>
              <a:buSzPts val="1200"/>
              <a:buChar char="•"/>
              <a:defRPr i="1" sz="1200" u="none" cap="none" strike="noStrike">
                <a:solidFill>
                  <a:schemeClr val="dk1"/>
                </a:solidFill>
              </a:defRPr>
            </a:lvl6pPr>
            <a:lvl7pPr indent="-292100" lvl="6" marL="3200400" marR="0" rtl="0" algn="l">
              <a:spcBef>
                <a:spcPts val="400"/>
              </a:spcBef>
              <a:spcAft>
                <a:spcPts val="0"/>
              </a:spcAft>
              <a:buClr>
                <a:schemeClr val="dk1"/>
              </a:buClr>
              <a:buSzPts val="1000"/>
              <a:buChar char="•"/>
              <a:defRPr i="1" sz="1000" u="none" cap="none" strike="noStrike">
                <a:solidFill>
                  <a:schemeClr val="dk1"/>
                </a:solidFill>
              </a:defRPr>
            </a:lvl7pPr>
            <a:lvl8pPr indent="-279400" lvl="7" marL="3657600" marR="0" rtl="0" algn="l">
              <a:spcBef>
                <a:spcPts val="400"/>
              </a:spcBef>
              <a:spcAft>
                <a:spcPts val="0"/>
              </a:spcAft>
              <a:buClr>
                <a:schemeClr val="dk1"/>
              </a:buClr>
              <a:buSzPts val="800"/>
              <a:buChar char="•"/>
              <a:defRPr i="1" sz="800" u="none" cap="none" strike="noStrike">
                <a:solidFill>
                  <a:schemeClr val="dk1"/>
                </a:solidFill>
              </a:defRPr>
            </a:lvl8pPr>
            <a:lvl9pPr indent="-266700" lvl="8" marL="4114800" marR="0" rtl="0" algn="l">
              <a:spcBef>
                <a:spcPts val="400"/>
              </a:spcBef>
              <a:spcAft>
                <a:spcPts val="0"/>
              </a:spcAft>
              <a:buClr>
                <a:schemeClr val="dk1"/>
              </a:buClr>
              <a:buSzPts val="600"/>
              <a:buChar char="•"/>
              <a:defRPr i="1" sz="600" u="none" cap="none" strike="noStrike">
                <a:solidFill>
                  <a:schemeClr val="dk1"/>
                </a:solidFill>
              </a:defRPr>
            </a:lvl9pPr>
          </a:lstStyle>
          <a:p/>
        </p:txBody>
      </p:sp>
      <p:pic>
        <p:nvPicPr>
          <p:cNvPr descr="ESnet_Logo_Footer.png" id="44" name="Google Shape;44;p6"/>
          <p:cNvPicPr preferRelativeResize="0"/>
          <p:nvPr/>
        </p:nvPicPr>
        <p:blipFill rotWithShape="1">
          <a:blip r:embed="rId2">
            <a:alphaModFix/>
          </a:blip>
          <a:srcRect b="0" l="0" r="0" t="0"/>
          <a:stretch/>
        </p:blipFill>
        <p:spPr>
          <a:xfrm>
            <a:off x="7779007" y="4800600"/>
            <a:ext cx="907793" cy="272100"/>
          </a:xfrm>
          <a:prstGeom prst="rect">
            <a:avLst/>
          </a:prstGeom>
          <a:noFill/>
          <a:ln>
            <a:noFill/>
          </a:ln>
        </p:spPr>
      </p:pic>
      <p:sp>
        <p:nvSpPr>
          <p:cNvPr id="45" name="Google Shape;45;p6"/>
          <p:cNvSpPr txBox="1"/>
          <p:nvPr>
            <p:ph idx="12" type="sldNum"/>
          </p:nvPr>
        </p:nvSpPr>
        <p:spPr>
          <a:xfrm>
            <a:off x="457200" y="4799691"/>
            <a:ext cx="447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900" u="none" cap="none" strike="noStrike">
                <a:solidFill>
                  <a:srgbClr val="363738"/>
                </a:solidFill>
                <a:latin typeface="Calibri"/>
                <a:ea typeface="Calibri"/>
                <a:cs typeface="Calibri"/>
                <a:sym typeface="Calibri"/>
              </a:defRPr>
            </a:lvl1pPr>
            <a:lvl2pPr indent="0" lvl="1" marL="0" marR="0" rtl="0" algn="l">
              <a:spcBef>
                <a:spcPts val="0"/>
              </a:spcBef>
              <a:buNone/>
              <a:defRPr b="0" i="0" sz="900" u="none" cap="none" strike="noStrike">
                <a:solidFill>
                  <a:srgbClr val="363738"/>
                </a:solidFill>
                <a:latin typeface="Calibri"/>
                <a:ea typeface="Calibri"/>
                <a:cs typeface="Calibri"/>
                <a:sym typeface="Calibri"/>
              </a:defRPr>
            </a:lvl2pPr>
            <a:lvl3pPr indent="0" lvl="2" marL="0" marR="0" rtl="0" algn="l">
              <a:spcBef>
                <a:spcPts val="0"/>
              </a:spcBef>
              <a:buNone/>
              <a:defRPr b="0" i="0" sz="900" u="none" cap="none" strike="noStrike">
                <a:solidFill>
                  <a:srgbClr val="363738"/>
                </a:solidFill>
                <a:latin typeface="Calibri"/>
                <a:ea typeface="Calibri"/>
                <a:cs typeface="Calibri"/>
                <a:sym typeface="Calibri"/>
              </a:defRPr>
            </a:lvl3pPr>
            <a:lvl4pPr indent="0" lvl="3" marL="0" marR="0" rtl="0" algn="l">
              <a:spcBef>
                <a:spcPts val="0"/>
              </a:spcBef>
              <a:buNone/>
              <a:defRPr b="0" i="0" sz="900" u="none" cap="none" strike="noStrike">
                <a:solidFill>
                  <a:srgbClr val="363738"/>
                </a:solidFill>
                <a:latin typeface="Calibri"/>
                <a:ea typeface="Calibri"/>
                <a:cs typeface="Calibri"/>
                <a:sym typeface="Calibri"/>
              </a:defRPr>
            </a:lvl4pPr>
            <a:lvl5pPr indent="0" lvl="4" marL="0" marR="0" rtl="0" algn="l">
              <a:spcBef>
                <a:spcPts val="0"/>
              </a:spcBef>
              <a:buNone/>
              <a:defRPr b="0" i="0" sz="900" u="none" cap="none" strike="noStrike">
                <a:solidFill>
                  <a:srgbClr val="363738"/>
                </a:solidFill>
                <a:latin typeface="Calibri"/>
                <a:ea typeface="Calibri"/>
                <a:cs typeface="Calibri"/>
                <a:sym typeface="Calibri"/>
              </a:defRPr>
            </a:lvl5pPr>
            <a:lvl6pPr indent="0" lvl="5" marL="0" marR="0" rtl="0" algn="l">
              <a:spcBef>
                <a:spcPts val="0"/>
              </a:spcBef>
              <a:buNone/>
              <a:defRPr b="0" i="0" sz="900" u="none" cap="none" strike="noStrike">
                <a:solidFill>
                  <a:srgbClr val="363738"/>
                </a:solidFill>
                <a:latin typeface="Calibri"/>
                <a:ea typeface="Calibri"/>
                <a:cs typeface="Calibri"/>
                <a:sym typeface="Calibri"/>
              </a:defRPr>
            </a:lvl6pPr>
            <a:lvl7pPr indent="0" lvl="6" marL="0" marR="0" rtl="0" algn="l">
              <a:spcBef>
                <a:spcPts val="0"/>
              </a:spcBef>
              <a:buNone/>
              <a:defRPr b="0" i="0" sz="900" u="none" cap="none" strike="noStrike">
                <a:solidFill>
                  <a:srgbClr val="363738"/>
                </a:solidFill>
                <a:latin typeface="Calibri"/>
                <a:ea typeface="Calibri"/>
                <a:cs typeface="Calibri"/>
                <a:sym typeface="Calibri"/>
              </a:defRPr>
            </a:lvl7pPr>
            <a:lvl8pPr indent="0" lvl="7" marL="0" marR="0" rtl="0" algn="l">
              <a:spcBef>
                <a:spcPts val="0"/>
              </a:spcBef>
              <a:buNone/>
              <a:defRPr b="0" i="0" sz="900" u="none" cap="none" strike="noStrike">
                <a:solidFill>
                  <a:srgbClr val="363738"/>
                </a:solidFill>
                <a:latin typeface="Calibri"/>
                <a:ea typeface="Calibri"/>
                <a:cs typeface="Calibri"/>
                <a:sym typeface="Calibri"/>
              </a:defRPr>
            </a:lvl8pPr>
            <a:lvl9pPr indent="0" lvl="8" marL="0" marR="0" rtl="0" algn="l">
              <a:spcBef>
                <a:spcPts val="0"/>
              </a:spcBef>
              <a:buNone/>
              <a:defRPr b="0" i="0" sz="9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no logo">
  <p:cSld name="OBJECT_12">
    <p:spTree>
      <p:nvGrpSpPr>
        <p:cNvPr id="46" name="Shape 46"/>
        <p:cNvGrpSpPr/>
        <p:nvPr/>
      </p:nvGrpSpPr>
      <p:grpSpPr>
        <a:xfrm>
          <a:off x="0" y="0"/>
          <a:ext cx="0" cy="0"/>
          <a:chOff x="0" y="0"/>
          <a:chExt cx="0" cy="0"/>
        </a:xfrm>
      </p:grpSpPr>
      <p:sp>
        <p:nvSpPr>
          <p:cNvPr id="47" name="Google Shape;47;p7"/>
          <p:cNvSpPr txBox="1"/>
          <p:nvPr>
            <p:ph idx="12" type="sldNum"/>
          </p:nvPr>
        </p:nvSpPr>
        <p:spPr>
          <a:xfrm>
            <a:off x="457200" y="4786316"/>
            <a:ext cx="447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900" u="none" cap="none" strike="noStrike">
                <a:solidFill>
                  <a:srgbClr val="363738"/>
                </a:solidFill>
                <a:latin typeface="Calibri"/>
                <a:ea typeface="Calibri"/>
                <a:cs typeface="Calibri"/>
                <a:sym typeface="Calibri"/>
              </a:defRPr>
            </a:lvl1pPr>
            <a:lvl2pPr indent="0" lvl="1" marL="0" marR="0" rtl="0" algn="l">
              <a:spcBef>
                <a:spcPts val="0"/>
              </a:spcBef>
              <a:buNone/>
              <a:defRPr b="0" i="0" sz="900" u="none" cap="none" strike="noStrike">
                <a:solidFill>
                  <a:srgbClr val="363738"/>
                </a:solidFill>
                <a:latin typeface="Calibri"/>
                <a:ea typeface="Calibri"/>
                <a:cs typeface="Calibri"/>
                <a:sym typeface="Calibri"/>
              </a:defRPr>
            </a:lvl2pPr>
            <a:lvl3pPr indent="0" lvl="2" marL="0" marR="0" rtl="0" algn="l">
              <a:spcBef>
                <a:spcPts val="0"/>
              </a:spcBef>
              <a:buNone/>
              <a:defRPr b="0" i="0" sz="900" u="none" cap="none" strike="noStrike">
                <a:solidFill>
                  <a:srgbClr val="363738"/>
                </a:solidFill>
                <a:latin typeface="Calibri"/>
                <a:ea typeface="Calibri"/>
                <a:cs typeface="Calibri"/>
                <a:sym typeface="Calibri"/>
              </a:defRPr>
            </a:lvl3pPr>
            <a:lvl4pPr indent="0" lvl="3" marL="0" marR="0" rtl="0" algn="l">
              <a:spcBef>
                <a:spcPts val="0"/>
              </a:spcBef>
              <a:buNone/>
              <a:defRPr b="0" i="0" sz="900" u="none" cap="none" strike="noStrike">
                <a:solidFill>
                  <a:srgbClr val="363738"/>
                </a:solidFill>
                <a:latin typeface="Calibri"/>
                <a:ea typeface="Calibri"/>
                <a:cs typeface="Calibri"/>
                <a:sym typeface="Calibri"/>
              </a:defRPr>
            </a:lvl4pPr>
            <a:lvl5pPr indent="0" lvl="4" marL="0" marR="0" rtl="0" algn="l">
              <a:spcBef>
                <a:spcPts val="0"/>
              </a:spcBef>
              <a:buNone/>
              <a:defRPr b="0" i="0" sz="900" u="none" cap="none" strike="noStrike">
                <a:solidFill>
                  <a:srgbClr val="363738"/>
                </a:solidFill>
                <a:latin typeface="Calibri"/>
                <a:ea typeface="Calibri"/>
                <a:cs typeface="Calibri"/>
                <a:sym typeface="Calibri"/>
              </a:defRPr>
            </a:lvl5pPr>
            <a:lvl6pPr indent="0" lvl="5" marL="0" marR="0" rtl="0" algn="l">
              <a:spcBef>
                <a:spcPts val="0"/>
              </a:spcBef>
              <a:buNone/>
              <a:defRPr b="0" i="0" sz="900" u="none" cap="none" strike="noStrike">
                <a:solidFill>
                  <a:srgbClr val="363738"/>
                </a:solidFill>
                <a:latin typeface="Calibri"/>
                <a:ea typeface="Calibri"/>
                <a:cs typeface="Calibri"/>
                <a:sym typeface="Calibri"/>
              </a:defRPr>
            </a:lvl6pPr>
            <a:lvl7pPr indent="0" lvl="6" marL="0" marR="0" rtl="0" algn="l">
              <a:spcBef>
                <a:spcPts val="0"/>
              </a:spcBef>
              <a:buNone/>
              <a:defRPr b="0" i="0" sz="900" u="none" cap="none" strike="noStrike">
                <a:solidFill>
                  <a:srgbClr val="363738"/>
                </a:solidFill>
                <a:latin typeface="Calibri"/>
                <a:ea typeface="Calibri"/>
                <a:cs typeface="Calibri"/>
                <a:sym typeface="Calibri"/>
              </a:defRPr>
            </a:lvl7pPr>
            <a:lvl8pPr indent="0" lvl="7" marL="0" marR="0" rtl="0" algn="l">
              <a:spcBef>
                <a:spcPts val="0"/>
              </a:spcBef>
              <a:buNone/>
              <a:defRPr b="0" i="0" sz="900" u="none" cap="none" strike="noStrike">
                <a:solidFill>
                  <a:srgbClr val="363738"/>
                </a:solidFill>
                <a:latin typeface="Calibri"/>
                <a:ea typeface="Calibri"/>
                <a:cs typeface="Calibri"/>
                <a:sym typeface="Calibri"/>
              </a:defRPr>
            </a:lvl8pPr>
            <a:lvl9pPr indent="0" lvl="8" marL="0" marR="0" rtl="0" algn="l">
              <a:spcBef>
                <a:spcPts val="0"/>
              </a:spcBef>
              <a:buNone/>
              <a:defRPr b="0" i="0" sz="9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48" name="Google Shape;48;p7"/>
          <p:cNvSpPr txBox="1"/>
          <p:nvPr>
            <p:ph idx="1" type="body"/>
          </p:nvPr>
        </p:nvSpPr>
        <p:spPr>
          <a:xfrm>
            <a:off x="457200" y="938225"/>
            <a:ext cx="8220600" cy="38481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880"/>
              </a:spcBef>
              <a:spcAft>
                <a:spcPts val="0"/>
              </a:spcAft>
              <a:buClr>
                <a:schemeClr val="accent1"/>
              </a:buClr>
              <a:buSzPts val="2400"/>
              <a:buChar char="•"/>
              <a:defRPr i="0" sz="2400" u="none" cap="none" strike="noStrike">
                <a:solidFill>
                  <a:schemeClr val="dk1"/>
                </a:solidFill>
              </a:defRPr>
            </a:lvl1pPr>
            <a:lvl2pPr indent="-336550" lvl="1" marL="914400" marR="0" rtl="0" algn="l">
              <a:spcBef>
                <a:spcPts val="400"/>
              </a:spcBef>
              <a:spcAft>
                <a:spcPts val="0"/>
              </a:spcAft>
              <a:buClr>
                <a:srgbClr val="363738"/>
              </a:buClr>
              <a:buSzPts val="1700"/>
              <a:buChar char="–"/>
              <a:defRPr i="0" sz="2000" u="none" cap="none" strike="noStrike">
                <a:solidFill>
                  <a:schemeClr val="dk1"/>
                </a:solidFill>
              </a:defRPr>
            </a:lvl2pPr>
            <a:lvl3pPr indent="-342900" lvl="2" marL="1371600" marR="0" rtl="0" algn="l">
              <a:spcBef>
                <a:spcPts val="360"/>
              </a:spcBef>
              <a:spcAft>
                <a:spcPts val="0"/>
              </a:spcAft>
              <a:buClr>
                <a:srgbClr val="363738"/>
              </a:buClr>
              <a:buSzPts val="1800"/>
              <a:buChar char="•"/>
              <a:defRPr i="0" sz="1800" u="none" cap="none" strike="noStrike">
                <a:solidFill>
                  <a:schemeClr val="dk1"/>
                </a:solidFill>
              </a:defRPr>
            </a:lvl3pPr>
            <a:lvl4pPr indent="-330200" lvl="3" marL="1828800" marR="0" rtl="0" algn="l">
              <a:spcBef>
                <a:spcPts val="280"/>
              </a:spcBef>
              <a:spcAft>
                <a:spcPts val="0"/>
              </a:spcAft>
              <a:buClr>
                <a:srgbClr val="363738"/>
              </a:buClr>
              <a:buSzPts val="1600"/>
              <a:buChar char="–"/>
              <a:defRPr i="0" sz="1600" u="none" cap="none" strike="noStrike">
                <a:solidFill>
                  <a:schemeClr val="dk1"/>
                </a:solidFill>
              </a:defRPr>
            </a:lvl4pPr>
            <a:lvl5pPr indent="-317500" lvl="4" marL="2286000" marR="0" rtl="0" algn="l">
              <a:spcBef>
                <a:spcPts val="280"/>
              </a:spcBef>
              <a:spcAft>
                <a:spcPts val="0"/>
              </a:spcAft>
              <a:buClr>
                <a:srgbClr val="363738"/>
              </a:buClr>
              <a:buSzPts val="1400"/>
              <a:buChar char="»"/>
              <a:defRPr i="0" sz="1400" u="none" cap="none" strike="noStrike">
                <a:solidFill>
                  <a:schemeClr val="dk1"/>
                </a:solidFill>
              </a:defRPr>
            </a:lvl5pPr>
            <a:lvl6pPr indent="-304800" lvl="5" marL="2743200" marR="0" rtl="0" algn="l">
              <a:spcBef>
                <a:spcPts val="400"/>
              </a:spcBef>
              <a:spcAft>
                <a:spcPts val="0"/>
              </a:spcAft>
              <a:buClr>
                <a:schemeClr val="dk1"/>
              </a:buClr>
              <a:buSzPts val="1200"/>
              <a:buChar char="•"/>
              <a:defRPr i="1" sz="1200" u="none" cap="none" strike="noStrike">
                <a:solidFill>
                  <a:schemeClr val="dk1"/>
                </a:solidFill>
              </a:defRPr>
            </a:lvl6pPr>
            <a:lvl7pPr indent="-292100" lvl="6" marL="3200400" marR="0" rtl="0" algn="l">
              <a:spcBef>
                <a:spcPts val="400"/>
              </a:spcBef>
              <a:spcAft>
                <a:spcPts val="0"/>
              </a:spcAft>
              <a:buClr>
                <a:schemeClr val="dk1"/>
              </a:buClr>
              <a:buSzPts val="1000"/>
              <a:buChar char="•"/>
              <a:defRPr i="1" sz="1000" u="none" cap="none" strike="noStrike">
                <a:solidFill>
                  <a:schemeClr val="dk1"/>
                </a:solidFill>
              </a:defRPr>
            </a:lvl7pPr>
            <a:lvl8pPr indent="-279400" lvl="7" marL="3657600" marR="0" rtl="0" algn="l">
              <a:spcBef>
                <a:spcPts val="400"/>
              </a:spcBef>
              <a:spcAft>
                <a:spcPts val="0"/>
              </a:spcAft>
              <a:buClr>
                <a:schemeClr val="dk1"/>
              </a:buClr>
              <a:buSzPts val="800"/>
              <a:buChar char="•"/>
              <a:defRPr i="1" sz="800" u="none" cap="none" strike="noStrike">
                <a:solidFill>
                  <a:schemeClr val="dk1"/>
                </a:solidFill>
              </a:defRPr>
            </a:lvl8pPr>
            <a:lvl9pPr indent="-266700" lvl="8" marL="4114800" marR="0" rtl="0" algn="l">
              <a:spcBef>
                <a:spcPts val="400"/>
              </a:spcBef>
              <a:spcAft>
                <a:spcPts val="0"/>
              </a:spcAft>
              <a:buClr>
                <a:schemeClr val="dk1"/>
              </a:buClr>
              <a:buSzPts val="600"/>
              <a:buChar char="•"/>
              <a:defRPr i="1" sz="600" u="none" cap="none" strike="noStrike">
                <a:solidFill>
                  <a:schemeClr val="dk1"/>
                </a:solidFill>
              </a:defRPr>
            </a:lvl9pPr>
          </a:lstStyle>
          <a:p/>
        </p:txBody>
      </p:sp>
      <p:sp>
        <p:nvSpPr>
          <p:cNvPr id="49" name="Google Shape;49;p7"/>
          <p:cNvSpPr txBox="1"/>
          <p:nvPr>
            <p:ph type="title"/>
          </p:nvPr>
        </p:nvSpPr>
        <p:spPr>
          <a:xfrm>
            <a:off x="457200" y="342900"/>
            <a:ext cx="8229600" cy="6858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rgbClr val="0088B5"/>
              </a:buClr>
              <a:buSzPts val="3200"/>
              <a:buNone/>
              <a:defRPr i="0" u="none" cap="none" strike="noStrike">
                <a:solidFill>
                  <a:srgbClr val="0088B5"/>
                </a:solidFill>
              </a:defRPr>
            </a:lvl1pPr>
            <a:lvl2pPr indent="0" lvl="1" rtl="0">
              <a:spcBef>
                <a:spcPts val="0"/>
              </a:spcBef>
              <a:spcAft>
                <a:spcPts val="0"/>
              </a:spcAft>
              <a:buSzPts val="3200"/>
              <a:buNone/>
              <a:defRPr/>
            </a:lvl2pPr>
            <a:lvl3pPr indent="0" lvl="2" rtl="0">
              <a:spcBef>
                <a:spcPts val="0"/>
              </a:spcBef>
              <a:spcAft>
                <a:spcPts val="0"/>
              </a:spcAft>
              <a:buSzPts val="3200"/>
              <a:buNone/>
              <a:defRPr/>
            </a:lvl3pPr>
            <a:lvl4pPr indent="0" lvl="3" rtl="0">
              <a:spcBef>
                <a:spcPts val="0"/>
              </a:spcBef>
              <a:spcAft>
                <a:spcPts val="0"/>
              </a:spcAft>
              <a:buSzPts val="3200"/>
              <a:buNone/>
              <a:defRPr/>
            </a:lvl4pPr>
            <a:lvl5pPr indent="0" lvl="4" rtl="0">
              <a:spcBef>
                <a:spcPts val="0"/>
              </a:spcBef>
              <a:spcAft>
                <a:spcPts val="0"/>
              </a:spcAft>
              <a:buSzPts val="3200"/>
              <a:buNone/>
              <a:defRPr/>
            </a:lvl5pPr>
            <a:lvl6pPr indent="0" lvl="5" rtl="0">
              <a:spcBef>
                <a:spcPts val="0"/>
              </a:spcBef>
              <a:spcAft>
                <a:spcPts val="0"/>
              </a:spcAft>
              <a:buSzPts val="3200"/>
              <a:buNone/>
              <a:defRPr/>
            </a:lvl6pPr>
            <a:lvl7pPr indent="0" lvl="6" rtl="0">
              <a:spcBef>
                <a:spcPts val="0"/>
              </a:spcBef>
              <a:spcAft>
                <a:spcPts val="0"/>
              </a:spcAft>
              <a:buSzPts val="3200"/>
              <a:buNone/>
              <a:defRPr/>
            </a:lvl7pPr>
            <a:lvl8pPr indent="0" lvl="7" rtl="0">
              <a:spcBef>
                <a:spcPts val="0"/>
              </a:spcBef>
              <a:spcAft>
                <a:spcPts val="0"/>
              </a:spcAft>
              <a:buSzPts val="3200"/>
              <a:buNone/>
              <a:defRPr/>
            </a:lvl8pPr>
            <a:lvl9pPr indent="0" lvl="8" rtl="0">
              <a:spcBef>
                <a:spcPts val="0"/>
              </a:spcBef>
              <a:spcAft>
                <a:spcPts val="0"/>
              </a:spcAft>
              <a:buSzPts val="3200"/>
              <a:buNone/>
              <a:defRPr/>
            </a:lvl9pPr>
          </a:lstStyle>
          <a:p/>
        </p:txBody>
      </p:sp>
    </p:spTree>
  </p:cSld>
  <p:clrMapOvr>
    <a:masterClrMapping/>
  </p:clrMapOvr>
  <p:extLst>
    <p:ext uri="{DCECCB84-F9BA-43D5-87BE-67443E8EF086}">
      <p15:sldGuideLst>
        <p15:guide id="1" orient="horz" pos="3024">
          <p15:clr>
            <a:srgbClr val="E46962"/>
          </p15:clr>
        </p15:guide>
        <p15:guide id="2" pos="5472">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Half Content">
  <p:cSld name="OBJECT_1">
    <p:spTree>
      <p:nvGrpSpPr>
        <p:cNvPr id="50" name="Shape 50"/>
        <p:cNvGrpSpPr/>
        <p:nvPr/>
      </p:nvGrpSpPr>
      <p:grpSpPr>
        <a:xfrm>
          <a:off x="0" y="0"/>
          <a:ext cx="0" cy="0"/>
          <a:chOff x="0" y="0"/>
          <a:chExt cx="0" cy="0"/>
        </a:xfrm>
      </p:grpSpPr>
      <p:sp>
        <p:nvSpPr>
          <p:cNvPr id="51" name="Google Shape;51;p8"/>
          <p:cNvSpPr txBox="1"/>
          <p:nvPr>
            <p:ph type="title"/>
          </p:nvPr>
        </p:nvSpPr>
        <p:spPr>
          <a:xfrm>
            <a:off x="457200" y="342900"/>
            <a:ext cx="8229600" cy="6858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accent1"/>
              </a:buClr>
              <a:buSzPts val="3200"/>
              <a:buNone/>
              <a:defRPr i="0" u="none" cap="none" strike="noStrike">
                <a:solidFill>
                  <a:schemeClr val="accent1"/>
                </a:solidFill>
              </a:defRPr>
            </a:lvl1pPr>
            <a:lvl2pPr indent="0" lvl="1" rtl="0">
              <a:spcBef>
                <a:spcPts val="0"/>
              </a:spcBef>
              <a:spcAft>
                <a:spcPts val="0"/>
              </a:spcAft>
              <a:buSzPts val="3200"/>
              <a:buNone/>
              <a:defRPr sz="1800"/>
            </a:lvl2pPr>
            <a:lvl3pPr indent="0" lvl="2" rtl="0">
              <a:spcBef>
                <a:spcPts val="0"/>
              </a:spcBef>
              <a:spcAft>
                <a:spcPts val="0"/>
              </a:spcAft>
              <a:buSzPts val="3200"/>
              <a:buNone/>
              <a:defRPr sz="1800"/>
            </a:lvl3pPr>
            <a:lvl4pPr indent="0" lvl="3" rtl="0">
              <a:spcBef>
                <a:spcPts val="0"/>
              </a:spcBef>
              <a:spcAft>
                <a:spcPts val="0"/>
              </a:spcAft>
              <a:buSzPts val="3200"/>
              <a:buNone/>
              <a:defRPr sz="1800"/>
            </a:lvl4pPr>
            <a:lvl5pPr indent="0" lvl="4" rtl="0">
              <a:spcBef>
                <a:spcPts val="0"/>
              </a:spcBef>
              <a:spcAft>
                <a:spcPts val="0"/>
              </a:spcAft>
              <a:buSzPts val="3200"/>
              <a:buNone/>
              <a:defRPr sz="1800"/>
            </a:lvl5pPr>
            <a:lvl6pPr indent="0" lvl="5" rtl="0">
              <a:spcBef>
                <a:spcPts val="0"/>
              </a:spcBef>
              <a:spcAft>
                <a:spcPts val="0"/>
              </a:spcAft>
              <a:buSzPts val="3200"/>
              <a:buNone/>
              <a:defRPr sz="1800"/>
            </a:lvl6pPr>
            <a:lvl7pPr indent="0" lvl="6" rtl="0">
              <a:spcBef>
                <a:spcPts val="0"/>
              </a:spcBef>
              <a:spcAft>
                <a:spcPts val="0"/>
              </a:spcAft>
              <a:buSzPts val="3200"/>
              <a:buNone/>
              <a:defRPr sz="1800"/>
            </a:lvl7pPr>
            <a:lvl8pPr indent="0" lvl="7" rtl="0">
              <a:spcBef>
                <a:spcPts val="0"/>
              </a:spcBef>
              <a:spcAft>
                <a:spcPts val="0"/>
              </a:spcAft>
              <a:buSzPts val="3200"/>
              <a:buNone/>
              <a:defRPr sz="1800"/>
            </a:lvl8pPr>
            <a:lvl9pPr indent="0" lvl="8" rtl="0">
              <a:spcBef>
                <a:spcPts val="0"/>
              </a:spcBef>
              <a:spcAft>
                <a:spcPts val="0"/>
              </a:spcAft>
              <a:buSzPts val="3200"/>
              <a:buNone/>
              <a:defRPr sz="1800"/>
            </a:lvl9pPr>
          </a:lstStyle>
          <a:p/>
        </p:txBody>
      </p:sp>
      <p:sp>
        <p:nvSpPr>
          <p:cNvPr id="52" name="Google Shape;52;p8"/>
          <p:cNvSpPr txBox="1"/>
          <p:nvPr>
            <p:ph idx="1" type="body"/>
          </p:nvPr>
        </p:nvSpPr>
        <p:spPr>
          <a:xfrm>
            <a:off x="457200" y="938225"/>
            <a:ext cx="4122900" cy="38625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880"/>
              </a:spcBef>
              <a:spcAft>
                <a:spcPts val="0"/>
              </a:spcAft>
              <a:buClr>
                <a:schemeClr val="accent1"/>
              </a:buClr>
              <a:buSzPts val="2400"/>
              <a:buChar char="•"/>
              <a:defRPr i="0" sz="2400" u="none" cap="none" strike="noStrike">
                <a:solidFill>
                  <a:schemeClr val="dk1"/>
                </a:solidFill>
              </a:defRPr>
            </a:lvl1pPr>
            <a:lvl2pPr indent="-336550" lvl="1" marL="914400" marR="0" rtl="0" algn="l">
              <a:spcBef>
                <a:spcPts val="400"/>
              </a:spcBef>
              <a:spcAft>
                <a:spcPts val="0"/>
              </a:spcAft>
              <a:buClr>
                <a:srgbClr val="363738"/>
              </a:buClr>
              <a:buSzPts val="1700"/>
              <a:buChar char="–"/>
              <a:defRPr i="0" sz="2000" u="none" cap="none" strike="noStrike">
                <a:solidFill>
                  <a:schemeClr val="dk1"/>
                </a:solidFill>
              </a:defRPr>
            </a:lvl2pPr>
            <a:lvl3pPr indent="-342900" lvl="2" marL="1371600" marR="0" rtl="0" algn="l">
              <a:spcBef>
                <a:spcPts val="360"/>
              </a:spcBef>
              <a:spcAft>
                <a:spcPts val="0"/>
              </a:spcAft>
              <a:buClr>
                <a:srgbClr val="363738"/>
              </a:buClr>
              <a:buSzPts val="1800"/>
              <a:buChar char="•"/>
              <a:defRPr i="0" sz="1800" u="none" cap="none" strike="noStrike">
                <a:solidFill>
                  <a:schemeClr val="dk1"/>
                </a:solidFill>
              </a:defRPr>
            </a:lvl3pPr>
            <a:lvl4pPr indent="-330200" lvl="3" marL="1828800" marR="0" rtl="0" algn="l">
              <a:spcBef>
                <a:spcPts val="280"/>
              </a:spcBef>
              <a:spcAft>
                <a:spcPts val="0"/>
              </a:spcAft>
              <a:buClr>
                <a:srgbClr val="363738"/>
              </a:buClr>
              <a:buSzPts val="1600"/>
              <a:buChar char="–"/>
              <a:defRPr i="0" sz="1600" u="none" cap="none" strike="noStrike">
                <a:solidFill>
                  <a:schemeClr val="dk1"/>
                </a:solidFill>
              </a:defRPr>
            </a:lvl4pPr>
            <a:lvl5pPr indent="-317500" lvl="4" marL="2286000" marR="0" rtl="0" algn="l">
              <a:spcBef>
                <a:spcPts val="280"/>
              </a:spcBef>
              <a:spcAft>
                <a:spcPts val="0"/>
              </a:spcAft>
              <a:buClr>
                <a:srgbClr val="363738"/>
              </a:buClr>
              <a:buSzPts val="1400"/>
              <a:buChar char="»"/>
              <a:defRPr i="0" sz="1400" u="none" cap="none" strike="noStrike">
                <a:solidFill>
                  <a:schemeClr val="dk1"/>
                </a:solidFill>
              </a:defRPr>
            </a:lvl5pPr>
            <a:lvl6pPr indent="-304800" lvl="5" marL="2743200" marR="0" rtl="0" algn="l">
              <a:spcBef>
                <a:spcPts val="400"/>
              </a:spcBef>
              <a:spcAft>
                <a:spcPts val="0"/>
              </a:spcAft>
              <a:buClr>
                <a:schemeClr val="dk1"/>
              </a:buClr>
              <a:buSzPts val="1200"/>
              <a:buChar char="•"/>
              <a:defRPr i="1" sz="1200" u="none" cap="none" strike="noStrike">
                <a:solidFill>
                  <a:schemeClr val="dk1"/>
                </a:solidFill>
              </a:defRPr>
            </a:lvl6pPr>
            <a:lvl7pPr indent="-292100" lvl="6" marL="3200400" marR="0" rtl="0" algn="l">
              <a:spcBef>
                <a:spcPts val="400"/>
              </a:spcBef>
              <a:spcAft>
                <a:spcPts val="0"/>
              </a:spcAft>
              <a:buClr>
                <a:schemeClr val="dk1"/>
              </a:buClr>
              <a:buSzPts val="1000"/>
              <a:buChar char="•"/>
              <a:defRPr i="1" sz="1000" u="none" cap="none" strike="noStrike">
                <a:solidFill>
                  <a:schemeClr val="dk1"/>
                </a:solidFill>
              </a:defRPr>
            </a:lvl7pPr>
            <a:lvl8pPr indent="-279400" lvl="7" marL="3657600" marR="0" rtl="0" algn="l">
              <a:spcBef>
                <a:spcPts val="400"/>
              </a:spcBef>
              <a:spcAft>
                <a:spcPts val="0"/>
              </a:spcAft>
              <a:buClr>
                <a:schemeClr val="dk1"/>
              </a:buClr>
              <a:buSzPts val="800"/>
              <a:buChar char="•"/>
              <a:defRPr i="1" sz="800" u="none" cap="none" strike="noStrike">
                <a:solidFill>
                  <a:schemeClr val="dk1"/>
                </a:solidFill>
              </a:defRPr>
            </a:lvl8pPr>
            <a:lvl9pPr indent="-266700" lvl="8" marL="4114800" marR="0" rtl="0" algn="l">
              <a:spcBef>
                <a:spcPts val="400"/>
              </a:spcBef>
              <a:spcAft>
                <a:spcPts val="0"/>
              </a:spcAft>
              <a:buClr>
                <a:schemeClr val="dk1"/>
              </a:buClr>
              <a:buSzPts val="600"/>
              <a:buChar char="•"/>
              <a:defRPr i="1" sz="600" u="none" cap="none" strike="noStrike">
                <a:solidFill>
                  <a:schemeClr val="dk1"/>
                </a:solidFill>
              </a:defRPr>
            </a:lvl9pPr>
          </a:lstStyle>
          <a:p/>
        </p:txBody>
      </p:sp>
      <p:pic>
        <p:nvPicPr>
          <p:cNvPr descr="ESnet_Logo_Footer.png" id="53" name="Google Shape;53;p8"/>
          <p:cNvPicPr preferRelativeResize="0"/>
          <p:nvPr/>
        </p:nvPicPr>
        <p:blipFill rotWithShape="1">
          <a:blip r:embed="rId2">
            <a:alphaModFix/>
          </a:blip>
          <a:srcRect b="0" l="0" r="0" t="0"/>
          <a:stretch/>
        </p:blipFill>
        <p:spPr>
          <a:xfrm>
            <a:off x="7779007" y="4801500"/>
            <a:ext cx="907793" cy="272100"/>
          </a:xfrm>
          <a:prstGeom prst="rect">
            <a:avLst/>
          </a:prstGeom>
          <a:noFill/>
          <a:ln>
            <a:noFill/>
          </a:ln>
        </p:spPr>
      </p:pic>
      <p:sp>
        <p:nvSpPr>
          <p:cNvPr id="54" name="Google Shape;54;p8"/>
          <p:cNvSpPr txBox="1"/>
          <p:nvPr>
            <p:ph idx="12" type="sldNum"/>
          </p:nvPr>
        </p:nvSpPr>
        <p:spPr>
          <a:xfrm>
            <a:off x="457200" y="4800591"/>
            <a:ext cx="447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900" u="none" cap="none" strike="noStrike">
                <a:solidFill>
                  <a:srgbClr val="363738"/>
                </a:solidFill>
                <a:latin typeface="Calibri"/>
                <a:ea typeface="Calibri"/>
                <a:cs typeface="Calibri"/>
                <a:sym typeface="Calibri"/>
              </a:defRPr>
            </a:lvl1pPr>
            <a:lvl2pPr indent="0" lvl="1" marL="0" marR="0" rtl="0" algn="l">
              <a:spcBef>
                <a:spcPts val="0"/>
              </a:spcBef>
              <a:buNone/>
              <a:defRPr b="0" i="0" sz="900" u="none" cap="none" strike="noStrike">
                <a:solidFill>
                  <a:srgbClr val="363738"/>
                </a:solidFill>
                <a:latin typeface="Calibri"/>
                <a:ea typeface="Calibri"/>
                <a:cs typeface="Calibri"/>
                <a:sym typeface="Calibri"/>
              </a:defRPr>
            </a:lvl2pPr>
            <a:lvl3pPr indent="0" lvl="2" marL="0" marR="0" rtl="0" algn="l">
              <a:spcBef>
                <a:spcPts val="0"/>
              </a:spcBef>
              <a:buNone/>
              <a:defRPr b="0" i="0" sz="900" u="none" cap="none" strike="noStrike">
                <a:solidFill>
                  <a:srgbClr val="363738"/>
                </a:solidFill>
                <a:latin typeface="Calibri"/>
                <a:ea typeface="Calibri"/>
                <a:cs typeface="Calibri"/>
                <a:sym typeface="Calibri"/>
              </a:defRPr>
            </a:lvl3pPr>
            <a:lvl4pPr indent="0" lvl="3" marL="0" marR="0" rtl="0" algn="l">
              <a:spcBef>
                <a:spcPts val="0"/>
              </a:spcBef>
              <a:buNone/>
              <a:defRPr b="0" i="0" sz="900" u="none" cap="none" strike="noStrike">
                <a:solidFill>
                  <a:srgbClr val="363738"/>
                </a:solidFill>
                <a:latin typeface="Calibri"/>
                <a:ea typeface="Calibri"/>
                <a:cs typeface="Calibri"/>
                <a:sym typeface="Calibri"/>
              </a:defRPr>
            </a:lvl4pPr>
            <a:lvl5pPr indent="0" lvl="4" marL="0" marR="0" rtl="0" algn="l">
              <a:spcBef>
                <a:spcPts val="0"/>
              </a:spcBef>
              <a:buNone/>
              <a:defRPr b="0" i="0" sz="900" u="none" cap="none" strike="noStrike">
                <a:solidFill>
                  <a:srgbClr val="363738"/>
                </a:solidFill>
                <a:latin typeface="Calibri"/>
                <a:ea typeface="Calibri"/>
                <a:cs typeface="Calibri"/>
                <a:sym typeface="Calibri"/>
              </a:defRPr>
            </a:lvl5pPr>
            <a:lvl6pPr indent="0" lvl="5" marL="0" marR="0" rtl="0" algn="l">
              <a:spcBef>
                <a:spcPts val="0"/>
              </a:spcBef>
              <a:buNone/>
              <a:defRPr b="0" i="0" sz="900" u="none" cap="none" strike="noStrike">
                <a:solidFill>
                  <a:srgbClr val="363738"/>
                </a:solidFill>
                <a:latin typeface="Calibri"/>
                <a:ea typeface="Calibri"/>
                <a:cs typeface="Calibri"/>
                <a:sym typeface="Calibri"/>
              </a:defRPr>
            </a:lvl6pPr>
            <a:lvl7pPr indent="0" lvl="6" marL="0" marR="0" rtl="0" algn="l">
              <a:spcBef>
                <a:spcPts val="0"/>
              </a:spcBef>
              <a:buNone/>
              <a:defRPr b="0" i="0" sz="900" u="none" cap="none" strike="noStrike">
                <a:solidFill>
                  <a:srgbClr val="363738"/>
                </a:solidFill>
                <a:latin typeface="Calibri"/>
                <a:ea typeface="Calibri"/>
                <a:cs typeface="Calibri"/>
                <a:sym typeface="Calibri"/>
              </a:defRPr>
            </a:lvl7pPr>
            <a:lvl8pPr indent="0" lvl="7" marL="0" marR="0" rtl="0" algn="l">
              <a:spcBef>
                <a:spcPts val="0"/>
              </a:spcBef>
              <a:buNone/>
              <a:defRPr b="0" i="0" sz="900" u="none" cap="none" strike="noStrike">
                <a:solidFill>
                  <a:srgbClr val="363738"/>
                </a:solidFill>
                <a:latin typeface="Calibri"/>
                <a:ea typeface="Calibri"/>
                <a:cs typeface="Calibri"/>
                <a:sym typeface="Calibri"/>
              </a:defRPr>
            </a:lvl8pPr>
            <a:lvl9pPr indent="0" lvl="8" marL="0" marR="0" rtl="0" algn="l">
              <a:spcBef>
                <a:spcPts val="0"/>
              </a:spcBef>
              <a:buNone/>
              <a:defRPr b="0" i="0" sz="9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1_1">
    <p:spTree>
      <p:nvGrpSpPr>
        <p:cNvPr id="55" name="Shape 55"/>
        <p:cNvGrpSpPr/>
        <p:nvPr/>
      </p:nvGrpSpPr>
      <p:grpSpPr>
        <a:xfrm>
          <a:off x="0" y="0"/>
          <a:ext cx="0" cy="0"/>
          <a:chOff x="0" y="0"/>
          <a:chExt cx="0" cy="0"/>
        </a:xfrm>
      </p:grpSpPr>
      <p:sp>
        <p:nvSpPr>
          <p:cNvPr id="56" name="Google Shape;56;p9"/>
          <p:cNvSpPr txBox="1"/>
          <p:nvPr>
            <p:ph type="title"/>
          </p:nvPr>
        </p:nvSpPr>
        <p:spPr>
          <a:xfrm>
            <a:off x="457200" y="342900"/>
            <a:ext cx="8229600" cy="6858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accent1"/>
              </a:buClr>
              <a:buSzPts val="3200"/>
              <a:buNone/>
              <a:defRPr i="0" u="none" cap="none" strike="noStrike">
                <a:solidFill>
                  <a:schemeClr val="accent1"/>
                </a:solidFill>
              </a:defRPr>
            </a:lvl1pPr>
            <a:lvl2pPr indent="0" lvl="1" rtl="0">
              <a:spcBef>
                <a:spcPts val="0"/>
              </a:spcBef>
              <a:spcAft>
                <a:spcPts val="0"/>
              </a:spcAft>
              <a:buSzPts val="3200"/>
              <a:buNone/>
              <a:defRPr sz="1800"/>
            </a:lvl2pPr>
            <a:lvl3pPr indent="0" lvl="2" rtl="0">
              <a:spcBef>
                <a:spcPts val="0"/>
              </a:spcBef>
              <a:spcAft>
                <a:spcPts val="0"/>
              </a:spcAft>
              <a:buSzPts val="3200"/>
              <a:buNone/>
              <a:defRPr sz="1800"/>
            </a:lvl3pPr>
            <a:lvl4pPr indent="0" lvl="3" rtl="0">
              <a:spcBef>
                <a:spcPts val="0"/>
              </a:spcBef>
              <a:spcAft>
                <a:spcPts val="0"/>
              </a:spcAft>
              <a:buSzPts val="3200"/>
              <a:buNone/>
              <a:defRPr sz="1800"/>
            </a:lvl4pPr>
            <a:lvl5pPr indent="0" lvl="4" rtl="0">
              <a:spcBef>
                <a:spcPts val="0"/>
              </a:spcBef>
              <a:spcAft>
                <a:spcPts val="0"/>
              </a:spcAft>
              <a:buSzPts val="3200"/>
              <a:buNone/>
              <a:defRPr sz="1800"/>
            </a:lvl5pPr>
            <a:lvl6pPr indent="0" lvl="5" rtl="0">
              <a:spcBef>
                <a:spcPts val="0"/>
              </a:spcBef>
              <a:spcAft>
                <a:spcPts val="0"/>
              </a:spcAft>
              <a:buSzPts val="3200"/>
              <a:buNone/>
              <a:defRPr sz="1800"/>
            </a:lvl6pPr>
            <a:lvl7pPr indent="0" lvl="6" rtl="0">
              <a:spcBef>
                <a:spcPts val="0"/>
              </a:spcBef>
              <a:spcAft>
                <a:spcPts val="0"/>
              </a:spcAft>
              <a:buSzPts val="3200"/>
              <a:buNone/>
              <a:defRPr sz="1800"/>
            </a:lvl7pPr>
            <a:lvl8pPr indent="0" lvl="7" rtl="0">
              <a:spcBef>
                <a:spcPts val="0"/>
              </a:spcBef>
              <a:spcAft>
                <a:spcPts val="0"/>
              </a:spcAft>
              <a:buSzPts val="3200"/>
              <a:buNone/>
              <a:defRPr sz="1800"/>
            </a:lvl8pPr>
            <a:lvl9pPr indent="0" lvl="8" rtl="0">
              <a:spcBef>
                <a:spcPts val="0"/>
              </a:spcBef>
              <a:spcAft>
                <a:spcPts val="0"/>
              </a:spcAft>
              <a:buSzPts val="3200"/>
              <a:buNone/>
              <a:defRPr sz="1800"/>
            </a:lvl9pPr>
          </a:lstStyle>
          <a:p/>
        </p:txBody>
      </p:sp>
      <p:sp>
        <p:nvSpPr>
          <p:cNvPr id="57" name="Google Shape;57;p9"/>
          <p:cNvSpPr txBox="1"/>
          <p:nvPr>
            <p:ph idx="1" type="body"/>
          </p:nvPr>
        </p:nvSpPr>
        <p:spPr>
          <a:xfrm>
            <a:off x="457200" y="938225"/>
            <a:ext cx="3947100" cy="34950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880"/>
              </a:spcBef>
              <a:spcAft>
                <a:spcPts val="0"/>
              </a:spcAft>
              <a:buClr>
                <a:schemeClr val="accent1"/>
              </a:buClr>
              <a:buSzPts val="2400"/>
              <a:buChar char="•"/>
              <a:defRPr i="0" sz="2400" u="none" cap="none" strike="noStrike">
                <a:solidFill>
                  <a:schemeClr val="dk1"/>
                </a:solidFill>
              </a:defRPr>
            </a:lvl1pPr>
            <a:lvl2pPr indent="-336550" lvl="1" marL="914400" marR="0" rtl="0" algn="l">
              <a:spcBef>
                <a:spcPts val="400"/>
              </a:spcBef>
              <a:spcAft>
                <a:spcPts val="0"/>
              </a:spcAft>
              <a:buClr>
                <a:srgbClr val="363738"/>
              </a:buClr>
              <a:buSzPts val="1700"/>
              <a:buChar char="–"/>
              <a:defRPr i="0" sz="2000" u="none" cap="none" strike="noStrike">
                <a:solidFill>
                  <a:schemeClr val="dk1"/>
                </a:solidFill>
              </a:defRPr>
            </a:lvl2pPr>
            <a:lvl3pPr indent="-342900" lvl="2" marL="1371600" marR="0" rtl="0" algn="l">
              <a:spcBef>
                <a:spcPts val="360"/>
              </a:spcBef>
              <a:spcAft>
                <a:spcPts val="0"/>
              </a:spcAft>
              <a:buClr>
                <a:srgbClr val="363738"/>
              </a:buClr>
              <a:buSzPts val="1800"/>
              <a:buChar char="•"/>
              <a:defRPr i="0" sz="1800" u="none" cap="none" strike="noStrike">
                <a:solidFill>
                  <a:schemeClr val="dk1"/>
                </a:solidFill>
              </a:defRPr>
            </a:lvl3pPr>
            <a:lvl4pPr indent="-330200" lvl="3" marL="1828800" marR="0" rtl="0" algn="l">
              <a:spcBef>
                <a:spcPts val="280"/>
              </a:spcBef>
              <a:spcAft>
                <a:spcPts val="0"/>
              </a:spcAft>
              <a:buClr>
                <a:srgbClr val="363738"/>
              </a:buClr>
              <a:buSzPts val="1600"/>
              <a:buChar char="–"/>
              <a:defRPr i="0" sz="1600" u="none" cap="none" strike="noStrike">
                <a:solidFill>
                  <a:schemeClr val="dk1"/>
                </a:solidFill>
              </a:defRPr>
            </a:lvl4pPr>
            <a:lvl5pPr indent="-317500" lvl="4" marL="2286000" marR="0" rtl="0" algn="l">
              <a:spcBef>
                <a:spcPts val="280"/>
              </a:spcBef>
              <a:spcAft>
                <a:spcPts val="0"/>
              </a:spcAft>
              <a:buClr>
                <a:srgbClr val="363738"/>
              </a:buClr>
              <a:buSzPts val="1400"/>
              <a:buChar char="»"/>
              <a:defRPr i="0" sz="1400" u="none" cap="none" strike="noStrike">
                <a:solidFill>
                  <a:schemeClr val="dk1"/>
                </a:solidFill>
              </a:defRPr>
            </a:lvl5pPr>
            <a:lvl6pPr indent="-304800" lvl="5" marL="2743200" marR="0" rtl="0" algn="l">
              <a:spcBef>
                <a:spcPts val="400"/>
              </a:spcBef>
              <a:spcAft>
                <a:spcPts val="0"/>
              </a:spcAft>
              <a:buClr>
                <a:schemeClr val="dk1"/>
              </a:buClr>
              <a:buSzPts val="1200"/>
              <a:buChar char="•"/>
              <a:defRPr i="1" sz="1200" u="none" cap="none" strike="noStrike">
                <a:solidFill>
                  <a:schemeClr val="dk1"/>
                </a:solidFill>
              </a:defRPr>
            </a:lvl6pPr>
            <a:lvl7pPr indent="-292100" lvl="6" marL="3200400" marR="0" rtl="0" algn="l">
              <a:spcBef>
                <a:spcPts val="400"/>
              </a:spcBef>
              <a:spcAft>
                <a:spcPts val="0"/>
              </a:spcAft>
              <a:buClr>
                <a:schemeClr val="dk1"/>
              </a:buClr>
              <a:buSzPts val="1000"/>
              <a:buChar char="•"/>
              <a:defRPr i="1" sz="1000" u="none" cap="none" strike="noStrike">
                <a:solidFill>
                  <a:schemeClr val="dk1"/>
                </a:solidFill>
              </a:defRPr>
            </a:lvl7pPr>
            <a:lvl8pPr indent="-279400" lvl="7" marL="3657600" marR="0" rtl="0" algn="l">
              <a:spcBef>
                <a:spcPts val="400"/>
              </a:spcBef>
              <a:spcAft>
                <a:spcPts val="0"/>
              </a:spcAft>
              <a:buClr>
                <a:schemeClr val="dk1"/>
              </a:buClr>
              <a:buSzPts val="800"/>
              <a:buChar char="•"/>
              <a:defRPr i="1" sz="800" u="none" cap="none" strike="noStrike">
                <a:solidFill>
                  <a:schemeClr val="dk1"/>
                </a:solidFill>
              </a:defRPr>
            </a:lvl8pPr>
            <a:lvl9pPr indent="-266700" lvl="8" marL="4114800" marR="0" rtl="0" algn="l">
              <a:spcBef>
                <a:spcPts val="400"/>
              </a:spcBef>
              <a:spcAft>
                <a:spcPts val="0"/>
              </a:spcAft>
              <a:buClr>
                <a:schemeClr val="dk1"/>
              </a:buClr>
              <a:buSzPts val="600"/>
              <a:buChar char="•"/>
              <a:defRPr i="1" sz="600" u="none" cap="none" strike="noStrike">
                <a:solidFill>
                  <a:schemeClr val="dk1"/>
                </a:solidFill>
              </a:defRPr>
            </a:lvl9pPr>
          </a:lstStyle>
          <a:p/>
        </p:txBody>
      </p:sp>
      <p:pic>
        <p:nvPicPr>
          <p:cNvPr descr="ESnet_Logo_Footer.png" id="58" name="Google Shape;58;p9"/>
          <p:cNvPicPr preferRelativeResize="0"/>
          <p:nvPr/>
        </p:nvPicPr>
        <p:blipFill rotWithShape="1">
          <a:blip r:embed="rId2">
            <a:alphaModFix/>
          </a:blip>
          <a:srcRect b="0" l="0" r="0" t="0"/>
          <a:stretch/>
        </p:blipFill>
        <p:spPr>
          <a:xfrm>
            <a:off x="7779007" y="4801500"/>
            <a:ext cx="907793" cy="272100"/>
          </a:xfrm>
          <a:prstGeom prst="rect">
            <a:avLst/>
          </a:prstGeom>
          <a:noFill/>
          <a:ln>
            <a:noFill/>
          </a:ln>
        </p:spPr>
      </p:pic>
      <p:sp>
        <p:nvSpPr>
          <p:cNvPr id="59" name="Google Shape;59;p9"/>
          <p:cNvSpPr txBox="1"/>
          <p:nvPr>
            <p:ph idx="2" type="body"/>
          </p:nvPr>
        </p:nvSpPr>
        <p:spPr>
          <a:xfrm>
            <a:off x="4739700" y="938250"/>
            <a:ext cx="3947100" cy="34950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880"/>
              </a:spcBef>
              <a:spcAft>
                <a:spcPts val="0"/>
              </a:spcAft>
              <a:buClr>
                <a:schemeClr val="accent1"/>
              </a:buClr>
              <a:buSzPts val="2400"/>
              <a:buChar char="•"/>
              <a:defRPr i="0" sz="2400" u="none" cap="none" strike="noStrike">
                <a:solidFill>
                  <a:schemeClr val="dk1"/>
                </a:solidFill>
              </a:defRPr>
            </a:lvl1pPr>
            <a:lvl2pPr indent="-336550" lvl="1" marL="914400" marR="0" rtl="0" algn="l">
              <a:spcBef>
                <a:spcPts val="400"/>
              </a:spcBef>
              <a:spcAft>
                <a:spcPts val="0"/>
              </a:spcAft>
              <a:buClr>
                <a:srgbClr val="363738"/>
              </a:buClr>
              <a:buSzPts val="1700"/>
              <a:buChar char="–"/>
              <a:defRPr i="0" sz="2000" u="none" cap="none" strike="noStrike">
                <a:solidFill>
                  <a:schemeClr val="dk1"/>
                </a:solidFill>
              </a:defRPr>
            </a:lvl2pPr>
            <a:lvl3pPr indent="-342900" lvl="2" marL="1371600" marR="0" rtl="0" algn="l">
              <a:spcBef>
                <a:spcPts val="360"/>
              </a:spcBef>
              <a:spcAft>
                <a:spcPts val="0"/>
              </a:spcAft>
              <a:buClr>
                <a:srgbClr val="363738"/>
              </a:buClr>
              <a:buSzPts val="1800"/>
              <a:buChar char="•"/>
              <a:defRPr i="0" sz="1800" u="none" cap="none" strike="noStrike">
                <a:solidFill>
                  <a:schemeClr val="dk1"/>
                </a:solidFill>
              </a:defRPr>
            </a:lvl3pPr>
            <a:lvl4pPr indent="-330200" lvl="3" marL="1828800" marR="0" rtl="0" algn="l">
              <a:spcBef>
                <a:spcPts val="280"/>
              </a:spcBef>
              <a:spcAft>
                <a:spcPts val="0"/>
              </a:spcAft>
              <a:buClr>
                <a:srgbClr val="363738"/>
              </a:buClr>
              <a:buSzPts val="1600"/>
              <a:buChar char="–"/>
              <a:defRPr i="0" sz="1600" u="none" cap="none" strike="noStrike">
                <a:solidFill>
                  <a:schemeClr val="dk1"/>
                </a:solidFill>
              </a:defRPr>
            </a:lvl4pPr>
            <a:lvl5pPr indent="-317500" lvl="4" marL="2286000" marR="0" rtl="0" algn="l">
              <a:spcBef>
                <a:spcPts val="280"/>
              </a:spcBef>
              <a:spcAft>
                <a:spcPts val="0"/>
              </a:spcAft>
              <a:buClr>
                <a:srgbClr val="363738"/>
              </a:buClr>
              <a:buSzPts val="1400"/>
              <a:buChar char="»"/>
              <a:defRPr i="0" sz="1400" u="none" cap="none" strike="noStrike">
                <a:solidFill>
                  <a:schemeClr val="dk1"/>
                </a:solidFill>
              </a:defRPr>
            </a:lvl5pPr>
            <a:lvl6pPr indent="-304800" lvl="5" marL="2743200" marR="0" rtl="0" algn="l">
              <a:spcBef>
                <a:spcPts val="400"/>
              </a:spcBef>
              <a:spcAft>
                <a:spcPts val="0"/>
              </a:spcAft>
              <a:buClr>
                <a:schemeClr val="dk1"/>
              </a:buClr>
              <a:buSzPts val="1200"/>
              <a:buChar char="•"/>
              <a:defRPr i="1" sz="1200" u="none" cap="none" strike="noStrike">
                <a:solidFill>
                  <a:schemeClr val="dk1"/>
                </a:solidFill>
              </a:defRPr>
            </a:lvl6pPr>
            <a:lvl7pPr indent="-292100" lvl="6" marL="3200400" marR="0" rtl="0" algn="l">
              <a:spcBef>
                <a:spcPts val="400"/>
              </a:spcBef>
              <a:spcAft>
                <a:spcPts val="0"/>
              </a:spcAft>
              <a:buClr>
                <a:schemeClr val="dk1"/>
              </a:buClr>
              <a:buSzPts val="1000"/>
              <a:buChar char="•"/>
              <a:defRPr i="1" sz="1000" u="none" cap="none" strike="noStrike">
                <a:solidFill>
                  <a:schemeClr val="dk1"/>
                </a:solidFill>
              </a:defRPr>
            </a:lvl7pPr>
            <a:lvl8pPr indent="-279400" lvl="7" marL="3657600" marR="0" rtl="0" algn="l">
              <a:spcBef>
                <a:spcPts val="400"/>
              </a:spcBef>
              <a:spcAft>
                <a:spcPts val="0"/>
              </a:spcAft>
              <a:buClr>
                <a:schemeClr val="dk1"/>
              </a:buClr>
              <a:buSzPts val="800"/>
              <a:buChar char="•"/>
              <a:defRPr i="1" sz="800" u="none" cap="none" strike="noStrike">
                <a:solidFill>
                  <a:schemeClr val="dk1"/>
                </a:solidFill>
              </a:defRPr>
            </a:lvl8pPr>
            <a:lvl9pPr indent="-266700" lvl="8" marL="4114800" marR="0" rtl="0" algn="l">
              <a:spcBef>
                <a:spcPts val="400"/>
              </a:spcBef>
              <a:spcAft>
                <a:spcPts val="0"/>
              </a:spcAft>
              <a:buClr>
                <a:schemeClr val="dk1"/>
              </a:buClr>
              <a:buSzPts val="600"/>
              <a:buChar char="•"/>
              <a:defRPr i="1" sz="600" u="none" cap="none" strike="noStrike">
                <a:solidFill>
                  <a:schemeClr val="dk1"/>
                </a:solidFill>
              </a:defRPr>
            </a:lvl9pPr>
          </a:lstStyle>
          <a:p/>
        </p:txBody>
      </p:sp>
      <p:sp>
        <p:nvSpPr>
          <p:cNvPr id="60" name="Google Shape;60;p9"/>
          <p:cNvSpPr txBox="1"/>
          <p:nvPr>
            <p:ph idx="12" type="sldNum"/>
          </p:nvPr>
        </p:nvSpPr>
        <p:spPr>
          <a:xfrm>
            <a:off x="457200" y="4800591"/>
            <a:ext cx="447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900" u="none" cap="none" strike="noStrike">
                <a:solidFill>
                  <a:srgbClr val="363738"/>
                </a:solidFill>
                <a:latin typeface="Calibri"/>
                <a:ea typeface="Calibri"/>
                <a:cs typeface="Calibri"/>
                <a:sym typeface="Calibri"/>
              </a:defRPr>
            </a:lvl1pPr>
            <a:lvl2pPr indent="0" lvl="1" marL="0" marR="0" rtl="0" algn="l">
              <a:spcBef>
                <a:spcPts val="0"/>
              </a:spcBef>
              <a:buNone/>
              <a:defRPr b="0" i="0" sz="900" u="none" cap="none" strike="noStrike">
                <a:solidFill>
                  <a:srgbClr val="363738"/>
                </a:solidFill>
                <a:latin typeface="Calibri"/>
                <a:ea typeface="Calibri"/>
                <a:cs typeface="Calibri"/>
                <a:sym typeface="Calibri"/>
              </a:defRPr>
            </a:lvl2pPr>
            <a:lvl3pPr indent="0" lvl="2" marL="0" marR="0" rtl="0" algn="l">
              <a:spcBef>
                <a:spcPts val="0"/>
              </a:spcBef>
              <a:buNone/>
              <a:defRPr b="0" i="0" sz="900" u="none" cap="none" strike="noStrike">
                <a:solidFill>
                  <a:srgbClr val="363738"/>
                </a:solidFill>
                <a:latin typeface="Calibri"/>
                <a:ea typeface="Calibri"/>
                <a:cs typeface="Calibri"/>
                <a:sym typeface="Calibri"/>
              </a:defRPr>
            </a:lvl3pPr>
            <a:lvl4pPr indent="0" lvl="3" marL="0" marR="0" rtl="0" algn="l">
              <a:spcBef>
                <a:spcPts val="0"/>
              </a:spcBef>
              <a:buNone/>
              <a:defRPr b="0" i="0" sz="900" u="none" cap="none" strike="noStrike">
                <a:solidFill>
                  <a:srgbClr val="363738"/>
                </a:solidFill>
                <a:latin typeface="Calibri"/>
                <a:ea typeface="Calibri"/>
                <a:cs typeface="Calibri"/>
                <a:sym typeface="Calibri"/>
              </a:defRPr>
            </a:lvl4pPr>
            <a:lvl5pPr indent="0" lvl="4" marL="0" marR="0" rtl="0" algn="l">
              <a:spcBef>
                <a:spcPts val="0"/>
              </a:spcBef>
              <a:buNone/>
              <a:defRPr b="0" i="0" sz="900" u="none" cap="none" strike="noStrike">
                <a:solidFill>
                  <a:srgbClr val="363738"/>
                </a:solidFill>
                <a:latin typeface="Calibri"/>
                <a:ea typeface="Calibri"/>
                <a:cs typeface="Calibri"/>
                <a:sym typeface="Calibri"/>
              </a:defRPr>
            </a:lvl5pPr>
            <a:lvl6pPr indent="0" lvl="5" marL="0" marR="0" rtl="0" algn="l">
              <a:spcBef>
                <a:spcPts val="0"/>
              </a:spcBef>
              <a:buNone/>
              <a:defRPr b="0" i="0" sz="900" u="none" cap="none" strike="noStrike">
                <a:solidFill>
                  <a:srgbClr val="363738"/>
                </a:solidFill>
                <a:latin typeface="Calibri"/>
                <a:ea typeface="Calibri"/>
                <a:cs typeface="Calibri"/>
                <a:sym typeface="Calibri"/>
              </a:defRPr>
            </a:lvl6pPr>
            <a:lvl7pPr indent="0" lvl="6" marL="0" marR="0" rtl="0" algn="l">
              <a:spcBef>
                <a:spcPts val="0"/>
              </a:spcBef>
              <a:buNone/>
              <a:defRPr b="0" i="0" sz="900" u="none" cap="none" strike="noStrike">
                <a:solidFill>
                  <a:srgbClr val="363738"/>
                </a:solidFill>
                <a:latin typeface="Calibri"/>
                <a:ea typeface="Calibri"/>
                <a:cs typeface="Calibri"/>
                <a:sym typeface="Calibri"/>
              </a:defRPr>
            </a:lvl7pPr>
            <a:lvl8pPr indent="0" lvl="7" marL="0" marR="0" rtl="0" algn="l">
              <a:spcBef>
                <a:spcPts val="0"/>
              </a:spcBef>
              <a:buNone/>
              <a:defRPr b="0" i="0" sz="900" u="none" cap="none" strike="noStrike">
                <a:solidFill>
                  <a:srgbClr val="363738"/>
                </a:solidFill>
                <a:latin typeface="Calibri"/>
                <a:ea typeface="Calibri"/>
                <a:cs typeface="Calibri"/>
                <a:sym typeface="Calibri"/>
              </a:defRPr>
            </a:lvl8pPr>
            <a:lvl9pPr indent="0" lvl="8" marL="0" marR="0" rtl="0" algn="l">
              <a:spcBef>
                <a:spcPts val="0"/>
              </a:spcBef>
              <a:buNone/>
              <a:defRPr b="0" i="0" sz="9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61" name="Shape 61"/>
        <p:cNvGrpSpPr/>
        <p:nvPr/>
      </p:nvGrpSpPr>
      <p:grpSpPr>
        <a:xfrm>
          <a:off x="0" y="0"/>
          <a:ext cx="0" cy="0"/>
          <a:chOff x="0" y="0"/>
          <a:chExt cx="0" cy="0"/>
        </a:xfrm>
      </p:grpSpPr>
      <p:sp>
        <p:nvSpPr>
          <p:cNvPr id="62" name="Google Shape;62;p10"/>
          <p:cNvSpPr txBox="1"/>
          <p:nvPr>
            <p:ph type="title"/>
          </p:nvPr>
        </p:nvSpPr>
        <p:spPr>
          <a:xfrm>
            <a:off x="457200" y="342900"/>
            <a:ext cx="8229600" cy="6858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accent1"/>
              </a:buClr>
              <a:buSzPts val="3200"/>
              <a:buNone/>
              <a:defRPr i="0" u="none" cap="none" strike="noStrike">
                <a:solidFill>
                  <a:schemeClr val="accent1"/>
                </a:solidFill>
              </a:defRPr>
            </a:lvl1pPr>
            <a:lvl2pPr indent="0" lvl="1"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2pPr>
            <a:lvl3pPr indent="0" lvl="2"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3pPr>
            <a:lvl4pPr indent="0" lvl="3"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4pPr>
            <a:lvl5pPr indent="0" lvl="4"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5pPr>
            <a:lvl6pPr indent="0" lvl="5"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6pPr>
            <a:lvl7pPr indent="0" lvl="6"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7pPr>
            <a:lvl8pPr indent="0" lvl="7"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8pPr>
            <a:lvl9pPr indent="0" lvl="8" rtl="0">
              <a:spcBef>
                <a:spcPts val="0"/>
              </a:spcBef>
              <a:spcAft>
                <a:spcPts val="0"/>
              </a:spcAft>
              <a:buClr>
                <a:schemeClr val="accent1"/>
              </a:buClr>
              <a:buSzPts val="4800"/>
              <a:buFont typeface="Roboto"/>
              <a:buNone/>
              <a:defRPr b="1" sz="4800">
                <a:solidFill>
                  <a:schemeClr val="accent1"/>
                </a:solidFill>
                <a:latin typeface="Roboto"/>
                <a:ea typeface="Roboto"/>
                <a:cs typeface="Roboto"/>
                <a:sym typeface="Roboto"/>
              </a:defRPr>
            </a:lvl9pPr>
          </a:lstStyle>
          <a:p/>
        </p:txBody>
      </p:sp>
      <p:pic>
        <p:nvPicPr>
          <p:cNvPr descr="ESnet_Logo_Footer.png" id="63" name="Google Shape;63;p10"/>
          <p:cNvPicPr preferRelativeResize="0"/>
          <p:nvPr/>
        </p:nvPicPr>
        <p:blipFill rotWithShape="1">
          <a:blip r:embed="rId2">
            <a:alphaModFix/>
          </a:blip>
          <a:srcRect b="0" l="0" r="0" t="0"/>
          <a:stretch/>
        </p:blipFill>
        <p:spPr>
          <a:xfrm>
            <a:off x="7779007" y="4800600"/>
            <a:ext cx="907793" cy="272100"/>
          </a:xfrm>
          <a:prstGeom prst="rect">
            <a:avLst/>
          </a:prstGeom>
          <a:noFill/>
          <a:ln>
            <a:noFill/>
          </a:ln>
        </p:spPr>
      </p:pic>
      <p:sp>
        <p:nvSpPr>
          <p:cNvPr id="64" name="Google Shape;64;p10"/>
          <p:cNvSpPr txBox="1"/>
          <p:nvPr>
            <p:ph idx="12" type="sldNum"/>
          </p:nvPr>
        </p:nvSpPr>
        <p:spPr>
          <a:xfrm>
            <a:off x="457200" y="4799691"/>
            <a:ext cx="447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900" u="none" cap="none" strike="noStrike">
                <a:solidFill>
                  <a:srgbClr val="363738"/>
                </a:solidFill>
                <a:latin typeface="Calibri"/>
                <a:ea typeface="Calibri"/>
                <a:cs typeface="Calibri"/>
                <a:sym typeface="Calibri"/>
              </a:defRPr>
            </a:lvl1pPr>
            <a:lvl2pPr indent="0" lvl="1" marL="0" marR="0" rtl="0" algn="l">
              <a:spcBef>
                <a:spcPts val="0"/>
              </a:spcBef>
              <a:buNone/>
              <a:defRPr b="0" i="0" sz="900" u="none" cap="none" strike="noStrike">
                <a:solidFill>
                  <a:srgbClr val="363738"/>
                </a:solidFill>
                <a:latin typeface="Calibri"/>
                <a:ea typeface="Calibri"/>
                <a:cs typeface="Calibri"/>
                <a:sym typeface="Calibri"/>
              </a:defRPr>
            </a:lvl2pPr>
            <a:lvl3pPr indent="0" lvl="2" marL="0" marR="0" rtl="0" algn="l">
              <a:spcBef>
                <a:spcPts val="0"/>
              </a:spcBef>
              <a:buNone/>
              <a:defRPr b="0" i="0" sz="900" u="none" cap="none" strike="noStrike">
                <a:solidFill>
                  <a:srgbClr val="363738"/>
                </a:solidFill>
                <a:latin typeface="Calibri"/>
                <a:ea typeface="Calibri"/>
                <a:cs typeface="Calibri"/>
                <a:sym typeface="Calibri"/>
              </a:defRPr>
            </a:lvl3pPr>
            <a:lvl4pPr indent="0" lvl="3" marL="0" marR="0" rtl="0" algn="l">
              <a:spcBef>
                <a:spcPts val="0"/>
              </a:spcBef>
              <a:buNone/>
              <a:defRPr b="0" i="0" sz="900" u="none" cap="none" strike="noStrike">
                <a:solidFill>
                  <a:srgbClr val="363738"/>
                </a:solidFill>
                <a:latin typeface="Calibri"/>
                <a:ea typeface="Calibri"/>
                <a:cs typeface="Calibri"/>
                <a:sym typeface="Calibri"/>
              </a:defRPr>
            </a:lvl4pPr>
            <a:lvl5pPr indent="0" lvl="4" marL="0" marR="0" rtl="0" algn="l">
              <a:spcBef>
                <a:spcPts val="0"/>
              </a:spcBef>
              <a:buNone/>
              <a:defRPr b="0" i="0" sz="900" u="none" cap="none" strike="noStrike">
                <a:solidFill>
                  <a:srgbClr val="363738"/>
                </a:solidFill>
                <a:latin typeface="Calibri"/>
                <a:ea typeface="Calibri"/>
                <a:cs typeface="Calibri"/>
                <a:sym typeface="Calibri"/>
              </a:defRPr>
            </a:lvl5pPr>
            <a:lvl6pPr indent="0" lvl="5" marL="0" marR="0" rtl="0" algn="l">
              <a:spcBef>
                <a:spcPts val="0"/>
              </a:spcBef>
              <a:buNone/>
              <a:defRPr b="0" i="0" sz="900" u="none" cap="none" strike="noStrike">
                <a:solidFill>
                  <a:srgbClr val="363738"/>
                </a:solidFill>
                <a:latin typeface="Calibri"/>
                <a:ea typeface="Calibri"/>
                <a:cs typeface="Calibri"/>
                <a:sym typeface="Calibri"/>
              </a:defRPr>
            </a:lvl6pPr>
            <a:lvl7pPr indent="0" lvl="6" marL="0" marR="0" rtl="0" algn="l">
              <a:spcBef>
                <a:spcPts val="0"/>
              </a:spcBef>
              <a:buNone/>
              <a:defRPr b="0" i="0" sz="900" u="none" cap="none" strike="noStrike">
                <a:solidFill>
                  <a:srgbClr val="363738"/>
                </a:solidFill>
                <a:latin typeface="Calibri"/>
                <a:ea typeface="Calibri"/>
                <a:cs typeface="Calibri"/>
                <a:sym typeface="Calibri"/>
              </a:defRPr>
            </a:lvl7pPr>
            <a:lvl8pPr indent="0" lvl="7" marL="0" marR="0" rtl="0" algn="l">
              <a:spcBef>
                <a:spcPts val="0"/>
              </a:spcBef>
              <a:buNone/>
              <a:defRPr b="0" i="0" sz="900" u="none" cap="none" strike="noStrike">
                <a:solidFill>
                  <a:srgbClr val="363738"/>
                </a:solidFill>
                <a:latin typeface="Calibri"/>
                <a:ea typeface="Calibri"/>
                <a:cs typeface="Calibri"/>
                <a:sym typeface="Calibri"/>
              </a:defRPr>
            </a:lvl8pPr>
            <a:lvl9pPr indent="0" lvl="8" marL="0" marR="0" rtl="0" algn="l">
              <a:spcBef>
                <a:spcPts val="0"/>
              </a:spcBef>
              <a:buNone/>
              <a:defRPr b="0" i="0" sz="9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342900"/>
            <a:ext cx="8229600" cy="6858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rgbClr val="0088B5"/>
              </a:buClr>
              <a:buSzPts val="3200"/>
              <a:buFont typeface="Inter Tight"/>
              <a:buNone/>
              <a:defRPr b="1" i="0" sz="3200" u="none" cap="none" strike="noStrike">
                <a:solidFill>
                  <a:srgbClr val="0088B5"/>
                </a:solidFill>
                <a:latin typeface="Inter Tight"/>
                <a:ea typeface="Inter Tight"/>
                <a:cs typeface="Inter Tight"/>
                <a:sym typeface="Inter Tight"/>
              </a:defRPr>
            </a:lvl1pPr>
            <a:lvl2pPr indent="0" lvl="1">
              <a:spcBef>
                <a:spcPts val="0"/>
              </a:spcBef>
              <a:spcAft>
                <a:spcPts val="0"/>
              </a:spcAft>
              <a:buSzPts val="3200"/>
              <a:buFont typeface="Inter Tight"/>
              <a:buNone/>
              <a:defRPr b="1" sz="3200">
                <a:latin typeface="Inter Tight"/>
                <a:ea typeface="Inter Tight"/>
                <a:cs typeface="Inter Tight"/>
                <a:sym typeface="Inter Tight"/>
              </a:defRPr>
            </a:lvl2pPr>
            <a:lvl3pPr indent="0" lvl="2">
              <a:spcBef>
                <a:spcPts val="0"/>
              </a:spcBef>
              <a:spcAft>
                <a:spcPts val="0"/>
              </a:spcAft>
              <a:buSzPts val="3200"/>
              <a:buFont typeface="Inter Tight"/>
              <a:buNone/>
              <a:defRPr b="1" sz="3200">
                <a:latin typeface="Inter Tight"/>
                <a:ea typeface="Inter Tight"/>
                <a:cs typeface="Inter Tight"/>
                <a:sym typeface="Inter Tight"/>
              </a:defRPr>
            </a:lvl3pPr>
            <a:lvl4pPr indent="0" lvl="3">
              <a:spcBef>
                <a:spcPts val="0"/>
              </a:spcBef>
              <a:spcAft>
                <a:spcPts val="0"/>
              </a:spcAft>
              <a:buSzPts val="3200"/>
              <a:buFont typeface="Inter Tight"/>
              <a:buNone/>
              <a:defRPr b="1" sz="3200">
                <a:latin typeface="Inter Tight"/>
                <a:ea typeface="Inter Tight"/>
                <a:cs typeface="Inter Tight"/>
                <a:sym typeface="Inter Tight"/>
              </a:defRPr>
            </a:lvl4pPr>
            <a:lvl5pPr indent="0" lvl="4">
              <a:spcBef>
                <a:spcPts val="0"/>
              </a:spcBef>
              <a:spcAft>
                <a:spcPts val="0"/>
              </a:spcAft>
              <a:buSzPts val="3200"/>
              <a:buFont typeface="Inter Tight"/>
              <a:buNone/>
              <a:defRPr b="1" sz="3200">
                <a:latin typeface="Inter Tight"/>
                <a:ea typeface="Inter Tight"/>
                <a:cs typeface="Inter Tight"/>
                <a:sym typeface="Inter Tight"/>
              </a:defRPr>
            </a:lvl5pPr>
            <a:lvl6pPr indent="0" lvl="5">
              <a:spcBef>
                <a:spcPts val="0"/>
              </a:spcBef>
              <a:spcAft>
                <a:spcPts val="0"/>
              </a:spcAft>
              <a:buSzPts val="3200"/>
              <a:buFont typeface="Inter Tight"/>
              <a:buNone/>
              <a:defRPr b="1" sz="3200">
                <a:latin typeface="Inter Tight"/>
                <a:ea typeface="Inter Tight"/>
                <a:cs typeface="Inter Tight"/>
                <a:sym typeface="Inter Tight"/>
              </a:defRPr>
            </a:lvl6pPr>
            <a:lvl7pPr indent="0" lvl="6">
              <a:spcBef>
                <a:spcPts val="0"/>
              </a:spcBef>
              <a:spcAft>
                <a:spcPts val="0"/>
              </a:spcAft>
              <a:buSzPts val="3200"/>
              <a:buFont typeface="Inter Tight"/>
              <a:buNone/>
              <a:defRPr b="1" sz="3200">
                <a:latin typeface="Inter Tight"/>
                <a:ea typeface="Inter Tight"/>
                <a:cs typeface="Inter Tight"/>
                <a:sym typeface="Inter Tight"/>
              </a:defRPr>
            </a:lvl7pPr>
            <a:lvl8pPr indent="0" lvl="7">
              <a:spcBef>
                <a:spcPts val="0"/>
              </a:spcBef>
              <a:spcAft>
                <a:spcPts val="0"/>
              </a:spcAft>
              <a:buSzPts val="3200"/>
              <a:buFont typeface="Inter Tight"/>
              <a:buNone/>
              <a:defRPr b="1" sz="3200">
                <a:latin typeface="Inter Tight"/>
                <a:ea typeface="Inter Tight"/>
                <a:cs typeface="Inter Tight"/>
                <a:sym typeface="Inter Tight"/>
              </a:defRPr>
            </a:lvl8pPr>
            <a:lvl9pPr indent="0" lvl="8">
              <a:spcBef>
                <a:spcPts val="0"/>
              </a:spcBef>
              <a:spcAft>
                <a:spcPts val="0"/>
              </a:spcAft>
              <a:buSzPts val="3200"/>
              <a:buFont typeface="Inter Tight"/>
              <a:buNone/>
              <a:defRPr b="1" sz="3200">
                <a:latin typeface="Inter Tight"/>
                <a:ea typeface="Inter Tight"/>
                <a:cs typeface="Inter Tight"/>
                <a:sym typeface="Inter Tight"/>
              </a:defRPr>
            </a:lvl9pPr>
          </a:lstStyle>
          <a:p/>
        </p:txBody>
      </p:sp>
      <p:sp>
        <p:nvSpPr>
          <p:cNvPr id="7" name="Google Shape;7;p1"/>
          <p:cNvSpPr txBox="1"/>
          <p:nvPr>
            <p:ph idx="1" type="body"/>
          </p:nvPr>
        </p:nvSpPr>
        <p:spPr>
          <a:xfrm>
            <a:off x="457200" y="1028700"/>
            <a:ext cx="8229600" cy="37719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880"/>
              </a:spcBef>
              <a:spcAft>
                <a:spcPts val="0"/>
              </a:spcAft>
              <a:buClr>
                <a:schemeClr val="accent1"/>
              </a:buClr>
              <a:buSzPts val="2400"/>
              <a:buFont typeface="Inter Medium"/>
              <a:buChar char="•"/>
              <a:defRPr i="0" sz="2400" u="none" cap="none" strike="noStrike">
                <a:solidFill>
                  <a:schemeClr val="dk1"/>
                </a:solidFill>
                <a:latin typeface="Inter Medium"/>
                <a:ea typeface="Inter Medium"/>
                <a:cs typeface="Inter Medium"/>
                <a:sym typeface="Inter Medium"/>
              </a:defRPr>
            </a:lvl1pPr>
            <a:lvl2pPr indent="-336550" lvl="1" marL="914400" marR="0" rtl="0" algn="l">
              <a:spcBef>
                <a:spcPts val="400"/>
              </a:spcBef>
              <a:spcAft>
                <a:spcPts val="0"/>
              </a:spcAft>
              <a:buClr>
                <a:srgbClr val="363738"/>
              </a:buClr>
              <a:buSzPts val="1700"/>
              <a:buFont typeface="Inter Medium"/>
              <a:buChar char="–"/>
              <a:defRPr i="0" sz="2000" u="none" cap="none" strike="noStrike">
                <a:solidFill>
                  <a:schemeClr val="dk1"/>
                </a:solidFill>
                <a:latin typeface="Inter Medium"/>
                <a:ea typeface="Inter Medium"/>
                <a:cs typeface="Inter Medium"/>
                <a:sym typeface="Inter Medium"/>
              </a:defRPr>
            </a:lvl2pPr>
            <a:lvl3pPr indent="-342900" lvl="2" marL="1371600" marR="0" rtl="0" algn="l">
              <a:spcBef>
                <a:spcPts val="360"/>
              </a:spcBef>
              <a:spcAft>
                <a:spcPts val="0"/>
              </a:spcAft>
              <a:buClr>
                <a:srgbClr val="363738"/>
              </a:buClr>
              <a:buSzPts val="1800"/>
              <a:buFont typeface="Inter Medium"/>
              <a:buChar char="•"/>
              <a:defRPr i="0" sz="1800" u="none" cap="none" strike="noStrike">
                <a:solidFill>
                  <a:schemeClr val="dk1"/>
                </a:solidFill>
                <a:latin typeface="Inter Medium"/>
                <a:ea typeface="Inter Medium"/>
                <a:cs typeface="Inter Medium"/>
                <a:sym typeface="Inter Medium"/>
              </a:defRPr>
            </a:lvl3pPr>
            <a:lvl4pPr indent="-330200" lvl="3" marL="1828800" marR="0" rtl="0" algn="l">
              <a:spcBef>
                <a:spcPts val="280"/>
              </a:spcBef>
              <a:spcAft>
                <a:spcPts val="0"/>
              </a:spcAft>
              <a:buClr>
                <a:srgbClr val="363738"/>
              </a:buClr>
              <a:buSzPts val="1600"/>
              <a:buFont typeface="Inter Medium"/>
              <a:buChar char="–"/>
              <a:defRPr i="0" sz="1600" u="none" cap="none" strike="noStrike">
                <a:solidFill>
                  <a:schemeClr val="dk1"/>
                </a:solidFill>
                <a:latin typeface="Inter Medium"/>
                <a:ea typeface="Inter Medium"/>
                <a:cs typeface="Inter Medium"/>
                <a:sym typeface="Inter Medium"/>
              </a:defRPr>
            </a:lvl4pPr>
            <a:lvl5pPr indent="-317500" lvl="4" marL="2286000" marR="0" rtl="0" algn="l">
              <a:spcBef>
                <a:spcPts val="280"/>
              </a:spcBef>
              <a:spcAft>
                <a:spcPts val="0"/>
              </a:spcAft>
              <a:buClr>
                <a:srgbClr val="363738"/>
              </a:buClr>
              <a:buSzPts val="1400"/>
              <a:buFont typeface="Inter Medium"/>
              <a:buChar char="»"/>
              <a:defRPr i="0" sz="1400" u="none" cap="none" strike="noStrike">
                <a:solidFill>
                  <a:schemeClr val="dk1"/>
                </a:solidFill>
                <a:latin typeface="Inter Medium"/>
                <a:ea typeface="Inter Medium"/>
                <a:cs typeface="Inter Medium"/>
                <a:sym typeface="Inter Medium"/>
              </a:defRPr>
            </a:lvl5pPr>
            <a:lvl6pPr indent="-304800" lvl="5" marL="2743200" marR="0" rtl="0" algn="l">
              <a:spcBef>
                <a:spcPts val="400"/>
              </a:spcBef>
              <a:spcAft>
                <a:spcPts val="0"/>
              </a:spcAft>
              <a:buClr>
                <a:schemeClr val="dk1"/>
              </a:buClr>
              <a:buSzPts val="1200"/>
              <a:buFont typeface="Inter Medium"/>
              <a:buChar char="•"/>
              <a:defRPr i="1" sz="1200" u="none" cap="none" strike="noStrike">
                <a:solidFill>
                  <a:schemeClr val="dk1"/>
                </a:solidFill>
                <a:latin typeface="Inter Medium"/>
                <a:ea typeface="Inter Medium"/>
                <a:cs typeface="Inter Medium"/>
                <a:sym typeface="Inter Medium"/>
              </a:defRPr>
            </a:lvl6pPr>
            <a:lvl7pPr indent="-304800" lvl="6" marL="3200400" marR="0" rtl="0" algn="l">
              <a:spcBef>
                <a:spcPts val="400"/>
              </a:spcBef>
              <a:spcAft>
                <a:spcPts val="0"/>
              </a:spcAft>
              <a:buClr>
                <a:schemeClr val="dk1"/>
              </a:buClr>
              <a:buSzPts val="1200"/>
              <a:buFont typeface="Inter Medium"/>
              <a:buChar char="•"/>
              <a:defRPr i="1" sz="1200" u="none" cap="none" strike="noStrike">
                <a:solidFill>
                  <a:schemeClr val="dk1"/>
                </a:solidFill>
                <a:latin typeface="Inter Medium"/>
                <a:ea typeface="Inter Medium"/>
                <a:cs typeface="Inter Medium"/>
                <a:sym typeface="Inter Medium"/>
              </a:defRPr>
            </a:lvl7pPr>
            <a:lvl8pPr indent="-304800" lvl="7" marL="3657600" marR="0" rtl="0" algn="l">
              <a:spcBef>
                <a:spcPts val="400"/>
              </a:spcBef>
              <a:spcAft>
                <a:spcPts val="0"/>
              </a:spcAft>
              <a:buClr>
                <a:schemeClr val="dk1"/>
              </a:buClr>
              <a:buSzPts val="1200"/>
              <a:buFont typeface="Inter Medium"/>
              <a:buChar char="•"/>
              <a:defRPr i="1" sz="1200" u="none" cap="none" strike="noStrike">
                <a:solidFill>
                  <a:schemeClr val="dk1"/>
                </a:solidFill>
                <a:latin typeface="Inter Medium"/>
                <a:ea typeface="Inter Medium"/>
                <a:cs typeface="Inter Medium"/>
                <a:sym typeface="Inter Medium"/>
              </a:defRPr>
            </a:lvl8pPr>
            <a:lvl9pPr indent="-304800" lvl="8" marL="4114800" marR="0" rtl="0" algn="l">
              <a:spcBef>
                <a:spcPts val="400"/>
              </a:spcBef>
              <a:spcAft>
                <a:spcPts val="0"/>
              </a:spcAft>
              <a:buClr>
                <a:schemeClr val="dk1"/>
              </a:buClr>
              <a:buSzPts val="1200"/>
              <a:buFont typeface="Inter Medium"/>
              <a:buChar char="•"/>
              <a:defRPr i="1" sz="1200" u="none" cap="none" strike="noStrike">
                <a:solidFill>
                  <a:schemeClr val="dk1"/>
                </a:solidFill>
                <a:latin typeface="Inter Medium"/>
                <a:ea typeface="Inter Medium"/>
                <a:cs typeface="Inter Medium"/>
                <a:sym typeface="Inter Medium"/>
              </a:defRPr>
            </a:lvl9pPr>
          </a:lstStyle>
          <a:p/>
        </p:txBody>
      </p:sp>
      <p:sp>
        <p:nvSpPr>
          <p:cNvPr id="8" name="Google Shape;8;p1"/>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rotWithShape="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46962"/>
          </p15:clr>
        </p15:guide>
        <p15:guide id="2" pos="5472">
          <p15:clr>
            <a:srgbClr val="E46962"/>
          </p15:clr>
        </p15:guide>
        <p15:guide id="3" orient="horz" pos="216">
          <p15:clr>
            <a:srgbClr val="E46962"/>
          </p15:clr>
        </p15:guide>
        <p15:guide id="4" orient="horz" pos="3024">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www.youtube.com/watch?v=FoB4iKgEUhI" TargetMode="Externa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hyperlink" Target="https://www.dropbox.com/scl/fo/2gq1qweoiz5eqp8wuzviy/AD7XXh1JH4fyaTVrESCIz8E?rlkey=b7vcop3tlgnjraoem084k6aib&amp;e=1&amp;dl=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3"/>
          <p:cNvSpPr txBox="1"/>
          <p:nvPr>
            <p:ph type="title"/>
          </p:nvPr>
        </p:nvSpPr>
        <p:spPr>
          <a:xfrm>
            <a:off x="457200" y="1888775"/>
            <a:ext cx="8229600" cy="1431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n"/>
              <a:t>Rucio/SENSE/XRootD</a:t>
            </a:r>
            <a:endParaRPr i="0" u="none" cap="none" strike="noStrike">
              <a:solidFill>
                <a:schemeClr val="dk1"/>
              </a:solidFill>
            </a:endParaRPr>
          </a:p>
        </p:txBody>
      </p:sp>
      <p:sp>
        <p:nvSpPr>
          <p:cNvPr id="115" name="Google Shape;115;p23"/>
          <p:cNvSpPr txBox="1"/>
          <p:nvPr>
            <p:ph idx="1" type="subTitle"/>
          </p:nvPr>
        </p:nvSpPr>
        <p:spPr>
          <a:xfrm>
            <a:off x="4603250" y="3665700"/>
            <a:ext cx="4322100" cy="1134900"/>
          </a:xfrm>
          <a:prstGeom prst="rect">
            <a:avLst/>
          </a:prstGeom>
          <a:noFill/>
          <a:ln>
            <a:noFill/>
          </a:ln>
        </p:spPr>
        <p:txBody>
          <a:bodyPr anchorCtr="0" anchor="ctr" bIns="45700" lIns="91425" spcFirstLastPara="1" rIns="91425" wrap="square" tIns="45700">
            <a:noAutofit/>
          </a:bodyPr>
          <a:lstStyle/>
          <a:p>
            <a:pPr indent="-101600" lvl="0" marL="228600" rtl="0" algn="r">
              <a:spcBef>
                <a:spcPts val="0"/>
              </a:spcBef>
              <a:spcAft>
                <a:spcPts val="0"/>
              </a:spcAft>
              <a:buClr>
                <a:schemeClr val="accent1"/>
              </a:buClr>
              <a:buSzPts val="1800"/>
              <a:buFont typeface="Arial"/>
              <a:buNone/>
            </a:pPr>
            <a:r>
              <a:rPr lang="en"/>
              <a:t>Throughput Computing 2024</a:t>
            </a:r>
            <a:endParaRPr/>
          </a:p>
          <a:p>
            <a:pPr indent="-101600" lvl="0" marL="228600" rtl="0" algn="r">
              <a:spcBef>
                <a:spcPts val="500"/>
              </a:spcBef>
              <a:spcAft>
                <a:spcPts val="0"/>
              </a:spcAft>
              <a:buClr>
                <a:schemeClr val="accent1"/>
              </a:buClr>
              <a:buSzPts val="1800"/>
              <a:buFont typeface="Arial"/>
              <a:buNone/>
            </a:pPr>
            <a:r>
              <a:rPr lang="en"/>
              <a:t>Madison, Wisconsin</a:t>
            </a:r>
            <a:endParaRPr/>
          </a:p>
          <a:p>
            <a:pPr indent="-101600" lvl="0" marL="228600" rtl="0" algn="r">
              <a:spcBef>
                <a:spcPts val="500"/>
              </a:spcBef>
              <a:spcAft>
                <a:spcPts val="500"/>
              </a:spcAft>
              <a:buClr>
                <a:schemeClr val="accent1"/>
              </a:buClr>
              <a:buSzPts val="1800"/>
              <a:buFont typeface="Arial"/>
              <a:buNone/>
            </a:pPr>
            <a:r>
              <a:rPr lang="en"/>
              <a:t>2024-07-10</a:t>
            </a:r>
            <a:endParaRPr/>
          </a:p>
        </p:txBody>
      </p:sp>
      <p:pic>
        <p:nvPicPr>
          <p:cNvPr id="116" name="Google Shape;116;p23"/>
          <p:cNvPicPr preferRelativeResize="0"/>
          <p:nvPr>
            <p:ph idx="2" type="pic"/>
          </p:nvPr>
        </p:nvPicPr>
        <p:blipFill rotWithShape="1">
          <a:blip r:embed="rId3">
            <a:alphaModFix/>
          </a:blip>
          <a:srcRect b="6301" l="0" r="0" t="6301"/>
          <a:stretch/>
        </p:blipFill>
        <p:spPr>
          <a:xfrm>
            <a:off x="457200" y="3665700"/>
            <a:ext cx="956700" cy="1134900"/>
          </a:xfrm>
          <a:prstGeom prst="roundRect">
            <a:avLst>
              <a:gd fmla="val 16667" name="adj"/>
            </a:avLst>
          </a:prstGeom>
        </p:spPr>
      </p:pic>
      <p:sp>
        <p:nvSpPr>
          <p:cNvPr id="117" name="Google Shape;117;p23"/>
          <p:cNvSpPr txBox="1"/>
          <p:nvPr>
            <p:ph idx="3" type="subTitle"/>
          </p:nvPr>
        </p:nvSpPr>
        <p:spPr>
          <a:xfrm>
            <a:off x="1413900" y="3665675"/>
            <a:ext cx="2826600" cy="1134900"/>
          </a:xfrm>
          <a:prstGeom prst="rect">
            <a:avLst/>
          </a:prstGeom>
        </p:spPr>
        <p:txBody>
          <a:bodyPr anchorCtr="0" anchor="ctr" bIns="91425" lIns="91425" spcFirstLastPara="1" rIns="91425" wrap="square" tIns="91425">
            <a:noAutofit/>
          </a:bodyPr>
          <a:lstStyle/>
          <a:p>
            <a:pPr indent="-101600" lvl="0" marL="228600" rtl="0" algn="l">
              <a:spcBef>
                <a:spcPts val="0"/>
              </a:spcBef>
              <a:spcAft>
                <a:spcPts val="0"/>
              </a:spcAft>
              <a:buNone/>
            </a:pPr>
            <a:r>
              <a:rPr b="1" lang="en">
                <a:latin typeface="Inter"/>
                <a:ea typeface="Inter"/>
                <a:cs typeface="Inter"/>
                <a:sym typeface="Inter"/>
              </a:rPr>
              <a:t>Justas Balcas</a:t>
            </a:r>
            <a:endParaRPr b="1">
              <a:latin typeface="Inter"/>
              <a:ea typeface="Inter"/>
              <a:cs typeface="Inter"/>
              <a:sym typeface="Inter"/>
            </a:endParaRPr>
          </a:p>
          <a:p>
            <a:pPr indent="-101600" lvl="0" marL="228600" rtl="0" algn="l">
              <a:spcBef>
                <a:spcPts val="500"/>
              </a:spcBef>
              <a:spcAft>
                <a:spcPts val="0"/>
              </a:spcAft>
              <a:buNone/>
            </a:pPr>
            <a:r>
              <a:rPr lang="en" sz="1800"/>
              <a:t>Software Engineer</a:t>
            </a:r>
            <a:endParaRPr sz="1800"/>
          </a:p>
          <a:p>
            <a:pPr indent="-101600" lvl="0" marL="228600" rtl="0" algn="l">
              <a:spcBef>
                <a:spcPts val="500"/>
              </a:spcBef>
              <a:spcAft>
                <a:spcPts val="500"/>
              </a:spcAft>
              <a:buNone/>
            </a:pPr>
            <a:r>
              <a:rPr lang="en" sz="1800"/>
              <a:t>ESnet</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2"/>
          <p:cNvSpPr txBox="1"/>
          <p:nvPr>
            <p:ph idx="12" type="sldNum"/>
          </p:nvPr>
        </p:nvSpPr>
        <p:spPr>
          <a:xfrm>
            <a:off x="457200" y="47996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89" name="Google Shape;389;p32"/>
          <p:cNvSpPr txBox="1"/>
          <p:nvPr>
            <p:ph type="title"/>
          </p:nvPr>
        </p:nvSpPr>
        <p:spPr>
          <a:xfrm>
            <a:off x="457200" y="342900"/>
            <a:ext cx="84159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SENSE and Rucio for USCMS (During DC24)</a:t>
            </a:r>
            <a:endParaRPr/>
          </a:p>
        </p:txBody>
      </p:sp>
      <p:pic>
        <p:nvPicPr>
          <p:cNvPr id="390" name="Google Shape;390;p32"/>
          <p:cNvPicPr preferRelativeResize="0"/>
          <p:nvPr/>
        </p:nvPicPr>
        <p:blipFill>
          <a:blip r:embed="rId3">
            <a:alphaModFix/>
          </a:blip>
          <a:stretch>
            <a:fillRect/>
          </a:stretch>
        </p:blipFill>
        <p:spPr>
          <a:xfrm>
            <a:off x="284700" y="1028700"/>
            <a:ext cx="8776950" cy="3432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3"/>
          <p:cNvSpPr txBox="1"/>
          <p:nvPr>
            <p:ph idx="12" type="sldNum"/>
          </p:nvPr>
        </p:nvSpPr>
        <p:spPr>
          <a:xfrm>
            <a:off x="457200" y="47996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96" name="Google Shape;396;p33"/>
          <p:cNvSpPr txBox="1"/>
          <p:nvPr>
            <p:ph type="title"/>
          </p:nvPr>
        </p:nvSpPr>
        <p:spPr>
          <a:xfrm>
            <a:off x="457200" y="0"/>
            <a:ext cx="84159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SENSE and Rucio (Caltech Production storage)</a:t>
            </a:r>
            <a:endParaRPr sz="3000"/>
          </a:p>
        </p:txBody>
      </p:sp>
      <p:pic>
        <p:nvPicPr>
          <p:cNvPr id="397" name="Google Shape;397;p33"/>
          <p:cNvPicPr preferRelativeResize="0"/>
          <p:nvPr/>
        </p:nvPicPr>
        <p:blipFill rotWithShape="1">
          <a:blip r:embed="rId3">
            <a:alphaModFix/>
          </a:blip>
          <a:srcRect b="7869" l="0" r="0" t="7869"/>
          <a:stretch/>
        </p:blipFill>
        <p:spPr>
          <a:xfrm>
            <a:off x="304800" y="1735338"/>
            <a:ext cx="8839206" cy="3064372"/>
          </a:xfrm>
          <a:prstGeom prst="rect">
            <a:avLst/>
          </a:prstGeom>
          <a:noFill/>
          <a:ln>
            <a:noFill/>
          </a:ln>
        </p:spPr>
      </p:pic>
      <p:pic>
        <p:nvPicPr>
          <p:cNvPr id="398" name="Google Shape;398;p33"/>
          <p:cNvPicPr preferRelativeResize="0"/>
          <p:nvPr/>
        </p:nvPicPr>
        <p:blipFill rotWithShape="1">
          <a:blip r:embed="rId4">
            <a:alphaModFix/>
          </a:blip>
          <a:srcRect b="35307" l="0" r="0" t="44607"/>
          <a:stretch/>
        </p:blipFill>
        <p:spPr>
          <a:xfrm>
            <a:off x="165375" y="631700"/>
            <a:ext cx="8978627" cy="625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4"/>
          <p:cNvSpPr txBox="1"/>
          <p:nvPr>
            <p:ph type="title"/>
          </p:nvPr>
        </p:nvSpPr>
        <p:spPr>
          <a:xfrm>
            <a:off x="457200" y="34290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Current Status of SENSE and Rucio deployment</a:t>
            </a:r>
            <a:endParaRPr sz="2900"/>
          </a:p>
        </p:txBody>
      </p:sp>
      <p:sp>
        <p:nvSpPr>
          <p:cNvPr id="404" name="Google Shape;404;p34"/>
          <p:cNvSpPr txBox="1"/>
          <p:nvPr>
            <p:ph idx="12" type="sldNum"/>
          </p:nvPr>
        </p:nvSpPr>
        <p:spPr>
          <a:xfrm>
            <a:off x="457200" y="48005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05" name="Google Shape;405;p34"/>
          <p:cNvSpPr txBox="1"/>
          <p:nvPr>
            <p:ph idx="1" type="body"/>
          </p:nvPr>
        </p:nvSpPr>
        <p:spPr>
          <a:xfrm>
            <a:off x="457200" y="945125"/>
            <a:ext cx="8401500" cy="3495000"/>
          </a:xfrm>
          <a:prstGeom prst="rect">
            <a:avLst/>
          </a:prstGeom>
        </p:spPr>
        <p:txBody>
          <a:bodyPr anchorCtr="0" anchor="t" bIns="91425" lIns="91425" spcFirstLastPara="1" rIns="91425" wrap="square" tIns="91425">
            <a:noAutofit/>
          </a:bodyPr>
          <a:lstStyle/>
          <a:p>
            <a:pPr indent="-374650" lvl="0" marL="457200" rtl="0" algn="l">
              <a:spcBef>
                <a:spcPts val="880"/>
              </a:spcBef>
              <a:spcAft>
                <a:spcPts val="0"/>
              </a:spcAft>
              <a:buSzPts val="2300"/>
              <a:buChar char="•"/>
            </a:pPr>
            <a:r>
              <a:rPr lang="en" sz="2300"/>
              <a:t>Currently deployed:</a:t>
            </a:r>
            <a:endParaRPr sz="2300"/>
          </a:p>
          <a:p>
            <a:pPr indent="-374650" lvl="1" marL="914400" rtl="0" algn="l">
              <a:spcBef>
                <a:spcPts val="0"/>
              </a:spcBef>
              <a:spcAft>
                <a:spcPts val="0"/>
              </a:spcAft>
              <a:buSzPts val="2300"/>
              <a:buChar char="–"/>
            </a:pPr>
            <a:r>
              <a:rPr lang="en" sz="2300"/>
              <a:t>Fermilab T1 testbed with dCache storage;</a:t>
            </a:r>
            <a:endParaRPr sz="2300"/>
          </a:p>
          <a:p>
            <a:pPr indent="-374650" lvl="1" marL="914400" rtl="0" algn="l">
              <a:spcBef>
                <a:spcPts val="0"/>
              </a:spcBef>
              <a:spcAft>
                <a:spcPts val="0"/>
              </a:spcAft>
              <a:buSzPts val="2300"/>
              <a:buChar char="–"/>
            </a:pPr>
            <a:r>
              <a:rPr lang="en" sz="2300"/>
              <a:t>Caltech (Production Ceph, Local NVMe)</a:t>
            </a:r>
            <a:endParaRPr sz="2300"/>
          </a:p>
          <a:p>
            <a:pPr indent="-374650" lvl="1" marL="914400" rtl="0" algn="l">
              <a:spcBef>
                <a:spcPts val="0"/>
              </a:spcBef>
              <a:spcAft>
                <a:spcPts val="0"/>
              </a:spcAft>
              <a:buSzPts val="2300"/>
              <a:buChar char="–"/>
            </a:pPr>
            <a:r>
              <a:rPr lang="en" sz="2300"/>
              <a:t>UCSD (Local NVMe)</a:t>
            </a:r>
            <a:endParaRPr sz="2300"/>
          </a:p>
          <a:p>
            <a:pPr indent="-374650" lvl="1" marL="914400" rtl="0" algn="l">
              <a:spcBef>
                <a:spcPts val="0"/>
              </a:spcBef>
              <a:spcAft>
                <a:spcPts val="0"/>
              </a:spcAft>
              <a:buSzPts val="2300"/>
              <a:buChar char="–"/>
            </a:pPr>
            <a:r>
              <a:rPr lang="en" sz="2300"/>
              <a:t>Nebraska (Production Ceph)</a:t>
            </a:r>
            <a:endParaRPr sz="2300"/>
          </a:p>
          <a:p>
            <a:pPr indent="-374650" lvl="0" marL="457200" rtl="0" algn="l">
              <a:spcBef>
                <a:spcPts val="0"/>
              </a:spcBef>
              <a:spcAft>
                <a:spcPts val="0"/>
              </a:spcAft>
              <a:buSzPts val="2300"/>
              <a:buChar char="•"/>
            </a:pPr>
            <a:r>
              <a:rPr lang="en" sz="2300"/>
              <a:t>Modify Feature in SENSE (without </a:t>
            </a:r>
            <a:r>
              <a:rPr lang="en" sz="2300"/>
              <a:t>tearing</a:t>
            </a:r>
            <a:r>
              <a:rPr lang="en" sz="2300"/>
              <a:t> down circuit)</a:t>
            </a:r>
            <a:endParaRPr sz="2300"/>
          </a:p>
          <a:p>
            <a:pPr indent="-374650" lvl="0" marL="457200" rtl="0" algn="l">
              <a:spcBef>
                <a:spcPts val="0"/>
              </a:spcBef>
              <a:spcAft>
                <a:spcPts val="0"/>
              </a:spcAft>
              <a:buSzPts val="2300"/>
              <a:buChar char="•"/>
            </a:pPr>
            <a:r>
              <a:rPr lang="en" sz="2300"/>
              <a:t>DMM interaction between Rucio, SENSE and FTS3</a:t>
            </a:r>
            <a:endParaRPr sz="2300"/>
          </a:p>
          <a:p>
            <a:pPr indent="-374650" lvl="0" marL="457200" rtl="0" algn="l">
              <a:spcBef>
                <a:spcPts val="0"/>
              </a:spcBef>
              <a:spcAft>
                <a:spcPts val="0"/>
              </a:spcAft>
              <a:buSzPts val="2300"/>
              <a:buChar char="•"/>
            </a:pPr>
            <a:r>
              <a:rPr lang="en" sz="2300"/>
              <a:t>CHEP 2024 Presentation (accepted as a talk)</a:t>
            </a:r>
            <a:endParaRPr sz="2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5"/>
          <p:cNvSpPr txBox="1"/>
          <p:nvPr>
            <p:ph type="title"/>
          </p:nvPr>
        </p:nvSpPr>
        <p:spPr>
          <a:xfrm>
            <a:off x="457200" y="34290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steps for</a:t>
            </a:r>
            <a:r>
              <a:rPr lang="en"/>
              <a:t> </a:t>
            </a:r>
            <a:r>
              <a:rPr lang="en"/>
              <a:t>SENSE </a:t>
            </a:r>
            <a:r>
              <a:rPr lang="en"/>
              <a:t>deployment</a:t>
            </a:r>
            <a:endParaRPr/>
          </a:p>
        </p:txBody>
      </p:sp>
      <p:sp>
        <p:nvSpPr>
          <p:cNvPr id="411" name="Google Shape;411;p35"/>
          <p:cNvSpPr txBox="1"/>
          <p:nvPr>
            <p:ph idx="12" type="sldNum"/>
          </p:nvPr>
        </p:nvSpPr>
        <p:spPr>
          <a:xfrm>
            <a:off x="457200" y="48005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12" name="Google Shape;412;p35"/>
          <p:cNvSpPr txBox="1"/>
          <p:nvPr>
            <p:ph idx="1" type="body"/>
          </p:nvPr>
        </p:nvSpPr>
        <p:spPr>
          <a:xfrm>
            <a:off x="457200" y="945125"/>
            <a:ext cx="8275200" cy="3855600"/>
          </a:xfrm>
          <a:prstGeom prst="rect">
            <a:avLst/>
          </a:prstGeom>
        </p:spPr>
        <p:txBody>
          <a:bodyPr anchorCtr="0" anchor="t" bIns="91425" lIns="91425" spcFirstLastPara="1" rIns="91425" wrap="square" tIns="91425">
            <a:noAutofit/>
          </a:bodyPr>
          <a:lstStyle/>
          <a:p>
            <a:pPr indent="-374650" lvl="0" marL="457200" rtl="0" algn="l">
              <a:spcBef>
                <a:spcPts val="880"/>
              </a:spcBef>
              <a:spcAft>
                <a:spcPts val="0"/>
              </a:spcAft>
              <a:buSzPts val="2300"/>
              <a:buChar char="•"/>
            </a:pPr>
            <a:r>
              <a:rPr lang="en" sz="2300"/>
              <a:t>Future Installations:</a:t>
            </a:r>
            <a:endParaRPr sz="2300"/>
          </a:p>
          <a:p>
            <a:pPr indent="-374650" lvl="1" marL="914400" rtl="0" algn="l">
              <a:spcBef>
                <a:spcPts val="0"/>
              </a:spcBef>
              <a:spcAft>
                <a:spcPts val="0"/>
              </a:spcAft>
              <a:buSzPts val="2300"/>
              <a:buChar char="–"/>
            </a:pPr>
            <a:r>
              <a:rPr lang="en" sz="2300"/>
              <a:t>Purdue (without Switch control)</a:t>
            </a:r>
            <a:endParaRPr sz="2300"/>
          </a:p>
          <a:p>
            <a:pPr indent="-374650" lvl="1" marL="914400" rtl="0" algn="l">
              <a:spcBef>
                <a:spcPts val="0"/>
              </a:spcBef>
              <a:spcAft>
                <a:spcPts val="0"/>
              </a:spcAft>
              <a:buSzPts val="2300"/>
              <a:buChar char="–"/>
            </a:pPr>
            <a:r>
              <a:rPr lang="en" sz="2300"/>
              <a:t>Vanderbilt</a:t>
            </a:r>
            <a:endParaRPr sz="2300"/>
          </a:p>
          <a:p>
            <a:pPr indent="-374650" lvl="1" marL="914400" rtl="0" algn="l">
              <a:spcBef>
                <a:spcPts val="0"/>
              </a:spcBef>
              <a:spcAft>
                <a:spcPts val="0"/>
              </a:spcAft>
              <a:buSzPts val="2300"/>
              <a:buChar char="–"/>
            </a:pPr>
            <a:r>
              <a:rPr lang="en" sz="2300"/>
              <a:t>KIT</a:t>
            </a:r>
            <a:endParaRPr sz="2300"/>
          </a:p>
          <a:p>
            <a:pPr indent="-374650" lvl="1" marL="914400" rtl="0" algn="l">
              <a:spcBef>
                <a:spcPts val="0"/>
              </a:spcBef>
              <a:spcAft>
                <a:spcPts val="0"/>
              </a:spcAft>
              <a:buSzPts val="2300"/>
              <a:buChar char="–"/>
            </a:pPr>
            <a:r>
              <a:rPr lang="en" sz="2300"/>
              <a:t>CERN</a:t>
            </a:r>
            <a:endParaRPr sz="2300"/>
          </a:p>
          <a:p>
            <a:pPr indent="-374650" lvl="0" marL="457200" rtl="0" algn="l">
              <a:spcBef>
                <a:spcPts val="0"/>
              </a:spcBef>
              <a:spcAft>
                <a:spcPts val="0"/>
              </a:spcAft>
              <a:buSzPts val="2300"/>
              <a:buChar char="•"/>
            </a:pPr>
            <a:r>
              <a:rPr lang="en" sz="2300"/>
              <a:t>Quality of Services Analysis:</a:t>
            </a:r>
            <a:endParaRPr sz="2300"/>
          </a:p>
          <a:p>
            <a:pPr indent="-374650" lvl="1" marL="914400" rtl="0" algn="l">
              <a:spcBef>
                <a:spcPts val="0"/>
              </a:spcBef>
              <a:spcAft>
                <a:spcPts val="0"/>
              </a:spcAft>
              <a:buSzPts val="2300"/>
              <a:buChar char="–"/>
            </a:pPr>
            <a:r>
              <a:rPr lang="en" sz="2300"/>
              <a:t>S</a:t>
            </a:r>
            <a:r>
              <a:rPr lang="en" sz="2300"/>
              <a:t>oft/Hard QoS on WAN</a:t>
            </a:r>
            <a:endParaRPr sz="2300"/>
          </a:p>
          <a:p>
            <a:pPr indent="-374650" lvl="1" marL="914400" rtl="0" algn="l">
              <a:spcBef>
                <a:spcPts val="0"/>
              </a:spcBef>
              <a:spcAft>
                <a:spcPts val="0"/>
              </a:spcAft>
              <a:buSzPts val="2300"/>
              <a:buChar char="–"/>
            </a:pPr>
            <a:r>
              <a:rPr lang="en" sz="2300"/>
              <a:t>Soft/Hard QoS on LAN</a:t>
            </a:r>
            <a:endParaRPr sz="2300"/>
          </a:p>
          <a:p>
            <a:pPr indent="-374650" lvl="1" marL="914400" rtl="0" algn="l">
              <a:spcBef>
                <a:spcPts val="0"/>
              </a:spcBef>
              <a:spcAft>
                <a:spcPts val="0"/>
              </a:spcAft>
              <a:buSzPts val="2300"/>
              <a:buChar char="–"/>
            </a:pPr>
            <a:r>
              <a:rPr lang="en" sz="2300"/>
              <a:t>Soft/Hard QoS on Host</a:t>
            </a:r>
            <a:endParaRPr sz="2300"/>
          </a:p>
          <a:p>
            <a:pPr indent="-374650" lvl="0" marL="457200" rtl="0" algn="l">
              <a:spcBef>
                <a:spcPts val="0"/>
              </a:spcBef>
              <a:spcAft>
                <a:spcPts val="0"/>
              </a:spcAft>
              <a:buSzPts val="2300"/>
              <a:buChar char="•"/>
            </a:pPr>
            <a:r>
              <a:rPr lang="en" sz="2300"/>
              <a:t>Storage capabilities testing</a:t>
            </a:r>
            <a:endParaRPr sz="23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6"/>
          <p:cNvSpPr txBox="1"/>
          <p:nvPr>
            <p:ph type="title"/>
          </p:nvPr>
        </p:nvSpPr>
        <p:spPr>
          <a:xfrm>
            <a:off x="457200" y="1921225"/>
            <a:ext cx="8229600" cy="145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Rucio/SENSE/XRootD</a:t>
            </a:r>
            <a:endParaRPr/>
          </a:p>
        </p:txBody>
      </p:sp>
      <p:sp>
        <p:nvSpPr>
          <p:cNvPr id="418" name="Google Shape;418;p36"/>
          <p:cNvSpPr txBox="1"/>
          <p:nvPr>
            <p:ph idx="1" type="subTitle"/>
          </p:nvPr>
        </p:nvSpPr>
        <p:spPr>
          <a:xfrm>
            <a:off x="457200" y="3391700"/>
            <a:ext cx="8229600" cy="810600"/>
          </a:xfrm>
          <a:prstGeom prst="rect">
            <a:avLst/>
          </a:prstGeom>
        </p:spPr>
        <p:txBody>
          <a:bodyPr anchorCtr="0" anchor="t" bIns="91425" lIns="0" spcFirstLastPara="1" rIns="91425" wrap="square" tIns="91425">
            <a:noAutofit/>
          </a:bodyPr>
          <a:lstStyle/>
          <a:p>
            <a:pPr indent="-101600" lvl="0" marL="228600" rtl="0" algn="l">
              <a:spcBef>
                <a:spcPts val="880"/>
              </a:spcBef>
              <a:spcAft>
                <a:spcPts val="0"/>
              </a:spcAft>
              <a:buNone/>
            </a:pPr>
            <a:r>
              <a:rPr lang="en"/>
              <a:t>IPP</a:t>
            </a:r>
            <a:r>
              <a:rPr lang="en"/>
              <a:t> (2): XRootD Loop tests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7"/>
          <p:cNvSpPr txBox="1"/>
          <p:nvPr>
            <p:ph idx="12" type="sldNum"/>
          </p:nvPr>
        </p:nvSpPr>
        <p:spPr>
          <a:xfrm>
            <a:off x="457200" y="4786316"/>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24" name="Google Shape;424;p37"/>
          <p:cNvSpPr txBox="1"/>
          <p:nvPr>
            <p:ph idx="1" type="body"/>
          </p:nvPr>
        </p:nvSpPr>
        <p:spPr>
          <a:xfrm>
            <a:off x="457200" y="938225"/>
            <a:ext cx="8220600" cy="3848100"/>
          </a:xfrm>
          <a:prstGeom prst="rect">
            <a:avLst/>
          </a:prstGeom>
        </p:spPr>
        <p:txBody>
          <a:bodyPr anchorCtr="0" anchor="t" bIns="91425" lIns="91425" spcFirstLastPara="1" rIns="91425" wrap="square" tIns="91425">
            <a:noAutofit/>
          </a:bodyPr>
          <a:lstStyle/>
          <a:p>
            <a:pPr indent="-381000" lvl="0" marL="457200" rtl="0" algn="l">
              <a:spcBef>
                <a:spcPts val="880"/>
              </a:spcBef>
              <a:spcAft>
                <a:spcPts val="0"/>
              </a:spcAft>
              <a:buSzPts val="2400"/>
              <a:buChar char="•"/>
            </a:pPr>
            <a:r>
              <a:rPr lang="en"/>
              <a:t>Can we sustain 400Gbps to/from the site using XRootD HTTPs?</a:t>
            </a:r>
            <a:endParaRPr/>
          </a:p>
          <a:p>
            <a:pPr indent="-381000" lvl="0" marL="457200" rtl="0" algn="l">
              <a:spcBef>
                <a:spcPts val="0"/>
              </a:spcBef>
              <a:spcAft>
                <a:spcPts val="0"/>
              </a:spcAft>
              <a:buSzPts val="2400"/>
              <a:buChar char="•"/>
            </a:pPr>
            <a:r>
              <a:rPr lang="en"/>
              <a:t>Where </a:t>
            </a:r>
            <a:r>
              <a:rPr lang="en"/>
              <a:t>are</a:t>
            </a:r>
            <a:r>
              <a:rPr lang="en"/>
              <a:t> the Software limitations? (1-to-1)</a:t>
            </a:r>
            <a:endParaRPr/>
          </a:p>
          <a:p>
            <a:pPr indent="-381000" lvl="0" marL="457200" rtl="0" algn="l">
              <a:spcBef>
                <a:spcPts val="0"/>
              </a:spcBef>
              <a:spcAft>
                <a:spcPts val="0"/>
              </a:spcAft>
              <a:buSzPts val="2400"/>
              <a:buChar char="•"/>
            </a:pPr>
            <a:r>
              <a:rPr lang="en"/>
              <a:t>How does latency affects throughput?</a:t>
            </a:r>
            <a:endParaRPr/>
          </a:p>
          <a:p>
            <a:pPr indent="-381000" lvl="0" marL="457200" rtl="0" algn="l">
              <a:spcBef>
                <a:spcPts val="0"/>
              </a:spcBef>
              <a:spcAft>
                <a:spcPts val="0"/>
              </a:spcAft>
              <a:buSzPts val="2400"/>
              <a:buChar char="•"/>
            </a:pPr>
            <a:r>
              <a:rPr lang="en"/>
              <a:t>How do jumbo frames affect throughput?</a:t>
            </a:r>
            <a:endParaRPr/>
          </a:p>
          <a:p>
            <a:pPr indent="-381000" lvl="0" marL="457200" rtl="0" algn="l">
              <a:spcBef>
                <a:spcPts val="0"/>
              </a:spcBef>
              <a:spcAft>
                <a:spcPts val="0"/>
              </a:spcAft>
              <a:buSzPts val="2400"/>
              <a:buChar char="•"/>
            </a:pPr>
            <a:r>
              <a:rPr lang="en"/>
              <a:t>Should hyperthreading be ON or OFF for storage endpoints?</a:t>
            </a:r>
            <a:endParaRPr/>
          </a:p>
          <a:p>
            <a:pPr indent="-381000" lvl="0" marL="457200" rtl="0" algn="l">
              <a:spcBef>
                <a:spcPts val="0"/>
              </a:spcBef>
              <a:spcAft>
                <a:spcPts val="0"/>
              </a:spcAft>
              <a:buSzPts val="2400"/>
              <a:buChar char="•"/>
            </a:pPr>
            <a:r>
              <a:rPr lang="en"/>
              <a:t>What is the overhead when adding storage (local NVMe Raid, DFS)?</a:t>
            </a:r>
            <a:endParaRPr/>
          </a:p>
        </p:txBody>
      </p:sp>
      <p:sp>
        <p:nvSpPr>
          <p:cNvPr id="425" name="Google Shape;425;p37"/>
          <p:cNvSpPr txBox="1"/>
          <p:nvPr>
            <p:ph type="title"/>
          </p:nvPr>
        </p:nvSpPr>
        <p:spPr>
          <a:xfrm>
            <a:off x="457200" y="34290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Goals and Focus areas</a:t>
            </a:r>
            <a:endParaRPr sz="3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8"/>
          <p:cNvSpPr txBox="1"/>
          <p:nvPr>
            <p:ph type="title"/>
          </p:nvPr>
        </p:nvSpPr>
        <p:spPr>
          <a:xfrm>
            <a:off x="391025" y="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SENSE/Fabric/XRootD/PRP/Kubernetes/Multus</a:t>
            </a:r>
            <a:endParaRPr sz="2900"/>
          </a:p>
        </p:txBody>
      </p:sp>
      <p:sp>
        <p:nvSpPr>
          <p:cNvPr id="431" name="Google Shape;431;p38"/>
          <p:cNvSpPr txBox="1"/>
          <p:nvPr>
            <p:ph idx="12" type="sldNum"/>
          </p:nvPr>
        </p:nvSpPr>
        <p:spPr>
          <a:xfrm>
            <a:off x="457200" y="48005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432" name="Google Shape;432;p38"/>
          <p:cNvPicPr preferRelativeResize="0"/>
          <p:nvPr/>
        </p:nvPicPr>
        <p:blipFill>
          <a:blip r:embed="rId3">
            <a:alphaModFix/>
          </a:blip>
          <a:stretch>
            <a:fillRect/>
          </a:stretch>
        </p:blipFill>
        <p:spPr>
          <a:xfrm>
            <a:off x="868975" y="496875"/>
            <a:ext cx="4663198" cy="3723675"/>
          </a:xfrm>
          <a:prstGeom prst="rect">
            <a:avLst/>
          </a:prstGeom>
          <a:noFill/>
          <a:ln>
            <a:noFill/>
          </a:ln>
        </p:spPr>
      </p:pic>
      <p:sp>
        <p:nvSpPr>
          <p:cNvPr id="433" name="Google Shape;433;p38"/>
          <p:cNvSpPr txBox="1"/>
          <p:nvPr/>
        </p:nvSpPr>
        <p:spPr>
          <a:xfrm>
            <a:off x="5623125" y="959250"/>
            <a:ext cx="3580500" cy="237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Inter Medium"/>
                <a:ea typeface="Inter Medium"/>
                <a:cs typeface="Inter Medium"/>
                <a:sym typeface="Inter Medium"/>
              </a:rPr>
              <a:t>2 Servers:</a:t>
            </a:r>
            <a:endParaRPr sz="1600">
              <a:solidFill>
                <a:schemeClr val="dk1"/>
              </a:solidFill>
              <a:latin typeface="Inter Medium"/>
              <a:ea typeface="Inter Medium"/>
              <a:cs typeface="Inter Medium"/>
              <a:sym typeface="Inter Medium"/>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Inter Medium"/>
                <a:ea typeface="Inter Medium"/>
                <a:cs typeface="Inter Medium"/>
                <a:sym typeface="Inter Medium"/>
              </a:rPr>
              <a:t>2U Supermicro (SYS-621H-TN12R)</a:t>
            </a:r>
            <a:endParaRPr sz="1600">
              <a:solidFill>
                <a:schemeClr val="dk1"/>
              </a:solidFill>
              <a:latin typeface="Inter Medium"/>
              <a:ea typeface="Inter Medium"/>
              <a:cs typeface="Inter Medium"/>
              <a:sym typeface="Inter Medium"/>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Inter Medium"/>
                <a:ea typeface="Inter Medium"/>
                <a:cs typeface="Inter Medium"/>
                <a:sym typeface="Inter Medium"/>
              </a:rPr>
              <a:t>2x 32 core CPU (Intel Gold 6430)</a:t>
            </a:r>
            <a:endParaRPr sz="1600">
              <a:solidFill>
                <a:schemeClr val="dk1"/>
              </a:solidFill>
              <a:latin typeface="Inter Medium"/>
              <a:ea typeface="Inter Medium"/>
              <a:cs typeface="Inter Medium"/>
              <a:sym typeface="Inter Medium"/>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Inter Medium"/>
                <a:ea typeface="Inter Medium"/>
                <a:cs typeface="Inter Medium"/>
                <a:sym typeface="Inter Medium"/>
              </a:rPr>
              <a:t>1TB DDR5 (64GB DDR5-5600)</a:t>
            </a:r>
            <a:endParaRPr sz="1600">
              <a:solidFill>
                <a:schemeClr val="dk1"/>
              </a:solidFill>
              <a:latin typeface="Inter Medium"/>
              <a:ea typeface="Inter Medium"/>
              <a:cs typeface="Inter Medium"/>
              <a:sym typeface="Inter Medium"/>
            </a:endParaRPr>
          </a:p>
          <a:p>
            <a:pPr indent="0" lvl="0" marL="0" rtl="0" algn="l">
              <a:lnSpc>
                <a:spcPct val="115000"/>
              </a:lnSpc>
              <a:spcBef>
                <a:spcPts val="0"/>
              </a:spcBef>
              <a:spcAft>
                <a:spcPts val="0"/>
              </a:spcAft>
              <a:buNone/>
            </a:pPr>
            <a:r>
              <a:rPr lang="en" sz="1600">
                <a:solidFill>
                  <a:schemeClr val="dk1"/>
                </a:solidFill>
                <a:latin typeface="Inter Medium"/>
                <a:ea typeface="Inter Medium"/>
                <a:cs typeface="Inter Medium"/>
                <a:sym typeface="Inter Medium"/>
              </a:rPr>
              <a:t>12x Samsung PM1733A</a:t>
            </a:r>
            <a:endParaRPr sz="1600">
              <a:solidFill>
                <a:schemeClr val="dk1"/>
              </a:solidFill>
              <a:latin typeface="Inter Medium"/>
              <a:ea typeface="Inter Medium"/>
              <a:cs typeface="Inter Medium"/>
              <a:sym typeface="Inter Medium"/>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Inter Medium"/>
                <a:ea typeface="Inter Medium"/>
                <a:cs typeface="Inter Medium"/>
                <a:sym typeface="Inter Medium"/>
              </a:rPr>
              <a:t>          (Raid0, 42TB)</a:t>
            </a:r>
            <a:endParaRPr sz="1600">
              <a:solidFill>
                <a:schemeClr val="dk1"/>
              </a:solidFill>
              <a:latin typeface="Inter Medium"/>
              <a:ea typeface="Inter Medium"/>
              <a:cs typeface="Inter Medium"/>
              <a:sym typeface="Inter Medium"/>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Inter Medium"/>
                <a:ea typeface="Inter Medium"/>
                <a:cs typeface="Inter Medium"/>
                <a:sym typeface="Inter Medium"/>
              </a:rPr>
              <a:t>400G NVIDIA CX7</a:t>
            </a:r>
            <a:endParaRPr sz="1600">
              <a:solidFill>
                <a:schemeClr val="dk1"/>
              </a:solidFill>
              <a:latin typeface="Inter Medium"/>
              <a:ea typeface="Inter Medium"/>
              <a:cs typeface="Inter Medium"/>
              <a:sym typeface="Inter Medium"/>
            </a:endParaRPr>
          </a:p>
          <a:p>
            <a:pPr indent="0" lvl="0" marL="0" rtl="0" algn="l">
              <a:spcBef>
                <a:spcPts val="0"/>
              </a:spcBef>
              <a:spcAft>
                <a:spcPts val="0"/>
              </a:spcAft>
              <a:buNone/>
            </a:pPr>
            <a:r>
              <a:t/>
            </a:r>
            <a:endParaRPr sz="1600">
              <a:solidFill>
                <a:schemeClr val="dk1"/>
              </a:solidFill>
              <a:latin typeface="Inter Medium"/>
              <a:ea typeface="Inter Medium"/>
              <a:cs typeface="Inter Medium"/>
              <a:sym typeface="Inter Medium"/>
            </a:endParaRPr>
          </a:p>
        </p:txBody>
      </p:sp>
      <p:pic>
        <p:nvPicPr>
          <p:cNvPr id="434" name="Google Shape;434;p38"/>
          <p:cNvPicPr preferRelativeResize="0"/>
          <p:nvPr/>
        </p:nvPicPr>
        <p:blipFill>
          <a:blip r:embed="rId4">
            <a:alphaModFix/>
          </a:blip>
          <a:stretch>
            <a:fillRect/>
          </a:stretch>
        </p:blipFill>
        <p:spPr>
          <a:xfrm>
            <a:off x="1467200" y="4220550"/>
            <a:ext cx="5943600" cy="723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9"/>
          <p:cNvSpPr txBox="1"/>
          <p:nvPr>
            <p:ph type="title"/>
          </p:nvPr>
        </p:nvSpPr>
        <p:spPr>
          <a:xfrm>
            <a:off x="391025" y="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SENSE/Kubernetes/Multus/XRootD/Fabric/NRP</a:t>
            </a:r>
            <a:endParaRPr sz="2900"/>
          </a:p>
        </p:txBody>
      </p:sp>
      <p:sp>
        <p:nvSpPr>
          <p:cNvPr id="440" name="Google Shape;440;p39"/>
          <p:cNvSpPr txBox="1"/>
          <p:nvPr>
            <p:ph idx="12" type="sldNum"/>
          </p:nvPr>
        </p:nvSpPr>
        <p:spPr>
          <a:xfrm>
            <a:off x="457200" y="48005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441" name="Google Shape;441;p39"/>
          <p:cNvPicPr preferRelativeResize="0"/>
          <p:nvPr/>
        </p:nvPicPr>
        <p:blipFill>
          <a:blip r:embed="rId3">
            <a:alphaModFix/>
          </a:blip>
          <a:stretch>
            <a:fillRect/>
          </a:stretch>
        </p:blipFill>
        <p:spPr>
          <a:xfrm>
            <a:off x="268150" y="628550"/>
            <a:ext cx="8774053" cy="3886401"/>
          </a:xfrm>
          <a:prstGeom prst="rect">
            <a:avLst/>
          </a:prstGeom>
          <a:noFill/>
          <a:ln>
            <a:noFill/>
          </a:ln>
        </p:spPr>
      </p:pic>
      <p:sp>
        <p:nvSpPr>
          <p:cNvPr id="442" name="Google Shape;442;p39"/>
          <p:cNvSpPr txBox="1"/>
          <p:nvPr/>
        </p:nvSpPr>
        <p:spPr>
          <a:xfrm>
            <a:off x="777325" y="4589400"/>
            <a:ext cx="6838800" cy="554100"/>
          </a:xfrm>
          <a:prstGeom prst="rect">
            <a:avLst/>
          </a:prstGeom>
          <a:noFill/>
          <a:ln>
            <a:noFill/>
          </a:ln>
        </p:spPr>
        <p:txBody>
          <a:bodyPr anchorCtr="0" anchor="t" bIns="91425" lIns="91425" spcFirstLastPara="1" rIns="91425" wrap="square" tIns="91425">
            <a:spAutoFit/>
          </a:bodyPr>
          <a:lstStyle/>
          <a:p>
            <a:pPr indent="0" lvl="0" marL="0" rtl="0" algn="l">
              <a:spcBef>
                <a:spcPts val="880"/>
              </a:spcBef>
              <a:spcAft>
                <a:spcPts val="0"/>
              </a:spcAft>
              <a:buNone/>
            </a:pPr>
            <a:r>
              <a:rPr lang="en" sz="2400">
                <a:solidFill>
                  <a:schemeClr val="dk1"/>
                </a:solidFill>
                <a:latin typeface="Inter Medium"/>
                <a:ea typeface="Inter Medium"/>
                <a:cs typeface="Inter Medium"/>
                <a:sym typeface="Inter Medium"/>
              </a:rPr>
              <a:t>More details at CHEP 2024 (Poster)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40"/>
          <p:cNvSpPr txBox="1"/>
          <p:nvPr>
            <p:ph type="title"/>
          </p:nvPr>
        </p:nvSpPr>
        <p:spPr>
          <a:xfrm>
            <a:off x="457200" y="1921225"/>
            <a:ext cx="8229600" cy="145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SENSE/Rucio/LHC/XRootD</a:t>
            </a:r>
            <a:endParaRPr/>
          </a:p>
        </p:txBody>
      </p:sp>
      <p:sp>
        <p:nvSpPr>
          <p:cNvPr id="448" name="Google Shape;448;p40"/>
          <p:cNvSpPr txBox="1"/>
          <p:nvPr>
            <p:ph idx="1" type="subTitle"/>
          </p:nvPr>
        </p:nvSpPr>
        <p:spPr>
          <a:xfrm>
            <a:off x="457200" y="3391700"/>
            <a:ext cx="8229600" cy="810600"/>
          </a:xfrm>
          <a:prstGeom prst="rect">
            <a:avLst/>
          </a:prstGeom>
        </p:spPr>
        <p:txBody>
          <a:bodyPr anchorCtr="0" anchor="t" bIns="91425" lIns="0" spcFirstLastPara="1" rIns="91425" wrap="square" tIns="91425">
            <a:noAutofit/>
          </a:bodyPr>
          <a:lstStyle/>
          <a:p>
            <a:pPr indent="-101600" lvl="0" marL="228600" rtl="0" algn="l">
              <a:spcBef>
                <a:spcPts val="880"/>
              </a:spcBef>
              <a:spcAft>
                <a:spcPts val="0"/>
              </a:spcAft>
              <a:buNone/>
            </a:pPr>
            <a:r>
              <a:rPr lang="en"/>
              <a:t>IPP</a:t>
            </a:r>
            <a:r>
              <a:rPr lang="en"/>
              <a:t> (3): Real Time Monitoring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1"/>
          <p:cNvSpPr txBox="1"/>
          <p:nvPr>
            <p:ph type="title"/>
          </p:nvPr>
        </p:nvSpPr>
        <p:spPr>
          <a:xfrm>
            <a:off x="457200" y="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Real Time Monitoring release</a:t>
            </a:r>
            <a:endParaRPr/>
          </a:p>
        </p:txBody>
      </p:sp>
      <p:sp>
        <p:nvSpPr>
          <p:cNvPr id="454" name="Google Shape;454;p41"/>
          <p:cNvSpPr txBox="1"/>
          <p:nvPr>
            <p:ph idx="12" type="sldNum"/>
          </p:nvPr>
        </p:nvSpPr>
        <p:spPr>
          <a:xfrm>
            <a:off x="457200" y="48005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455" name="Google Shape;455;p41"/>
          <p:cNvPicPr preferRelativeResize="0"/>
          <p:nvPr/>
        </p:nvPicPr>
        <p:blipFill>
          <a:blip r:embed="rId3">
            <a:alphaModFix/>
          </a:blip>
          <a:stretch>
            <a:fillRect/>
          </a:stretch>
        </p:blipFill>
        <p:spPr>
          <a:xfrm>
            <a:off x="127600" y="685800"/>
            <a:ext cx="4628950" cy="2751300"/>
          </a:xfrm>
          <a:prstGeom prst="rect">
            <a:avLst/>
          </a:prstGeom>
          <a:noFill/>
          <a:ln>
            <a:noFill/>
          </a:ln>
        </p:spPr>
      </p:pic>
      <p:pic>
        <p:nvPicPr>
          <p:cNvPr id="456" name="Google Shape;456;p41"/>
          <p:cNvPicPr preferRelativeResize="0"/>
          <p:nvPr/>
        </p:nvPicPr>
        <p:blipFill>
          <a:blip r:embed="rId4">
            <a:alphaModFix/>
          </a:blip>
          <a:stretch>
            <a:fillRect/>
          </a:stretch>
        </p:blipFill>
        <p:spPr>
          <a:xfrm>
            <a:off x="4182725" y="1027775"/>
            <a:ext cx="4961275" cy="3712000"/>
          </a:xfrm>
          <a:prstGeom prst="rect">
            <a:avLst/>
          </a:prstGeom>
          <a:noFill/>
          <a:ln>
            <a:noFill/>
          </a:ln>
        </p:spPr>
      </p:pic>
      <p:sp>
        <p:nvSpPr>
          <p:cNvPr id="457" name="Google Shape;457;p41"/>
          <p:cNvSpPr txBox="1"/>
          <p:nvPr/>
        </p:nvSpPr>
        <p:spPr>
          <a:xfrm>
            <a:off x="975750" y="3234900"/>
            <a:ext cx="25305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Inter Medium"/>
                <a:ea typeface="Inter Medium"/>
                <a:cs typeface="Inter Medium"/>
                <a:sym typeface="Inter Medium"/>
              </a:rPr>
              <a:t>Coverage:</a:t>
            </a:r>
            <a:endParaRPr sz="1600">
              <a:solidFill>
                <a:schemeClr val="dk1"/>
              </a:solidFill>
              <a:latin typeface="Inter Medium"/>
              <a:ea typeface="Inter Medium"/>
              <a:cs typeface="Inter Medium"/>
              <a:sym typeface="Inter Medium"/>
            </a:endParaRPr>
          </a:p>
          <a:p>
            <a:pPr indent="-330200" lvl="0" marL="457200" rtl="0" algn="l">
              <a:spcBef>
                <a:spcPts val="0"/>
              </a:spcBef>
              <a:spcAft>
                <a:spcPts val="0"/>
              </a:spcAft>
              <a:buClr>
                <a:schemeClr val="dk1"/>
              </a:buClr>
              <a:buSzPts val="1600"/>
              <a:buFont typeface="Inter Medium"/>
              <a:buChar char="●"/>
            </a:pPr>
            <a:r>
              <a:rPr lang="en" sz="1600">
                <a:solidFill>
                  <a:schemeClr val="dk1"/>
                </a:solidFill>
                <a:latin typeface="Inter Medium"/>
                <a:ea typeface="Inter Medium"/>
                <a:cs typeface="Inter Medium"/>
                <a:sym typeface="Inter Medium"/>
              </a:rPr>
              <a:t>All SiteRM Sites</a:t>
            </a:r>
            <a:endParaRPr sz="1600">
              <a:solidFill>
                <a:schemeClr val="dk1"/>
              </a:solidFill>
              <a:latin typeface="Inter Medium"/>
              <a:ea typeface="Inter Medium"/>
              <a:cs typeface="Inter Medium"/>
              <a:sym typeface="Inter Medium"/>
            </a:endParaRPr>
          </a:p>
          <a:p>
            <a:pPr indent="-330200" lvl="0" marL="457200" rtl="0" algn="l">
              <a:spcBef>
                <a:spcPts val="0"/>
              </a:spcBef>
              <a:spcAft>
                <a:spcPts val="0"/>
              </a:spcAft>
              <a:buClr>
                <a:schemeClr val="dk1"/>
              </a:buClr>
              <a:buSzPts val="1600"/>
              <a:buFont typeface="Inter Medium"/>
              <a:buChar char="●"/>
            </a:pPr>
            <a:r>
              <a:rPr lang="en" sz="1600">
                <a:solidFill>
                  <a:schemeClr val="dk1"/>
                </a:solidFill>
                <a:latin typeface="Inter Medium"/>
                <a:ea typeface="Inter Medium"/>
                <a:cs typeface="Inter Medium"/>
                <a:sym typeface="Inter Medium"/>
              </a:rPr>
              <a:t>ESnet Stardust</a:t>
            </a:r>
            <a:endParaRPr sz="1600">
              <a:solidFill>
                <a:schemeClr val="dk1"/>
              </a:solidFill>
              <a:latin typeface="Inter Medium"/>
              <a:ea typeface="Inter Medium"/>
              <a:cs typeface="Inter Medium"/>
              <a:sym typeface="Inter Medium"/>
            </a:endParaRPr>
          </a:p>
          <a:p>
            <a:pPr indent="0" lvl="0" marL="0" rtl="0" algn="l">
              <a:spcBef>
                <a:spcPts val="0"/>
              </a:spcBef>
              <a:spcAft>
                <a:spcPts val="0"/>
              </a:spcAft>
              <a:buNone/>
            </a:pPr>
            <a:r>
              <a:rPr lang="en" sz="1600">
                <a:solidFill>
                  <a:schemeClr val="dk1"/>
                </a:solidFill>
                <a:latin typeface="Inter Medium"/>
                <a:ea typeface="Inter Medium"/>
                <a:cs typeface="Inter Medium"/>
                <a:sym typeface="Inter Medium"/>
              </a:rPr>
              <a:t>In </a:t>
            </a:r>
            <a:r>
              <a:rPr lang="en" sz="1600">
                <a:solidFill>
                  <a:schemeClr val="dk1"/>
                </a:solidFill>
                <a:latin typeface="Inter Medium"/>
                <a:ea typeface="Inter Medium"/>
                <a:cs typeface="Inter Medium"/>
                <a:sym typeface="Inter Medium"/>
              </a:rPr>
              <a:t>discussion</a:t>
            </a:r>
            <a:r>
              <a:rPr lang="en" sz="1600">
                <a:solidFill>
                  <a:schemeClr val="dk1"/>
                </a:solidFill>
                <a:latin typeface="Inter Medium"/>
                <a:ea typeface="Inter Medium"/>
                <a:cs typeface="Inter Medium"/>
                <a:sym typeface="Inter Medium"/>
              </a:rPr>
              <a:t>:</a:t>
            </a:r>
            <a:endParaRPr sz="1600">
              <a:solidFill>
                <a:schemeClr val="dk1"/>
              </a:solidFill>
              <a:latin typeface="Inter Medium"/>
              <a:ea typeface="Inter Medium"/>
              <a:cs typeface="Inter Medium"/>
              <a:sym typeface="Inter Medium"/>
            </a:endParaRPr>
          </a:p>
          <a:p>
            <a:pPr indent="-330200" lvl="0" marL="457200" rtl="0" algn="l">
              <a:spcBef>
                <a:spcPts val="0"/>
              </a:spcBef>
              <a:spcAft>
                <a:spcPts val="0"/>
              </a:spcAft>
              <a:buClr>
                <a:schemeClr val="dk1"/>
              </a:buClr>
              <a:buSzPts val="1600"/>
              <a:buFont typeface="Inter Medium"/>
              <a:buChar char="●"/>
            </a:pPr>
            <a:r>
              <a:rPr lang="en" sz="1600">
                <a:solidFill>
                  <a:schemeClr val="dk1"/>
                </a:solidFill>
                <a:latin typeface="Inter Medium"/>
                <a:ea typeface="Inter Medium"/>
                <a:cs typeface="Inter Medium"/>
                <a:sym typeface="Inter Medium"/>
              </a:rPr>
              <a:t>Internet2</a:t>
            </a:r>
            <a:endParaRPr sz="1600">
              <a:solidFill>
                <a:schemeClr val="dk1"/>
              </a:solidFill>
              <a:latin typeface="Inter Medium"/>
              <a:ea typeface="Inter Medium"/>
              <a:cs typeface="Inter Medium"/>
              <a:sym typeface="Inter Medium"/>
            </a:endParaRPr>
          </a:p>
          <a:p>
            <a:pPr indent="-330200" lvl="0" marL="457200" rtl="0" algn="l">
              <a:spcBef>
                <a:spcPts val="0"/>
              </a:spcBef>
              <a:spcAft>
                <a:spcPts val="0"/>
              </a:spcAft>
              <a:buClr>
                <a:schemeClr val="dk1"/>
              </a:buClr>
              <a:buSzPts val="1600"/>
              <a:buFont typeface="Inter Medium"/>
              <a:buChar char="●"/>
            </a:pPr>
            <a:r>
              <a:rPr lang="en" sz="1600">
                <a:solidFill>
                  <a:schemeClr val="dk1"/>
                </a:solidFill>
                <a:latin typeface="Inter Medium"/>
                <a:ea typeface="Inter Medium"/>
                <a:cs typeface="Inter Medium"/>
                <a:sym typeface="Inter Medium"/>
              </a:rPr>
              <a:t>SDSC</a:t>
            </a:r>
            <a:endParaRPr sz="1600">
              <a:solidFill>
                <a:schemeClr val="dk1"/>
              </a:solidFill>
              <a:latin typeface="Inter Medium"/>
              <a:ea typeface="Inter Medium"/>
              <a:cs typeface="Inter Medium"/>
              <a:sym typeface="Inter Medium"/>
            </a:endParaRPr>
          </a:p>
          <a:p>
            <a:pPr indent="-330200" lvl="0" marL="457200" rtl="0" algn="l">
              <a:spcBef>
                <a:spcPts val="0"/>
              </a:spcBef>
              <a:spcAft>
                <a:spcPts val="0"/>
              </a:spcAft>
              <a:buClr>
                <a:schemeClr val="dk1"/>
              </a:buClr>
              <a:buSzPts val="1600"/>
              <a:buFont typeface="Inter Medium"/>
              <a:buChar char="●"/>
            </a:pPr>
            <a:r>
              <a:rPr lang="en" sz="1600">
                <a:solidFill>
                  <a:schemeClr val="dk1"/>
                </a:solidFill>
                <a:latin typeface="Inter Medium"/>
                <a:ea typeface="Inter Medium"/>
                <a:cs typeface="Inter Medium"/>
                <a:sym typeface="Inter Medium"/>
              </a:rPr>
              <a:t>Starlight</a:t>
            </a:r>
            <a:endParaRPr sz="1600">
              <a:solidFill>
                <a:schemeClr val="dk1"/>
              </a:solidFill>
              <a:latin typeface="Inter Medium"/>
              <a:ea typeface="Inter Medium"/>
              <a:cs typeface="Inter Medium"/>
              <a:sym typeface="Inter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4"/>
          <p:cNvSpPr txBox="1"/>
          <p:nvPr>
            <p:ph type="title"/>
          </p:nvPr>
        </p:nvSpPr>
        <p:spPr>
          <a:xfrm>
            <a:off x="457200" y="34290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Presentation agenda</a:t>
            </a:r>
            <a:endParaRPr/>
          </a:p>
        </p:txBody>
      </p:sp>
      <p:sp>
        <p:nvSpPr>
          <p:cNvPr id="123" name="Google Shape;123;p24"/>
          <p:cNvSpPr txBox="1"/>
          <p:nvPr>
            <p:ph idx="12" type="sldNum"/>
          </p:nvPr>
        </p:nvSpPr>
        <p:spPr>
          <a:xfrm>
            <a:off x="457200" y="48005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24" name="Google Shape;124;p24"/>
          <p:cNvSpPr txBox="1"/>
          <p:nvPr>
            <p:ph idx="1" type="body"/>
          </p:nvPr>
        </p:nvSpPr>
        <p:spPr>
          <a:xfrm>
            <a:off x="457200" y="938225"/>
            <a:ext cx="8534700" cy="3805500"/>
          </a:xfrm>
          <a:prstGeom prst="rect">
            <a:avLst/>
          </a:prstGeom>
        </p:spPr>
        <p:txBody>
          <a:bodyPr anchorCtr="0" anchor="t" bIns="91425" lIns="91425" spcFirstLastPara="1" rIns="91425" wrap="square" tIns="91425">
            <a:noAutofit/>
          </a:bodyPr>
          <a:lstStyle/>
          <a:p>
            <a:pPr indent="-381000" lvl="0" marL="457200" rtl="0" algn="l">
              <a:spcBef>
                <a:spcPts val="880"/>
              </a:spcBef>
              <a:spcAft>
                <a:spcPts val="0"/>
              </a:spcAft>
              <a:buSzPts val="2400"/>
              <a:buChar char="•"/>
            </a:pPr>
            <a:r>
              <a:rPr lang="en"/>
              <a:t>Introduction: What is SENSE?</a:t>
            </a:r>
            <a:endParaRPr/>
          </a:p>
          <a:p>
            <a:pPr indent="-381000" lvl="0" marL="457200" rtl="0" algn="l">
              <a:spcBef>
                <a:spcPts val="0"/>
              </a:spcBef>
              <a:spcAft>
                <a:spcPts val="0"/>
              </a:spcAft>
              <a:buSzPts val="2400"/>
              <a:buChar char="•"/>
            </a:pPr>
            <a:r>
              <a:rPr lang="en"/>
              <a:t>Innovative Pilot Prototypes: </a:t>
            </a:r>
            <a:endParaRPr/>
          </a:p>
          <a:p>
            <a:pPr indent="-336550" lvl="1" marL="914400" rtl="0" algn="l">
              <a:spcBef>
                <a:spcPts val="0"/>
              </a:spcBef>
              <a:spcAft>
                <a:spcPts val="0"/>
              </a:spcAft>
              <a:buSzPts val="1700"/>
              <a:buChar char="–"/>
            </a:pPr>
            <a:r>
              <a:rPr lang="en"/>
              <a:t>Integrating SENSE and Rucio for USCMS/CMS</a:t>
            </a:r>
            <a:endParaRPr/>
          </a:p>
          <a:p>
            <a:pPr indent="-336550" lvl="1" marL="914400" rtl="0" algn="l">
              <a:spcBef>
                <a:spcPts val="0"/>
              </a:spcBef>
              <a:spcAft>
                <a:spcPts val="0"/>
              </a:spcAft>
              <a:buSzPts val="1700"/>
              <a:buChar char="–"/>
            </a:pPr>
            <a:r>
              <a:rPr lang="en"/>
              <a:t>XRootD Loop Tests</a:t>
            </a:r>
            <a:endParaRPr/>
          </a:p>
          <a:p>
            <a:pPr indent="-336550" lvl="1" marL="914400" rtl="0" algn="l">
              <a:spcBef>
                <a:spcPts val="0"/>
              </a:spcBef>
              <a:spcAft>
                <a:spcPts val="0"/>
              </a:spcAft>
              <a:buSzPts val="1700"/>
              <a:buChar char="–"/>
            </a:pPr>
            <a:r>
              <a:rPr lang="en"/>
              <a:t>Real Time Monitoring</a:t>
            </a:r>
            <a:endParaRPr/>
          </a:p>
          <a:p>
            <a:pPr indent="-381000" lvl="0" marL="457200" rtl="0" algn="l">
              <a:spcBef>
                <a:spcPts val="0"/>
              </a:spcBef>
              <a:spcAft>
                <a:spcPts val="0"/>
              </a:spcAft>
              <a:buSzPts val="2400"/>
              <a:buChar char="•"/>
            </a:pPr>
            <a:r>
              <a:rPr lang="en"/>
              <a:t>Interactive Demo Time (video)</a:t>
            </a:r>
            <a:endParaRPr/>
          </a:p>
          <a:p>
            <a:pPr indent="-381000" lvl="0" marL="457200" rtl="0" algn="l">
              <a:spcBef>
                <a:spcPts val="0"/>
              </a:spcBef>
              <a:spcAft>
                <a:spcPts val="0"/>
              </a:spcAft>
              <a:buSzPts val="2400"/>
              <a:buChar char="•"/>
            </a:pPr>
            <a:r>
              <a:rPr lang="en"/>
              <a:t>Charting the Path Forward: Next Steps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2"/>
          <p:cNvSpPr txBox="1"/>
          <p:nvPr>
            <p:ph type="title"/>
          </p:nvPr>
        </p:nvSpPr>
        <p:spPr>
          <a:xfrm>
            <a:off x="457200" y="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Real Time Monitoring release</a:t>
            </a:r>
            <a:endParaRPr/>
          </a:p>
        </p:txBody>
      </p:sp>
      <p:sp>
        <p:nvSpPr>
          <p:cNvPr id="463" name="Google Shape;463;p42"/>
          <p:cNvSpPr txBox="1"/>
          <p:nvPr>
            <p:ph idx="12" type="sldNum"/>
          </p:nvPr>
        </p:nvSpPr>
        <p:spPr>
          <a:xfrm>
            <a:off x="457200" y="48005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464" name="Google Shape;464;p42"/>
          <p:cNvPicPr preferRelativeResize="0"/>
          <p:nvPr/>
        </p:nvPicPr>
        <p:blipFill rotWithShape="1">
          <a:blip r:embed="rId3">
            <a:alphaModFix/>
          </a:blip>
          <a:srcRect b="0" l="0" r="0" t="33110"/>
          <a:stretch/>
        </p:blipFill>
        <p:spPr>
          <a:xfrm>
            <a:off x="243350" y="545800"/>
            <a:ext cx="8839199" cy="2479976"/>
          </a:xfrm>
          <a:prstGeom prst="rect">
            <a:avLst/>
          </a:prstGeom>
          <a:noFill/>
          <a:ln>
            <a:noFill/>
          </a:ln>
        </p:spPr>
      </p:pic>
      <p:pic>
        <p:nvPicPr>
          <p:cNvPr id="465" name="Google Shape;465;p42"/>
          <p:cNvPicPr preferRelativeResize="0"/>
          <p:nvPr/>
        </p:nvPicPr>
        <p:blipFill>
          <a:blip r:embed="rId4">
            <a:alphaModFix/>
          </a:blip>
          <a:stretch>
            <a:fillRect/>
          </a:stretch>
        </p:blipFill>
        <p:spPr>
          <a:xfrm>
            <a:off x="243350" y="3025775"/>
            <a:ext cx="8839199" cy="123868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3"/>
          <p:cNvSpPr txBox="1"/>
          <p:nvPr>
            <p:ph type="title"/>
          </p:nvPr>
        </p:nvSpPr>
        <p:spPr>
          <a:xfrm>
            <a:off x="457200" y="1921225"/>
            <a:ext cx="8229600" cy="145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Rucio/SENSE/XRootD</a:t>
            </a:r>
            <a:endParaRPr/>
          </a:p>
        </p:txBody>
      </p:sp>
      <p:sp>
        <p:nvSpPr>
          <p:cNvPr id="471" name="Google Shape;471;p43"/>
          <p:cNvSpPr txBox="1"/>
          <p:nvPr>
            <p:ph idx="1" type="subTitle"/>
          </p:nvPr>
        </p:nvSpPr>
        <p:spPr>
          <a:xfrm>
            <a:off x="457200" y="3391700"/>
            <a:ext cx="8229600" cy="810600"/>
          </a:xfrm>
          <a:prstGeom prst="rect">
            <a:avLst/>
          </a:prstGeom>
        </p:spPr>
        <p:txBody>
          <a:bodyPr anchorCtr="0" anchor="t" bIns="91425" lIns="0" spcFirstLastPara="1" rIns="91425" wrap="square" tIns="91425">
            <a:noAutofit/>
          </a:bodyPr>
          <a:lstStyle/>
          <a:p>
            <a:pPr indent="-101600" lvl="0" marL="228600" rtl="0" algn="l">
              <a:spcBef>
                <a:spcPts val="880"/>
              </a:spcBef>
              <a:spcAft>
                <a:spcPts val="0"/>
              </a:spcAft>
              <a:buNone/>
            </a:pPr>
            <a:r>
              <a:rPr lang="en"/>
              <a:t>Interactive Demo time (video)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4"/>
          <p:cNvSpPr txBox="1"/>
          <p:nvPr>
            <p:ph idx="12" type="sldNum"/>
          </p:nvPr>
        </p:nvSpPr>
        <p:spPr>
          <a:xfrm>
            <a:off x="457200" y="47996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77" name="Google Shape;477;p44"/>
          <p:cNvSpPr txBox="1"/>
          <p:nvPr>
            <p:ph type="title"/>
          </p:nvPr>
        </p:nvSpPr>
        <p:spPr>
          <a:xfrm>
            <a:off x="457200" y="34290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Demo time</a:t>
            </a:r>
            <a:endParaRPr/>
          </a:p>
        </p:txBody>
      </p:sp>
      <p:pic>
        <p:nvPicPr>
          <p:cNvPr id="478" name="Google Shape;478;p44" title="SENSE Rucio (During SC23)">
            <a:hlinkClick r:id="rId3"/>
          </p:cNvPr>
          <p:cNvPicPr preferRelativeResize="0"/>
          <p:nvPr/>
        </p:nvPicPr>
        <p:blipFill>
          <a:blip r:embed="rId4">
            <a:alphaModFix/>
          </a:blip>
          <a:stretch>
            <a:fillRect/>
          </a:stretch>
        </p:blipFill>
        <p:spPr>
          <a:xfrm>
            <a:off x="1268750" y="933025"/>
            <a:ext cx="6777275" cy="3812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5"/>
          <p:cNvSpPr txBox="1"/>
          <p:nvPr>
            <p:ph type="title"/>
          </p:nvPr>
        </p:nvSpPr>
        <p:spPr>
          <a:xfrm>
            <a:off x="457200" y="34290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Steps</a:t>
            </a:r>
            <a:endParaRPr/>
          </a:p>
        </p:txBody>
      </p:sp>
      <p:sp>
        <p:nvSpPr>
          <p:cNvPr id="484" name="Google Shape;484;p45"/>
          <p:cNvSpPr txBox="1"/>
          <p:nvPr>
            <p:ph idx="12" type="sldNum"/>
          </p:nvPr>
        </p:nvSpPr>
        <p:spPr>
          <a:xfrm>
            <a:off x="457200" y="48005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85" name="Google Shape;485;p45"/>
          <p:cNvSpPr txBox="1"/>
          <p:nvPr>
            <p:ph idx="1" type="body"/>
          </p:nvPr>
        </p:nvSpPr>
        <p:spPr>
          <a:xfrm>
            <a:off x="457200" y="1167150"/>
            <a:ext cx="8275200" cy="3495000"/>
          </a:xfrm>
          <a:prstGeom prst="rect">
            <a:avLst/>
          </a:prstGeom>
        </p:spPr>
        <p:txBody>
          <a:bodyPr anchorCtr="0" anchor="t" bIns="91425" lIns="91425" spcFirstLastPara="1" rIns="91425" wrap="square" tIns="91425">
            <a:noAutofit/>
          </a:bodyPr>
          <a:lstStyle/>
          <a:p>
            <a:pPr indent="-368300" lvl="0" marL="457200" rtl="0" algn="l">
              <a:spcBef>
                <a:spcPts val="880"/>
              </a:spcBef>
              <a:spcAft>
                <a:spcPts val="0"/>
              </a:spcAft>
              <a:buSzPts val="2200"/>
              <a:buChar char="•"/>
            </a:pPr>
            <a:r>
              <a:rPr lang="en" sz="2200"/>
              <a:t>Sites</a:t>
            </a:r>
            <a:r>
              <a:rPr lang="en" sz="2200"/>
              <a:t> without network control:</a:t>
            </a:r>
            <a:endParaRPr sz="2200"/>
          </a:p>
          <a:p>
            <a:pPr indent="-368300" lvl="1" marL="914400" rtl="0" algn="l">
              <a:spcBef>
                <a:spcPts val="0"/>
              </a:spcBef>
              <a:spcAft>
                <a:spcPts val="0"/>
              </a:spcAft>
              <a:buSzPts val="2200"/>
              <a:buChar char="–"/>
            </a:pPr>
            <a:r>
              <a:rPr lang="en" sz="2200"/>
              <a:t>Smart NIC, router on server, router at ESnet</a:t>
            </a:r>
            <a:endParaRPr sz="2200"/>
          </a:p>
          <a:p>
            <a:pPr indent="-368300" lvl="0" marL="457200" rtl="0" algn="l">
              <a:spcBef>
                <a:spcPts val="0"/>
              </a:spcBef>
              <a:spcAft>
                <a:spcPts val="0"/>
              </a:spcAft>
              <a:buSzPts val="2200"/>
              <a:buChar char="•"/>
            </a:pPr>
            <a:r>
              <a:rPr lang="en" sz="2200"/>
              <a:t>Production storage test’s (DCache, EOS, Ceph)</a:t>
            </a:r>
            <a:endParaRPr sz="2200"/>
          </a:p>
          <a:p>
            <a:pPr indent="-368300" lvl="0" marL="457200" rtl="0" algn="l">
              <a:spcBef>
                <a:spcPts val="0"/>
              </a:spcBef>
              <a:spcAft>
                <a:spcPts val="0"/>
              </a:spcAft>
              <a:buSzPts val="2200"/>
              <a:buChar char="•"/>
            </a:pPr>
            <a:r>
              <a:rPr lang="en" sz="2200"/>
              <a:t>Launch</a:t>
            </a:r>
            <a:r>
              <a:rPr lang="en" sz="2200"/>
              <a:t> FTS3</a:t>
            </a:r>
            <a:r>
              <a:rPr lang="en" sz="2200"/>
              <a:t> and XRootD on demand (SENSE + Janus).</a:t>
            </a:r>
            <a:endParaRPr sz="2200"/>
          </a:p>
          <a:p>
            <a:pPr indent="-368300" lvl="0" marL="457200" rtl="0" algn="l">
              <a:spcBef>
                <a:spcPts val="0"/>
              </a:spcBef>
              <a:spcAft>
                <a:spcPts val="0"/>
              </a:spcAft>
              <a:buSzPts val="2200"/>
              <a:buChar char="•"/>
            </a:pPr>
            <a:r>
              <a:rPr lang="en" sz="2200"/>
              <a:t>N</a:t>
            </a:r>
            <a:r>
              <a:rPr lang="en" sz="2200"/>
              <a:t>etwork bandwidth sharing and allocations</a:t>
            </a:r>
            <a:r>
              <a:rPr lang="en" sz="2200"/>
              <a:t> between experiments</a:t>
            </a:r>
            <a:endParaRPr sz="2200"/>
          </a:p>
          <a:p>
            <a:pPr indent="-368300" lvl="0" marL="457200" rtl="0" algn="l">
              <a:spcBef>
                <a:spcPts val="0"/>
              </a:spcBef>
              <a:spcAft>
                <a:spcPts val="0"/>
              </a:spcAft>
              <a:buSzPts val="2200"/>
              <a:buChar char="•"/>
            </a:pPr>
            <a:r>
              <a:rPr lang="en" sz="2200"/>
              <a:t>Explore other </a:t>
            </a:r>
            <a:r>
              <a:rPr lang="en" sz="2200"/>
              <a:t>experiments</a:t>
            </a:r>
            <a:r>
              <a:rPr lang="en" sz="2200"/>
              <a:t> and use of SENSE/Rucio (ATLAS/DUNE/LIGO)</a:t>
            </a:r>
            <a:endParaRPr sz="2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6"/>
          <p:cNvSpPr txBox="1"/>
          <p:nvPr>
            <p:ph type="title"/>
          </p:nvPr>
        </p:nvSpPr>
        <p:spPr>
          <a:xfrm>
            <a:off x="457200" y="34290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Special thanks to many </a:t>
            </a:r>
            <a:r>
              <a:rPr lang="en"/>
              <a:t>colleagues</a:t>
            </a:r>
            <a:endParaRPr/>
          </a:p>
        </p:txBody>
      </p:sp>
      <p:sp>
        <p:nvSpPr>
          <p:cNvPr id="491" name="Google Shape;491;p46"/>
          <p:cNvSpPr txBox="1"/>
          <p:nvPr>
            <p:ph idx="12" type="sldNum"/>
          </p:nvPr>
        </p:nvSpPr>
        <p:spPr>
          <a:xfrm>
            <a:off x="457200" y="48005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92" name="Google Shape;492;p46"/>
          <p:cNvSpPr txBox="1"/>
          <p:nvPr>
            <p:ph idx="1" type="body"/>
          </p:nvPr>
        </p:nvSpPr>
        <p:spPr>
          <a:xfrm>
            <a:off x="457200" y="1167150"/>
            <a:ext cx="8275200" cy="3495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000">
                <a:solidFill>
                  <a:srgbClr val="595959"/>
                </a:solidFill>
                <a:latin typeface="Arial"/>
                <a:ea typeface="Arial"/>
                <a:cs typeface="Arial"/>
                <a:sym typeface="Arial"/>
              </a:rPr>
              <a:t>Frank Würthwein, Jonathan Guiang, Aashay Arora, Diego Davila, John Graham, Dima Mishin, Thomas Hutton, Igor Sfiligoi, Harvey Newman, Maria Spiropulu, Justas Balcas, Raimondas Sirvinskas, Preeti Bhat, Marcos Schwarz, Sravya Uppalapati, Andres Moya, Tom Lehman, Inder Monga, Xi Yang, Chin Guok, John MacAuley, Hans Trompert, Evangelos Chaniotakis, Joe Mambretti, Sana Bellamine, Christopher Bruton, Oliver Gutsche, Asif Shah, Chih-Hao Huang, Dmitry Litvinsev, Phil Demar, Andrew Melo, David A Mason, Garhan Attebury, Hans Trompert</a:t>
            </a:r>
            <a:r>
              <a:rPr b="1" lang="en" sz="1400">
                <a:latin typeface="Calibri"/>
                <a:ea typeface="Calibri"/>
                <a:cs typeface="Calibri"/>
                <a:sym typeface="Calibri"/>
              </a:rPr>
              <a:t> </a:t>
            </a:r>
            <a:endParaRPr b="1" sz="1400">
              <a:latin typeface="Calibri"/>
              <a:ea typeface="Calibri"/>
              <a:cs typeface="Calibri"/>
              <a:sym typeface="Calibri"/>
            </a:endParaRPr>
          </a:p>
          <a:p>
            <a:pPr indent="0" lvl="0" marL="0" rtl="0" algn="ctr">
              <a:spcBef>
                <a:spcPts val="880"/>
              </a:spcBef>
              <a:spcAft>
                <a:spcPts val="0"/>
              </a:spcAft>
              <a:buNone/>
            </a:pPr>
            <a:r>
              <a:rPr lang="en" sz="2000">
                <a:solidFill>
                  <a:srgbClr val="595959"/>
                </a:solidFill>
                <a:latin typeface="Arial"/>
                <a:ea typeface="Arial"/>
                <a:cs typeface="Arial"/>
                <a:sym typeface="Arial"/>
              </a:rPr>
              <a:t> and many others from NRE communities </a:t>
            </a:r>
            <a:endParaRPr sz="1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7"/>
          <p:cNvSpPr txBox="1"/>
          <p:nvPr>
            <p:ph idx="1" type="subTitle"/>
          </p:nvPr>
        </p:nvSpPr>
        <p:spPr>
          <a:xfrm>
            <a:off x="457200" y="3391700"/>
            <a:ext cx="8229600" cy="810600"/>
          </a:xfrm>
          <a:prstGeom prst="rect">
            <a:avLst/>
          </a:prstGeom>
        </p:spPr>
        <p:txBody>
          <a:bodyPr anchorCtr="0" anchor="t" bIns="91425" lIns="0" spcFirstLastPara="1" rIns="91425" wrap="square" tIns="91425">
            <a:noAutofit/>
          </a:bodyPr>
          <a:lstStyle/>
          <a:p>
            <a:pPr indent="-101600" lvl="0" marL="228600" rtl="0" algn="l">
              <a:spcBef>
                <a:spcPts val="880"/>
              </a:spcBef>
              <a:spcAft>
                <a:spcPts val="0"/>
              </a:spcAft>
              <a:buNone/>
            </a:pPr>
            <a:r>
              <a:rPr lang="en"/>
              <a:t>Backup slides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48"/>
          <p:cNvSpPr txBox="1"/>
          <p:nvPr>
            <p:ph idx="12" type="sldNum"/>
          </p:nvPr>
        </p:nvSpPr>
        <p:spPr>
          <a:xfrm>
            <a:off x="457200" y="48005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503" name="Google Shape;503;p48"/>
          <p:cNvPicPr preferRelativeResize="0"/>
          <p:nvPr/>
        </p:nvPicPr>
        <p:blipFill>
          <a:blip r:embed="rId3">
            <a:alphaModFix/>
          </a:blip>
          <a:stretch>
            <a:fillRect/>
          </a:stretch>
        </p:blipFill>
        <p:spPr>
          <a:xfrm>
            <a:off x="218550" y="738975"/>
            <a:ext cx="8839200" cy="38218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txBox="1"/>
          <p:nvPr>
            <p:ph type="title"/>
          </p:nvPr>
        </p:nvSpPr>
        <p:spPr>
          <a:xfrm>
            <a:off x="457200" y="1921225"/>
            <a:ext cx="8229600" cy="145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Rucio/SENSE/XRootD</a:t>
            </a:r>
            <a:endParaRPr/>
          </a:p>
        </p:txBody>
      </p:sp>
      <p:sp>
        <p:nvSpPr>
          <p:cNvPr id="130" name="Google Shape;130;p25"/>
          <p:cNvSpPr txBox="1"/>
          <p:nvPr>
            <p:ph idx="1" type="subTitle"/>
          </p:nvPr>
        </p:nvSpPr>
        <p:spPr>
          <a:xfrm>
            <a:off x="347825" y="3391700"/>
            <a:ext cx="8796300" cy="810600"/>
          </a:xfrm>
          <a:prstGeom prst="rect">
            <a:avLst/>
          </a:prstGeom>
        </p:spPr>
        <p:txBody>
          <a:bodyPr anchorCtr="0" anchor="t" bIns="91425" lIns="0" spcFirstLastPara="1" rIns="91425" wrap="square" tIns="91425">
            <a:noAutofit/>
          </a:bodyPr>
          <a:lstStyle/>
          <a:p>
            <a:pPr indent="-101600" lvl="0" marL="228600" rtl="0" algn="l">
              <a:spcBef>
                <a:spcPts val="880"/>
              </a:spcBef>
              <a:spcAft>
                <a:spcPts val="0"/>
              </a:spcAft>
              <a:buNone/>
            </a:pPr>
            <a:r>
              <a:rPr lang="en" sz="2300"/>
              <a:t>Introduction: </a:t>
            </a:r>
            <a:r>
              <a:rPr lang="en" sz="2300"/>
              <a:t>What is SENSE?</a:t>
            </a:r>
            <a:endParaRPr sz="2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6"/>
          <p:cNvSpPr txBox="1"/>
          <p:nvPr>
            <p:ph idx="12" type="sldNum"/>
          </p:nvPr>
        </p:nvSpPr>
        <p:spPr>
          <a:xfrm>
            <a:off x="457200" y="47996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36" name="Google Shape;136;p26"/>
          <p:cNvSpPr txBox="1"/>
          <p:nvPr>
            <p:ph type="title"/>
          </p:nvPr>
        </p:nvSpPr>
        <p:spPr>
          <a:xfrm>
            <a:off x="447600" y="6175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SENSE?</a:t>
            </a:r>
            <a:endParaRPr/>
          </a:p>
        </p:txBody>
      </p:sp>
      <p:pic>
        <p:nvPicPr>
          <p:cNvPr id="137" name="Google Shape;137;p26"/>
          <p:cNvPicPr preferRelativeResize="0"/>
          <p:nvPr/>
        </p:nvPicPr>
        <p:blipFill>
          <a:blip r:embed="rId3">
            <a:alphaModFix/>
          </a:blip>
          <a:stretch>
            <a:fillRect/>
          </a:stretch>
        </p:blipFill>
        <p:spPr>
          <a:xfrm>
            <a:off x="1338375" y="545275"/>
            <a:ext cx="7112849" cy="4254425"/>
          </a:xfrm>
          <a:prstGeom prst="rect">
            <a:avLst/>
          </a:prstGeom>
          <a:noFill/>
          <a:ln>
            <a:noFill/>
          </a:ln>
        </p:spPr>
      </p:pic>
      <p:sp>
        <p:nvSpPr>
          <p:cNvPr id="138" name="Google Shape;138;p26"/>
          <p:cNvSpPr txBox="1"/>
          <p:nvPr/>
        </p:nvSpPr>
        <p:spPr>
          <a:xfrm>
            <a:off x="7107900" y="0"/>
            <a:ext cx="2036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Inter Medium"/>
                <a:ea typeface="Inter Medium"/>
                <a:cs typeface="Inter Medium"/>
                <a:sym typeface="Inter Medium"/>
                <a:hlinkClick r:id="rId4"/>
              </a:rPr>
              <a:t>Map Credit: Bill Johnston</a:t>
            </a:r>
            <a:endParaRPr sz="1200">
              <a:solidFill>
                <a:schemeClr val="dk1"/>
              </a:solidFill>
              <a:latin typeface="Inter Medium"/>
              <a:ea typeface="Inter Medium"/>
              <a:cs typeface="Inter Medium"/>
              <a:sym typeface="Inter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7"/>
          <p:cNvSpPr txBox="1"/>
          <p:nvPr>
            <p:ph idx="12" type="sldNum"/>
          </p:nvPr>
        </p:nvSpPr>
        <p:spPr>
          <a:xfrm>
            <a:off x="457200" y="47996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44" name="Google Shape;144;p27"/>
          <p:cNvSpPr txBox="1"/>
          <p:nvPr>
            <p:ph type="title"/>
          </p:nvPr>
        </p:nvSpPr>
        <p:spPr>
          <a:xfrm>
            <a:off x="457200" y="69075"/>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SENSE?</a:t>
            </a:r>
            <a:endParaRPr/>
          </a:p>
        </p:txBody>
      </p:sp>
      <p:pic>
        <p:nvPicPr>
          <p:cNvPr id="145" name="Google Shape;145;p27"/>
          <p:cNvPicPr preferRelativeResize="0"/>
          <p:nvPr/>
        </p:nvPicPr>
        <p:blipFill>
          <a:blip r:embed="rId3">
            <a:alphaModFix/>
          </a:blip>
          <a:stretch>
            <a:fillRect/>
          </a:stretch>
        </p:blipFill>
        <p:spPr>
          <a:xfrm>
            <a:off x="152400" y="1181100"/>
            <a:ext cx="8839199" cy="33761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8"/>
          <p:cNvSpPr txBox="1"/>
          <p:nvPr>
            <p:ph idx="12" type="sldNum"/>
          </p:nvPr>
        </p:nvSpPr>
        <p:spPr>
          <a:xfrm>
            <a:off x="457200" y="47996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51" name="Google Shape;151;p28"/>
          <p:cNvSpPr txBox="1"/>
          <p:nvPr>
            <p:ph type="title"/>
          </p:nvPr>
        </p:nvSpPr>
        <p:spPr>
          <a:xfrm>
            <a:off x="457200" y="39475"/>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of Network Automation</a:t>
            </a:r>
            <a:endParaRPr/>
          </a:p>
        </p:txBody>
      </p:sp>
      <p:pic>
        <p:nvPicPr>
          <p:cNvPr id="152" name="Google Shape;152;p28"/>
          <p:cNvPicPr preferRelativeResize="0"/>
          <p:nvPr/>
        </p:nvPicPr>
        <p:blipFill>
          <a:blip r:embed="rId3">
            <a:alphaModFix/>
          </a:blip>
          <a:stretch>
            <a:fillRect/>
          </a:stretch>
        </p:blipFill>
        <p:spPr>
          <a:xfrm>
            <a:off x="954150" y="907275"/>
            <a:ext cx="7413356" cy="381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9"/>
          <p:cNvSpPr txBox="1"/>
          <p:nvPr>
            <p:ph type="title"/>
          </p:nvPr>
        </p:nvSpPr>
        <p:spPr>
          <a:xfrm>
            <a:off x="457200" y="1921225"/>
            <a:ext cx="8229600" cy="145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Rucio/SENSE/XRootD</a:t>
            </a:r>
            <a:endParaRPr/>
          </a:p>
        </p:txBody>
      </p:sp>
      <p:sp>
        <p:nvSpPr>
          <p:cNvPr id="158" name="Google Shape;158;p29"/>
          <p:cNvSpPr txBox="1"/>
          <p:nvPr>
            <p:ph idx="1" type="subTitle"/>
          </p:nvPr>
        </p:nvSpPr>
        <p:spPr>
          <a:xfrm>
            <a:off x="457200" y="3391700"/>
            <a:ext cx="8229600" cy="810600"/>
          </a:xfrm>
          <a:prstGeom prst="rect">
            <a:avLst/>
          </a:prstGeom>
        </p:spPr>
        <p:txBody>
          <a:bodyPr anchorCtr="0" anchor="t" bIns="91425" lIns="0" spcFirstLastPara="1" rIns="91425" wrap="square" tIns="91425">
            <a:noAutofit/>
          </a:bodyPr>
          <a:lstStyle/>
          <a:p>
            <a:pPr indent="-101600" lvl="0" marL="228600" rtl="0" algn="l">
              <a:spcBef>
                <a:spcPts val="880"/>
              </a:spcBef>
              <a:spcAft>
                <a:spcPts val="0"/>
              </a:spcAft>
              <a:buNone/>
            </a:pPr>
            <a:r>
              <a:rPr lang="en"/>
              <a:t>IPP (1): Integrating SENSE and Rucio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0"/>
          <p:cNvSpPr txBox="1"/>
          <p:nvPr>
            <p:ph idx="12" type="sldNum"/>
          </p:nvPr>
        </p:nvSpPr>
        <p:spPr>
          <a:xfrm>
            <a:off x="457200" y="47996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164" name="Google Shape;164;p30"/>
          <p:cNvSpPr/>
          <p:nvPr/>
        </p:nvSpPr>
        <p:spPr>
          <a:xfrm>
            <a:off x="363175" y="1171700"/>
            <a:ext cx="2514600" cy="1841100"/>
          </a:xfrm>
          <a:prstGeom prst="roundRect">
            <a:avLst>
              <a:gd fmla="val 16667" name="adj"/>
            </a:avLst>
          </a:prstGeom>
          <a:noFill/>
          <a:ln cap="flat" cmpd="sng" w="19050">
            <a:solidFill>
              <a:srgbClr val="5C5F6B"/>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5" name="Google Shape;165;p30"/>
          <p:cNvCxnSpPr>
            <a:stCxn id="166" idx="3"/>
            <a:endCxn id="167" idx="3"/>
          </p:cNvCxnSpPr>
          <p:nvPr/>
        </p:nvCxnSpPr>
        <p:spPr>
          <a:xfrm>
            <a:off x="2462348" y="4233849"/>
            <a:ext cx="401700" cy="0"/>
          </a:xfrm>
          <a:prstGeom prst="straightConnector1">
            <a:avLst/>
          </a:prstGeom>
          <a:noFill/>
          <a:ln cap="flat" cmpd="sng" w="9525">
            <a:solidFill>
              <a:srgbClr val="5C5F6B"/>
            </a:solidFill>
            <a:prstDash val="dot"/>
            <a:round/>
            <a:headEnd len="sm" w="sm" type="none"/>
            <a:tailEnd len="sm" w="sm" type="none"/>
          </a:ln>
        </p:spPr>
      </p:cxnSp>
      <p:sp>
        <p:nvSpPr>
          <p:cNvPr id="168" name="Google Shape;168;p30"/>
          <p:cNvSpPr txBox="1"/>
          <p:nvPr/>
        </p:nvSpPr>
        <p:spPr>
          <a:xfrm>
            <a:off x="239124" y="41700"/>
            <a:ext cx="8627400" cy="414000"/>
          </a:xfrm>
          <a:prstGeom prst="rect">
            <a:avLst/>
          </a:prstGeom>
          <a:noFill/>
          <a:ln>
            <a:noFill/>
          </a:ln>
        </p:spPr>
        <p:txBody>
          <a:bodyPr anchorCtr="0" anchor="b" bIns="0" lIns="91425" spcFirstLastPara="1" rIns="91425" wrap="square" tIns="0">
            <a:noAutofit/>
          </a:bodyPr>
          <a:lstStyle/>
          <a:p>
            <a:pPr indent="0" lvl="0" marL="0" marR="0" rtl="0" algn="l">
              <a:lnSpc>
                <a:spcPct val="100000"/>
              </a:lnSpc>
              <a:spcBef>
                <a:spcPts val="0"/>
              </a:spcBef>
              <a:spcAft>
                <a:spcPts val="0"/>
              </a:spcAft>
              <a:buClr>
                <a:srgbClr val="000000"/>
              </a:buClr>
              <a:buSzPts val="2500"/>
              <a:buFont typeface="Arial"/>
              <a:buNone/>
            </a:pPr>
            <a:r>
              <a:rPr b="1" i="0" lang="en" sz="3000" u="none" cap="none" strike="noStrike">
                <a:solidFill>
                  <a:srgbClr val="0088B5"/>
                </a:solidFill>
                <a:latin typeface="Arial"/>
                <a:ea typeface="Arial"/>
                <a:cs typeface="Arial"/>
                <a:sym typeface="Arial"/>
              </a:rPr>
              <a:t>SENSE and Rucio/FTS/XRootD Interoperation</a:t>
            </a:r>
            <a:endParaRPr b="1" i="0" sz="3000" u="none" cap="none" strike="noStrike">
              <a:solidFill>
                <a:srgbClr val="0088B5"/>
              </a:solidFill>
              <a:latin typeface="Arial"/>
              <a:ea typeface="Arial"/>
              <a:cs typeface="Arial"/>
              <a:sym typeface="Arial"/>
            </a:endParaRPr>
          </a:p>
        </p:txBody>
      </p:sp>
      <p:sp>
        <p:nvSpPr>
          <p:cNvPr id="169" name="Google Shape;169;p30"/>
          <p:cNvSpPr/>
          <p:nvPr/>
        </p:nvSpPr>
        <p:spPr>
          <a:xfrm>
            <a:off x="3207300" y="3373950"/>
            <a:ext cx="2502468" cy="1267812"/>
          </a:xfrm>
          <a:prstGeom prst="cloud">
            <a:avLst/>
          </a:prstGeom>
          <a:solidFill>
            <a:srgbClr val="FFFFFF"/>
          </a:solidFill>
          <a:ln cap="flat" cmpd="sng" w="19050">
            <a:solidFill>
              <a:srgbClr val="7F7F7F"/>
            </a:solidFill>
            <a:prstDash val="solid"/>
            <a:round/>
            <a:headEnd len="sm" w="sm" type="none"/>
            <a:tailEnd len="sm" w="sm" type="none"/>
          </a:ln>
        </p:spPr>
        <p:txBody>
          <a:bodyPr anchorCtr="0" anchor="t" bIns="38950" lIns="77925" spcFirstLastPara="1" rIns="77925" wrap="square" tIns="389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30"/>
          <p:cNvSpPr/>
          <p:nvPr/>
        </p:nvSpPr>
        <p:spPr>
          <a:xfrm>
            <a:off x="898101" y="3653450"/>
            <a:ext cx="2514600" cy="1005900"/>
          </a:xfrm>
          <a:prstGeom prst="roundRect">
            <a:avLst>
              <a:gd fmla="val 16667" name="adj"/>
            </a:avLst>
          </a:prstGeom>
          <a:noFill/>
          <a:ln cap="flat" cmpd="sng" w="9525">
            <a:solidFill>
              <a:srgbClr val="424242"/>
            </a:solidFill>
            <a:prstDash val="solid"/>
            <a:round/>
            <a:headEnd len="sm" w="sm" type="none"/>
            <a:tailEnd len="sm" w="sm" type="none"/>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171" name="Google Shape;171;p30"/>
          <p:cNvSpPr/>
          <p:nvPr/>
        </p:nvSpPr>
        <p:spPr>
          <a:xfrm>
            <a:off x="992433" y="3649028"/>
            <a:ext cx="925800" cy="252600"/>
          </a:xfrm>
          <a:prstGeom prst="roundRect">
            <a:avLst>
              <a:gd fmla="val 16667" name="adj"/>
            </a:avLst>
          </a:prstGeom>
          <a:noFill/>
          <a:ln>
            <a:noFill/>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424242"/>
                </a:solidFill>
                <a:latin typeface="Arial"/>
                <a:ea typeface="Arial"/>
                <a:cs typeface="Arial"/>
                <a:sym typeface="Arial"/>
              </a:rPr>
              <a:t>End Site</a:t>
            </a:r>
            <a:endParaRPr b="0" i="0" sz="1400" u="none" cap="none" strike="noStrike">
              <a:solidFill>
                <a:srgbClr val="424242"/>
              </a:solidFill>
              <a:latin typeface="Arial"/>
              <a:ea typeface="Arial"/>
              <a:cs typeface="Arial"/>
              <a:sym typeface="Arial"/>
            </a:endParaRPr>
          </a:p>
        </p:txBody>
      </p:sp>
      <p:sp>
        <p:nvSpPr>
          <p:cNvPr id="172" name="Google Shape;172;p30"/>
          <p:cNvSpPr/>
          <p:nvPr/>
        </p:nvSpPr>
        <p:spPr>
          <a:xfrm>
            <a:off x="3836688" y="4313313"/>
            <a:ext cx="122700" cy="129000"/>
          </a:xfrm>
          <a:prstGeom prst="ellipse">
            <a:avLst/>
          </a:prstGeom>
          <a:solidFill>
            <a:srgbClr val="3C78D8"/>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30"/>
          <p:cNvSpPr/>
          <p:nvPr/>
        </p:nvSpPr>
        <p:spPr>
          <a:xfrm>
            <a:off x="3836688" y="3710813"/>
            <a:ext cx="122700" cy="129000"/>
          </a:xfrm>
          <a:prstGeom prst="ellipse">
            <a:avLst/>
          </a:prstGeom>
          <a:solidFill>
            <a:srgbClr val="3C78D8"/>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30"/>
          <p:cNvSpPr/>
          <p:nvPr/>
        </p:nvSpPr>
        <p:spPr>
          <a:xfrm>
            <a:off x="4144125" y="4378975"/>
            <a:ext cx="122700" cy="129000"/>
          </a:xfrm>
          <a:prstGeom prst="ellipse">
            <a:avLst/>
          </a:prstGeom>
          <a:solidFill>
            <a:srgbClr val="3C78D8"/>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30"/>
          <p:cNvSpPr/>
          <p:nvPr/>
        </p:nvSpPr>
        <p:spPr>
          <a:xfrm>
            <a:off x="4442538" y="3722613"/>
            <a:ext cx="122700" cy="129000"/>
          </a:xfrm>
          <a:prstGeom prst="ellipse">
            <a:avLst/>
          </a:prstGeom>
          <a:solidFill>
            <a:srgbClr val="3C78D8"/>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30"/>
          <p:cNvSpPr/>
          <p:nvPr/>
        </p:nvSpPr>
        <p:spPr>
          <a:xfrm>
            <a:off x="4535163" y="4301200"/>
            <a:ext cx="122700" cy="129000"/>
          </a:xfrm>
          <a:prstGeom prst="ellipse">
            <a:avLst/>
          </a:prstGeom>
          <a:solidFill>
            <a:srgbClr val="3C78D8"/>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30"/>
          <p:cNvSpPr/>
          <p:nvPr/>
        </p:nvSpPr>
        <p:spPr>
          <a:xfrm>
            <a:off x="4926200" y="3722613"/>
            <a:ext cx="122700" cy="129000"/>
          </a:xfrm>
          <a:prstGeom prst="ellipse">
            <a:avLst/>
          </a:prstGeom>
          <a:solidFill>
            <a:srgbClr val="3C78D8"/>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30"/>
          <p:cNvSpPr/>
          <p:nvPr/>
        </p:nvSpPr>
        <p:spPr>
          <a:xfrm>
            <a:off x="4926200" y="4249975"/>
            <a:ext cx="122700" cy="129000"/>
          </a:xfrm>
          <a:prstGeom prst="ellipse">
            <a:avLst/>
          </a:prstGeom>
          <a:solidFill>
            <a:srgbClr val="3C78D8"/>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9" name="Google Shape;179;p30"/>
          <p:cNvCxnSpPr>
            <a:stCxn id="180" idx="7"/>
            <a:endCxn id="173" idx="2"/>
          </p:cNvCxnSpPr>
          <p:nvPr/>
        </p:nvCxnSpPr>
        <p:spPr>
          <a:xfrm flipH="1" rot="10800000">
            <a:off x="3359581" y="3775401"/>
            <a:ext cx="477000" cy="255300"/>
          </a:xfrm>
          <a:prstGeom prst="straightConnector1">
            <a:avLst/>
          </a:prstGeom>
          <a:noFill/>
          <a:ln cap="flat" cmpd="sng" w="19050">
            <a:solidFill>
              <a:srgbClr val="1C4587"/>
            </a:solidFill>
            <a:prstDash val="solid"/>
            <a:round/>
            <a:headEnd len="sm" w="sm" type="none"/>
            <a:tailEnd len="sm" w="sm" type="none"/>
          </a:ln>
        </p:spPr>
      </p:cxnSp>
      <p:cxnSp>
        <p:nvCxnSpPr>
          <p:cNvPr id="181" name="Google Shape;181;p30"/>
          <p:cNvCxnSpPr>
            <a:stCxn id="173" idx="6"/>
            <a:endCxn id="175" idx="2"/>
          </p:cNvCxnSpPr>
          <p:nvPr/>
        </p:nvCxnSpPr>
        <p:spPr>
          <a:xfrm>
            <a:off x="3959388" y="3775313"/>
            <a:ext cx="483300" cy="11700"/>
          </a:xfrm>
          <a:prstGeom prst="straightConnector1">
            <a:avLst/>
          </a:prstGeom>
          <a:noFill/>
          <a:ln cap="flat" cmpd="sng" w="19050">
            <a:solidFill>
              <a:srgbClr val="1C4587"/>
            </a:solidFill>
            <a:prstDash val="solid"/>
            <a:round/>
            <a:headEnd len="sm" w="sm" type="none"/>
            <a:tailEnd len="sm" w="sm" type="none"/>
          </a:ln>
        </p:spPr>
      </p:cxnSp>
      <p:cxnSp>
        <p:nvCxnSpPr>
          <p:cNvPr id="182" name="Google Shape;182;p30"/>
          <p:cNvCxnSpPr>
            <a:stCxn id="175" idx="6"/>
            <a:endCxn id="177" idx="2"/>
          </p:cNvCxnSpPr>
          <p:nvPr/>
        </p:nvCxnSpPr>
        <p:spPr>
          <a:xfrm>
            <a:off x="4565238" y="3787113"/>
            <a:ext cx="360900" cy="0"/>
          </a:xfrm>
          <a:prstGeom prst="straightConnector1">
            <a:avLst/>
          </a:prstGeom>
          <a:noFill/>
          <a:ln cap="flat" cmpd="sng" w="19050">
            <a:solidFill>
              <a:srgbClr val="1C4587"/>
            </a:solidFill>
            <a:prstDash val="solid"/>
            <a:round/>
            <a:headEnd len="sm" w="sm" type="none"/>
            <a:tailEnd len="sm" w="sm" type="none"/>
          </a:ln>
        </p:spPr>
      </p:cxnSp>
      <p:cxnSp>
        <p:nvCxnSpPr>
          <p:cNvPr id="183" name="Google Shape;183;p30"/>
          <p:cNvCxnSpPr>
            <a:stCxn id="180" idx="5"/>
            <a:endCxn id="172" idx="2"/>
          </p:cNvCxnSpPr>
          <p:nvPr/>
        </p:nvCxnSpPr>
        <p:spPr>
          <a:xfrm>
            <a:off x="3359581" y="4121917"/>
            <a:ext cx="477000" cy="255900"/>
          </a:xfrm>
          <a:prstGeom prst="straightConnector1">
            <a:avLst/>
          </a:prstGeom>
          <a:noFill/>
          <a:ln cap="flat" cmpd="sng" w="19050">
            <a:solidFill>
              <a:srgbClr val="1C4587"/>
            </a:solidFill>
            <a:prstDash val="solid"/>
            <a:round/>
            <a:headEnd len="sm" w="sm" type="none"/>
            <a:tailEnd len="sm" w="sm" type="none"/>
          </a:ln>
        </p:spPr>
      </p:cxnSp>
      <p:cxnSp>
        <p:nvCxnSpPr>
          <p:cNvPr id="184" name="Google Shape;184;p30"/>
          <p:cNvCxnSpPr>
            <a:stCxn id="173" idx="4"/>
            <a:endCxn id="172" idx="0"/>
          </p:cNvCxnSpPr>
          <p:nvPr/>
        </p:nvCxnSpPr>
        <p:spPr>
          <a:xfrm>
            <a:off x="3898038" y="3839813"/>
            <a:ext cx="0" cy="473400"/>
          </a:xfrm>
          <a:prstGeom prst="straightConnector1">
            <a:avLst/>
          </a:prstGeom>
          <a:noFill/>
          <a:ln cap="flat" cmpd="sng" w="19050">
            <a:solidFill>
              <a:srgbClr val="1C4587"/>
            </a:solidFill>
            <a:prstDash val="solid"/>
            <a:round/>
            <a:headEnd len="sm" w="sm" type="none"/>
            <a:tailEnd len="sm" w="sm" type="none"/>
          </a:ln>
        </p:spPr>
      </p:cxnSp>
      <p:cxnSp>
        <p:nvCxnSpPr>
          <p:cNvPr id="185" name="Google Shape;185;p30"/>
          <p:cNvCxnSpPr>
            <a:stCxn id="172" idx="5"/>
            <a:endCxn id="174" idx="2"/>
          </p:cNvCxnSpPr>
          <p:nvPr/>
        </p:nvCxnSpPr>
        <p:spPr>
          <a:xfrm>
            <a:off x="3941419" y="4423421"/>
            <a:ext cx="202800" cy="20100"/>
          </a:xfrm>
          <a:prstGeom prst="straightConnector1">
            <a:avLst/>
          </a:prstGeom>
          <a:noFill/>
          <a:ln cap="flat" cmpd="sng" w="19050">
            <a:solidFill>
              <a:srgbClr val="1C4587"/>
            </a:solidFill>
            <a:prstDash val="solid"/>
            <a:round/>
            <a:headEnd len="sm" w="sm" type="none"/>
            <a:tailEnd len="sm" w="sm" type="none"/>
          </a:ln>
        </p:spPr>
      </p:cxnSp>
      <p:cxnSp>
        <p:nvCxnSpPr>
          <p:cNvPr id="186" name="Google Shape;186;p30"/>
          <p:cNvCxnSpPr>
            <a:stCxn id="187" idx="7"/>
            <a:endCxn id="175" idx="3"/>
          </p:cNvCxnSpPr>
          <p:nvPr/>
        </p:nvCxnSpPr>
        <p:spPr>
          <a:xfrm flipH="1" rot="10800000">
            <a:off x="4187856" y="3832717"/>
            <a:ext cx="272700" cy="174000"/>
          </a:xfrm>
          <a:prstGeom prst="straightConnector1">
            <a:avLst/>
          </a:prstGeom>
          <a:noFill/>
          <a:ln cap="flat" cmpd="sng" w="19050">
            <a:solidFill>
              <a:srgbClr val="1C4587"/>
            </a:solidFill>
            <a:prstDash val="solid"/>
            <a:round/>
            <a:headEnd len="sm" w="sm" type="none"/>
            <a:tailEnd len="sm" w="sm" type="none"/>
          </a:ln>
        </p:spPr>
      </p:cxnSp>
      <p:cxnSp>
        <p:nvCxnSpPr>
          <p:cNvPr id="188" name="Google Shape;188;p30"/>
          <p:cNvCxnSpPr>
            <a:stCxn id="176" idx="6"/>
            <a:endCxn id="178" idx="2"/>
          </p:cNvCxnSpPr>
          <p:nvPr/>
        </p:nvCxnSpPr>
        <p:spPr>
          <a:xfrm flipH="1" rot="10800000">
            <a:off x="4657863" y="4314400"/>
            <a:ext cx="268200" cy="51300"/>
          </a:xfrm>
          <a:prstGeom prst="straightConnector1">
            <a:avLst/>
          </a:prstGeom>
          <a:noFill/>
          <a:ln cap="flat" cmpd="sng" w="19050">
            <a:solidFill>
              <a:srgbClr val="1C4587"/>
            </a:solidFill>
            <a:prstDash val="solid"/>
            <a:round/>
            <a:headEnd len="sm" w="sm" type="none"/>
            <a:tailEnd len="sm" w="sm" type="none"/>
          </a:ln>
        </p:spPr>
      </p:cxnSp>
      <p:cxnSp>
        <p:nvCxnSpPr>
          <p:cNvPr id="189" name="Google Shape;189;p30"/>
          <p:cNvCxnSpPr>
            <a:stCxn id="174" idx="6"/>
            <a:endCxn id="176" idx="2"/>
          </p:cNvCxnSpPr>
          <p:nvPr/>
        </p:nvCxnSpPr>
        <p:spPr>
          <a:xfrm flipH="1" rot="10800000">
            <a:off x="4266825" y="4365775"/>
            <a:ext cx="268200" cy="77700"/>
          </a:xfrm>
          <a:prstGeom prst="straightConnector1">
            <a:avLst/>
          </a:prstGeom>
          <a:noFill/>
          <a:ln cap="flat" cmpd="sng" w="19050">
            <a:solidFill>
              <a:srgbClr val="1C4587"/>
            </a:solidFill>
            <a:prstDash val="solid"/>
            <a:round/>
            <a:headEnd len="sm" w="sm" type="none"/>
            <a:tailEnd len="sm" w="sm" type="none"/>
          </a:ln>
        </p:spPr>
      </p:cxnSp>
      <p:cxnSp>
        <p:nvCxnSpPr>
          <p:cNvPr id="190" name="Google Shape;190;p30"/>
          <p:cNvCxnSpPr>
            <a:stCxn id="176" idx="7"/>
            <a:endCxn id="177" idx="3"/>
          </p:cNvCxnSpPr>
          <p:nvPr/>
        </p:nvCxnSpPr>
        <p:spPr>
          <a:xfrm flipH="1" rot="10800000">
            <a:off x="4639894" y="3832592"/>
            <a:ext cx="304200" cy="487500"/>
          </a:xfrm>
          <a:prstGeom prst="straightConnector1">
            <a:avLst/>
          </a:prstGeom>
          <a:noFill/>
          <a:ln cap="flat" cmpd="sng" w="19050">
            <a:solidFill>
              <a:srgbClr val="1C4587"/>
            </a:solidFill>
            <a:prstDash val="solid"/>
            <a:round/>
            <a:headEnd len="sm" w="sm" type="none"/>
            <a:tailEnd len="sm" w="sm" type="none"/>
          </a:ln>
        </p:spPr>
      </p:cxnSp>
      <p:cxnSp>
        <p:nvCxnSpPr>
          <p:cNvPr id="191" name="Google Shape;191;p30"/>
          <p:cNvCxnSpPr>
            <a:stCxn id="178" idx="0"/>
            <a:endCxn id="177" idx="4"/>
          </p:cNvCxnSpPr>
          <p:nvPr/>
        </p:nvCxnSpPr>
        <p:spPr>
          <a:xfrm rot="10800000">
            <a:off x="4987550" y="3851575"/>
            <a:ext cx="0" cy="398400"/>
          </a:xfrm>
          <a:prstGeom prst="straightConnector1">
            <a:avLst/>
          </a:prstGeom>
          <a:noFill/>
          <a:ln cap="flat" cmpd="sng" w="19050">
            <a:solidFill>
              <a:srgbClr val="1C4587"/>
            </a:solidFill>
            <a:prstDash val="solid"/>
            <a:round/>
            <a:headEnd len="sm" w="sm" type="none"/>
            <a:tailEnd len="sm" w="sm" type="none"/>
          </a:ln>
        </p:spPr>
      </p:cxnSp>
      <p:sp>
        <p:nvSpPr>
          <p:cNvPr id="187" name="Google Shape;187;p30"/>
          <p:cNvSpPr/>
          <p:nvPr/>
        </p:nvSpPr>
        <p:spPr>
          <a:xfrm>
            <a:off x="4083125" y="3987825"/>
            <a:ext cx="122700" cy="129000"/>
          </a:xfrm>
          <a:prstGeom prst="ellipse">
            <a:avLst/>
          </a:prstGeom>
          <a:solidFill>
            <a:srgbClr val="3C78D8"/>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2" name="Google Shape;192;p30"/>
          <p:cNvCxnSpPr>
            <a:stCxn id="187" idx="4"/>
            <a:endCxn id="174" idx="0"/>
          </p:cNvCxnSpPr>
          <p:nvPr/>
        </p:nvCxnSpPr>
        <p:spPr>
          <a:xfrm>
            <a:off x="4144475" y="4116825"/>
            <a:ext cx="60900" cy="262200"/>
          </a:xfrm>
          <a:prstGeom prst="straightConnector1">
            <a:avLst/>
          </a:prstGeom>
          <a:noFill/>
          <a:ln cap="flat" cmpd="sng" w="19050">
            <a:solidFill>
              <a:srgbClr val="1C4587"/>
            </a:solidFill>
            <a:prstDash val="solid"/>
            <a:round/>
            <a:headEnd len="sm" w="sm" type="none"/>
            <a:tailEnd len="sm" w="sm" type="none"/>
          </a:ln>
        </p:spPr>
      </p:cxnSp>
      <p:cxnSp>
        <p:nvCxnSpPr>
          <p:cNvPr id="193" name="Google Shape;193;p30"/>
          <p:cNvCxnSpPr>
            <a:stCxn id="173" idx="5"/>
            <a:endCxn id="187" idx="1"/>
          </p:cNvCxnSpPr>
          <p:nvPr/>
        </p:nvCxnSpPr>
        <p:spPr>
          <a:xfrm>
            <a:off x="3941419" y="3820921"/>
            <a:ext cx="159600" cy="185700"/>
          </a:xfrm>
          <a:prstGeom prst="straightConnector1">
            <a:avLst/>
          </a:prstGeom>
          <a:noFill/>
          <a:ln cap="flat" cmpd="sng" w="19050">
            <a:solidFill>
              <a:srgbClr val="1C4587"/>
            </a:solidFill>
            <a:prstDash val="solid"/>
            <a:round/>
            <a:headEnd len="sm" w="sm" type="none"/>
            <a:tailEnd len="sm" w="sm" type="none"/>
          </a:ln>
        </p:spPr>
      </p:cxnSp>
      <p:cxnSp>
        <p:nvCxnSpPr>
          <p:cNvPr id="194" name="Google Shape;194;p30"/>
          <p:cNvCxnSpPr>
            <a:stCxn id="187" idx="6"/>
            <a:endCxn id="195" idx="2"/>
          </p:cNvCxnSpPr>
          <p:nvPr/>
        </p:nvCxnSpPr>
        <p:spPr>
          <a:xfrm>
            <a:off x="4205825" y="4052325"/>
            <a:ext cx="206400" cy="24000"/>
          </a:xfrm>
          <a:prstGeom prst="straightConnector1">
            <a:avLst/>
          </a:prstGeom>
          <a:noFill/>
          <a:ln cap="flat" cmpd="sng" w="19050">
            <a:solidFill>
              <a:srgbClr val="1C4587"/>
            </a:solidFill>
            <a:prstDash val="solid"/>
            <a:round/>
            <a:headEnd len="sm" w="sm" type="none"/>
            <a:tailEnd len="sm" w="sm" type="none"/>
          </a:ln>
        </p:spPr>
      </p:cxnSp>
      <p:sp>
        <p:nvSpPr>
          <p:cNvPr id="195" name="Google Shape;195;p30"/>
          <p:cNvSpPr/>
          <p:nvPr/>
        </p:nvSpPr>
        <p:spPr>
          <a:xfrm>
            <a:off x="4412150" y="4011900"/>
            <a:ext cx="122700" cy="129000"/>
          </a:xfrm>
          <a:prstGeom prst="ellipse">
            <a:avLst/>
          </a:prstGeom>
          <a:solidFill>
            <a:srgbClr val="3C78D8"/>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6" name="Google Shape;196;p30"/>
          <p:cNvCxnSpPr>
            <a:stCxn id="195" idx="7"/>
            <a:endCxn id="177" idx="3"/>
          </p:cNvCxnSpPr>
          <p:nvPr/>
        </p:nvCxnSpPr>
        <p:spPr>
          <a:xfrm flipH="1" rot="10800000">
            <a:off x="4516881" y="3832792"/>
            <a:ext cx="427200" cy="198000"/>
          </a:xfrm>
          <a:prstGeom prst="straightConnector1">
            <a:avLst/>
          </a:prstGeom>
          <a:noFill/>
          <a:ln cap="flat" cmpd="sng" w="19050">
            <a:solidFill>
              <a:srgbClr val="1C4587"/>
            </a:solidFill>
            <a:prstDash val="solid"/>
            <a:round/>
            <a:headEnd len="sm" w="sm" type="none"/>
            <a:tailEnd len="sm" w="sm" type="none"/>
          </a:ln>
        </p:spPr>
      </p:cxnSp>
      <p:cxnSp>
        <p:nvCxnSpPr>
          <p:cNvPr id="197" name="Google Shape;197;p30"/>
          <p:cNvCxnSpPr>
            <a:stCxn id="176" idx="1"/>
            <a:endCxn id="195" idx="4"/>
          </p:cNvCxnSpPr>
          <p:nvPr/>
        </p:nvCxnSpPr>
        <p:spPr>
          <a:xfrm rot="10800000">
            <a:off x="4473632" y="4140992"/>
            <a:ext cx="79500" cy="179100"/>
          </a:xfrm>
          <a:prstGeom prst="straightConnector1">
            <a:avLst/>
          </a:prstGeom>
          <a:noFill/>
          <a:ln cap="flat" cmpd="sng" w="19050">
            <a:solidFill>
              <a:srgbClr val="1C4587"/>
            </a:solidFill>
            <a:prstDash val="solid"/>
            <a:round/>
            <a:headEnd len="sm" w="sm" type="none"/>
            <a:tailEnd len="sm" w="sm" type="none"/>
          </a:ln>
        </p:spPr>
      </p:cxnSp>
      <p:cxnSp>
        <p:nvCxnSpPr>
          <p:cNvPr id="198" name="Google Shape;198;p30"/>
          <p:cNvCxnSpPr>
            <a:stCxn id="199" idx="1"/>
            <a:endCxn id="177" idx="6"/>
          </p:cNvCxnSpPr>
          <p:nvPr/>
        </p:nvCxnSpPr>
        <p:spPr>
          <a:xfrm rot="10800000">
            <a:off x="5048869" y="3787101"/>
            <a:ext cx="480600" cy="243600"/>
          </a:xfrm>
          <a:prstGeom prst="straightConnector1">
            <a:avLst/>
          </a:prstGeom>
          <a:noFill/>
          <a:ln cap="flat" cmpd="sng" w="19050">
            <a:solidFill>
              <a:srgbClr val="1C4587"/>
            </a:solidFill>
            <a:prstDash val="solid"/>
            <a:round/>
            <a:headEnd len="sm" w="sm" type="none"/>
            <a:tailEnd len="sm" w="sm" type="none"/>
          </a:ln>
        </p:spPr>
      </p:cxnSp>
      <p:cxnSp>
        <p:nvCxnSpPr>
          <p:cNvPr id="200" name="Google Shape;200;p30"/>
          <p:cNvCxnSpPr>
            <a:stCxn id="199" idx="3"/>
            <a:endCxn id="178" idx="6"/>
          </p:cNvCxnSpPr>
          <p:nvPr/>
        </p:nvCxnSpPr>
        <p:spPr>
          <a:xfrm flipH="1">
            <a:off x="5048869" y="4121917"/>
            <a:ext cx="480600" cy="192600"/>
          </a:xfrm>
          <a:prstGeom prst="straightConnector1">
            <a:avLst/>
          </a:prstGeom>
          <a:noFill/>
          <a:ln cap="flat" cmpd="sng" w="19050">
            <a:solidFill>
              <a:srgbClr val="1C4587"/>
            </a:solidFill>
            <a:prstDash val="solid"/>
            <a:round/>
            <a:headEnd len="sm" w="sm" type="none"/>
            <a:tailEnd len="sm" w="sm" type="none"/>
          </a:ln>
        </p:spPr>
      </p:cxnSp>
      <p:sp>
        <p:nvSpPr>
          <p:cNvPr id="199" name="Google Shape;199;p30"/>
          <p:cNvSpPr/>
          <p:nvPr/>
        </p:nvSpPr>
        <p:spPr>
          <a:xfrm>
            <a:off x="5511500" y="4011809"/>
            <a:ext cx="122700" cy="129000"/>
          </a:xfrm>
          <a:prstGeom prst="ellipse">
            <a:avLst/>
          </a:prstGeom>
          <a:solidFill>
            <a:srgbClr val="3C78D8"/>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30"/>
          <p:cNvSpPr/>
          <p:nvPr/>
        </p:nvSpPr>
        <p:spPr>
          <a:xfrm>
            <a:off x="3254850" y="4011809"/>
            <a:ext cx="122700" cy="129000"/>
          </a:xfrm>
          <a:prstGeom prst="ellipse">
            <a:avLst/>
          </a:prstGeom>
          <a:solidFill>
            <a:srgbClr val="3C78D8"/>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30"/>
          <p:cNvSpPr txBox="1"/>
          <p:nvPr/>
        </p:nvSpPr>
        <p:spPr>
          <a:xfrm>
            <a:off x="4458300" y="3377550"/>
            <a:ext cx="61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1C4587"/>
                </a:solidFill>
                <a:latin typeface="Helvetica Neue"/>
                <a:ea typeface="Helvetica Neue"/>
                <a:cs typeface="Helvetica Neue"/>
                <a:sym typeface="Helvetica Neue"/>
              </a:rPr>
              <a:t>WAN</a:t>
            </a:r>
            <a:endParaRPr b="1" i="0" sz="1400" u="none" cap="none" strike="noStrike">
              <a:solidFill>
                <a:srgbClr val="1C4587"/>
              </a:solidFill>
              <a:latin typeface="Helvetica Neue"/>
              <a:ea typeface="Helvetica Neue"/>
              <a:cs typeface="Helvetica Neue"/>
              <a:sym typeface="Helvetica Neue"/>
            </a:endParaRPr>
          </a:p>
        </p:txBody>
      </p:sp>
      <p:sp>
        <p:nvSpPr>
          <p:cNvPr id="202" name="Google Shape;202;p30"/>
          <p:cNvSpPr/>
          <p:nvPr/>
        </p:nvSpPr>
        <p:spPr>
          <a:xfrm>
            <a:off x="3816652" y="2984662"/>
            <a:ext cx="1157400" cy="475500"/>
          </a:xfrm>
          <a:prstGeom prst="roundRect">
            <a:avLst>
              <a:gd fmla="val 16667" name="adj"/>
            </a:avLst>
          </a:prstGeom>
          <a:solidFill>
            <a:srgbClr val="FFCC33"/>
          </a:solidFill>
          <a:ln cap="flat" cmpd="sng" w="9525">
            <a:solidFill>
              <a:srgbClr val="D7A800"/>
            </a:solidFill>
            <a:prstDash val="solid"/>
            <a:round/>
            <a:headEnd len="sm" w="sm" type="none"/>
            <a:tailEnd len="sm" w="sm" type="none"/>
          </a:ln>
        </p:spPr>
        <p:txBody>
          <a:bodyPr anchorCtr="0" anchor="ctr" bIns="38950" lIns="77925" spcFirstLastPara="1" rIns="77925" wrap="square" tIns="389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212121"/>
                </a:solidFill>
                <a:latin typeface="Arial Narrow"/>
                <a:ea typeface="Arial Narrow"/>
                <a:cs typeface="Arial Narrow"/>
                <a:sym typeface="Arial Narrow"/>
              </a:rPr>
              <a:t>SENSE Network RM</a:t>
            </a:r>
            <a:endParaRPr b="0" i="0" sz="1400" u="none" cap="none" strike="noStrike">
              <a:solidFill>
                <a:srgbClr val="212121"/>
              </a:solidFill>
              <a:latin typeface="Arial"/>
              <a:ea typeface="Arial"/>
              <a:cs typeface="Arial"/>
              <a:sym typeface="Arial"/>
            </a:endParaRPr>
          </a:p>
        </p:txBody>
      </p:sp>
      <p:sp>
        <p:nvSpPr>
          <p:cNvPr id="203" name="Google Shape;203;p30"/>
          <p:cNvSpPr/>
          <p:nvPr/>
        </p:nvSpPr>
        <p:spPr>
          <a:xfrm>
            <a:off x="3816652" y="2000400"/>
            <a:ext cx="1157400" cy="475500"/>
          </a:xfrm>
          <a:prstGeom prst="roundRect">
            <a:avLst>
              <a:gd fmla="val 16667" name="adj"/>
            </a:avLst>
          </a:prstGeom>
          <a:solidFill>
            <a:srgbClr val="FFCC33"/>
          </a:solidFill>
          <a:ln cap="flat" cmpd="sng" w="9525">
            <a:solidFill>
              <a:srgbClr val="D7A800"/>
            </a:solidFill>
            <a:prstDash val="solid"/>
            <a:round/>
            <a:headEnd len="sm" w="sm" type="none"/>
            <a:tailEnd len="sm" w="sm" type="none"/>
          </a:ln>
        </p:spPr>
        <p:txBody>
          <a:bodyPr anchorCtr="0" anchor="ctr" bIns="38950" lIns="77925" spcFirstLastPara="1" rIns="77925" wrap="square" tIns="389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212121"/>
                </a:solidFill>
                <a:latin typeface="Arial Narrow"/>
                <a:ea typeface="Arial Narrow"/>
                <a:cs typeface="Arial Narrow"/>
                <a:sym typeface="Arial Narrow"/>
              </a:rPr>
              <a:t>SENSE Orchestrator</a:t>
            </a:r>
            <a:endParaRPr b="0" i="0" sz="1400" u="none" cap="none" strike="noStrike">
              <a:solidFill>
                <a:srgbClr val="212121"/>
              </a:solidFill>
              <a:latin typeface="Arial"/>
              <a:ea typeface="Arial"/>
              <a:cs typeface="Arial"/>
              <a:sym typeface="Arial"/>
            </a:endParaRPr>
          </a:p>
        </p:txBody>
      </p:sp>
      <p:sp>
        <p:nvSpPr>
          <p:cNvPr id="204" name="Google Shape;204;p30"/>
          <p:cNvSpPr/>
          <p:nvPr/>
        </p:nvSpPr>
        <p:spPr>
          <a:xfrm>
            <a:off x="1774900" y="1443275"/>
            <a:ext cx="964800" cy="487500"/>
          </a:xfrm>
          <a:prstGeom prst="roundRect">
            <a:avLst>
              <a:gd fmla="val 16667" name="adj"/>
            </a:avLst>
          </a:prstGeom>
          <a:solidFill>
            <a:srgbClr val="45818E"/>
          </a:solidFill>
          <a:ln cap="flat" cmpd="sng" w="19050">
            <a:solidFill>
              <a:srgbClr val="004000"/>
            </a:solidFill>
            <a:prstDash val="solid"/>
            <a:round/>
            <a:headEnd len="sm" w="sm" type="none"/>
            <a:tailEnd len="sm" w="sm" type="none"/>
          </a:ln>
        </p:spPr>
        <p:txBody>
          <a:bodyPr anchorCtr="0" anchor="ctr" bIns="38950" lIns="77925" spcFirstLastPara="1" rIns="77925" wrap="square" tIns="389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Arial Narrow"/>
                <a:ea typeface="Arial Narrow"/>
                <a:cs typeface="Arial Narrow"/>
                <a:sym typeface="Arial Narrow"/>
              </a:rPr>
              <a:t>Rucio</a:t>
            </a:r>
            <a:endParaRPr b="1" i="0" sz="1400" u="none" cap="none" strike="noStrike">
              <a:solidFill>
                <a:srgbClr val="FFFFFF"/>
              </a:solidFill>
              <a:latin typeface="Arial"/>
              <a:ea typeface="Arial"/>
              <a:cs typeface="Arial"/>
              <a:sym typeface="Arial"/>
            </a:endParaRPr>
          </a:p>
        </p:txBody>
      </p:sp>
      <p:sp>
        <p:nvSpPr>
          <p:cNvPr id="205" name="Google Shape;205;p30"/>
          <p:cNvSpPr/>
          <p:nvPr/>
        </p:nvSpPr>
        <p:spPr>
          <a:xfrm>
            <a:off x="1774900" y="2297125"/>
            <a:ext cx="964800" cy="487500"/>
          </a:xfrm>
          <a:prstGeom prst="roundRect">
            <a:avLst>
              <a:gd fmla="val 16667" name="adj"/>
            </a:avLst>
          </a:prstGeom>
          <a:solidFill>
            <a:srgbClr val="45818E"/>
          </a:solidFill>
          <a:ln cap="flat" cmpd="sng" w="19050">
            <a:solidFill>
              <a:srgbClr val="004000"/>
            </a:solidFill>
            <a:prstDash val="solid"/>
            <a:round/>
            <a:headEnd len="sm" w="sm" type="none"/>
            <a:tailEnd len="sm" w="sm" type="none"/>
          </a:ln>
        </p:spPr>
        <p:txBody>
          <a:bodyPr anchorCtr="0" anchor="ctr" bIns="38950" lIns="77925" spcFirstLastPara="1" rIns="77925" wrap="square" tIns="389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Arial Narrow"/>
                <a:ea typeface="Arial Narrow"/>
                <a:cs typeface="Arial Narrow"/>
                <a:sym typeface="Arial Narrow"/>
              </a:rPr>
              <a:t>FTS</a:t>
            </a:r>
            <a:endParaRPr b="1" i="0" sz="1400" u="none" cap="none" strike="noStrike">
              <a:solidFill>
                <a:srgbClr val="FFFFFF"/>
              </a:solidFill>
              <a:latin typeface="Arial"/>
              <a:ea typeface="Arial"/>
              <a:cs typeface="Arial"/>
              <a:sym typeface="Arial"/>
            </a:endParaRPr>
          </a:p>
        </p:txBody>
      </p:sp>
      <p:cxnSp>
        <p:nvCxnSpPr>
          <p:cNvPr id="206" name="Google Shape;206;p30"/>
          <p:cNvCxnSpPr>
            <a:stCxn id="204" idx="2"/>
            <a:endCxn id="205" idx="0"/>
          </p:cNvCxnSpPr>
          <p:nvPr/>
        </p:nvCxnSpPr>
        <p:spPr>
          <a:xfrm>
            <a:off x="2257300" y="1930775"/>
            <a:ext cx="0" cy="366300"/>
          </a:xfrm>
          <a:prstGeom prst="straightConnector1">
            <a:avLst/>
          </a:prstGeom>
          <a:noFill/>
          <a:ln cap="flat" cmpd="sng" w="28575">
            <a:solidFill>
              <a:srgbClr val="005386"/>
            </a:solidFill>
            <a:prstDash val="solid"/>
            <a:round/>
            <a:headEnd len="sm" w="sm" type="none"/>
            <a:tailEnd len="sm" w="sm" type="none"/>
          </a:ln>
        </p:spPr>
      </p:cxnSp>
      <p:sp>
        <p:nvSpPr>
          <p:cNvPr id="207" name="Google Shape;207;p30"/>
          <p:cNvSpPr txBox="1"/>
          <p:nvPr/>
        </p:nvSpPr>
        <p:spPr>
          <a:xfrm>
            <a:off x="363175" y="1250375"/>
            <a:ext cx="1533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Helvetica Neue"/>
                <a:ea typeface="Helvetica Neue"/>
                <a:cs typeface="Helvetica Neue"/>
                <a:sym typeface="Helvetica Neue"/>
              </a:rPr>
              <a:t>Scientific Data Management and Movement</a:t>
            </a:r>
            <a:endParaRPr b="0" i="0" sz="14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Helvetica Neue"/>
                <a:ea typeface="Helvetica Neue"/>
                <a:cs typeface="Helvetica Neue"/>
                <a:sym typeface="Helvetica Neue"/>
              </a:rPr>
              <a:t>Suite</a:t>
            </a:r>
            <a:endParaRPr b="0" i="0" sz="1400" u="none" cap="none" strike="noStrike">
              <a:solidFill>
                <a:srgbClr val="000000"/>
              </a:solidFill>
              <a:latin typeface="Helvetica Neue"/>
              <a:ea typeface="Helvetica Neue"/>
              <a:cs typeface="Helvetica Neue"/>
              <a:sym typeface="Helvetica Neue"/>
            </a:endParaRPr>
          </a:p>
        </p:txBody>
      </p:sp>
      <p:sp>
        <p:nvSpPr>
          <p:cNvPr id="208" name="Google Shape;208;p30"/>
          <p:cNvSpPr/>
          <p:nvPr/>
        </p:nvSpPr>
        <p:spPr>
          <a:xfrm>
            <a:off x="2367350" y="3272075"/>
            <a:ext cx="869400" cy="475500"/>
          </a:xfrm>
          <a:prstGeom prst="roundRect">
            <a:avLst>
              <a:gd fmla="val 16667" name="adj"/>
            </a:avLst>
          </a:prstGeom>
          <a:solidFill>
            <a:srgbClr val="FFCC33"/>
          </a:solidFill>
          <a:ln cap="flat" cmpd="sng" w="9525">
            <a:solidFill>
              <a:srgbClr val="D7A800"/>
            </a:solidFill>
            <a:prstDash val="solid"/>
            <a:round/>
            <a:headEnd len="sm" w="sm" type="none"/>
            <a:tailEnd len="sm" w="sm" type="none"/>
          </a:ln>
        </p:spPr>
        <p:txBody>
          <a:bodyPr anchorCtr="0" anchor="ctr" bIns="38950" lIns="77925" spcFirstLastPara="1" rIns="77925" wrap="square" tIns="389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212121"/>
                </a:solidFill>
                <a:latin typeface="Arial Narrow"/>
                <a:ea typeface="Arial Narrow"/>
                <a:cs typeface="Arial Narrow"/>
                <a:sym typeface="Arial Narrow"/>
              </a:rPr>
              <a:t>SENSE </a:t>
            </a:r>
            <a:endParaRPr b="1" i="0" sz="1400" u="none" cap="none" strike="noStrike">
              <a:solidFill>
                <a:srgbClr val="212121"/>
              </a:solidFill>
              <a:latin typeface="Arial Narrow"/>
              <a:ea typeface="Arial Narrow"/>
              <a:cs typeface="Arial Narrow"/>
              <a:sym typeface="Arial Narrow"/>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212121"/>
                </a:solidFill>
                <a:latin typeface="Arial Narrow"/>
                <a:ea typeface="Arial Narrow"/>
                <a:cs typeface="Arial Narrow"/>
                <a:sym typeface="Arial Narrow"/>
              </a:rPr>
              <a:t>Site RM</a:t>
            </a:r>
            <a:endParaRPr b="0" i="0" sz="1400" u="none" cap="none" strike="noStrike">
              <a:solidFill>
                <a:srgbClr val="212121"/>
              </a:solidFill>
              <a:latin typeface="Arial"/>
              <a:ea typeface="Arial"/>
              <a:cs typeface="Arial"/>
              <a:sym typeface="Arial"/>
            </a:endParaRPr>
          </a:p>
        </p:txBody>
      </p:sp>
      <p:sp>
        <p:nvSpPr>
          <p:cNvPr id="209" name="Google Shape;209;p30"/>
          <p:cNvSpPr txBox="1"/>
          <p:nvPr/>
        </p:nvSpPr>
        <p:spPr>
          <a:xfrm>
            <a:off x="363175" y="2243113"/>
            <a:ext cx="16425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5C5F6B"/>
                </a:solidFill>
                <a:latin typeface="Helvetica Neue"/>
                <a:ea typeface="Helvetica Neue"/>
                <a:cs typeface="Helvetica Neue"/>
                <a:sym typeface="Helvetica Neue"/>
              </a:rPr>
              <a:t>Primary system for LHC and others</a:t>
            </a:r>
            <a:endParaRPr b="0" i="0" sz="1400" u="none" cap="none" strike="noStrike">
              <a:solidFill>
                <a:srgbClr val="5C5F6B"/>
              </a:solidFill>
              <a:latin typeface="Helvetica Neue"/>
              <a:ea typeface="Helvetica Neue"/>
              <a:cs typeface="Helvetica Neue"/>
              <a:sym typeface="Helvetica Neue"/>
            </a:endParaRPr>
          </a:p>
        </p:txBody>
      </p:sp>
      <p:grpSp>
        <p:nvGrpSpPr>
          <p:cNvPr id="210" name="Google Shape;210;p30"/>
          <p:cNvGrpSpPr/>
          <p:nvPr/>
        </p:nvGrpSpPr>
        <p:grpSpPr>
          <a:xfrm>
            <a:off x="2578111" y="4211104"/>
            <a:ext cx="285987" cy="175736"/>
            <a:chOff x="820159" y="4207410"/>
            <a:chExt cx="285987" cy="175736"/>
          </a:xfrm>
        </p:grpSpPr>
        <p:grpSp>
          <p:nvGrpSpPr>
            <p:cNvPr id="211" name="Google Shape;211;p30"/>
            <p:cNvGrpSpPr/>
            <p:nvPr/>
          </p:nvGrpSpPr>
          <p:grpSpPr>
            <a:xfrm>
              <a:off x="820159" y="4207410"/>
              <a:ext cx="285987" cy="45490"/>
              <a:chOff x="2542575" y="2772750"/>
              <a:chExt cx="564300" cy="99000"/>
            </a:xfrm>
          </p:grpSpPr>
          <p:sp>
            <p:nvSpPr>
              <p:cNvPr id="167" name="Google Shape;167;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5" name="Google Shape;215;p30"/>
            <p:cNvGrpSpPr/>
            <p:nvPr/>
          </p:nvGrpSpPr>
          <p:grpSpPr>
            <a:xfrm>
              <a:off x="820159" y="4272533"/>
              <a:ext cx="285987" cy="45490"/>
              <a:chOff x="2542575" y="2772750"/>
              <a:chExt cx="564300" cy="99000"/>
            </a:xfrm>
          </p:grpSpPr>
          <p:sp>
            <p:nvSpPr>
              <p:cNvPr id="216" name="Google Shape;216;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9" name="Google Shape;219;p30"/>
            <p:cNvGrpSpPr/>
            <p:nvPr/>
          </p:nvGrpSpPr>
          <p:grpSpPr>
            <a:xfrm>
              <a:off x="820159" y="4337656"/>
              <a:ext cx="285987" cy="45490"/>
              <a:chOff x="2542575" y="2772750"/>
              <a:chExt cx="564300" cy="99000"/>
            </a:xfrm>
          </p:grpSpPr>
          <p:sp>
            <p:nvSpPr>
              <p:cNvPr id="220" name="Google Shape;220;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24" name="Google Shape;224;p30"/>
          <p:cNvGrpSpPr/>
          <p:nvPr/>
        </p:nvGrpSpPr>
        <p:grpSpPr>
          <a:xfrm>
            <a:off x="2176361" y="4012379"/>
            <a:ext cx="285987" cy="175736"/>
            <a:chOff x="820159" y="4207410"/>
            <a:chExt cx="285987" cy="175736"/>
          </a:xfrm>
        </p:grpSpPr>
        <p:grpSp>
          <p:nvGrpSpPr>
            <p:cNvPr id="225" name="Google Shape;225;p30"/>
            <p:cNvGrpSpPr/>
            <p:nvPr/>
          </p:nvGrpSpPr>
          <p:grpSpPr>
            <a:xfrm>
              <a:off x="820159" y="4207410"/>
              <a:ext cx="285987" cy="45490"/>
              <a:chOff x="2542575" y="2772750"/>
              <a:chExt cx="564300" cy="99000"/>
            </a:xfrm>
          </p:grpSpPr>
          <p:sp>
            <p:nvSpPr>
              <p:cNvPr id="226" name="Google Shape;226;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0" name="Google Shape;230;p30"/>
            <p:cNvGrpSpPr/>
            <p:nvPr/>
          </p:nvGrpSpPr>
          <p:grpSpPr>
            <a:xfrm>
              <a:off x="820159" y="4272533"/>
              <a:ext cx="285987" cy="45490"/>
              <a:chOff x="2542575" y="2772750"/>
              <a:chExt cx="564300" cy="99000"/>
            </a:xfrm>
          </p:grpSpPr>
          <p:sp>
            <p:nvSpPr>
              <p:cNvPr id="231" name="Google Shape;231;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4" name="Google Shape;234;p30"/>
            <p:cNvGrpSpPr/>
            <p:nvPr/>
          </p:nvGrpSpPr>
          <p:grpSpPr>
            <a:xfrm>
              <a:off x="820159" y="4337656"/>
              <a:ext cx="285987" cy="45490"/>
              <a:chOff x="2542575" y="2772750"/>
              <a:chExt cx="564300" cy="99000"/>
            </a:xfrm>
          </p:grpSpPr>
          <p:sp>
            <p:nvSpPr>
              <p:cNvPr id="235" name="Google Shape;235;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39" name="Google Shape;239;p30"/>
          <p:cNvGrpSpPr/>
          <p:nvPr/>
        </p:nvGrpSpPr>
        <p:grpSpPr>
          <a:xfrm>
            <a:off x="2176361" y="4211104"/>
            <a:ext cx="285987" cy="175736"/>
            <a:chOff x="820159" y="4207410"/>
            <a:chExt cx="285987" cy="175736"/>
          </a:xfrm>
        </p:grpSpPr>
        <p:grpSp>
          <p:nvGrpSpPr>
            <p:cNvPr id="240" name="Google Shape;240;p30"/>
            <p:cNvGrpSpPr/>
            <p:nvPr/>
          </p:nvGrpSpPr>
          <p:grpSpPr>
            <a:xfrm>
              <a:off x="820159" y="4207410"/>
              <a:ext cx="285987" cy="45490"/>
              <a:chOff x="2542575" y="2772750"/>
              <a:chExt cx="564300" cy="99000"/>
            </a:xfrm>
          </p:grpSpPr>
          <p:sp>
            <p:nvSpPr>
              <p:cNvPr id="166" name="Google Shape;166;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4" name="Google Shape;244;p30"/>
            <p:cNvGrpSpPr/>
            <p:nvPr/>
          </p:nvGrpSpPr>
          <p:grpSpPr>
            <a:xfrm>
              <a:off x="820159" y="4272533"/>
              <a:ext cx="285987" cy="45490"/>
              <a:chOff x="2542575" y="2772750"/>
              <a:chExt cx="564300" cy="99000"/>
            </a:xfrm>
          </p:grpSpPr>
          <p:sp>
            <p:nvSpPr>
              <p:cNvPr id="245" name="Google Shape;245;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8" name="Google Shape;248;p30"/>
            <p:cNvGrpSpPr/>
            <p:nvPr/>
          </p:nvGrpSpPr>
          <p:grpSpPr>
            <a:xfrm>
              <a:off x="820159" y="4337656"/>
              <a:ext cx="285987" cy="45490"/>
              <a:chOff x="2542575" y="2772750"/>
              <a:chExt cx="564300" cy="99000"/>
            </a:xfrm>
          </p:grpSpPr>
          <p:sp>
            <p:nvSpPr>
              <p:cNvPr id="249" name="Google Shape;249;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53" name="Google Shape;253;p30"/>
          <p:cNvGrpSpPr/>
          <p:nvPr/>
        </p:nvGrpSpPr>
        <p:grpSpPr>
          <a:xfrm>
            <a:off x="2158348" y="4409016"/>
            <a:ext cx="245813" cy="135854"/>
            <a:chOff x="1223370" y="4363129"/>
            <a:chExt cx="245813" cy="135854"/>
          </a:xfrm>
        </p:grpSpPr>
        <p:sp>
          <p:nvSpPr>
            <p:cNvPr id="254" name="Google Shape;254;p30"/>
            <p:cNvSpPr/>
            <p:nvPr/>
          </p:nvSpPr>
          <p:spPr>
            <a:xfrm>
              <a:off x="1223370"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30"/>
            <p:cNvSpPr/>
            <p:nvPr/>
          </p:nvSpPr>
          <p:spPr>
            <a:xfrm>
              <a:off x="1223370"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30"/>
            <p:cNvSpPr/>
            <p:nvPr/>
          </p:nvSpPr>
          <p:spPr>
            <a:xfrm>
              <a:off x="1360042"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30"/>
            <p:cNvSpPr/>
            <p:nvPr/>
          </p:nvSpPr>
          <p:spPr>
            <a:xfrm>
              <a:off x="1360042"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8" name="Google Shape;258;p30"/>
          <p:cNvGrpSpPr/>
          <p:nvPr/>
        </p:nvGrpSpPr>
        <p:grpSpPr>
          <a:xfrm>
            <a:off x="2424248" y="4405041"/>
            <a:ext cx="245813" cy="135854"/>
            <a:chOff x="1223370" y="4363129"/>
            <a:chExt cx="245813" cy="135854"/>
          </a:xfrm>
        </p:grpSpPr>
        <p:sp>
          <p:nvSpPr>
            <p:cNvPr id="259" name="Google Shape;259;p30"/>
            <p:cNvSpPr/>
            <p:nvPr/>
          </p:nvSpPr>
          <p:spPr>
            <a:xfrm>
              <a:off x="1223370"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30"/>
            <p:cNvSpPr/>
            <p:nvPr/>
          </p:nvSpPr>
          <p:spPr>
            <a:xfrm>
              <a:off x="1223370"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30"/>
            <p:cNvSpPr/>
            <p:nvPr/>
          </p:nvSpPr>
          <p:spPr>
            <a:xfrm>
              <a:off x="1360042"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30"/>
            <p:cNvSpPr/>
            <p:nvPr/>
          </p:nvSpPr>
          <p:spPr>
            <a:xfrm>
              <a:off x="1360042"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3" name="Google Shape;263;p30"/>
          <p:cNvGrpSpPr/>
          <p:nvPr/>
        </p:nvGrpSpPr>
        <p:grpSpPr>
          <a:xfrm>
            <a:off x="2690148" y="4405041"/>
            <a:ext cx="245813" cy="135854"/>
            <a:chOff x="1223370" y="4363129"/>
            <a:chExt cx="245813" cy="135854"/>
          </a:xfrm>
        </p:grpSpPr>
        <p:sp>
          <p:nvSpPr>
            <p:cNvPr id="264" name="Google Shape;264;p30"/>
            <p:cNvSpPr/>
            <p:nvPr/>
          </p:nvSpPr>
          <p:spPr>
            <a:xfrm>
              <a:off x="1223370"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30"/>
            <p:cNvSpPr/>
            <p:nvPr/>
          </p:nvSpPr>
          <p:spPr>
            <a:xfrm>
              <a:off x="1223370"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30"/>
            <p:cNvSpPr/>
            <p:nvPr/>
          </p:nvSpPr>
          <p:spPr>
            <a:xfrm>
              <a:off x="1360042"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30"/>
            <p:cNvSpPr/>
            <p:nvPr/>
          </p:nvSpPr>
          <p:spPr>
            <a:xfrm>
              <a:off x="1360042"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8" name="Google Shape;268;p30"/>
          <p:cNvSpPr txBox="1"/>
          <p:nvPr/>
        </p:nvSpPr>
        <p:spPr>
          <a:xfrm>
            <a:off x="772525" y="3880413"/>
            <a:ext cx="1188300" cy="738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a:ea typeface="Helvetica Neue"/>
                <a:cs typeface="Helvetica Neue"/>
                <a:sym typeface="Helvetica Neue"/>
              </a:rPr>
              <a:t>XRootD</a:t>
            </a:r>
            <a:endParaRPr b="0" i="0" sz="1200" u="none" cap="none" strike="noStrike">
              <a:solidFill>
                <a:srgbClr val="000000"/>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a:ea typeface="Helvetica Neue"/>
                <a:cs typeface="Helvetica Neue"/>
                <a:sym typeface="Helvetica Neue"/>
              </a:rPr>
              <a:t>(Data Transfer System)</a:t>
            </a:r>
            <a:endParaRPr b="0" i="0" sz="1200" u="none" cap="none" strike="noStrike">
              <a:solidFill>
                <a:srgbClr val="000000"/>
              </a:solidFill>
              <a:latin typeface="Helvetica Neue"/>
              <a:ea typeface="Helvetica Neue"/>
              <a:cs typeface="Helvetica Neue"/>
              <a:sym typeface="Helvetica Neue"/>
            </a:endParaRPr>
          </a:p>
        </p:txBody>
      </p:sp>
      <p:cxnSp>
        <p:nvCxnSpPr>
          <p:cNvPr id="269" name="Google Shape;269;p30"/>
          <p:cNvCxnSpPr>
            <a:stCxn id="270" idx="3"/>
            <a:endCxn id="271" idx="3"/>
          </p:cNvCxnSpPr>
          <p:nvPr/>
        </p:nvCxnSpPr>
        <p:spPr>
          <a:xfrm>
            <a:off x="6278873" y="4166024"/>
            <a:ext cx="401700" cy="0"/>
          </a:xfrm>
          <a:prstGeom prst="straightConnector1">
            <a:avLst/>
          </a:prstGeom>
          <a:noFill/>
          <a:ln cap="flat" cmpd="sng" w="9525">
            <a:solidFill>
              <a:srgbClr val="5C5F6B"/>
            </a:solidFill>
            <a:prstDash val="dot"/>
            <a:round/>
            <a:headEnd len="sm" w="sm" type="none"/>
            <a:tailEnd len="sm" w="sm" type="none"/>
          </a:ln>
        </p:spPr>
      </p:cxnSp>
      <p:sp>
        <p:nvSpPr>
          <p:cNvPr id="272" name="Google Shape;272;p30"/>
          <p:cNvSpPr/>
          <p:nvPr/>
        </p:nvSpPr>
        <p:spPr>
          <a:xfrm>
            <a:off x="5695625" y="3585625"/>
            <a:ext cx="2514600" cy="1005900"/>
          </a:xfrm>
          <a:prstGeom prst="roundRect">
            <a:avLst>
              <a:gd fmla="val 16667" name="adj"/>
            </a:avLst>
          </a:prstGeom>
          <a:noFill/>
          <a:ln cap="flat" cmpd="sng" w="9525">
            <a:solidFill>
              <a:srgbClr val="424242"/>
            </a:solidFill>
            <a:prstDash val="solid"/>
            <a:round/>
            <a:headEnd len="sm" w="sm" type="none"/>
            <a:tailEnd len="sm" w="sm" type="none"/>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273" name="Google Shape;273;p30"/>
          <p:cNvSpPr/>
          <p:nvPr/>
        </p:nvSpPr>
        <p:spPr>
          <a:xfrm>
            <a:off x="7165658" y="3649028"/>
            <a:ext cx="925800" cy="252600"/>
          </a:xfrm>
          <a:prstGeom prst="roundRect">
            <a:avLst>
              <a:gd fmla="val 16667" name="adj"/>
            </a:avLst>
          </a:prstGeom>
          <a:noFill/>
          <a:ln>
            <a:noFill/>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424242"/>
                </a:solidFill>
                <a:latin typeface="Arial"/>
                <a:ea typeface="Arial"/>
                <a:cs typeface="Arial"/>
                <a:sym typeface="Arial"/>
              </a:rPr>
              <a:t>End Site</a:t>
            </a:r>
            <a:endParaRPr b="0" i="0" sz="1400" u="none" cap="none" strike="noStrike">
              <a:solidFill>
                <a:srgbClr val="424242"/>
              </a:solidFill>
              <a:latin typeface="Arial"/>
              <a:ea typeface="Arial"/>
              <a:cs typeface="Arial"/>
              <a:sym typeface="Arial"/>
            </a:endParaRPr>
          </a:p>
        </p:txBody>
      </p:sp>
      <p:sp>
        <p:nvSpPr>
          <p:cNvPr id="274" name="Google Shape;274;p30"/>
          <p:cNvSpPr/>
          <p:nvPr/>
        </p:nvSpPr>
        <p:spPr>
          <a:xfrm>
            <a:off x="5821925" y="3272075"/>
            <a:ext cx="869400" cy="475500"/>
          </a:xfrm>
          <a:prstGeom prst="roundRect">
            <a:avLst>
              <a:gd fmla="val 16667" name="adj"/>
            </a:avLst>
          </a:prstGeom>
          <a:solidFill>
            <a:srgbClr val="FFCC33"/>
          </a:solidFill>
          <a:ln cap="flat" cmpd="sng" w="9525">
            <a:solidFill>
              <a:srgbClr val="D7A800"/>
            </a:solidFill>
            <a:prstDash val="solid"/>
            <a:round/>
            <a:headEnd len="sm" w="sm" type="none"/>
            <a:tailEnd len="sm" w="sm" type="none"/>
          </a:ln>
        </p:spPr>
        <p:txBody>
          <a:bodyPr anchorCtr="0" anchor="ctr" bIns="38950" lIns="77925" spcFirstLastPara="1" rIns="77925" wrap="square" tIns="389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212121"/>
                </a:solidFill>
                <a:latin typeface="Arial Narrow"/>
                <a:ea typeface="Arial Narrow"/>
                <a:cs typeface="Arial Narrow"/>
                <a:sym typeface="Arial Narrow"/>
              </a:rPr>
              <a:t>SENSE </a:t>
            </a:r>
            <a:endParaRPr b="1" i="0" sz="1400" u="none" cap="none" strike="noStrike">
              <a:solidFill>
                <a:srgbClr val="212121"/>
              </a:solidFill>
              <a:latin typeface="Arial Narrow"/>
              <a:ea typeface="Arial Narrow"/>
              <a:cs typeface="Arial Narrow"/>
              <a:sym typeface="Arial Narrow"/>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212121"/>
                </a:solidFill>
                <a:latin typeface="Arial Narrow"/>
                <a:ea typeface="Arial Narrow"/>
                <a:cs typeface="Arial Narrow"/>
                <a:sym typeface="Arial Narrow"/>
              </a:rPr>
              <a:t>Site RM</a:t>
            </a:r>
            <a:endParaRPr b="0" i="0" sz="1400" u="none" cap="none" strike="noStrike">
              <a:solidFill>
                <a:srgbClr val="212121"/>
              </a:solidFill>
              <a:latin typeface="Arial"/>
              <a:ea typeface="Arial"/>
              <a:cs typeface="Arial"/>
              <a:sym typeface="Arial"/>
            </a:endParaRPr>
          </a:p>
        </p:txBody>
      </p:sp>
      <p:grpSp>
        <p:nvGrpSpPr>
          <p:cNvPr id="275" name="Google Shape;275;p30"/>
          <p:cNvGrpSpPr/>
          <p:nvPr/>
        </p:nvGrpSpPr>
        <p:grpSpPr>
          <a:xfrm>
            <a:off x="6394636" y="3944554"/>
            <a:ext cx="285987" cy="175736"/>
            <a:chOff x="820159" y="4207410"/>
            <a:chExt cx="285987" cy="175736"/>
          </a:xfrm>
        </p:grpSpPr>
        <p:grpSp>
          <p:nvGrpSpPr>
            <p:cNvPr id="276" name="Google Shape;276;p30"/>
            <p:cNvGrpSpPr/>
            <p:nvPr/>
          </p:nvGrpSpPr>
          <p:grpSpPr>
            <a:xfrm>
              <a:off x="820159" y="4207410"/>
              <a:ext cx="285987" cy="45490"/>
              <a:chOff x="2542575" y="2772750"/>
              <a:chExt cx="564300" cy="99000"/>
            </a:xfrm>
          </p:grpSpPr>
          <p:sp>
            <p:nvSpPr>
              <p:cNvPr id="277" name="Google Shape;277;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1" name="Google Shape;281;p30"/>
            <p:cNvGrpSpPr/>
            <p:nvPr/>
          </p:nvGrpSpPr>
          <p:grpSpPr>
            <a:xfrm>
              <a:off x="820159" y="4272533"/>
              <a:ext cx="285987" cy="45490"/>
              <a:chOff x="2542575" y="2772750"/>
              <a:chExt cx="564300" cy="99000"/>
            </a:xfrm>
          </p:grpSpPr>
          <p:sp>
            <p:nvSpPr>
              <p:cNvPr id="282" name="Google Shape;282;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5" name="Google Shape;285;p30"/>
            <p:cNvGrpSpPr/>
            <p:nvPr/>
          </p:nvGrpSpPr>
          <p:grpSpPr>
            <a:xfrm>
              <a:off x="820159" y="4337656"/>
              <a:ext cx="285987" cy="45490"/>
              <a:chOff x="2542575" y="2772750"/>
              <a:chExt cx="564300" cy="99000"/>
            </a:xfrm>
          </p:grpSpPr>
          <p:sp>
            <p:nvSpPr>
              <p:cNvPr id="286" name="Google Shape;286;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0" name="Google Shape;290;p30"/>
          <p:cNvGrpSpPr/>
          <p:nvPr/>
        </p:nvGrpSpPr>
        <p:grpSpPr>
          <a:xfrm>
            <a:off x="6394636" y="4143279"/>
            <a:ext cx="285987" cy="175736"/>
            <a:chOff x="820159" y="4207410"/>
            <a:chExt cx="285987" cy="175736"/>
          </a:xfrm>
        </p:grpSpPr>
        <p:grpSp>
          <p:nvGrpSpPr>
            <p:cNvPr id="291" name="Google Shape;291;p30"/>
            <p:cNvGrpSpPr/>
            <p:nvPr/>
          </p:nvGrpSpPr>
          <p:grpSpPr>
            <a:xfrm>
              <a:off x="820159" y="4207410"/>
              <a:ext cx="285987" cy="45490"/>
              <a:chOff x="2542575" y="2772750"/>
              <a:chExt cx="564300" cy="99000"/>
            </a:xfrm>
          </p:grpSpPr>
          <p:sp>
            <p:nvSpPr>
              <p:cNvPr id="271" name="Google Shape;271;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5" name="Google Shape;295;p30"/>
            <p:cNvGrpSpPr/>
            <p:nvPr/>
          </p:nvGrpSpPr>
          <p:grpSpPr>
            <a:xfrm>
              <a:off x="820159" y="4272533"/>
              <a:ext cx="285987" cy="45490"/>
              <a:chOff x="2542575" y="2772750"/>
              <a:chExt cx="564300" cy="99000"/>
            </a:xfrm>
          </p:grpSpPr>
          <p:sp>
            <p:nvSpPr>
              <p:cNvPr id="296" name="Google Shape;296;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9" name="Google Shape;299;p30"/>
            <p:cNvGrpSpPr/>
            <p:nvPr/>
          </p:nvGrpSpPr>
          <p:grpSpPr>
            <a:xfrm>
              <a:off x="820159" y="4337656"/>
              <a:ext cx="285987" cy="45490"/>
              <a:chOff x="2542575" y="2772750"/>
              <a:chExt cx="564300" cy="99000"/>
            </a:xfrm>
          </p:grpSpPr>
          <p:sp>
            <p:nvSpPr>
              <p:cNvPr id="300" name="Google Shape;300;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04" name="Google Shape;304;p30"/>
          <p:cNvGrpSpPr/>
          <p:nvPr/>
        </p:nvGrpSpPr>
        <p:grpSpPr>
          <a:xfrm>
            <a:off x="5974873" y="4341191"/>
            <a:ext cx="245813" cy="135854"/>
            <a:chOff x="1223370" y="4363129"/>
            <a:chExt cx="245813" cy="135854"/>
          </a:xfrm>
        </p:grpSpPr>
        <p:sp>
          <p:nvSpPr>
            <p:cNvPr id="305" name="Google Shape;305;p30"/>
            <p:cNvSpPr/>
            <p:nvPr/>
          </p:nvSpPr>
          <p:spPr>
            <a:xfrm>
              <a:off x="1223370"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30"/>
            <p:cNvSpPr/>
            <p:nvPr/>
          </p:nvSpPr>
          <p:spPr>
            <a:xfrm>
              <a:off x="1223370"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30"/>
            <p:cNvSpPr/>
            <p:nvPr/>
          </p:nvSpPr>
          <p:spPr>
            <a:xfrm>
              <a:off x="1360042"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30"/>
            <p:cNvSpPr/>
            <p:nvPr/>
          </p:nvSpPr>
          <p:spPr>
            <a:xfrm>
              <a:off x="1360042"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9" name="Google Shape;309;p30"/>
          <p:cNvGrpSpPr/>
          <p:nvPr/>
        </p:nvGrpSpPr>
        <p:grpSpPr>
          <a:xfrm>
            <a:off x="6240773" y="4337216"/>
            <a:ext cx="245813" cy="135854"/>
            <a:chOff x="1223370" y="4363129"/>
            <a:chExt cx="245813" cy="135854"/>
          </a:xfrm>
        </p:grpSpPr>
        <p:sp>
          <p:nvSpPr>
            <p:cNvPr id="310" name="Google Shape;310;p30"/>
            <p:cNvSpPr/>
            <p:nvPr/>
          </p:nvSpPr>
          <p:spPr>
            <a:xfrm>
              <a:off x="1223370"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30"/>
            <p:cNvSpPr/>
            <p:nvPr/>
          </p:nvSpPr>
          <p:spPr>
            <a:xfrm>
              <a:off x="1223370"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30"/>
            <p:cNvSpPr/>
            <p:nvPr/>
          </p:nvSpPr>
          <p:spPr>
            <a:xfrm>
              <a:off x="1360042"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30"/>
            <p:cNvSpPr/>
            <p:nvPr/>
          </p:nvSpPr>
          <p:spPr>
            <a:xfrm>
              <a:off x="1360042"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4" name="Google Shape;314;p30"/>
          <p:cNvGrpSpPr/>
          <p:nvPr/>
        </p:nvGrpSpPr>
        <p:grpSpPr>
          <a:xfrm>
            <a:off x="6506673" y="4337216"/>
            <a:ext cx="245813" cy="135854"/>
            <a:chOff x="1223370" y="4363129"/>
            <a:chExt cx="245813" cy="135854"/>
          </a:xfrm>
        </p:grpSpPr>
        <p:sp>
          <p:nvSpPr>
            <p:cNvPr id="315" name="Google Shape;315;p30"/>
            <p:cNvSpPr/>
            <p:nvPr/>
          </p:nvSpPr>
          <p:spPr>
            <a:xfrm>
              <a:off x="1223370"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30"/>
            <p:cNvSpPr/>
            <p:nvPr/>
          </p:nvSpPr>
          <p:spPr>
            <a:xfrm>
              <a:off x="1223370"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30"/>
            <p:cNvSpPr/>
            <p:nvPr/>
          </p:nvSpPr>
          <p:spPr>
            <a:xfrm>
              <a:off x="1360042" y="4363129"/>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30"/>
            <p:cNvSpPr/>
            <p:nvPr/>
          </p:nvSpPr>
          <p:spPr>
            <a:xfrm>
              <a:off x="1360042" y="4439256"/>
              <a:ext cx="109141" cy="59727"/>
            </a:xfrm>
            <a:prstGeom prst="flowChartMagneticDisk">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9" name="Google Shape;319;p30"/>
          <p:cNvSpPr txBox="1"/>
          <p:nvPr/>
        </p:nvSpPr>
        <p:spPr>
          <a:xfrm>
            <a:off x="6937200" y="3880413"/>
            <a:ext cx="1188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a:ea typeface="Helvetica Neue"/>
                <a:cs typeface="Helvetica Neue"/>
                <a:sym typeface="Helvetica Neue"/>
              </a:rPr>
              <a:t>XRootD</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a:ea typeface="Helvetica Neue"/>
                <a:cs typeface="Helvetica Neue"/>
                <a:sym typeface="Helvetica Neue"/>
              </a:rPr>
              <a:t>(Data Transfer System)</a:t>
            </a:r>
            <a:endParaRPr b="0" i="0" sz="1200" u="none" cap="none" strike="noStrike">
              <a:solidFill>
                <a:srgbClr val="000000"/>
              </a:solidFill>
              <a:latin typeface="Helvetica Neue"/>
              <a:ea typeface="Helvetica Neue"/>
              <a:cs typeface="Helvetica Neue"/>
              <a:sym typeface="Helvetica Neue"/>
            </a:endParaRPr>
          </a:p>
        </p:txBody>
      </p:sp>
      <p:cxnSp>
        <p:nvCxnSpPr>
          <p:cNvPr id="320" name="Google Shape;320;p30"/>
          <p:cNvCxnSpPr>
            <a:stCxn id="203" idx="2"/>
            <a:endCxn id="208" idx="0"/>
          </p:cNvCxnSpPr>
          <p:nvPr/>
        </p:nvCxnSpPr>
        <p:spPr>
          <a:xfrm rot="5400000">
            <a:off x="3200602" y="2077350"/>
            <a:ext cx="796200" cy="1593300"/>
          </a:xfrm>
          <a:prstGeom prst="curvedConnector3">
            <a:avLst>
              <a:gd fmla="val 49998" name="adj1"/>
            </a:avLst>
          </a:prstGeom>
          <a:noFill/>
          <a:ln cap="flat" cmpd="sng" w="28575">
            <a:solidFill>
              <a:srgbClr val="5C5F6B"/>
            </a:solidFill>
            <a:prstDash val="solid"/>
            <a:round/>
            <a:headEnd len="sm" w="sm" type="none"/>
            <a:tailEnd len="med" w="med" type="triangle"/>
          </a:ln>
        </p:spPr>
      </p:cxnSp>
      <p:cxnSp>
        <p:nvCxnSpPr>
          <p:cNvPr id="321" name="Google Shape;321;p30"/>
          <p:cNvCxnSpPr>
            <a:stCxn id="203" idx="2"/>
            <a:endCxn id="202" idx="0"/>
          </p:cNvCxnSpPr>
          <p:nvPr/>
        </p:nvCxnSpPr>
        <p:spPr>
          <a:xfrm flipH="1" rot="-5400000">
            <a:off x="4141252" y="2730000"/>
            <a:ext cx="508800" cy="600"/>
          </a:xfrm>
          <a:prstGeom prst="curvedConnector3">
            <a:avLst>
              <a:gd fmla="val 49996" name="adj1"/>
            </a:avLst>
          </a:prstGeom>
          <a:noFill/>
          <a:ln cap="flat" cmpd="sng" w="28575">
            <a:solidFill>
              <a:srgbClr val="5C5F6B"/>
            </a:solidFill>
            <a:prstDash val="solid"/>
            <a:round/>
            <a:headEnd len="sm" w="sm" type="none"/>
            <a:tailEnd len="med" w="med" type="triangle"/>
          </a:ln>
        </p:spPr>
      </p:cxnSp>
      <p:cxnSp>
        <p:nvCxnSpPr>
          <p:cNvPr id="322" name="Google Shape;322;p30"/>
          <p:cNvCxnSpPr>
            <a:stCxn id="203" idx="2"/>
            <a:endCxn id="274" idx="0"/>
          </p:cNvCxnSpPr>
          <p:nvPr/>
        </p:nvCxnSpPr>
        <p:spPr>
          <a:xfrm flipH="1" rot="-5400000">
            <a:off x="4927852" y="1943400"/>
            <a:ext cx="796200" cy="1861200"/>
          </a:xfrm>
          <a:prstGeom prst="curvedConnector3">
            <a:avLst>
              <a:gd fmla="val 49998" name="adj1"/>
            </a:avLst>
          </a:prstGeom>
          <a:noFill/>
          <a:ln cap="flat" cmpd="sng" w="28575">
            <a:solidFill>
              <a:srgbClr val="5C5F6B"/>
            </a:solidFill>
            <a:prstDash val="solid"/>
            <a:round/>
            <a:headEnd len="sm" w="sm" type="none"/>
            <a:tailEnd len="med" w="med" type="triangle"/>
          </a:ln>
        </p:spPr>
      </p:cxnSp>
      <p:cxnSp>
        <p:nvCxnSpPr>
          <p:cNvPr id="323" name="Google Shape;323;p30"/>
          <p:cNvCxnSpPr>
            <a:stCxn id="205" idx="2"/>
            <a:endCxn id="226" idx="1"/>
          </p:cNvCxnSpPr>
          <p:nvPr/>
        </p:nvCxnSpPr>
        <p:spPr>
          <a:xfrm rot="5400000">
            <a:off x="1591600" y="3369325"/>
            <a:ext cx="1250400" cy="81000"/>
          </a:xfrm>
          <a:prstGeom prst="curvedConnector4">
            <a:avLst>
              <a:gd fmla="val 49094" name="adj1"/>
              <a:gd fmla="val 393906" name="adj2"/>
            </a:avLst>
          </a:prstGeom>
          <a:noFill/>
          <a:ln cap="flat" cmpd="sng" w="28575">
            <a:solidFill>
              <a:srgbClr val="5C5F6B"/>
            </a:solidFill>
            <a:prstDash val="solid"/>
            <a:round/>
            <a:headEnd len="sm" w="sm" type="none"/>
            <a:tailEnd len="med" w="med" type="triangle"/>
          </a:ln>
        </p:spPr>
      </p:cxnSp>
      <p:cxnSp>
        <p:nvCxnSpPr>
          <p:cNvPr id="324" name="Google Shape;324;p30"/>
          <p:cNvCxnSpPr>
            <a:stCxn id="325" idx="3"/>
            <a:endCxn id="203" idx="0"/>
          </p:cNvCxnSpPr>
          <p:nvPr/>
        </p:nvCxnSpPr>
        <p:spPr>
          <a:xfrm>
            <a:off x="4101025" y="1606025"/>
            <a:ext cx="294300" cy="394500"/>
          </a:xfrm>
          <a:prstGeom prst="bentConnector2">
            <a:avLst/>
          </a:prstGeom>
          <a:noFill/>
          <a:ln cap="flat" cmpd="sng" w="28575">
            <a:solidFill>
              <a:srgbClr val="FF9900"/>
            </a:solidFill>
            <a:prstDash val="solid"/>
            <a:round/>
            <a:headEnd len="med" w="med" type="triangle"/>
            <a:tailEnd len="med" w="med" type="triangle"/>
          </a:ln>
        </p:spPr>
      </p:cxnSp>
      <p:sp>
        <p:nvSpPr>
          <p:cNvPr id="326" name="Google Shape;326;p30"/>
          <p:cNvSpPr txBox="1"/>
          <p:nvPr/>
        </p:nvSpPr>
        <p:spPr>
          <a:xfrm>
            <a:off x="992425" y="749388"/>
            <a:ext cx="5590200" cy="400200"/>
          </a:xfrm>
          <a:prstGeom prst="rect">
            <a:avLst/>
          </a:prstGeom>
          <a:noFill/>
          <a:ln>
            <a:noFill/>
          </a:ln>
        </p:spPr>
        <p:txBody>
          <a:bodyPr anchorCtr="0" anchor="t" bIns="91425" lIns="91425" spcFirstLastPara="1" rIns="91425" wrap="square" tIns="91425">
            <a:spAutoFit/>
          </a:bodyPr>
          <a:lstStyle/>
          <a:p>
            <a:pPr indent="-91440" lvl="0" marL="91440" marR="0" rtl="0" algn="l">
              <a:lnSpc>
                <a:spcPct val="100000"/>
              </a:lnSpc>
              <a:spcBef>
                <a:spcPts val="0"/>
              </a:spcBef>
              <a:spcAft>
                <a:spcPts val="0"/>
              </a:spcAft>
              <a:buClr>
                <a:srgbClr val="134F5C"/>
              </a:buClr>
              <a:buSzPts val="1400"/>
              <a:buFont typeface="Helvetica Neue"/>
              <a:buChar char="●"/>
            </a:pPr>
            <a:r>
              <a:rPr b="1" i="0" lang="en" sz="1400" u="none" cap="none" strike="noStrike">
                <a:solidFill>
                  <a:srgbClr val="134F5C"/>
                </a:solidFill>
                <a:latin typeface="Helvetica Neue"/>
                <a:ea typeface="Helvetica Neue"/>
                <a:cs typeface="Helvetica Neue"/>
                <a:sym typeface="Helvetica Neue"/>
              </a:rPr>
              <a:t>Rucio identifies groups of data flows which are "high priority"</a:t>
            </a:r>
            <a:endParaRPr b="1" i="0" sz="1400" u="none" cap="none" strike="noStrike">
              <a:solidFill>
                <a:srgbClr val="134F5C"/>
              </a:solidFill>
              <a:latin typeface="Helvetica Neue"/>
              <a:ea typeface="Helvetica Neue"/>
              <a:cs typeface="Helvetica Neue"/>
              <a:sym typeface="Helvetica Neue"/>
            </a:endParaRPr>
          </a:p>
        </p:txBody>
      </p:sp>
      <p:sp>
        <p:nvSpPr>
          <p:cNvPr id="327" name="Google Shape;327;p30"/>
          <p:cNvSpPr txBox="1"/>
          <p:nvPr/>
        </p:nvSpPr>
        <p:spPr>
          <a:xfrm>
            <a:off x="4860475" y="1144150"/>
            <a:ext cx="3238500" cy="1046700"/>
          </a:xfrm>
          <a:prstGeom prst="rect">
            <a:avLst/>
          </a:prstGeom>
          <a:noFill/>
          <a:ln>
            <a:noFill/>
          </a:ln>
        </p:spPr>
        <p:txBody>
          <a:bodyPr anchorCtr="0" anchor="t" bIns="91425" lIns="91425" spcFirstLastPara="1" rIns="91425" wrap="square" tIns="91425">
            <a:spAutoFit/>
          </a:bodyPr>
          <a:lstStyle/>
          <a:p>
            <a:pPr indent="-91440" lvl="0" marL="91440" marR="0" rtl="0" algn="l">
              <a:lnSpc>
                <a:spcPct val="100000"/>
              </a:lnSpc>
              <a:spcBef>
                <a:spcPts val="0"/>
              </a:spcBef>
              <a:spcAft>
                <a:spcPts val="0"/>
              </a:spcAft>
              <a:buClr>
                <a:srgbClr val="B45F06"/>
              </a:buClr>
              <a:buSzPts val="1400"/>
              <a:buFont typeface="Helvetica Neue"/>
              <a:buChar char="●"/>
            </a:pPr>
            <a:r>
              <a:rPr b="1" i="0" lang="en" sz="1400" u="none" cap="none" strike="noStrike">
                <a:solidFill>
                  <a:srgbClr val="B45F06"/>
                </a:solidFill>
                <a:latin typeface="Helvetica Neue"/>
                <a:ea typeface="Helvetica Neue"/>
                <a:cs typeface="Helvetica Neue"/>
                <a:sym typeface="Helvetica Neue"/>
              </a:rPr>
              <a:t>SENSE takes flows from the site edge and "Traffic Engineers" paths across the WAN and End Sites</a:t>
            </a:r>
            <a:endParaRPr b="1" i="0" sz="1400" u="none" cap="none" strike="noStrike">
              <a:solidFill>
                <a:srgbClr val="B45F06"/>
              </a:solidFill>
              <a:latin typeface="Helvetica Neue"/>
              <a:ea typeface="Helvetica Neue"/>
              <a:cs typeface="Helvetica Neue"/>
              <a:sym typeface="Helvetica Neue"/>
            </a:endParaRPr>
          </a:p>
        </p:txBody>
      </p:sp>
      <p:sp>
        <p:nvSpPr>
          <p:cNvPr id="328" name="Google Shape;328;p30"/>
          <p:cNvSpPr txBox="1"/>
          <p:nvPr/>
        </p:nvSpPr>
        <p:spPr>
          <a:xfrm>
            <a:off x="5388400" y="1906976"/>
            <a:ext cx="3002400" cy="1046700"/>
          </a:xfrm>
          <a:prstGeom prst="rect">
            <a:avLst/>
          </a:prstGeom>
          <a:noFill/>
          <a:ln>
            <a:noFill/>
          </a:ln>
        </p:spPr>
        <p:txBody>
          <a:bodyPr anchorCtr="0" anchor="t" bIns="91425" lIns="91425" spcFirstLastPara="1" rIns="91425" wrap="square" tIns="91425">
            <a:spAutoFit/>
          </a:bodyPr>
          <a:lstStyle/>
          <a:p>
            <a:pPr indent="-91440" lvl="0" marL="91440" marR="0" rtl="0" algn="l">
              <a:lnSpc>
                <a:spcPct val="100000"/>
              </a:lnSpc>
              <a:spcBef>
                <a:spcPts val="0"/>
              </a:spcBef>
              <a:spcAft>
                <a:spcPts val="0"/>
              </a:spcAft>
              <a:buClr>
                <a:srgbClr val="B45F06"/>
              </a:buClr>
              <a:buSzPts val="1400"/>
              <a:buFont typeface="Helvetica Neue"/>
              <a:buChar char="●"/>
            </a:pPr>
            <a:r>
              <a:rPr b="1" i="0" lang="en" sz="1400" u="none" cap="none" strike="noStrike">
                <a:solidFill>
                  <a:srgbClr val="B45F06"/>
                </a:solidFill>
                <a:latin typeface="Helvetica Neue"/>
                <a:ea typeface="Helvetica Neue"/>
                <a:cs typeface="Helvetica Neue"/>
                <a:sym typeface="Helvetica Neue"/>
              </a:rPr>
              <a:t>Enables use of "multiple paths between sites" and provision of "deterministic" network resources to workflows</a:t>
            </a:r>
            <a:endParaRPr b="1" i="0" sz="1400" u="none" cap="none" strike="noStrike">
              <a:solidFill>
                <a:srgbClr val="B45F06"/>
              </a:solidFill>
              <a:latin typeface="Helvetica Neue"/>
              <a:ea typeface="Helvetica Neue"/>
              <a:cs typeface="Helvetica Neue"/>
              <a:sym typeface="Helvetica Neue"/>
            </a:endParaRPr>
          </a:p>
        </p:txBody>
      </p:sp>
      <p:sp>
        <p:nvSpPr>
          <p:cNvPr id="329" name="Google Shape;329;p30"/>
          <p:cNvSpPr/>
          <p:nvPr/>
        </p:nvSpPr>
        <p:spPr>
          <a:xfrm>
            <a:off x="2824400" y="3795992"/>
            <a:ext cx="3238500" cy="307575"/>
          </a:xfrm>
          <a:custGeom>
            <a:rect b="b" l="l" r="r" t="t"/>
            <a:pathLst>
              <a:path extrusionOk="0" h="12303" w="129540">
                <a:moveTo>
                  <a:pt x="0" y="9795"/>
                </a:moveTo>
                <a:cubicBezTo>
                  <a:pt x="1397" y="9700"/>
                  <a:pt x="5810" y="9160"/>
                  <a:pt x="8382" y="9223"/>
                </a:cubicBezTo>
                <a:cubicBezTo>
                  <a:pt x="10954" y="9287"/>
                  <a:pt x="13589" y="10049"/>
                  <a:pt x="15430" y="10176"/>
                </a:cubicBezTo>
                <a:cubicBezTo>
                  <a:pt x="17272" y="10303"/>
                  <a:pt x="17780" y="9985"/>
                  <a:pt x="19431" y="9985"/>
                </a:cubicBezTo>
                <a:cubicBezTo>
                  <a:pt x="21082" y="9985"/>
                  <a:pt x="22860" y="11065"/>
                  <a:pt x="25336" y="10176"/>
                </a:cubicBezTo>
                <a:cubicBezTo>
                  <a:pt x="27813" y="9287"/>
                  <a:pt x="31750" y="6143"/>
                  <a:pt x="34290" y="4651"/>
                </a:cubicBezTo>
                <a:cubicBezTo>
                  <a:pt x="36830" y="3159"/>
                  <a:pt x="39052" y="1984"/>
                  <a:pt x="40576" y="1222"/>
                </a:cubicBezTo>
                <a:cubicBezTo>
                  <a:pt x="42100" y="460"/>
                  <a:pt x="41434" y="238"/>
                  <a:pt x="43434" y="79"/>
                </a:cubicBezTo>
                <a:cubicBezTo>
                  <a:pt x="45434" y="-80"/>
                  <a:pt x="49625" y="175"/>
                  <a:pt x="52578" y="270"/>
                </a:cubicBezTo>
                <a:cubicBezTo>
                  <a:pt x="55531" y="365"/>
                  <a:pt x="58578" y="588"/>
                  <a:pt x="61150" y="651"/>
                </a:cubicBezTo>
                <a:cubicBezTo>
                  <a:pt x="63722" y="715"/>
                  <a:pt x="64674" y="651"/>
                  <a:pt x="68008" y="651"/>
                </a:cubicBezTo>
                <a:cubicBezTo>
                  <a:pt x="71342" y="651"/>
                  <a:pt x="78169" y="683"/>
                  <a:pt x="81153" y="651"/>
                </a:cubicBezTo>
                <a:cubicBezTo>
                  <a:pt x="84138" y="619"/>
                  <a:pt x="84328" y="238"/>
                  <a:pt x="85915" y="460"/>
                </a:cubicBezTo>
                <a:cubicBezTo>
                  <a:pt x="87503" y="682"/>
                  <a:pt x="88678" y="1127"/>
                  <a:pt x="90678" y="1984"/>
                </a:cubicBezTo>
                <a:cubicBezTo>
                  <a:pt x="92678" y="2841"/>
                  <a:pt x="95441" y="4366"/>
                  <a:pt x="97917" y="5604"/>
                </a:cubicBezTo>
                <a:cubicBezTo>
                  <a:pt x="100394" y="6842"/>
                  <a:pt x="103505" y="8462"/>
                  <a:pt x="105537" y="9414"/>
                </a:cubicBezTo>
                <a:cubicBezTo>
                  <a:pt x="107569" y="10367"/>
                  <a:pt x="107950" y="10843"/>
                  <a:pt x="110109" y="11319"/>
                </a:cubicBezTo>
                <a:cubicBezTo>
                  <a:pt x="112268" y="11795"/>
                  <a:pt x="116110" y="12208"/>
                  <a:pt x="118491" y="12271"/>
                </a:cubicBezTo>
                <a:cubicBezTo>
                  <a:pt x="120872" y="12335"/>
                  <a:pt x="122555" y="11732"/>
                  <a:pt x="124396" y="11700"/>
                </a:cubicBezTo>
                <a:cubicBezTo>
                  <a:pt x="126238" y="11668"/>
                  <a:pt x="128683" y="12018"/>
                  <a:pt x="129540" y="12081"/>
                </a:cubicBezTo>
              </a:path>
            </a:pathLst>
          </a:cu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0" name="Google Shape;330;p30"/>
          <p:cNvGrpSpPr/>
          <p:nvPr/>
        </p:nvGrpSpPr>
        <p:grpSpPr>
          <a:xfrm>
            <a:off x="5992886" y="3944554"/>
            <a:ext cx="285987" cy="175736"/>
            <a:chOff x="820159" y="4207410"/>
            <a:chExt cx="285987" cy="175736"/>
          </a:xfrm>
        </p:grpSpPr>
        <p:grpSp>
          <p:nvGrpSpPr>
            <p:cNvPr id="331" name="Google Shape;331;p30"/>
            <p:cNvGrpSpPr/>
            <p:nvPr/>
          </p:nvGrpSpPr>
          <p:grpSpPr>
            <a:xfrm>
              <a:off x="820159" y="4207410"/>
              <a:ext cx="285987" cy="45490"/>
              <a:chOff x="2542575" y="2772750"/>
              <a:chExt cx="564300" cy="99000"/>
            </a:xfrm>
          </p:grpSpPr>
          <p:sp>
            <p:nvSpPr>
              <p:cNvPr id="332" name="Google Shape;332;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6" name="Google Shape;336;p30"/>
            <p:cNvGrpSpPr/>
            <p:nvPr/>
          </p:nvGrpSpPr>
          <p:grpSpPr>
            <a:xfrm>
              <a:off x="820159" y="4272533"/>
              <a:ext cx="285987" cy="45490"/>
              <a:chOff x="2542575" y="2772750"/>
              <a:chExt cx="564300" cy="99000"/>
            </a:xfrm>
          </p:grpSpPr>
          <p:sp>
            <p:nvSpPr>
              <p:cNvPr id="337" name="Google Shape;337;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0" name="Google Shape;340;p30"/>
            <p:cNvGrpSpPr/>
            <p:nvPr/>
          </p:nvGrpSpPr>
          <p:grpSpPr>
            <a:xfrm>
              <a:off x="820159" y="4337656"/>
              <a:ext cx="285987" cy="45490"/>
              <a:chOff x="2542575" y="2772750"/>
              <a:chExt cx="564300" cy="99000"/>
            </a:xfrm>
          </p:grpSpPr>
          <p:sp>
            <p:nvSpPr>
              <p:cNvPr id="341" name="Google Shape;341;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45" name="Google Shape;345;p30"/>
          <p:cNvSpPr/>
          <p:nvPr/>
        </p:nvSpPr>
        <p:spPr>
          <a:xfrm>
            <a:off x="2848200" y="4112480"/>
            <a:ext cx="3243275" cy="363275"/>
          </a:xfrm>
          <a:custGeom>
            <a:rect b="b" l="l" r="r" t="t"/>
            <a:pathLst>
              <a:path extrusionOk="0" h="14531" w="129731">
                <a:moveTo>
                  <a:pt x="0" y="2089"/>
                </a:moveTo>
                <a:cubicBezTo>
                  <a:pt x="1080" y="2089"/>
                  <a:pt x="4318" y="2280"/>
                  <a:pt x="6477" y="2089"/>
                </a:cubicBezTo>
                <a:cubicBezTo>
                  <a:pt x="8636" y="1899"/>
                  <a:pt x="10859" y="1264"/>
                  <a:pt x="12954" y="946"/>
                </a:cubicBezTo>
                <a:cubicBezTo>
                  <a:pt x="15050" y="629"/>
                  <a:pt x="17050" y="-419"/>
                  <a:pt x="19050" y="184"/>
                </a:cubicBezTo>
                <a:cubicBezTo>
                  <a:pt x="21050" y="787"/>
                  <a:pt x="23305" y="3454"/>
                  <a:pt x="24956" y="4565"/>
                </a:cubicBezTo>
                <a:cubicBezTo>
                  <a:pt x="26607" y="5676"/>
                  <a:pt x="27115" y="5899"/>
                  <a:pt x="28956" y="6851"/>
                </a:cubicBezTo>
                <a:cubicBezTo>
                  <a:pt x="30798" y="7804"/>
                  <a:pt x="34354" y="9455"/>
                  <a:pt x="36005" y="10280"/>
                </a:cubicBezTo>
                <a:cubicBezTo>
                  <a:pt x="37656" y="11106"/>
                  <a:pt x="37402" y="11201"/>
                  <a:pt x="38862" y="11804"/>
                </a:cubicBezTo>
                <a:cubicBezTo>
                  <a:pt x="40323" y="12407"/>
                  <a:pt x="43022" y="13487"/>
                  <a:pt x="44768" y="13900"/>
                </a:cubicBezTo>
                <a:cubicBezTo>
                  <a:pt x="46514" y="14313"/>
                  <a:pt x="47721" y="14186"/>
                  <a:pt x="49340" y="14281"/>
                </a:cubicBezTo>
                <a:cubicBezTo>
                  <a:pt x="50959" y="14376"/>
                  <a:pt x="52864" y="14471"/>
                  <a:pt x="54483" y="14471"/>
                </a:cubicBezTo>
                <a:cubicBezTo>
                  <a:pt x="56102" y="14471"/>
                  <a:pt x="57055" y="14694"/>
                  <a:pt x="59055" y="14281"/>
                </a:cubicBezTo>
                <a:cubicBezTo>
                  <a:pt x="61055" y="13868"/>
                  <a:pt x="64485" y="12503"/>
                  <a:pt x="66485" y="11995"/>
                </a:cubicBezTo>
                <a:cubicBezTo>
                  <a:pt x="68485" y="11487"/>
                  <a:pt x="69406" y="11424"/>
                  <a:pt x="71057" y="11233"/>
                </a:cubicBezTo>
                <a:cubicBezTo>
                  <a:pt x="72708" y="11043"/>
                  <a:pt x="73915" y="11011"/>
                  <a:pt x="76391" y="10852"/>
                </a:cubicBezTo>
                <a:cubicBezTo>
                  <a:pt x="78868" y="10693"/>
                  <a:pt x="83217" y="10788"/>
                  <a:pt x="85916" y="10280"/>
                </a:cubicBezTo>
                <a:cubicBezTo>
                  <a:pt x="88615" y="9772"/>
                  <a:pt x="90805" y="8439"/>
                  <a:pt x="92583" y="7804"/>
                </a:cubicBezTo>
                <a:cubicBezTo>
                  <a:pt x="94361" y="7169"/>
                  <a:pt x="94901" y="7169"/>
                  <a:pt x="96584" y="6470"/>
                </a:cubicBezTo>
                <a:cubicBezTo>
                  <a:pt x="98267" y="5772"/>
                  <a:pt x="100299" y="4597"/>
                  <a:pt x="102680" y="3613"/>
                </a:cubicBezTo>
                <a:cubicBezTo>
                  <a:pt x="105061" y="2629"/>
                  <a:pt x="108636" y="808"/>
                  <a:pt x="110871" y="565"/>
                </a:cubicBezTo>
                <a:cubicBezTo>
                  <a:pt x="113106" y="322"/>
                  <a:pt x="114301" y="1788"/>
                  <a:pt x="116091" y="2155"/>
                </a:cubicBezTo>
                <a:cubicBezTo>
                  <a:pt x="117881" y="2522"/>
                  <a:pt x="120131" y="2684"/>
                  <a:pt x="121610" y="2768"/>
                </a:cubicBezTo>
                <a:cubicBezTo>
                  <a:pt x="123090" y="2852"/>
                  <a:pt x="123615" y="2710"/>
                  <a:pt x="124968" y="2660"/>
                </a:cubicBezTo>
                <a:cubicBezTo>
                  <a:pt x="126322" y="2610"/>
                  <a:pt x="128937" y="2502"/>
                  <a:pt x="129731" y="2470"/>
                </a:cubicBezTo>
              </a:path>
            </a:pathLst>
          </a:custGeom>
          <a:noFill/>
          <a:ln cap="flat" cmpd="sng" w="2857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6" name="Google Shape;346;p30"/>
          <p:cNvGrpSpPr/>
          <p:nvPr/>
        </p:nvGrpSpPr>
        <p:grpSpPr>
          <a:xfrm>
            <a:off x="5992886" y="4143279"/>
            <a:ext cx="285987" cy="175736"/>
            <a:chOff x="820159" y="4207410"/>
            <a:chExt cx="285987" cy="175736"/>
          </a:xfrm>
        </p:grpSpPr>
        <p:grpSp>
          <p:nvGrpSpPr>
            <p:cNvPr id="347" name="Google Shape;347;p30"/>
            <p:cNvGrpSpPr/>
            <p:nvPr/>
          </p:nvGrpSpPr>
          <p:grpSpPr>
            <a:xfrm>
              <a:off x="820159" y="4207410"/>
              <a:ext cx="285987" cy="45490"/>
              <a:chOff x="2542575" y="2772750"/>
              <a:chExt cx="564300" cy="99000"/>
            </a:xfrm>
          </p:grpSpPr>
          <p:sp>
            <p:nvSpPr>
              <p:cNvPr id="270" name="Google Shape;270;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1" name="Google Shape;351;p30"/>
            <p:cNvGrpSpPr/>
            <p:nvPr/>
          </p:nvGrpSpPr>
          <p:grpSpPr>
            <a:xfrm>
              <a:off x="820159" y="4272533"/>
              <a:ext cx="285987" cy="45490"/>
              <a:chOff x="2542575" y="2772750"/>
              <a:chExt cx="564300" cy="99000"/>
            </a:xfrm>
          </p:grpSpPr>
          <p:sp>
            <p:nvSpPr>
              <p:cNvPr id="352" name="Google Shape;352;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5" name="Google Shape;355;p30"/>
            <p:cNvGrpSpPr/>
            <p:nvPr/>
          </p:nvGrpSpPr>
          <p:grpSpPr>
            <a:xfrm>
              <a:off x="820159" y="4337656"/>
              <a:ext cx="285987" cy="45490"/>
              <a:chOff x="2542575" y="2772750"/>
              <a:chExt cx="564300" cy="99000"/>
            </a:xfrm>
          </p:grpSpPr>
          <p:sp>
            <p:nvSpPr>
              <p:cNvPr id="356" name="Google Shape;356;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0" name="Google Shape;360;p30"/>
          <p:cNvGrpSpPr/>
          <p:nvPr/>
        </p:nvGrpSpPr>
        <p:grpSpPr>
          <a:xfrm>
            <a:off x="2578111" y="4012379"/>
            <a:ext cx="285987" cy="175736"/>
            <a:chOff x="820159" y="4207410"/>
            <a:chExt cx="285987" cy="175736"/>
          </a:xfrm>
        </p:grpSpPr>
        <p:grpSp>
          <p:nvGrpSpPr>
            <p:cNvPr id="361" name="Google Shape;361;p30"/>
            <p:cNvGrpSpPr/>
            <p:nvPr/>
          </p:nvGrpSpPr>
          <p:grpSpPr>
            <a:xfrm>
              <a:off x="820159" y="4207410"/>
              <a:ext cx="285987" cy="45490"/>
              <a:chOff x="2542575" y="2772750"/>
              <a:chExt cx="564300" cy="99000"/>
            </a:xfrm>
          </p:grpSpPr>
          <p:sp>
            <p:nvSpPr>
              <p:cNvPr id="362" name="Google Shape;362;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6" name="Google Shape;366;p30"/>
            <p:cNvGrpSpPr/>
            <p:nvPr/>
          </p:nvGrpSpPr>
          <p:grpSpPr>
            <a:xfrm>
              <a:off x="820159" y="4272533"/>
              <a:ext cx="285987" cy="45490"/>
              <a:chOff x="2542575" y="2772750"/>
              <a:chExt cx="564300" cy="99000"/>
            </a:xfrm>
          </p:grpSpPr>
          <p:sp>
            <p:nvSpPr>
              <p:cNvPr id="367" name="Google Shape;367;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0" name="Google Shape;370;p30"/>
            <p:cNvGrpSpPr/>
            <p:nvPr/>
          </p:nvGrpSpPr>
          <p:grpSpPr>
            <a:xfrm>
              <a:off x="820159" y="4337656"/>
              <a:ext cx="285987" cy="45490"/>
              <a:chOff x="2542575" y="2772750"/>
              <a:chExt cx="564300" cy="99000"/>
            </a:xfrm>
          </p:grpSpPr>
          <p:sp>
            <p:nvSpPr>
              <p:cNvPr id="371" name="Google Shape;371;p30"/>
              <p:cNvSpPr/>
              <p:nvPr/>
            </p:nvSpPr>
            <p:spPr>
              <a:xfrm flipH="1" rot="10800000">
                <a:off x="2542575" y="2772750"/>
                <a:ext cx="564300" cy="99000"/>
              </a:xfrm>
              <a:prstGeom prst="roundRect">
                <a:avLst>
                  <a:gd fmla="val 16667" name="adj"/>
                </a:avLst>
              </a:prstGeom>
              <a:solidFill>
                <a:srgbClr val="515254"/>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30"/>
              <p:cNvSpPr/>
              <p:nvPr/>
            </p:nvSpPr>
            <p:spPr>
              <a:xfrm flipH="1" rot="10800000">
                <a:off x="25776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30"/>
              <p:cNvSpPr/>
              <p:nvPr/>
            </p:nvSpPr>
            <p:spPr>
              <a:xfrm flipH="1" rot="10800000">
                <a:off x="2918703" y="279294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30"/>
              <p:cNvSpPr/>
              <p:nvPr/>
            </p:nvSpPr>
            <p:spPr>
              <a:xfrm flipH="1" rot="10800000">
                <a:off x="3011903" y="2792998"/>
                <a:ext cx="58500" cy="58500"/>
              </a:xfrm>
              <a:prstGeom prst="ellipse">
                <a:avLst/>
              </a:prstGeom>
              <a:solidFill>
                <a:srgbClr val="FFFFFF"/>
              </a:solidFill>
              <a:ln cap="flat" cmpd="sng" w="9525">
                <a:solidFill>
                  <a:srgbClr val="3637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25" name="Google Shape;325;p30"/>
          <p:cNvSpPr/>
          <p:nvPr/>
        </p:nvSpPr>
        <p:spPr>
          <a:xfrm>
            <a:off x="3136225" y="1362275"/>
            <a:ext cx="964800" cy="487500"/>
          </a:xfrm>
          <a:prstGeom prst="roundRect">
            <a:avLst>
              <a:gd fmla="val 16667" name="adj"/>
            </a:avLst>
          </a:prstGeom>
          <a:solidFill>
            <a:srgbClr val="FF9900"/>
          </a:solidFill>
          <a:ln cap="flat" cmpd="sng" w="19050">
            <a:solidFill>
              <a:srgbClr val="004000"/>
            </a:solidFill>
            <a:prstDash val="solid"/>
            <a:round/>
            <a:headEnd len="sm" w="sm" type="none"/>
            <a:tailEnd len="sm" w="sm" type="none"/>
          </a:ln>
        </p:spPr>
        <p:txBody>
          <a:bodyPr anchorCtr="0" anchor="ctr" bIns="38950" lIns="77925" spcFirstLastPara="1" rIns="77925" wrap="square" tIns="38950">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FFFFFF"/>
                </a:solidFill>
                <a:latin typeface="Arial Narrow"/>
                <a:ea typeface="Arial Narrow"/>
                <a:cs typeface="Arial Narrow"/>
                <a:sym typeface="Arial Narrow"/>
              </a:rPr>
              <a:t>DMM</a:t>
            </a:r>
            <a:endParaRPr b="1" i="0" sz="1400" u="none" cap="none" strike="noStrike">
              <a:solidFill>
                <a:srgbClr val="FFFFFF"/>
              </a:solidFill>
              <a:latin typeface="Arial"/>
              <a:ea typeface="Arial"/>
              <a:cs typeface="Arial"/>
              <a:sym typeface="Arial"/>
            </a:endParaRPr>
          </a:p>
        </p:txBody>
      </p:sp>
      <p:cxnSp>
        <p:nvCxnSpPr>
          <p:cNvPr id="375" name="Google Shape;375;p30"/>
          <p:cNvCxnSpPr>
            <a:stCxn id="204" idx="3"/>
          </p:cNvCxnSpPr>
          <p:nvPr/>
        </p:nvCxnSpPr>
        <p:spPr>
          <a:xfrm flipH="1" rot="10800000">
            <a:off x="2739700" y="1661225"/>
            <a:ext cx="447600" cy="25800"/>
          </a:xfrm>
          <a:prstGeom prst="bentConnector3">
            <a:avLst>
              <a:gd fmla="val 50000" name="adj1"/>
            </a:avLst>
          </a:prstGeom>
          <a:noFill/>
          <a:ln cap="flat" cmpd="sng" w="28575">
            <a:solidFill>
              <a:srgbClr val="FF9900"/>
            </a:solidFill>
            <a:prstDash val="solid"/>
            <a:round/>
            <a:headEnd len="med" w="med" type="triangle"/>
            <a:tailEnd len="med" w="med" type="triangle"/>
          </a:ln>
        </p:spPr>
      </p:cxnSp>
      <p:cxnSp>
        <p:nvCxnSpPr>
          <p:cNvPr id="376" name="Google Shape;376;p30"/>
          <p:cNvCxnSpPr>
            <a:stCxn id="205" idx="3"/>
            <a:endCxn id="325" idx="2"/>
          </p:cNvCxnSpPr>
          <p:nvPr/>
        </p:nvCxnSpPr>
        <p:spPr>
          <a:xfrm flipH="1" rot="10800000">
            <a:off x="2739700" y="1849675"/>
            <a:ext cx="879000" cy="691200"/>
          </a:xfrm>
          <a:prstGeom prst="bentConnector2">
            <a:avLst/>
          </a:prstGeom>
          <a:noFill/>
          <a:ln cap="flat" cmpd="sng" w="28575">
            <a:solidFill>
              <a:srgbClr val="FF9900"/>
            </a:solidFill>
            <a:prstDash val="solid"/>
            <a:round/>
            <a:headEnd len="med" w="med" type="triangl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1"/>
          <p:cNvSpPr txBox="1"/>
          <p:nvPr>
            <p:ph idx="12" type="sldNum"/>
          </p:nvPr>
        </p:nvSpPr>
        <p:spPr>
          <a:xfrm>
            <a:off x="457200" y="4799691"/>
            <a:ext cx="4476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82" name="Google Shape;382;p31"/>
          <p:cNvSpPr txBox="1"/>
          <p:nvPr>
            <p:ph type="title"/>
          </p:nvPr>
        </p:nvSpPr>
        <p:spPr>
          <a:xfrm>
            <a:off x="457200" y="342900"/>
            <a:ext cx="8229600" cy="6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SENSE and Rucio for USCMS</a:t>
            </a:r>
            <a:endParaRPr/>
          </a:p>
        </p:txBody>
      </p:sp>
      <p:pic>
        <p:nvPicPr>
          <p:cNvPr id="383" name="Google Shape;383;p31"/>
          <p:cNvPicPr preferRelativeResize="0"/>
          <p:nvPr/>
        </p:nvPicPr>
        <p:blipFill>
          <a:blip r:embed="rId3">
            <a:alphaModFix/>
          </a:blip>
          <a:stretch>
            <a:fillRect/>
          </a:stretch>
        </p:blipFill>
        <p:spPr>
          <a:xfrm>
            <a:off x="1012300" y="899925"/>
            <a:ext cx="7438925" cy="3854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Snet Theme 2024 - light">
  <a:themeElements>
    <a:clrScheme name="ESnet theme colors 080714">
      <a:dk1>
        <a:srgbClr val="000000"/>
      </a:dk1>
      <a:lt1>
        <a:srgbClr val="FFFFFF"/>
      </a:lt1>
      <a:dk2>
        <a:srgbClr val="5C5F6B"/>
      </a:dk2>
      <a:lt2>
        <a:srgbClr val="F2F2F2"/>
      </a:lt2>
      <a:accent1>
        <a:srgbClr val="0088B5"/>
      </a:accent1>
      <a:accent2>
        <a:srgbClr val="267A87"/>
      </a:accent2>
      <a:accent3>
        <a:srgbClr val="00960A"/>
      </a:accent3>
      <a:accent4>
        <a:srgbClr val="D96300"/>
      </a:accent4>
      <a:accent5>
        <a:srgbClr val="004573"/>
      </a:accent5>
      <a:accent6>
        <a:srgbClr val="6F19BF"/>
      </a:accent6>
      <a:hlink>
        <a:srgbClr val="00960A"/>
      </a:hlink>
      <a:folHlink>
        <a:srgbClr val="504F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