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  <Override PartName="/ppt/diagrams/data12.xml" ContentType="application/vnd.openxmlformats-officedocument.drawingml.diagramData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  <p:sldMasterId id="2147483678" r:id="rId2"/>
  </p:sldMasterIdLst>
  <p:sldIdLst>
    <p:sldId id="257" r:id="rId3"/>
    <p:sldId id="916" r:id="rId4"/>
    <p:sldId id="273" r:id="rId5"/>
    <p:sldId id="293" r:id="rId6"/>
    <p:sldId id="917" r:id="rId7"/>
    <p:sldId id="935" r:id="rId8"/>
    <p:sldId id="936" r:id="rId9"/>
    <p:sldId id="937" r:id="rId10"/>
    <p:sldId id="915" r:id="rId11"/>
    <p:sldId id="923" r:id="rId12"/>
    <p:sldId id="924" r:id="rId13"/>
    <p:sldId id="928" r:id="rId14"/>
    <p:sldId id="926" r:id="rId15"/>
    <p:sldId id="938" r:id="rId16"/>
    <p:sldId id="927" r:id="rId17"/>
    <p:sldId id="929" r:id="rId18"/>
    <p:sldId id="930" r:id="rId19"/>
    <p:sldId id="931" r:id="rId20"/>
    <p:sldId id="932" r:id="rId21"/>
    <p:sldId id="933" r:id="rId22"/>
    <p:sldId id="934" r:id="rId23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206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1"/>
    <p:restoredTop sz="92789"/>
  </p:normalViewPr>
  <p:slideViewPr>
    <p:cSldViewPr snapToGrid="0">
      <p:cViewPr varScale="1">
        <p:scale>
          <a:sx n="118" d="100"/>
          <a:sy n="118" d="100"/>
        </p:scale>
        <p:origin x="904" y="2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theme" Target="theme/theme1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presProps" Target="presProps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tableStyles" Target="tableStyles.xml"/></Relationships>
</file>

<file path=ppt/diagrams/_rels/data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0.png"/><Relationship Id="rId2" Type="http://schemas.openxmlformats.org/officeDocument/2006/relationships/image" Target="../media/image370.png"/><Relationship Id="rId1" Type="http://schemas.openxmlformats.org/officeDocument/2006/relationships/image" Target="../media/image36.pn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B1F580B1-5320-0C43-BEF4-3EDA5B48A500}" type="doc">
      <dgm:prSet loTypeId="urn:microsoft.com/office/officeart/2008/layout/HalfCircleOrganizationChart" loCatId="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mc:AlternateContent xmlns:mc="http://schemas.openxmlformats.org/markup-compatibility/2006" xmlns:a14="http://schemas.microsoft.com/office/drawing/2010/main">
      <mc:Choice Requires="a14">
        <dgm:pt modelId="{86EEC189-0531-DD48-83DA-62F835BF6AF9}" type="asst">
          <dgm:prSet phldrT="[Text]"/>
          <dgm:spPr/>
          <dgm:t>
            <a:bodyPr/>
            <a:lstStyle/>
            <a:p>
              <a14:m>
                <m:oMath xmlns:m="http://schemas.openxmlformats.org/officeDocument/2006/math">
                  <m:r>
                    <a:rPr lang="en-US" b="0" i="1" dirty="0" smtClean="0">
                      <a:latin typeface="Cambria Math" panose="02040503050406030204" pitchFamily="18" charset="0"/>
                    </a:rPr>
                    <m:t>𝐿</m:t>
                  </m:r>
                  <m:r>
                    <a:rPr lang="en-US" b="0" i="1" dirty="0" smtClean="0">
                      <a:latin typeface="Cambria Math" panose="02040503050406030204" pitchFamily="18" charset="0"/>
                    </a:rPr>
                    <m:t>, </m:t>
                  </m:r>
                  <m:sSub>
                    <m:sSubPr>
                      <m:ctrlPr>
                        <a:rPr lang="en-US" b="0" i="1" dirty="0" smtClean="0">
                          <a:latin typeface="Cambria Math" panose="02040503050406030204" pitchFamily="18" charset="0"/>
                        </a:rPr>
                      </m:ctrlPr>
                    </m:sSubPr>
                    <m:e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𝐾</m:t>
                      </m:r>
                    </m:e>
                    <m:sub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0</m:t>
                      </m:r>
                    </m:sub>
                  </m:sSub>
                  <m:r>
                    <a:rPr lang="en-US" b="0" i="1" dirty="0" smtClean="0">
                      <a:latin typeface="Cambria Math" panose="02040503050406030204" pitchFamily="18" charset="0"/>
                    </a:rPr>
                    <m:t>, </m:t>
                  </m:r>
                  <m:sSub>
                    <m:sSubPr>
                      <m:ctrlPr>
                        <a:rPr lang="en-US" b="0" i="1" dirty="0" smtClean="0">
                          <a:latin typeface="Cambria Math" panose="02040503050406030204" pitchFamily="18" charset="0"/>
                        </a:rPr>
                      </m:ctrlPr>
                    </m:sSubPr>
                    <m:e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𝐾</m:t>
                      </m:r>
                    </m:e>
                    <m:sub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𝑠𝑦𝑚</m:t>
                      </m:r>
                    </m:sub>
                  </m:sSub>
                </m:oMath>
              </a14:m>
              <a:r>
                <a:rPr lang="en-US" dirty="0"/>
                <a:t>, </a:t>
              </a:r>
              <a14:m>
                <m:oMath xmlns:m="http://schemas.openxmlformats.org/officeDocument/2006/math">
                  <m:r>
                    <a:rPr lang="en-US" b="0" i="1" dirty="0" smtClean="0">
                      <a:latin typeface="Cambria Math" panose="02040503050406030204" pitchFamily="18" charset="0"/>
                    </a:rPr>
                    <m:t> </m:t>
                  </m:r>
                  <m:sSubSup>
                    <m:sSubSupPr>
                      <m:ctrlPr>
                        <a:rPr lang="en-US" b="0" i="1" dirty="0" smtClean="0">
                          <a:latin typeface="Cambria Math" panose="02040503050406030204" pitchFamily="18" charset="0"/>
                        </a:rPr>
                      </m:ctrlPr>
                    </m:sSubSupPr>
                    <m:e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𝑐</m:t>
                      </m:r>
                    </m:e>
                    <m:sub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𝑠</m:t>
                      </m:r>
                    </m:sub>
                    <m:sup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2</m:t>
                      </m:r>
                    </m:sup>
                  </m:sSubSup>
                  <m:r>
                    <a:rPr lang="en-US" b="0" i="1" dirty="0" smtClean="0">
                      <a:latin typeface="Cambria Math" panose="02040503050406030204" pitchFamily="18" charset="0"/>
                    </a:rPr>
                    <m:t>(</m:t>
                  </m:r>
                  <m:sSub>
                    <m:sSubPr>
                      <m:ctrlPr>
                        <a:rPr lang="en-US" b="0" i="1" dirty="0" smtClean="0">
                          <a:latin typeface="Cambria Math" panose="02040503050406030204" pitchFamily="18" charset="0"/>
                        </a:rPr>
                      </m:ctrlPr>
                    </m:sSubPr>
                    <m:e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𝑛</m:t>
                      </m:r>
                    </m:e>
                    <m:sub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𝑖</m:t>
                      </m:r>
                    </m:sub>
                  </m:sSub>
                  <m:r>
                    <a:rPr lang="en-US" b="0" i="1" dirty="0" smtClean="0">
                      <a:latin typeface="Cambria Math" panose="02040503050406030204" pitchFamily="18" charset="0"/>
                    </a:rPr>
                    <m:t>)</m:t>
                  </m:r>
                </m:oMath>
              </a14:m>
              <a:endParaRPr lang="en-US" dirty="0"/>
            </a:p>
          </dgm:t>
        </dgm:pt>
      </mc:Choice>
      <mc:Fallback xmlns="">
        <dgm:pt modelId="{86EEC189-0531-DD48-83DA-62F835BF6AF9}" type="asst">
          <dgm:prSet phldrT="[Text]"/>
          <dgm:spPr/>
          <dgm:t>
            <a:bodyPr/>
            <a:lstStyle/>
            <a:p>
              <a:pPr/>
              <a:r>
                <a:rPr lang="en-US" b="0" i="0" dirty="0">
                  <a:latin typeface="Cambria Math" panose="02040503050406030204" pitchFamily="18" charset="0"/>
                </a:rPr>
                <a:t>𝐿, 𝐾_0, 𝐾_𝑠𝑦𝑚</a:t>
              </a:r>
              <a:r>
                <a:rPr lang="en-US" dirty="0"/>
                <a:t>, </a:t>
              </a:r>
              <a:r>
                <a:rPr lang="en-US" b="0" i="0" dirty="0">
                  <a:latin typeface="Cambria Math" panose="02040503050406030204" pitchFamily="18" charset="0"/>
                </a:rPr>
                <a:t> 𝑐_𝑠^2 (𝑛_𝑖)</a:t>
              </a:r>
              <a:endParaRPr lang="en-US" dirty="0"/>
            </a:p>
          </dgm:t>
        </dgm:pt>
      </mc:Fallback>
    </mc:AlternateContent>
    <dgm:pt modelId="{FD8DD0C3-096A-4447-AA79-CCF37D5EBCBC}" type="parTrans" cxnId="{FD8B812A-7829-A842-BD67-CE5969BB78B2}">
      <dgm:prSet/>
      <dgm:spPr/>
      <dgm:t>
        <a:bodyPr/>
        <a:lstStyle/>
        <a:p>
          <a:endParaRPr lang="en-US"/>
        </a:p>
      </dgm:t>
    </dgm:pt>
    <dgm:pt modelId="{79511A97-E521-8240-A2AC-2342552BA081}" type="sibTrans" cxnId="{FD8B812A-7829-A842-BD67-CE5969BB78B2}">
      <dgm:prSet/>
      <dgm:spPr/>
      <dgm:t>
        <a:bodyPr/>
        <a:lstStyle/>
        <a:p>
          <a:endParaRPr lang="en-US"/>
        </a:p>
      </dgm:t>
    </dgm:pt>
    <mc:AlternateContent xmlns:mc="http://schemas.openxmlformats.org/markup-compatibility/2006" xmlns:a14="http://schemas.microsoft.com/office/drawing/2010/main">
      <mc:Choice Requires="a14">
        <dgm:pt modelId="{E259B606-A332-3643-BA09-46DEE7320493}">
          <dgm:prSet phldrT="[Text]"/>
          <dgm:spPr/>
          <dgm:t>
            <a:bodyPr/>
            <a:lstStyle/>
            <a:p>
              <a:pPr/>
              <a14:m>
                <m:oMathPara xmlns:m="http://schemas.openxmlformats.org/officeDocument/2006/math">
                  <m:oMathParaPr>
                    <m:jc m:val="center"/>
                  </m:oMathParaPr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𝑅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𝑀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m:oMathPara>
              </a14:m>
              <a:endParaRPr lang="en-US" dirty="0"/>
            </a:p>
          </dgm:t>
        </dgm:pt>
      </mc:Choice>
      <mc:Fallback xmlns="">
        <dgm:pt modelId="{E259B606-A332-3643-BA09-46DEE7320493}">
          <dgm:prSet phldrT="[Text]"/>
          <dgm:spPr/>
          <dgm:t>
            <a:bodyPr/>
            <a:lstStyle/>
            <a:p>
              <a:pPr/>
              <a:r>
                <a:rPr lang="en-US" b="0" i="0">
                  <a:latin typeface="Cambria Math" panose="02040503050406030204" pitchFamily="18" charset="0"/>
                </a:rPr>
                <a:t>𝑅(𝑀)</a:t>
              </a:r>
              <a:endParaRPr lang="en-US" dirty="0"/>
            </a:p>
          </dgm:t>
        </dgm:pt>
      </mc:Fallback>
    </mc:AlternateContent>
    <dgm:pt modelId="{D3007293-8B03-B746-AFB2-2CDF430E0D4D}" type="parTrans" cxnId="{FAE9A303-8BDC-954B-9ECA-34A7838ED979}">
      <dgm:prSet/>
      <dgm:spPr/>
      <dgm:t>
        <a:bodyPr/>
        <a:lstStyle/>
        <a:p>
          <a:endParaRPr lang="en-US"/>
        </a:p>
      </dgm:t>
    </dgm:pt>
    <dgm:pt modelId="{93FC3C42-D94C-8A47-9005-E7ED17A765EB}" type="sibTrans" cxnId="{FAE9A303-8BDC-954B-9ECA-34A7838ED979}">
      <dgm:prSet/>
      <dgm:spPr/>
      <dgm:t>
        <a:bodyPr/>
        <a:lstStyle/>
        <a:p>
          <a:endParaRPr lang="en-US"/>
        </a:p>
      </dgm:t>
    </dgm:pt>
    <mc:AlternateContent xmlns:mc="http://schemas.openxmlformats.org/markup-compatibility/2006" xmlns:a14="http://schemas.microsoft.com/office/drawing/2010/main">
      <mc:Choice Requires="a14">
        <dgm:pt modelId="{3116727A-BEF7-864F-B5E0-CC0AE8221688}">
          <dgm:prSet phldrT="[Text]"/>
          <dgm:spPr/>
          <dgm:t>
            <a:bodyPr/>
            <a:lstStyle/>
            <a:p>
              <a:pPr/>
              <a14:m>
                <m:oMathPara xmlns:m="http://schemas.openxmlformats.org/officeDocument/2006/math">
                  <m:oMathParaPr>
                    <m:jc m:val="centerGroup"/>
                  </m:oMathParaPr>
                  <m:oMath xmlns:m="http://schemas.openxmlformats.org/officeDocument/2006/math"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Λ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(</m:t>
                    </m:r>
                    <m:r>
                      <m:rPr>
                        <m:sty m:val="p"/>
                      </m:rPr>
                      <a:rPr lang="en-US" b="0" i="0" smtClean="0">
                        <a:latin typeface="Cambria Math" panose="02040503050406030204" pitchFamily="18" charset="0"/>
                      </a:rPr>
                      <m:t>M</m:t>
                    </m:r>
                    <m:r>
                      <a:rPr lang="en-US" b="0" i="0" smtClean="0">
                        <a:latin typeface="Cambria Math" panose="02040503050406030204" pitchFamily="18" charset="0"/>
                      </a:rPr>
                      <m:t>)</m:t>
                    </m:r>
                  </m:oMath>
                </m:oMathPara>
              </a14:m>
              <a:endParaRPr lang="en-US" dirty="0"/>
            </a:p>
          </dgm:t>
        </dgm:pt>
      </mc:Choice>
      <mc:Fallback xmlns="">
        <dgm:pt modelId="{3116727A-BEF7-864F-B5E0-CC0AE8221688}">
          <dgm:prSet phldrT="[Text]"/>
          <dgm:spPr/>
          <dgm:t>
            <a:bodyPr/>
            <a:lstStyle/>
            <a:p>
              <a:r>
                <a:rPr lang="en-US" b="0" i="0">
                  <a:latin typeface="Cambria Math" panose="02040503050406030204" pitchFamily="18" charset="0"/>
                </a:rPr>
                <a:t>Λ(M)</a:t>
              </a:r>
              <a:endParaRPr lang="en-US" dirty="0"/>
            </a:p>
          </dgm:t>
        </dgm:pt>
      </mc:Fallback>
    </mc:AlternateContent>
    <dgm:pt modelId="{DE3E4549-93C5-BE44-90D4-ABBA2A9B25CD}" type="parTrans" cxnId="{BCA916A5-FD15-BA43-8900-C942CC6C49D6}">
      <dgm:prSet/>
      <dgm:spPr/>
      <dgm:t>
        <a:bodyPr/>
        <a:lstStyle/>
        <a:p>
          <a:endParaRPr lang="en-US"/>
        </a:p>
      </dgm:t>
    </dgm:pt>
    <dgm:pt modelId="{3E0D18C8-C9EF-C94C-80B8-CBF5DDDB3BC3}" type="sibTrans" cxnId="{BCA916A5-FD15-BA43-8900-C942CC6C49D6}">
      <dgm:prSet/>
      <dgm:spPr/>
      <dgm:t>
        <a:bodyPr/>
        <a:lstStyle/>
        <a:p>
          <a:endParaRPr lang="en-US"/>
        </a:p>
      </dgm:t>
    </dgm:pt>
    <dgm:pt modelId="{C4AD0E29-4A68-044C-84A0-EF49D11F9559}" type="pres">
      <dgm:prSet presAssocID="{B1F580B1-5320-0C43-BEF4-3EDA5B48A500}" presName="Name0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</dgm:pt>
    <dgm:pt modelId="{A8255D91-65A5-2F40-81E2-576755D10558}" type="pres">
      <dgm:prSet presAssocID="{86EEC189-0531-DD48-83DA-62F835BF6AF9}" presName="hierRoot1" presStyleCnt="0">
        <dgm:presLayoutVars>
          <dgm:hierBranch val="init"/>
        </dgm:presLayoutVars>
      </dgm:prSet>
      <dgm:spPr/>
    </dgm:pt>
    <dgm:pt modelId="{2B934413-E8B0-8A44-935F-1EFB94C63F0D}" type="pres">
      <dgm:prSet presAssocID="{86EEC189-0531-DD48-83DA-62F835BF6AF9}" presName="rootComposite1" presStyleCnt="0"/>
      <dgm:spPr/>
    </dgm:pt>
    <dgm:pt modelId="{91EBF59E-E62C-CD42-B87B-D3386920CBBD}" type="pres">
      <dgm:prSet presAssocID="{86EEC189-0531-DD48-83DA-62F835BF6AF9}" presName="rootText1" presStyleLbl="alignAcc1" presStyleIdx="0" presStyleCnt="0">
        <dgm:presLayoutVars>
          <dgm:chPref val="3"/>
        </dgm:presLayoutVars>
      </dgm:prSet>
      <dgm:spPr/>
    </dgm:pt>
    <dgm:pt modelId="{499CED44-ACB5-D64D-87AA-B55C173CA40B}" type="pres">
      <dgm:prSet presAssocID="{86EEC189-0531-DD48-83DA-62F835BF6AF9}" presName="topArc1" presStyleLbl="parChTrans1D1" presStyleIdx="0" presStyleCnt="6"/>
      <dgm:spPr/>
    </dgm:pt>
    <dgm:pt modelId="{F59935E1-CA88-8849-8D60-03FEC6C086AF}" type="pres">
      <dgm:prSet presAssocID="{86EEC189-0531-DD48-83DA-62F835BF6AF9}" presName="bottomArc1" presStyleLbl="parChTrans1D1" presStyleIdx="1" presStyleCnt="6"/>
      <dgm:spPr/>
    </dgm:pt>
    <dgm:pt modelId="{DE22AC06-2356-784A-BAED-F0B4065A4866}" type="pres">
      <dgm:prSet presAssocID="{86EEC189-0531-DD48-83DA-62F835BF6AF9}" presName="topConnNode1" presStyleLbl="asst0" presStyleIdx="0" presStyleCnt="0"/>
      <dgm:spPr/>
    </dgm:pt>
    <dgm:pt modelId="{1F994687-7221-AC43-A8FF-1160088E8EF0}" type="pres">
      <dgm:prSet presAssocID="{86EEC189-0531-DD48-83DA-62F835BF6AF9}" presName="hierChild2" presStyleCnt="0"/>
      <dgm:spPr/>
    </dgm:pt>
    <dgm:pt modelId="{9EE20876-0D24-6547-8EF4-F92036E791B5}" type="pres">
      <dgm:prSet presAssocID="{D3007293-8B03-B746-AFB2-2CDF430E0D4D}" presName="Name28" presStyleLbl="parChTrans1D2" presStyleIdx="0" presStyleCnt="2"/>
      <dgm:spPr/>
    </dgm:pt>
    <dgm:pt modelId="{D83AA073-CA61-BE4C-9153-D86B589E77D9}" type="pres">
      <dgm:prSet presAssocID="{E259B606-A332-3643-BA09-46DEE7320493}" presName="hierRoot2" presStyleCnt="0">
        <dgm:presLayoutVars>
          <dgm:hierBranch val="init"/>
        </dgm:presLayoutVars>
      </dgm:prSet>
      <dgm:spPr/>
    </dgm:pt>
    <dgm:pt modelId="{DCF2CB73-C340-8D4D-8524-E68A3B8AEE08}" type="pres">
      <dgm:prSet presAssocID="{E259B606-A332-3643-BA09-46DEE7320493}" presName="rootComposite2" presStyleCnt="0"/>
      <dgm:spPr/>
    </dgm:pt>
    <dgm:pt modelId="{A3D6D1E9-2062-674C-8561-53C1A09FA0F4}" type="pres">
      <dgm:prSet presAssocID="{E259B606-A332-3643-BA09-46DEE7320493}" presName="rootText2" presStyleLbl="alignAcc1" presStyleIdx="0" presStyleCnt="0">
        <dgm:presLayoutVars>
          <dgm:chPref val="3"/>
        </dgm:presLayoutVars>
      </dgm:prSet>
      <dgm:spPr/>
    </dgm:pt>
    <dgm:pt modelId="{D96E4AFA-9CC2-3847-9CD7-8D2E07A0BF3C}" type="pres">
      <dgm:prSet presAssocID="{E259B606-A332-3643-BA09-46DEE7320493}" presName="topArc2" presStyleLbl="parChTrans1D1" presStyleIdx="2" presStyleCnt="6"/>
      <dgm:spPr/>
    </dgm:pt>
    <dgm:pt modelId="{473745FF-753A-3548-B52F-924DAFFDCA4B}" type="pres">
      <dgm:prSet presAssocID="{E259B606-A332-3643-BA09-46DEE7320493}" presName="bottomArc2" presStyleLbl="parChTrans1D1" presStyleIdx="3" presStyleCnt="6"/>
      <dgm:spPr/>
    </dgm:pt>
    <dgm:pt modelId="{5A303856-853A-4A4A-92A8-7C430C3D7D5F}" type="pres">
      <dgm:prSet presAssocID="{E259B606-A332-3643-BA09-46DEE7320493}" presName="topConnNode2" presStyleLbl="node2" presStyleIdx="0" presStyleCnt="0"/>
      <dgm:spPr/>
    </dgm:pt>
    <dgm:pt modelId="{0F8E6E12-07A2-0549-8B11-90F0A1F02E9E}" type="pres">
      <dgm:prSet presAssocID="{E259B606-A332-3643-BA09-46DEE7320493}" presName="hierChild4" presStyleCnt="0"/>
      <dgm:spPr/>
    </dgm:pt>
    <dgm:pt modelId="{FFFBD550-AAE6-AE4B-A8DA-F00C5214A677}" type="pres">
      <dgm:prSet presAssocID="{E259B606-A332-3643-BA09-46DEE7320493}" presName="hierChild5" presStyleCnt="0"/>
      <dgm:spPr/>
    </dgm:pt>
    <dgm:pt modelId="{B1B43709-397D-F749-943D-E2850D385584}" type="pres">
      <dgm:prSet presAssocID="{DE3E4549-93C5-BE44-90D4-ABBA2A9B25CD}" presName="Name28" presStyleLbl="parChTrans1D2" presStyleIdx="1" presStyleCnt="2"/>
      <dgm:spPr/>
    </dgm:pt>
    <dgm:pt modelId="{C0301023-2C14-F54A-9633-992177304E11}" type="pres">
      <dgm:prSet presAssocID="{3116727A-BEF7-864F-B5E0-CC0AE8221688}" presName="hierRoot2" presStyleCnt="0">
        <dgm:presLayoutVars>
          <dgm:hierBranch val="init"/>
        </dgm:presLayoutVars>
      </dgm:prSet>
      <dgm:spPr/>
    </dgm:pt>
    <dgm:pt modelId="{DFBFBAB3-E39E-0943-B97E-C8BBE6FE0B3E}" type="pres">
      <dgm:prSet presAssocID="{3116727A-BEF7-864F-B5E0-CC0AE8221688}" presName="rootComposite2" presStyleCnt="0"/>
      <dgm:spPr/>
    </dgm:pt>
    <dgm:pt modelId="{8C3028A9-3967-834D-8A96-5407BED08C5F}" type="pres">
      <dgm:prSet presAssocID="{3116727A-BEF7-864F-B5E0-CC0AE8221688}" presName="rootText2" presStyleLbl="alignAcc1" presStyleIdx="0" presStyleCnt="0">
        <dgm:presLayoutVars>
          <dgm:chPref val="3"/>
        </dgm:presLayoutVars>
      </dgm:prSet>
      <dgm:spPr/>
    </dgm:pt>
    <dgm:pt modelId="{A817D776-6690-8446-A39C-C07C1BA019E7}" type="pres">
      <dgm:prSet presAssocID="{3116727A-BEF7-864F-B5E0-CC0AE8221688}" presName="topArc2" presStyleLbl="parChTrans1D1" presStyleIdx="4" presStyleCnt="6"/>
      <dgm:spPr/>
    </dgm:pt>
    <dgm:pt modelId="{EA7B0172-855C-0C4E-8A18-74328708B93A}" type="pres">
      <dgm:prSet presAssocID="{3116727A-BEF7-864F-B5E0-CC0AE8221688}" presName="bottomArc2" presStyleLbl="parChTrans1D1" presStyleIdx="5" presStyleCnt="6"/>
      <dgm:spPr/>
    </dgm:pt>
    <dgm:pt modelId="{5AB38C47-9F7A-4941-A832-F43DB0FBCFE1}" type="pres">
      <dgm:prSet presAssocID="{3116727A-BEF7-864F-B5E0-CC0AE8221688}" presName="topConnNode2" presStyleLbl="node2" presStyleIdx="0" presStyleCnt="0"/>
      <dgm:spPr/>
    </dgm:pt>
    <dgm:pt modelId="{CC020F5E-870A-1C4D-814F-09ADA1B14588}" type="pres">
      <dgm:prSet presAssocID="{3116727A-BEF7-864F-B5E0-CC0AE8221688}" presName="hierChild4" presStyleCnt="0"/>
      <dgm:spPr/>
    </dgm:pt>
    <dgm:pt modelId="{8E425FB7-2C67-D641-97BA-938F35CA4604}" type="pres">
      <dgm:prSet presAssocID="{3116727A-BEF7-864F-B5E0-CC0AE8221688}" presName="hierChild5" presStyleCnt="0"/>
      <dgm:spPr/>
    </dgm:pt>
    <dgm:pt modelId="{9092136A-A1F0-1C49-9FF4-510C907A9423}" type="pres">
      <dgm:prSet presAssocID="{86EEC189-0531-DD48-83DA-62F835BF6AF9}" presName="hierChild3" presStyleCnt="0"/>
      <dgm:spPr/>
    </dgm:pt>
  </dgm:ptLst>
  <dgm:cxnLst>
    <dgm:cxn modelId="{FAE9A303-8BDC-954B-9ECA-34A7838ED979}" srcId="{86EEC189-0531-DD48-83DA-62F835BF6AF9}" destId="{E259B606-A332-3643-BA09-46DEE7320493}" srcOrd="0" destOrd="0" parTransId="{D3007293-8B03-B746-AFB2-2CDF430E0D4D}" sibTransId="{93FC3C42-D94C-8A47-9005-E7ED17A765EB}"/>
    <dgm:cxn modelId="{4779D809-854F-B444-9BF0-9D5B168C195E}" type="presOf" srcId="{B1F580B1-5320-0C43-BEF4-3EDA5B48A500}" destId="{C4AD0E29-4A68-044C-84A0-EF49D11F9559}" srcOrd="0" destOrd="0" presId="urn:microsoft.com/office/officeart/2008/layout/HalfCircleOrganizationChart"/>
    <dgm:cxn modelId="{8F62D218-33A8-5347-AC33-FE82B1EF797A}" type="presOf" srcId="{DE3E4549-93C5-BE44-90D4-ABBA2A9B25CD}" destId="{B1B43709-397D-F749-943D-E2850D385584}" srcOrd="0" destOrd="0" presId="urn:microsoft.com/office/officeart/2008/layout/HalfCircleOrganizationChart"/>
    <dgm:cxn modelId="{FD8B812A-7829-A842-BD67-CE5969BB78B2}" srcId="{B1F580B1-5320-0C43-BEF4-3EDA5B48A500}" destId="{86EEC189-0531-DD48-83DA-62F835BF6AF9}" srcOrd="0" destOrd="0" parTransId="{FD8DD0C3-096A-4447-AA79-CCF37D5EBCBC}" sibTransId="{79511A97-E521-8240-A2AC-2342552BA081}"/>
    <dgm:cxn modelId="{E57B9150-3258-1747-926E-02FC0688924C}" type="presOf" srcId="{D3007293-8B03-B746-AFB2-2CDF430E0D4D}" destId="{9EE20876-0D24-6547-8EF4-F92036E791B5}" srcOrd="0" destOrd="0" presId="urn:microsoft.com/office/officeart/2008/layout/HalfCircleOrganizationChart"/>
    <dgm:cxn modelId="{8DE57859-4ED5-FE4E-88F6-7358E8A4D09E}" type="presOf" srcId="{86EEC189-0531-DD48-83DA-62F835BF6AF9}" destId="{91EBF59E-E62C-CD42-B87B-D3386920CBBD}" srcOrd="0" destOrd="0" presId="urn:microsoft.com/office/officeart/2008/layout/HalfCircleOrganizationChart"/>
    <dgm:cxn modelId="{4B421365-6604-2947-988C-DD5D4FB02C72}" type="presOf" srcId="{86EEC189-0531-DD48-83DA-62F835BF6AF9}" destId="{DE22AC06-2356-784A-BAED-F0B4065A4866}" srcOrd="1" destOrd="0" presId="urn:microsoft.com/office/officeart/2008/layout/HalfCircleOrganizationChart"/>
    <dgm:cxn modelId="{1C83DE71-5E49-494F-9EEB-A56BF6DE292C}" type="presOf" srcId="{3116727A-BEF7-864F-B5E0-CC0AE8221688}" destId="{8C3028A9-3967-834D-8A96-5407BED08C5F}" srcOrd="0" destOrd="0" presId="urn:microsoft.com/office/officeart/2008/layout/HalfCircleOrganizationChart"/>
    <dgm:cxn modelId="{4EFD7294-11FC-0441-B8AC-16D64CAED51A}" type="presOf" srcId="{E259B606-A332-3643-BA09-46DEE7320493}" destId="{5A303856-853A-4A4A-92A8-7C430C3D7D5F}" srcOrd="1" destOrd="0" presId="urn:microsoft.com/office/officeart/2008/layout/HalfCircleOrganizationChart"/>
    <dgm:cxn modelId="{0526E7A3-8BDA-C943-94BC-1C7E036DD5C0}" type="presOf" srcId="{3116727A-BEF7-864F-B5E0-CC0AE8221688}" destId="{5AB38C47-9F7A-4941-A832-F43DB0FBCFE1}" srcOrd="1" destOrd="0" presId="urn:microsoft.com/office/officeart/2008/layout/HalfCircleOrganizationChart"/>
    <dgm:cxn modelId="{BCA916A5-FD15-BA43-8900-C942CC6C49D6}" srcId="{86EEC189-0531-DD48-83DA-62F835BF6AF9}" destId="{3116727A-BEF7-864F-B5E0-CC0AE8221688}" srcOrd="1" destOrd="0" parTransId="{DE3E4549-93C5-BE44-90D4-ABBA2A9B25CD}" sibTransId="{3E0D18C8-C9EF-C94C-80B8-CBF5DDDB3BC3}"/>
    <dgm:cxn modelId="{1661E3FC-ABA1-7940-B590-9C4B5945B1BF}" type="presOf" srcId="{E259B606-A332-3643-BA09-46DEE7320493}" destId="{A3D6D1E9-2062-674C-8561-53C1A09FA0F4}" srcOrd="0" destOrd="0" presId="urn:microsoft.com/office/officeart/2008/layout/HalfCircleOrganizationChart"/>
    <dgm:cxn modelId="{AF1CA523-162D-0048-A10C-E29F72AD4072}" type="presParOf" srcId="{C4AD0E29-4A68-044C-84A0-EF49D11F9559}" destId="{A8255D91-65A5-2F40-81E2-576755D10558}" srcOrd="0" destOrd="0" presId="urn:microsoft.com/office/officeart/2008/layout/HalfCircleOrganizationChart"/>
    <dgm:cxn modelId="{145AE2D5-8DC0-1948-98A5-B4F86AF01978}" type="presParOf" srcId="{A8255D91-65A5-2F40-81E2-576755D10558}" destId="{2B934413-E8B0-8A44-935F-1EFB94C63F0D}" srcOrd="0" destOrd="0" presId="urn:microsoft.com/office/officeart/2008/layout/HalfCircleOrganizationChart"/>
    <dgm:cxn modelId="{8E14FA12-0FEB-0B40-8C4A-02FCB625515D}" type="presParOf" srcId="{2B934413-E8B0-8A44-935F-1EFB94C63F0D}" destId="{91EBF59E-E62C-CD42-B87B-D3386920CBBD}" srcOrd="0" destOrd="0" presId="urn:microsoft.com/office/officeart/2008/layout/HalfCircleOrganizationChart"/>
    <dgm:cxn modelId="{FD8BAE75-FB1C-324D-9A50-460BF2FC83A8}" type="presParOf" srcId="{2B934413-E8B0-8A44-935F-1EFB94C63F0D}" destId="{499CED44-ACB5-D64D-87AA-B55C173CA40B}" srcOrd="1" destOrd="0" presId="urn:microsoft.com/office/officeart/2008/layout/HalfCircleOrganizationChart"/>
    <dgm:cxn modelId="{5ED97A8C-9C79-BE4A-90A1-0E3A08BBD2F6}" type="presParOf" srcId="{2B934413-E8B0-8A44-935F-1EFB94C63F0D}" destId="{F59935E1-CA88-8849-8D60-03FEC6C086AF}" srcOrd="2" destOrd="0" presId="urn:microsoft.com/office/officeart/2008/layout/HalfCircleOrganizationChart"/>
    <dgm:cxn modelId="{98C52C30-2942-D445-99E0-233C3FC8C075}" type="presParOf" srcId="{2B934413-E8B0-8A44-935F-1EFB94C63F0D}" destId="{DE22AC06-2356-784A-BAED-F0B4065A4866}" srcOrd="3" destOrd="0" presId="urn:microsoft.com/office/officeart/2008/layout/HalfCircleOrganizationChart"/>
    <dgm:cxn modelId="{BE86E8A9-5636-0E44-90AB-7B8E919914B7}" type="presParOf" srcId="{A8255D91-65A5-2F40-81E2-576755D10558}" destId="{1F994687-7221-AC43-A8FF-1160088E8EF0}" srcOrd="1" destOrd="0" presId="urn:microsoft.com/office/officeart/2008/layout/HalfCircleOrganizationChart"/>
    <dgm:cxn modelId="{14F900FD-904F-004A-99A8-6F9F85D50520}" type="presParOf" srcId="{1F994687-7221-AC43-A8FF-1160088E8EF0}" destId="{9EE20876-0D24-6547-8EF4-F92036E791B5}" srcOrd="0" destOrd="0" presId="urn:microsoft.com/office/officeart/2008/layout/HalfCircleOrganizationChart"/>
    <dgm:cxn modelId="{59CDA397-D750-BA4A-8F8B-5B42A47AF586}" type="presParOf" srcId="{1F994687-7221-AC43-A8FF-1160088E8EF0}" destId="{D83AA073-CA61-BE4C-9153-D86B589E77D9}" srcOrd="1" destOrd="0" presId="urn:microsoft.com/office/officeart/2008/layout/HalfCircleOrganizationChart"/>
    <dgm:cxn modelId="{11490BB8-CFF9-B54B-A085-75FDB4CAA415}" type="presParOf" srcId="{D83AA073-CA61-BE4C-9153-D86B589E77D9}" destId="{DCF2CB73-C340-8D4D-8524-E68A3B8AEE08}" srcOrd="0" destOrd="0" presId="urn:microsoft.com/office/officeart/2008/layout/HalfCircleOrganizationChart"/>
    <dgm:cxn modelId="{FE2640BC-09D7-B548-82AD-F5BED5D2E741}" type="presParOf" srcId="{DCF2CB73-C340-8D4D-8524-E68A3B8AEE08}" destId="{A3D6D1E9-2062-674C-8561-53C1A09FA0F4}" srcOrd="0" destOrd="0" presId="urn:microsoft.com/office/officeart/2008/layout/HalfCircleOrganizationChart"/>
    <dgm:cxn modelId="{CD1D80EE-9FC7-7449-B706-434B28B77087}" type="presParOf" srcId="{DCF2CB73-C340-8D4D-8524-E68A3B8AEE08}" destId="{D96E4AFA-9CC2-3847-9CD7-8D2E07A0BF3C}" srcOrd="1" destOrd="0" presId="urn:microsoft.com/office/officeart/2008/layout/HalfCircleOrganizationChart"/>
    <dgm:cxn modelId="{AF8F2964-9B70-1447-89FE-67AB29F87FED}" type="presParOf" srcId="{DCF2CB73-C340-8D4D-8524-E68A3B8AEE08}" destId="{473745FF-753A-3548-B52F-924DAFFDCA4B}" srcOrd="2" destOrd="0" presId="urn:microsoft.com/office/officeart/2008/layout/HalfCircleOrganizationChart"/>
    <dgm:cxn modelId="{A01F4B20-4368-9442-A31D-4697E5AD3B74}" type="presParOf" srcId="{DCF2CB73-C340-8D4D-8524-E68A3B8AEE08}" destId="{5A303856-853A-4A4A-92A8-7C430C3D7D5F}" srcOrd="3" destOrd="0" presId="urn:microsoft.com/office/officeart/2008/layout/HalfCircleOrganizationChart"/>
    <dgm:cxn modelId="{8319CF04-581B-3648-8375-47799654F62F}" type="presParOf" srcId="{D83AA073-CA61-BE4C-9153-D86B589E77D9}" destId="{0F8E6E12-07A2-0549-8B11-90F0A1F02E9E}" srcOrd="1" destOrd="0" presId="urn:microsoft.com/office/officeart/2008/layout/HalfCircleOrganizationChart"/>
    <dgm:cxn modelId="{07E77B56-9017-B342-9271-1330C547DCD8}" type="presParOf" srcId="{D83AA073-CA61-BE4C-9153-D86B589E77D9}" destId="{FFFBD550-AAE6-AE4B-A8DA-F00C5214A677}" srcOrd="2" destOrd="0" presId="urn:microsoft.com/office/officeart/2008/layout/HalfCircleOrganizationChart"/>
    <dgm:cxn modelId="{D2E3AA8E-3144-6A42-96EB-A8A8597646C3}" type="presParOf" srcId="{1F994687-7221-AC43-A8FF-1160088E8EF0}" destId="{B1B43709-397D-F749-943D-E2850D385584}" srcOrd="2" destOrd="0" presId="urn:microsoft.com/office/officeart/2008/layout/HalfCircleOrganizationChart"/>
    <dgm:cxn modelId="{C1942801-D53D-EE43-928B-136FAE1FED12}" type="presParOf" srcId="{1F994687-7221-AC43-A8FF-1160088E8EF0}" destId="{C0301023-2C14-F54A-9633-992177304E11}" srcOrd="3" destOrd="0" presId="urn:microsoft.com/office/officeart/2008/layout/HalfCircleOrganizationChart"/>
    <dgm:cxn modelId="{D09E6D69-1F77-9C42-A02A-234FC463484A}" type="presParOf" srcId="{C0301023-2C14-F54A-9633-992177304E11}" destId="{DFBFBAB3-E39E-0943-B97E-C8BBE6FE0B3E}" srcOrd="0" destOrd="0" presId="urn:microsoft.com/office/officeart/2008/layout/HalfCircleOrganizationChart"/>
    <dgm:cxn modelId="{2044917E-0E84-654A-958E-AF5EB093CC1A}" type="presParOf" srcId="{DFBFBAB3-E39E-0943-B97E-C8BBE6FE0B3E}" destId="{8C3028A9-3967-834D-8A96-5407BED08C5F}" srcOrd="0" destOrd="0" presId="urn:microsoft.com/office/officeart/2008/layout/HalfCircleOrganizationChart"/>
    <dgm:cxn modelId="{A50D361A-EE75-5347-867E-54DE91378084}" type="presParOf" srcId="{DFBFBAB3-E39E-0943-B97E-C8BBE6FE0B3E}" destId="{A817D776-6690-8446-A39C-C07C1BA019E7}" srcOrd="1" destOrd="0" presId="urn:microsoft.com/office/officeart/2008/layout/HalfCircleOrganizationChart"/>
    <dgm:cxn modelId="{CC9DE25C-5636-4E49-B904-8B4D39BDD2B3}" type="presParOf" srcId="{DFBFBAB3-E39E-0943-B97E-C8BBE6FE0B3E}" destId="{EA7B0172-855C-0C4E-8A18-74328708B93A}" srcOrd="2" destOrd="0" presId="urn:microsoft.com/office/officeart/2008/layout/HalfCircleOrganizationChart"/>
    <dgm:cxn modelId="{5A9F8470-7248-2F46-A27C-6AAC68DB809C}" type="presParOf" srcId="{DFBFBAB3-E39E-0943-B97E-C8BBE6FE0B3E}" destId="{5AB38C47-9F7A-4941-A832-F43DB0FBCFE1}" srcOrd="3" destOrd="0" presId="urn:microsoft.com/office/officeart/2008/layout/HalfCircleOrganizationChart"/>
    <dgm:cxn modelId="{25E94AD6-9341-E14F-90D4-0514268A2FD2}" type="presParOf" srcId="{C0301023-2C14-F54A-9633-992177304E11}" destId="{CC020F5E-870A-1C4D-814F-09ADA1B14588}" srcOrd="1" destOrd="0" presId="urn:microsoft.com/office/officeart/2008/layout/HalfCircleOrganizationChart"/>
    <dgm:cxn modelId="{480E1BB0-456D-714F-BA82-E7EABE3FDDC8}" type="presParOf" srcId="{C0301023-2C14-F54A-9633-992177304E11}" destId="{8E425FB7-2C67-D641-97BA-938F35CA4604}" srcOrd="2" destOrd="0" presId="urn:microsoft.com/office/officeart/2008/layout/HalfCircleOrganizationChart"/>
    <dgm:cxn modelId="{122A1E4A-9C21-584E-9B26-3C92B9B0A00F}" type="presParOf" srcId="{A8255D91-65A5-2F40-81E2-576755D10558}" destId="{9092136A-A1F0-1C49-9FF4-510C907A9423}" srcOrd="2" destOrd="0" presId="urn:microsoft.com/office/officeart/2008/layout/HalfCircleOrganizationChart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ata12.xml><?xml version="1.0" encoding="utf-8"?>
<dgm:dataModel xmlns:dgm="http://schemas.openxmlformats.org/drawingml/2006/diagram" xmlns:a="http://schemas.openxmlformats.org/drawingml/2006/main">
  <dgm:ptLst>
    <dgm:pt modelId="{B1F580B1-5320-0C43-BEF4-3EDA5B48A500}" type="doc">
      <dgm:prSet loTypeId="urn:microsoft.com/office/officeart/2008/layout/HalfCircleOrganizationChart" loCatId="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86EEC189-0531-DD48-83DA-62F835BF6AF9}" type="asst">
      <dgm:prSet phldrT="[Text]"/>
      <dgm:spPr>
        <a:blipFill>
          <a:blip xmlns:r="http://schemas.openxmlformats.org/officeDocument/2006/relationships" r:embed="rId1"/>
          <a:stretch>
            <a:fillRect t="-14815" b="-14815"/>
          </a:stretch>
        </a:blipFill>
      </dgm:spPr>
      <dgm:t>
        <a:bodyPr/>
        <a:lstStyle/>
        <a:p>
          <a:r>
            <a:rPr lang="en-US">
              <a:noFill/>
            </a:rPr>
            <a:t> </a:t>
          </a:r>
        </a:p>
      </dgm:t>
    </dgm:pt>
    <dgm:pt modelId="{FD8DD0C3-096A-4447-AA79-CCF37D5EBCBC}" type="parTrans" cxnId="{FD8B812A-7829-A842-BD67-CE5969BB78B2}">
      <dgm:prSet/>
      <dgm:spPr/>
      <dgm:t>
        <a:bodyPr/>
        <a:lstStyle/>
        <a:p>
          <a:endParaRPr lang="en-US"/>
        </a:p>
      </dgm:t>
    </dgm:pt>
    <dgm:pt modelId="{79511A97-E521-8240-A2AC-2342552BA081}" type="sibTrans" cxnId="{FD8B812A-7829-A842-BD67-CE5969BB78B2}">
      <dgm:prSet/>
      <dgm:spPr/>
      <dgm:t>
        <a:bodyPr/>
        <a:lstStyle/>
        <a:p>
          <a:endParaRPr lang="en-US"/>
        </a:p>
      </dgm:t>
    </dgm:pt>
    <dgm:pt modelId="{E259B606-A332-3643-BA09-46DEE7320493}">
      <dgm:prSet phldrT="[Text]"/>
      <dgm:spPr>
        <a:blipFill>
          <a:blip xmlns:r="http://schemas.openxmlformats.org/officeDocument/2006/relationships" r:embed="rId2"/>
          <a:stretch>
            <a:fillRect/>
          </a:stretch>
        </a:blipFill>
      </dgm:spPr>
      <dgm:t>
        <a:bodyPr/>
        <a:lstStyle/>
        <a:p>
          <a:r>
            <a:rPr lang="en-US">
              <a:noFill/>
            </a:rPr>
            <a:t> </a:t>
          </a:r>
        </a:p>
      </dgm:t>
    </dgm:pt>
    <dgm:pt modelId="{D3007293-8B03-B746-AFB2-2CDF430E0D4D}" type="parTrans" cxnId="{FAE9A303-8BDC-954B-9ECA-34A7838ED979}">
      <dgm:prSet/>
      <dgm:spPr/>
      <dgm:t>
        <a:bodyPr/>
        <a:lstStyle/>
        <a:p>
          <a:endParaRPr lang="en-US"/>
        </a:p>
      </dgm:t>
    </dgm:pt>
    <dgm:pt modelId="{93FC3C42-D94C-8A47-9005-E7ED17A765EB}" type="sibTrans" cxnId="{FAE9A303-8BDC-954B-9ECA-34A7838ED979}">
      <dgm:prSet/>
      <dgm:spPr/>
      <dgm:t>
        <a:bodyPr/>
        <a:lstStyle/>
        <a:p>
          <a:endParaRPr lang="en-US"/>
        </a:p>
      </dgm:t>
    </dgm:pt>
    <dgm:pt modelId="{3116727A-BEF7-864F-B5E0-CC0AE8221688}">
      <dgm:prSet phldrT="[Text]"/>
      <dgm:spPr>
        <a:blipFill>
          <a:blip xmlns:r="http://schemas.openxmlformats.org/officeDocument/2006/relationships" r:embed="rId3"/>
          <a:stretch>
            <a:fillRect/>
          </a:stretch>
        </a:blipFill>
      </dgm:spPr>
      <dgm:t>
        <a:bodyPr/>
        <a:lstStyle/>
        <a:p>
          <a:r>
            <a:rPr lang="en-US">
              <a:noFill/>
            </a:rPr>
            <a:t> </a:t>
          </a:r>
        </a:p>
      </dgm:t>
    </dgm:pt>
    <dgm:pt modelId="{DE3E4549-93C5-BE44-90D4-ABBA2A9B25CD}" type="parTrans" cxnId="{BCA916A5-FD15-BA43-8900-C942CC6C49D6}">
      <dgm:prSet/>
      <dgm:spPr/>
      <dgm:t>
        <a:bodyPr/>
        <a:lstStyle/>
        <a:p>
          <a:endParaRPr lang="en-US"/>
        </a:p>
      </dgm:t>
    </dgm:pt>
    <dgm:pt modelId="{3E0D18C8-C9EF-C94C-80B8-CBF5DDDB3BC3}" type="sibTrans" cxnId="{BCA916A5-FD15-BA43-8900-C942CC6C49D6}">
      <dgm:prSet/>
      <dgm:spPr/>
      <dgm:t>
        <a:bodyPr/>
        <a:lstStyle/>
        <a:p>
          <a:endParaRPr lang="en-US"/>
        </a:p>
      </dgm:t>
    </dgm:pt>
    <dgm:pt modelId="{C4AD0E29-4A68-044C-84A0-EF49D11F9559}" type="pres">
      <dgm:prSet presAssocID="{B1F580B1-5320-0C43-BEF4-3EDA5B48A500}" presName="Name0" presStyleCnt="0">
        <dgm:presLayoutVars>
          <dgm:orgChart val="1"/>
          <dgm:chPref val="1"/>
          <dgm:dir/>
          <dgm:animOne val="branch"/>
          <dgm:animLvl val="lvl"/>
          <dgm:resizeHandles/>
        </dgm:presLayoutVars>
      </dgm:prSet>
      <dgm:spPr/>
    </dgm:pt>
    <dgm:pt modelId="{A8255D91-65A5-2F40-81E2-576755D10558}" type="pres">
      <dgm:prSet presAssocID="{86EEC189-0531-DD48-83DA-62F835BF6AF9}" presName="hierRoot1" presStyleCnt="0">
        <dgm:presLayoutVars>
          <dgm:hierBranch val="init"/>
        </dgm:presLayoutVars>
      </dgm:prSet>
      <dgm:spPr/>
    </dgm:pt>
    <dgm:pt modelId="{2B934413-E8B0-8A44-935F-1EFB94C63F0D}" type="pres">
      <dgm:prSet presAssocID="{86EEC189-0531-DD48-83DA-62F835BF6AF9}" presName="rootComposite1" presStyleCnt="0"/>
      <dgm:spPr/>
    </dgm:pt>
    <dgm:pt modelId="{91EBF59E-E62C-CD42-B87B-D3386920CBBD}" type="pres">
      <dgm:prSet presAssocID="{86EEC189-0531-DD48-83DA-62F835BF6AF9}" presName="rootText1" presStyleLbl="alignAcc1" presStyleIdx="0" presStyleCnt="0">
        <dgm:presLayoutVars>
          <dgm:chPref val="3"/>
        </dgm:presLayoutVars>
      </dgm:prSet>
      <dgm:spPr/>
    </dgm:pt>
    <dgm:pt modelId="{499CED44-ACB5-D64D-87AA-B55C173CA40B}" type="pres">
      <dgm:prSet presAssocID="{86EEC189-0531-DD48-83DA-62F835BF6AF9}" presName="topArc1" presStyleLbl="parChTrans1D1" presStyleIdx="0" presStyleCnt="6"/>
      <dgm:spPr/>
    </dgm:pt>
    <dgm:pt modelId="{F59935E1-CA88-8849-8D60-03FEC6C086AF}" type="pres">
      <dgm:prSet presAssocID="{86EEC189-0531-DD48-83DA-62F835BF6AF9}" presName="bottomArc1" presStyleLbl="parChTrans1D1" presStyleIdx="1" presStyleCnt="6"/>
      <dgm:spPr/>
    </dgm:pt>
    <dgm:pt modelId="{DE22AC06-2356-784A-BAED-F0B4065A4866}" type="pres">
      <dgm:prSet presAssocID="{86EEC189-0531-DD48-83DA-62F835BF6AF9}" presName="topConnNode1" presStyleLbl="asst0" presStyleIdx="0" presStyleCnt="0"/>
      <dgm:spPr/>
    </dgm:pt>
    <dgm:pt modelId="{1F994687-7221-AC43-A8FF-1160088E8EF0}" type="pres">
      <dgm:prSet presAssocID="{86EEC189-0531-DD48-83DA-62F835BF6AF9}" presName="hierChild2" presStyleCnt="0"/>
      <dgm:spPr/>
    </dgm:pt>
    <dgm:pt modelId="{9EE20876-0D24-6547-8EF4-F92036E791B5}" type="pres">
      <dgm:prSet presAssocID="{D3007293-8B03-B746-AFB2-2CDF430E0D4D}" presName="Name28" presStyleLbl="parChTrans1D2" presStyleIdx="0" presStyleCnt="2"/>
      <dgm:spPr/>
    </dgm:pt>
    <dgm:pt modelId="{D83AA073-CA61-BE4C-9153-D86B589E77D9}" type="pres">
      <dgm:prSet presAssocID="{E259B606-A332-3643-BA09-46DEE7320493}" presName="hierRoot2" presStyleCnt="0">
        <dgm:presLayoutVars>
          <dgm:hierBranch val="init"/>
        </dgm:presLayoutVars>
      </dgm:prSet>
      <dgm:spPr/>
    </dgm:pt>
    <dgm:pt modelId="{DCF2CB73-C340-8D4D-8524-E68A3B8AEE08}" type="pres">
      <dgm:prSet presAssocID="{E259B606-A332-3643-BA09-46DEE7320493}" presName="rootComposite2" presStyleCnt="0"/>
      <dgm:spPr/>
    </dgm:pt>
    <dgm:pt modelId="{A3D6D1E9-2062-674C-8561-53C1A09FA0F4}" type="pres">
      <dgm:prSet presAssocID="{E259B606-A332-3643-BA09-46DEE7320493}" presName="rootText2" presStyleLbl="alignAcc1" presStyleIdx="0" presStyleCnt="0">
        <dgm:presLayoutVars>
          <dgm:chPref val="3"/>
        </dgm:presLayoutVars>
      </dgm:prSet>
      <dgm:spPr/>
    </dgm:pt>
    <dgm:pt modelId="{D96E4AFA-9CC2-3847-9CD7-8D2E07A0BF3C}" type="pres">
      <dgm:prSet presAssocID="{E259B606-A332-3643-BA09-46DEE7320493}" presName="topArc2" presStyleLbl="parChTrans1D1" presStyleIdx="2" presStyleCnt="6"/>
      <dgm:spPr/>
    </dgm:pt>
    <dgm:pt modelId="{473745FF-753A-3548-B52F-924DAFFDCA4B}" type="pres">
      <dgm:prSet presAssocID="{E259B606-A332-3643-BA09-46DEE7320493}" presName="bottomArc2" presStyleLbl="parChTrans1D1" presStyleIdx="3" presStyleCnt="6"/>
      <dgm:spPr/>
    </dgm:pt>
    <dgm:pt modelId="{5A303856-853A-4A4A-92A8-7C430C3D7D5F}" type="pres">
      <dgm:prSet presAssocID="{E259B606-A332-3643-BA09-46DEE7320493}" presName="topConnNode2" presStyleLbl="node2" presStyleIdx="0" presStyleCnt="0"/>
      <dgm:spPr/>
    </dgm:pt>
    <dgm:pt modelId="{0F8E6E12-07A2-0549-8B11-90F0A1F02E9E}" type="pres">
      <dgm:prSet presAssocID="{E259B606-A332-3643-BA09-46DEE7320493}" presName="hierChild4" presStyleCnt="0"/>
      <dgm:spPr/>
    </dgm:pt>
    <dgm:pt modelId="{FFFBD550-AAE6-AE4B-A8DA-F00C5214A677}" type="pres">
      <dgm:prSet presAssocID="{E259B606-A332-3643-BA09-46DEE7320493}" presName="hierChild5" presStyleCnt="0"/>
      <dgm:spPr/>
    </dgm:pt>
    <dgm:pt modelId="{B1B43709-397D-F749-943D-E2850D385584}" type="pres">
      <dgm:prSet presAssocID="{DE3E4549-93C5-BE44-90D4-ABBA2A9B25CD}" presName="Name28" presStyleLbl="parChTrans1D2" presStyleIdx="1" presStyleCnt="2"/>
      <dgm:spPr/>
    </dgm:pt>
    <dgm:pt modelId="{C0301023-2C14-F54A-9633-992177304E11}" type="pres">
      <dgm:prSet presAssocID="{3116727A-BEF7-864F-B5E0-CC0AE8221688}" presName="hierRoot2" presStyleCnt="0">
        <dgm:presLayoutVars>
          <dgm:hierBranch val="init"/>
        </dgm:presLayoutVars>
      </dgm:prSet>
      <dgm:spPr/>
    </dgm:pt>
    <dgm:pt modelId="{DFBFBAB3-E39E-0943-B97E-C8BBE6FE0B3E}" type="pres">
      <dgm:prSet presAssocID="{3116727A-BEF7-864F-B5E0-CC0AE8221688}" presName="rootComposite2" presStyleCnt="0"/>
      <dgm:spPr/>
    </dgm:pt>
    <dgm:pt modelId="{8C3028A9-3967-834D-8A96-5407BED08C5F}" type="pres">
      <dgm:prSet presAssocID="{3116727A-BEF7-864F-B5E0-CC0AE8221688}" presName="rootText2" presStyleLbl="alignAcc1" presStyleIdx="0" presStyleCnt="0">
        <dgm:presLayoutVars>
          <dgm:chPref val="3"/>
        </dgm:presLayoutVars>
      </dgm:prSet>
      <dgm:spPr/>
    </dgm:pt>
    <dgm:pt modelId="{A817D776-6690-8446-A39C-C07C1BA019E7}" type="pres">
      <dgm:prSet presAssocID="{3116727A-BEF7-864F-B5E0-CC0AE8221688}" presName="topArc2" presStyleLbl="parChTrans1D1" presStyleIdx="4" presStyleCnt="6"/>
      <dgm:spPr/>
    </dgm:pt>
    <dgm:pt modelId="{EA7B0172-855C-0C4E-8A18-74328708B93A}" type="pres">
      <dgm:prSet presAssocID="{3116727A-BEF7-864F-B5E0-CC0AE8221688}" presName="bottomArc2" presStyleLbl="parChTrans1D1" presStyleIdx="5" presStyleCnt="6"/>
      <dgm:spPr/>
    </dgm:pt>
    <dgm:pt modelId="{5AB38C47-9F7A-4941-A832-F43DB0FBCFE1}" type="pres">
      <dgm:prSet presAssocID="{3116727A-BEF7-864F-B5E0-CC0AE8221688}" presName="topConnNode2" presStyleLbl="node2" presStyleIdx="0" presStyleCnt="0"/>
      <dgm:spPr/>
    </dgm:pt>
    <dgm:pt modelId="{CC020F5E-870A-1C4D-814F-09ADA1B14588}" type="pres">
      <dgm:prSet presAssocID="{3116727A-BEF7-864F-B5E0-CC0AE8221688}" presName="hierChild4" presStyleCnt="0"/>
      <dgm:spPr/>
    </dgm:pt>
    <dgm:pt modelId="{8E425FB7-2C67-D641-97BA-938F35CA4604}" type="pres">
      <dgm:prSet presAssocID="{3116727A-BEF7-864F-B5E0-CC0AE8221688}" presName="hierChild5" presStyleCnt="0"/>
      <dgm:spPr/>
    </dgm:pt>
    <dgm:pt modelId="{9092136A-A1F0-1C49-9FF4-510C907A9423}" type="pres">
      <dgm:prSet presAssocID="{86EEC189-0531-DD48-83DA-62F835BF6AF9}" presName="hierChild3" presStyleCnt="0"/>
      <dgm:spPr/>
    </dgm:pt>
  </dgm:ptLst>
  <dgm:cxnLst>
    <dgm:cxn modelId="{FAE9A303-8BDC-954B-9ECA-34A7838ED979}" srcId="{86EEC189-0531-DD48-83DA-62F835BF6AF9}" destId="{E259B606-A332-3643-BA09-46DEE7320493}" srcOrd="0" destOrd="0" parTransId="{D3007293-8B03-B746-AFB2-2CDF430E0D4D}" sibTransId="{93FC3C42-D94C-8A47-9005-E7ED17A765EB}"/>
    <dgm:cxn modelId="{4779D809-854F-B444-9BF0-9D5B168C195E}" type="presOf" srcId="{B1F580B1-5320-0C43-BEF4-3EDA5B48A500}" destId="{C4AD0E29-4A68-044C-84A0-EF49D11F9559}" srcOrd="0" destOrd="0" presId="urn:microsoft.com/office/officeart/2008/layout/HalfCircleOrganizationChart"/>
    <dgm:cxn modelId="{8F62D218-33A8-5347-AC33-FE82B1EF797A}" type="presOf" srcId="{DE3E4549-93C5-BE44-90D4-ABBA2A9B25CD}" destId="{B1B43709-397D-F749-943D-E2850D385584}" srcOrd="0" destOrd="0" presId="urn:microsoft.com/office/officeart/2008/layout/HalfCircleOrganizationChart"/>
    <dgm:cxn modelId="{FD8B812A-7829-A842-BD67-CE5969BB78B2}" srcId="{B1F580B1-5320-0C43-BEF4-3EDA5B48A500}" destId="{86EEC189-0531-DD48-83DA-62F835BF6AF9}" srcOrd="0" destOrd="0" parTransId="{FD8DD0C3-096A-4447-AA79-CCF37D5EBCBC}" sibTransId="{79511A97-E521-8240-A2AC-2342552BA081}"/>
    <dgm:cxn modelId="{E57B9150-3258-1747-926E-02FC0688924C}" type="presOf" srcId="{D3007293-8B03-B746-AFB2-2CDF430E0D4D}" destId="{9EE20876-0D24-6547-8EF4-F92036E791B5}" srcOrd="0" destOrd="0" presId="urn:microsoft.com/office/officeart/2008/layout/HalfCircleOrganizationChart"/>
    <dgm:cxn modelId="{8DE57859-4ED5-FE4E-88F6-7358E8A4D09E}" type="presOf" srcId="{86EEC189-0531-DD48-83DA-62F835BF6AF9}" destId="{91EBF59E-E62C-CD42-B87B-D3386920CBBD}" srcOrd="0" destOrd="0" presId="urn:microsoft.com/office/officeart/2008/layout/HalfCircleOrganizationChart"/>
    <dgm:cxn modelId="{4B421365-6604-2947-988C-DD5D4FB02C72}" type="presOf" srcId="{86EEC189-0531-DD48-83DA-62F835BF6AF9}" destId="{DE22AC06-2356-784A-BAED-F0B4065A4866}" srcOrd="1" destOrd="0" presId="urn:microsoft.com/office/officeart/2008/layout/HalfCircleOrganizationChart"/>
    <dgm:cxn modelId="{1C83DE71-5E49-494F-9EEB-A56BF6DE292C}" type="presOf" srcId="{3116727A-BEF7-864F-B5E0-CC0AE8221688}" destId="{8C3028A9-3967-834D-8A96-5407BED08C5F}" srcOrd="0" destOrd="0" presId="urn:microsoft.com/office/officeart/2008/layout/HalfCircleOrganizationChart"/>
    <dgm:cxn modelId="{4EFD7294-11FC-0441-B8AC-16D64CAED51A}" type="presOf" srcId="{E259B606-A332-3643-BA09-46DEE7320493}" destId="{5A303856-853A-4A4A-92A8-7C430C3D7D5F}" srcOrd="1" destOrd="0" presId="urn:microsoft.com/office/officeart/2008/layout/HalfCircleOrganizationChart"/>
    <dgm:cxn modelId="{0526E7A3-8BDA-C943-94BC-1C7E036DD5C0}" type="presOf" srcId="{3116727A-BEF7-864F-B5E0-CC0AE8221688}" destId="{5AB38C47-9F7A-4941-A832-F43DB0FBCFE1}" srcOrd="1" destOrd="0" presId="urn:microsoft.com/office/officeart/2008/layout/HalfCircleOrganizationChart"/>
    <dgm:cxn modelId="{BCA916A5-FD15-BA43-8900-C942CC6C49D6}" srcId="{86EEC189-0531-DD48-83DA-62F835BF6AF9}" destId="{3116727A-BEF7-864F-B5E0-CC0AE8221688}" srcOrd="1" destOrd="0" parTransId="{DE3E4549-93C5-BE44-90D4-ABBA2A9B25CD}" sibTransId="{3E0D18C8-C9EF-C94C-80B8-CBF5DDDB3BC3}"/>
    <dgm:cxn modelId="{1661E3FC-ABA1-7940-B590-9C4B5945B1BF}" type="presOf" srcId="{E259B606-A332-3643-BA09-46DEE7320493}" destId="{A3D6D1E9-2062-674C-8561-53C1A09FA0F4}" srcOrd="0" destOrd="0" presId="urn:microsoft.com/office/officeart/2008/layout/HalfCircleOrganizationChart"/>
    <dgm:cxn modelId="{AF1CA523-162D-0048-A10C-E29F72AD4072}" type="presParOf" srcId="{C4AD0E29-4A68-044C-84A0-EF49D11F9559}" destId="{A8255D91-65A5-2F40-81E2-576755D10558}" srcOrd="0" destOrd="0" presId="urn:microsoft.com/office/officeart/2008/layout/HalfCircleOrganizationChart"/>
    <dgm:cxn modelId="{145AE2D5-8DC0-1948-98A5-B4F86AF01978}" type="presParOf" srcId="{A8255D91-65A5-2F40-81E2-576755D10558}" destId="{2B934413-E8B0-8A44-935F-1EFB94C63F0D}" srcOrd="0" destOrd="0" presId="urn:microsoft.com/office/officeart/2008/layout/HalfCircleOrganizationChart"/>
    <dgm:cxn modelId="{8E14FA12-0FEB-0B40-8C4A-02FCB625515D}" type="presParOf" srcId="{2B934413-E8B0-8A44-935F-1EFB94C63F0D}" destId="{91EBF59E-E62C-CD42-B87B-D3386920CBBD}" srcOrd="0" destOrd="0" presId="urn:microsoft.com/office/officeart/2008/layout/HalfCircleOrganizationChart"/>
    <dgm:cxn modelId="{FD8BAE75-FB1C-324D-9A50-460BF2FC83A8}" type="presParOf" srcId="{2B934413-E8B0-8A44-935F-1EFB94C63F0D}" destId="{499CED44-ACB5-D64D-87AA-B55C173CA40B}" srcOrd="1" destOrd="0" presId="urn:microsoft.com/office/officeart/2008/layout/HalfCircleOrganizationChart"/>
    <dgm:cxn modelId="{5ED97A8C-9C79-BE4A-90A1-0E3A08BBD2F6}" type="presParOf" srcId="{2B934413-E8B0-8A44-935F-1EFB94C63F0D}" destId="{F59935E1-CA88-8849-8D60-03FEC6C086AF}" srcOrd="2" destOrd="0" presId="urn:microsoft.com/office/officeart/2008/layout/HalfCircleOrganizationChart"/>
    <dgm:cxn modelId="{98C52C30-2942-D445-99E0-233C3FC8C075}" type="presParOf" srcId="{2B934413-E8B0-8A44-935F-1EFB94C63F0D}" destId="{DE22AC06-2356-784A-BAED-F0B4065A4866}" srcOrd="3" destOrd="0" presId="urn:microsoft.com/office/officeart/2008/layout/HalfCircleOrganizationChart"/>
    <dgm:cxn modelId="{BE86E8A9-5636-0E44-90AB-7B8E919914B7}" type="presParOf" srcId="{A8255D91-65A5-2F40-81E2-576755D10558}" destId="{1F994687-7221-AC43-A8FF-1160088E8EF0}" srcOrd="1" destOrd="0" presId="urn:microsoft.com/office/officeart/2008/layout/HalfCircleOrganizationChart"/>
    <dgm:cxn modelId="{14F900FD-904F-004A-99A8-6F9F85D50520}" type="presParOf" srcId="{1F994687-7221-AC43-A8FF-1160088E8EF0}" destId="{9EE20876-0D24-6547-8EF4-F92036E791B5}" srcOrd="0" destOrd="0" presId="urn:microsoft.com/office/officeart/2008/layout/HalfCircleOrganizationChart"/>
    <dgm:cxn modelId="{59CDA397-D750-BA4A-8F8B-5B42A47AF586}" type="presParOf" srcId="{1F994687-7221-AC43-A8FF-1160088E8EF0}" destId="{D83AA073-CA61-BE4C-9153-D86B589E77D9}" srcOrd="1" destOrd="0" presId="urn:microsoft.com/office/officeart/2008/layout/HalfCircleOrganizationChart"/>
    <dgm:cxn modelId="{11490BB8-CFF9-B54B-A085-75FDB4CAA415}" type="presParOf" srcId="{D83AA073-CA61-BE4C-9153-D86B589E77D9}" destId="{DCF2CB73-C340-8D4D-8524-E68A3B8AEE08}" srcOrd="0" destOrd="0" presId="urn:microsoft.com/office/officeart/2008/layout/HalfCircleOrganizationChart"/>
    <dgm:cxn modelId="{FE2640BC-09D7-B548-82AD-F5BED5D2E741}" type="presParOf" srcId="{DCF2CB73-C340-8D4D-8524-E68A3B8AEE08}" destId="{A3D6D1E9-2062-674C-8561-53C1A09FA0F4}" srcOrd="0" destOrd="0" presId="urn:microsoft.com/office/officeart/2008/layout/HalfCircleOrganizationChart"/>
    <dgm:cxn modelId="{CD1D80EE-9FC7-7449-B706-434B28B77087}" type="presParOf" srcId="{DCF2CB73-C340-8D4D-8524-E68A3B8AEE08}" destId="{D96E4AFA-9CC2-3847-9CD7-8D2E07A0BF3C}" srcOrd="1" destOrd="0" presId="urn:microsoft.com/office/officeart/2008/layout/HalfCircleOrganizationChart"/>
    <dgm:cxn modelId="{AF8F2964-9B70-1447-89FE-67AB29F87FED}" type="presParOf" srcId="{DCF2CB73-C340-8D4D-8524-E68A3B8AEE08}" destId="{473745FF-753A-3548-B52F-924DAFFDCA4B}" srcOrd="2" destOrd="0" presId="urn:microsoft.com/office/officeart/2008/layout/HalfCircleOrganizationChart"/>
    <dgm:cxn modelId="{A01F4B20-4368-9442-A31D-4697E5AD3B74}" type="presParOf" srcId="{DCF2CB73-C340-8D4D-8524-E68A3B8AEE08}" destId="{5A303856-853A-4A4A-92A8-7C430C3D7D5F}" srcOrd="3" destOrd="0" presId="urn:microsoft.com/office/officeart/2008/layout/HalfCircleOrganizationChart"/>
    <dgm:cxn modelId="{8319CF04-581B-3648-8375-47799654F62F}" type="presParOf" srcId="{D83AA073-CA61-BE4C-9153-D86B589E77D9}" destId="{0F8E6E12-07A2-0549-8B11-90F0A1F02E9E}" srcOrd="1" destOrd="0" presId="urn:microsoft.com/office/officeart/2008/layout/HalfCircleOrganizationChart"/>
    <dgm:cxn modelId="{07E77B56-9017-B342-9271-1330C547DCD8}" type="presParOf" srcId="{D83AA073-CA61-BE4C-9153-D86B589E77D9}" destId="{FFFBD550-AAE6-AE4B-A8DA-F00C5214A677}" srcOrd="2" destOrd="0" presId="urn:microsoft.com/office/officeart/2008/layout/HalfCircleOrganizationChart"/>
    <dgm:cxn modelId="{D2E3AA8E-3144-6A42-96EB-A8A8597646C3}" type="presParOf" srcId="{1F994687-7221-AC43-A8FF-1160088E8EF0}" destId="{B1B43709-397D-F749-943D-E2850D385584}" srcOrd="2" destOrd="0" presId="urn:microsoft.com/office/officeart/2008/layout/HalfCircleOrganizationChart"/>
    <dgm:cxn modelId="{C1942801-D53D-EE43-928B-136FAE1FED12}" type="presParOf" srcId="{1F994687-7221-AC43-A8FF-1160088E8EF0}" destId="{C0301023-2C14-F54A-9633-992177304E11}" srcOrd="3" destOrd="0" presId="urn:microsoft.com/office/officeart/2008/layout/HalfCircleOrganizationChart"/>
    <dgm:cxn modelId="{D09E6D69-1F77-9C42-A02A-234FC463484A}" type="presParOf" srcId="{C0301023-2C14-F54A-9633-992177304E11}" destId="{DFBFBAB3-E39E-0943-B97E-C8BBE6FE0B3E}" srcOrd="0" destOrd="0" presId="urn:microsoft.com/office/officeart/2008/layout/HalfCircleOrganizationChart"/>
    <dgm:cxn modelId="{2044917E-0E84-654A-958E-AF5EB093CC1A}" type="presParOf" srcId="{DFBFBAB3-E39E-0943-B97E-C8BBE6FE0B3E}" destId="{8C3028A9-3967-834D-8A96-5407BED08C5F}" srcOrd="0" destOrd="0" presId="urn:microsoft.com/office/officeart/2008/layout/HalfCircleOrganizationChart"/>
    <dgm:cxn modelId="{A50D361A-EE75-5347-867E-54DE91378084}" type="presParOf" srcId="{DFBFBAB3-E39E-0943-B97E-C8BBE6FE0B3E}" destId="{A817D776-6690-8446-A39C-C07C1BA019E7}" srcOrd="1" destOrd="0" presId="urn:microsoft.com/office/officeart/2008/layout/HalfCircleOrganizationChart"/>
    <dgm:cxn modelId="{CC9DE25C-5636-4E49-B904-8B4D39BDD2B3}" type="presParOf" srcId="{DFBFBAB3-E39E-0943-B97E-C8BBE6FE0B3E}" destId="{EA7B0172-855C-0C4E-8A18-74328708B93A}" srcOrd="2" destOrd="0" presId="urn:microsoft.com/office/officeart/2008/layout/HalfCircleOrganizationChart"/>
    <dgm:cxn modelId="{5A9F8470-7248-2F46-A27C-6AAC68DB809C}" type="presParOf" srcId="{DFBFBAB3-E39E-0943-B97E-C8BBE6FE0B3E}" destId="{5AB38C47-9F7A-4941-A832-F43DB0FBCFE1}" srcOrd="3" destOrd="0" presId="urn:microsoft.com/office/officeart/2008/layout/HalfCircleOrganizationChart"/>
    <dgm:cxn modelId="{25E94AD6-9341-E14F-90D4-0514268A2FD2}" type="presParOf" srcId="{C0301023-2C14-F54A-9633-992177304E11}" destId="{CC020F5E-870A-1C4D-814F-09ADA1B14588}" srcOrd="1" destOrd="0" presId="urn:microsoft.com/office/officeart/2008/layout/HalfCircleOrganizationChart"/>
    <dgm:cxn modelId="{480E1BB0-456D-714F-BA82-E7EABE3FDDC8}" type="presParOf" srcId="{C0301023-2C14-F54A-9633-992177304E11}" destId="{8E425FB7-2C67-D641-97BA-938F35CA4604}" srcOrd="2" destOrd="0" presId="urn:microsoft.com/office/officeart/2008/layout/HalfCircleOrganizationChart"/>
    <dgm:cxn modelId="{122A1E4A-9C21-584E-9B26-3C92B9B0A00F}" type="presParOf" srcId="{A8255D91-65A5-2F40-81E2-576755D10558}" destId="{9092136A-A1F0-1C49-9FF4-510C907A9423}" srcOrd="2" destOrd="0" presId="urn:microsoft.com/office/officeart/2008/layout/HalfCircleOrganizationChart"/>
  </dgm:cxnLst>
  <dgm:bg/>
  <dgm:whole/>
  <dgm:extLst>
    <a:ext uri="http://schemas.microsoft.com/office/drawing/2008/diagram">
      <dsp:dataModelExt xmlns:dsp="http://schemas.microsoft.com/office/drawing/2008/diagram" relId="rId8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1B43709-397D-F749-943D-E2850D385584}">
      <dsp:nvSpPr>
        <dsp:cNvPr id="0" name=""/>
        <dsp:cNvSpPr/>
      </dsp:nvSpPr>
      <dsp:spPr>
        <a:xfrm>
          <a:off x="3082757" y="1055714"/>
          <a:ext cx="1277225" cy="443334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221667"/>
              </a:lnTo>
              <a:lnTo>
                <a:pt x="1277225" y="221667"/>
              </a:lnTo>
              <a:lnTo>
                <a:pt x="1277225" y="443334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EE20876-0D24-6547-8EF4-F92036E791B5}">
      <dsp:nvSpPr>
        <dsp:cNvPr id="0" name=""/>
        <dsp:cNvSpPr/>
      </dsp:nvSpPr>
      <dsp:spPr>
        <a:xfrm>
          <a:off x="1805532" y="1055714"/>
          <a:ext cx="1277225" cy="443334"/>
        </a:xfrm>
        <a:custGeom>
          <a:avLst/>
          <a:gdLst/>
          <a:ahLst/>
          <a:cxnLst/>
          <a:rect l="0" t="0" r="0" b="0"/>
          <a:pathLst>
            <a:path>
              <a:moveTo>
                <a:pt x="1277225" y="0"/>
              </a:moveTo>
              <a:lnTo>
                <a:pt x="1277225" y="221667"/>
              </a:lnTo>
              <a:lnTo>
                <a:pt x="0" y="221667"/>
              </a:lnTo>
              <a:lnTo>
                <a:pt x="0" y="443334"/>
              </a:lnTo>
            </a:path>
          </a:pathLst>
        </a:cu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99CED44-ACB5-D64D-87AA-B55C173CA40B}">
      <dsp:nvSpPr>
        <dsp:cNvPr id="0" name=""/>
        <dsp:cNvSpPr/>
      </dsp:nvSpPr>
      <dsp:spPr>
        <a:xfrm>
          <a:off x="2554978" y="156"/>
          <a:ext cx="1055558" cy="1055558"/>
        </a:xfrm>
        <a:prstGeom prst="arc">
          <a:avLst>
            <a:gd name="adj1" fmla="val 13200000"/>
            <a:gd name="adj2" fmla="val 19200000"/>
          </a:avLst>
        </a:pr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F59935E1-CA88-8849-8D60-03FEC6C086AF}">
      <dsp:nvSpPr>
        <dsp:cNvPr id="0" name=""/>
        <dsp:cNvSpPr/>
      </dsp:nvSpPr>
      <dsp:spPr>
        <a:xfrm>
          <a:off x="2554978" y="156"/>
          <a:ext cx="1055558" cy="1055558"/>
        </a:xfrm>
        <a:prstGeom prst="arc">
          <a:avLst>
            <a:gd name="adj1" fmla="val 2400000"/>
            <a:gd name="adj2" fmla="val 8400000"/>
          </a:avLst>
        </a:pr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91EBF59E-E62C-CD42-B87B-D3386920CBBD}">
      <dsp:nvSpPr>
        <dsp:cNvPr id="0" name=""/>
        <dsp:cNvSpPr/>
      </dsp:nvSpPr>
      <dsp:spPr>
        <a:xfrm>
          <a:off x="2027199" y="190156"/>
          <a:ext cx="2111117" cy="675557"/>
        </a:xfrm>
        <a:prstGeom prst="rect">
          <a:avLst/>
        </a:prstGeom>
        <a:noFill/>
        <a:ln w="12700" cap="flat" cmpd="sng" algn="ctr">
          <a:noFill/>
          <a:prstDash val="solid"/>
          <a:miter lim="800000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970" tIns="13970" rIns="13970" bIns="13970" numCol="1" spcCol="1270" anchor="ctr" anchorCtr="0">
          <a:noAutofit/>
        </a:bodyPr>
        <a:lstStyle/>
        <a:p>
          <a:pPr marL="0" lvl="0" indent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14:m xmlns:a14="http://schemas.microsoft.com/office/drawing/2010/main">
            <m:oMath xmlns:m="http://schemas.openxmlformats.org/officeDocument/2006/math">
              <m:r>
                <a:rPr lang="en-US" sz="2200" b="0" i="1" kern="1200" dirty="0" smtClean="0">
                  <a:latin typeface="Cambria Math" panose="02040503050406030204" pitchFamily="18" charset="0"/>
                </a:rPr>
                <m:t>𝐿</m:t>
              </m:r>
              <m:r>
                <a:rPr lang="en-US" sz="2200" b="0" i="1" kern="1200" dirty="0" smtClean="0">
                  <a:latin typeface="Cambria Math" panose="02040503050406030204" pitchFamily="18" charset="0"/>
                </a:rPr>
                <m:t>, </m:t>
              </m:r>
              <m:sSub>
                <m:sSubPr>
                  <m:ctrlPr>
                    <a:rPr lang="en-US" sz="2200" b="0" i="1" kern="1200" dirty="0" smtClean="0">
                      <a:latin typeface="Cambria Math" panose="02040503050406030204" pitchFamily="18" charset="0"/>
                    </a:rPr>
                  </m:ctrlPr>
                </m:sSubPr>
                <m:e>
                  <m:r>
                    <a:rPr lang="en-US" sz="2200" b="0" i="1" kern="1200" dirty="0" smtClean="0">
                      <a:latin typeface="Cambria Math" panose="02040503050406030204" pitchFamily="18" charset="0"/>
                    </a:rPr>
                    <m:t>𝐾</m:t>
                  </m:r>
                </m:e>
                <m:sub>
                  <m:r>
                    <a:rPr lang="en-US" sz="2200" b="0" i="1" kern="1200" dirty="0" smtClean="0">
                      <a:latin typeface="Cambria Math" panose="02040503050406030204" pitchFamily="18" charset="0"/>
                    </a:rPr>
                    <m:t>0</m:t>
                  </m:r>
                </m:sub>
              </m:sSub>
              <m:r>
                <a:rPr lang="en-US" sz="2200" b="0" i="1" kern="1200" dirty="0" smtClean="0">
                  <a:latin typeface="Cambria Math" panose="02040503050406030204" pitchFamily="18" charset="0"/>
                </a:rPr>
                <m:t>, </m:t>
              </m:r>
              <m:sSub>
                <m:sSubPr>
                  <m:ctrlPr>
                    <a:rPr lang="en-US" sz="2200" b="0" i="1" kern="1200" dirty="0" smtClean="0">
                      <a:latin typeface="Cambria Math" panose="02040503050406030204" pitchFamily="18" charset="0"/>
                    </a:rPr>
                  </m:ctrlPr>
                </m:sSubPr>
                <m:e>
                  <m:r>
                    <a:rPr lang="en-US" sz="2200" b="0" i="1" kern="1200" dirty="0" smtClean="0">
                      <a:latin typeface="Cambria Math" panose="02040503050406030204" pitchFamily="18" charset="0"/>
                    </a:rPr>
                    <m:t>𝐾</m:t>
                  </m:r>
                </m:e>
                <m:sub>
                  <m:r>
                    <a:rPr lang="en-US" sz="2200" b="0" i="1" kern="1200" dirty="0" smtClean="0">
                      <a:latin typeface="Cambria Math" panose="02040503050406030204" pitchFamily="18" charset="0"/>
                    </a:rPr>
                    <m:t>𝑠𝑦𝑚</m:t>
                  </m:r>
                </m:sub>
              </m:sSub>
            </m:oMath>
          </a14:m>
          <a:r>
            <a:rPr lang="en-US" sz="2200" kern="1200" dirty="0"/>
            <a:t>, </a:t>
          </a:r>
          <a14:m xmlns:a14="http://schemas.microsoft.com/office/drawing/2010/main">
            <m:oMath xmlns:m="http://schemas.openxmlformats.org/officeDocument/2006/math">
              <m:r>
                <a:rPr lang="en-US" sz="2200" b="0" i="1" kern="1200" dirty="0" smtClean="0">
                  <a:latin typeface="Cambria Math" panose="02040503050406030204" pitchFamily="18" charset="0"/>
                </a:rPr>
                <m:t> </m:t>
              </m:r>
              <m:sSubSup>
                <m:sSubSupPr>
                  <m:ctrlPr>
                    <a:rPr lang="en-US" sz="2200" b="0" i="1" kern="1200" dirty="0" smtClean="0">
                      <a:latin typeface="Cambria Math" panose="02040503050406030204" pitchFamily="18" charset="0"/>
                    </a:rPr>
                  </m:ctrlPr>
                </m:sSubSupPr>
                <m:e>
                  <m:r>
                    <a:rPr lang="en-US" sz="2200" b="0" i="1" kern="1200" dirty="0" smtClean="0">
                      <a:latin typeface="Cambria Math" panose="02040503050406030204" pitchFamily="18" charset="0"/>
                    </a:rPr>
                    <m:t>𝑐</m:t>
                  </m:r>
                </m:e>
                <m:sub>
                  <m:r>
                    <a:rPr lang="en-US" sz="2200" b="0" i="1" kern="1200" dirty="0" smtClean="0">
                      <a:latin typeface="Cambria Math" panose="02040503050406030204" pitchFamily="18" charset="0"/>
                    </a:rPr>
                    <m:t>𝑠</m:t>
                  </m:r>
                </m:sub>
                <m:sup>
                  <m:r>
                    <a:rPr lang="en-US" sz="2200" b="0" i="1" kern="1200" dirty="0" smtClean="0">
                      <a:latin typeface="Cambria Math" panose="02040503050406030204" pitchFamily="18" charset="0"/>
                    </a:rPr>
                    <m:t>2</m:t>
                  </m:r>
                </m:sup>
              </m:sSubSup>
              <m:r>
                <a:rPr lang="en-US" sz="2200" b="0" i="1" kern="1200" dirty="0" smtClean="0">
                  <a:latin typeface="Cambria Math" panose="02040503050406030204" pitchFamily="18" charset="0"/>
                </a:rPr>
                <m:t>(</m:t>
              </m:r>
              <m:sSub>
                <m:sSubPr>
                  <m:ctrlPr>
                    <a:rPr lang="en-US" sz="2200" b="0" i="1" kern="1200" dirty="0" smtClean="0">
                      <a:latin typeface="Cambria Math" panose="02040503050406030204" pitchFamily="18" charset="0"/>
                    </a:rPr>
                  </m:ctrlPr>
                </m:sSubPr>
                <m:e>
                  <m:r>
                    <a:rPr lang="en-US" sz="2200" b="0" i="1" kern="1200" dirty="0" smtClean="0">
                      <a:latin typeface="Cambria Math" panose="02040503050406030204" pitchFamily="18" charset="0"/>
                    </a:rPr>
                    <m:t>𝑛</m:t>
                  </m:r>
                </m:e>
                <m:sub>
                  <m:r>
                    <a:rPr lang="en-US" sz="2200" b="0" i="1" kern="1200" dirty="0" smtClean="0">
                      <a:latin typeface="Cambria Math" panose="02040503050406030204" pitchFamily="18" charset="0"/>
                    </a:rPr>
                    <m:t>𝑖</m:t>
                  </m:r>
                </m:sub>
              </m:sSub>
              <m:r>
                <a:rPr lang="en-US" sz="2200" b="0" i="1" kern="1200" dirty="0" smtClean="0">
                  <a:latin typeface="Cambria Math" panose="02040503050406030204" pitchFamily="18" charset="0"/>
                </a:rPr>
                <m:t>)</m:t>
              </m:r>
            </m:oMath>
          </a14:m>
          <a:endParaRPr lang="en-US" sz="2200" kern="1200" dirty="0"/>
        </a:p>
      </dsp:txBody>
      <dsp:txXfrm>
        <a:off x="2027199" y="190156"/>
        <a:ext cx="2111117" cy="675557"/>
      </dsp:txXfrm>
    </dsp:sp>
    <dsp:sp modelId="{D96E4AFA-9CC2-3847-9CD7-8D2E07A0BF3C}">
      <dsp:nvSpPr>
        <dsp:cNvPr id="0" name=""/>
        <dsp:cNvSpPr/>
      </dsp:nvSpPr>
      <dsp:spPr>
        <a:xfrm>
          <a:off x="1277752" y="1499049"/>
          <a:ext cx="1055558" cy="1055558"/>
        </a:xfrm>
        <a:prstGeom prst="arc">
          <a:avLst>
            <a:gd name="adj1" fmla="val 13200000"/>
            <a:gd name="adj2" fmla="val 19200000"/>
          </a:avLst>
        </a:pr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473745FF-753A-3548-B52F-924DAFFDCA4B}">
      <dsp:nvSpPr>
        <dsp:cNvPr id="0" name=""/>
        <dsp:cNvSpPr/>
      </dsp:nvSpPr>
      <dsp:spPr>
        <a:xfrm>
          <a:off x="1277752" y="1499049"/>
          <a:ext cx="1055558" cy="1055558"/>
        </a:xfrm>
        <a:prstGeom prst="arc">
          <a:avLst>
            <a:gd name="adj1" fmla="val 2400000"/>
            <a:gd name="adj2" fmla="val 8400000"/>
          </a:avLst>
        </a:pr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A3D6D1E9-2062-674C-8561-53C1A09FA0F4}">
      <dsp:nvSpPr>
        <dsp:cNvPr id="0" name=""/>
        <dsp:cNvSpPr/>
      </dsp:nvSpPr>
      <dsp:spPr>
        <a:xfrm>
          <a:off x="749973" y="1689049"/>
          <a:ext cx="2111117" cy="675557"/>
        </a:xfrm>
        <a:prstGeom prst="rect">
          <a:avLst/>
        </a:prstGeom>
        <a:noFill/>
        <a:ln w="12700" cap="flat" cmpd="sng" algn="ctr">
          <a:noFill/>
          <a:prstDash val="solid"/>
          <a:miter lim="800000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970" tIns="13970" rIns="13970" bIns="13970" numCol="1" spcCol="1270" anchor="ctr" anchorCtr="0">
          <a:noAutofit/>
        </a:bodyPr>
        <a:lstStyle/>
        <a:p>
          <a:pPr marL="0" lvl="0" indent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14:m xmlns:a14="http://schemas.microsoft.com/office/drawing/2010/main">
            <m:oMathPara xmlns:m="http://schemas.openxmlformats.org/officeDocument/2006/math">
              <m:oMathParaPr>
                <m:jc m:val="center"/>
              </m:oMathParaPr>
              <m:oMath xmlns:m="http://schemas.openxmlformats.org/officeDocument/2006/math">
                <m:r>
                  <a:rPr lang="en-US" sz="2200" b="0" i="1" kern="1200" smtClean="0">
                    <a:latin typeface="Cambria Math" panose="02040503050406030204" pitchFamily="18" charset="0"/>
                  </a:rPr>
                  <m:t>𝑅</m:t>
                </m:r>
                <m:r>
                  <a:rPr lang="en-US" sz="2200" b="0" i="1" kern="1200" smtClean="0">
                    <a:latin typeface="Cambria Math" panose="02040503050406030204" pitchFamily="18" charset="0"/>
                  </a:rPr>
                  <m:t>(</m:t>
                </m:r>
                <m:r>
                  <a:rPr lang="en-US" sz="2200" b="0" i="1" kern="1200" smtClean="0">
                    <a:latin typeface="Cambria Math" panose="02040503050406030204" pitchFamily="18" charset="0"/>
                  </a:rPr>
                  <m:t>𝑀</m:t>
                </m:r>
                <m:r>
                  <a:rPr lang="en-US" sz="2200" b="0" i="1" kern="1200" smtClean="0">
                    <a:latin typeface="Cambria Math" panose="02040503050406030204" pitchFamily="18" charset="0"/>
                  </a:rPr>
                  <m:t>)</m:t>
                </m:r>
              </m:oMath>
            </m:oMathPara>
          </a14:m>
          <a:endParaRPr lang="en-US" sz="2200" kern="1200" dirty="0"/>
        </a:p>
      </dsp:txBody>
      <dsp:txXfrm>
        <a:off x="749973" y="1689049"/>
        <a:ext cx="2111117" cy="675557"/>
      </dsp:txXfrm>
    </dsp:sp>
    <dsp:sp modelId="{A817D776-6690-8446-A39C-C07C1BA019E7}">
      <dsp:nvSpPr>
        <dsp:cNvPr id="0" name=""/>
        <dsp:cNvSpPr/>
      </dsp:nvSpPr>
      <dsp:spPr>
        <a:xfrm>
          <a:off x="3832204" y="1499049"/>
          <a:ext cx="1055558" cy="1055558"/>
        </a:xfrm>
        <a:prstGeom prst="arc">
          <a:avLst>
            <a:gd name="adj1" fmla="val 13200000"/>
            <a:gd name="adj2" fmla="val 19200000"/>
          </a:avLst>
        </a:pr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EA7B0172-855C-0C4E-8A18-74328708B93A}">
      <dsp:nvSpPr>
        <dsp:cNvPr id="0" name=""/>
        <dsp:cNvSpPr/>
      </dsp:nvSpPr>
      <dsp:spPr>
        <a:xfrm>
          <a:off x="3832204" y="1499049"/>
          <a:ext cx="1055558" cy="1055558"/>
        </a:xfrm>
        <a:prstGeom prst="arc">
          <a:avLst>
            <a:gd name="adj1" fmla="val 2400000"/>
            <a:gd name="adj2" fmla="val 8400000"/>
          </a:avLst>
        </a:prstGeom>
        <a:noFill/>
        <a:ln w="12700" cap="flat" cmpd="sng" algn="ctr">
          <a:solidFill>
            <a:schemeClr val="accent1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C3028A9-3967-834D-8A96-5407BED08C5F}">
      <dsp:nvSpPr>
        <dsp:cNvPr id="0" name=""/>
        <dsp:cNvSpPr/>
      </dsp:nvSpPr>
      <dsp:spPr>
        <a:xfrm>
          <a:off x="3304425" y="1689049"/>
          <a:ext cx="2111117" cy="675557"/>
        </a:xfrm>
        <a:prstGeom prst="rect">
          <a:avLst/>
        </a:prstGeom>
        <a:noFill/>
        <a:ln w="12700" cap="flat" cmpd="sng" algn="ctr">
          <a:noFill/>
          <a:prstDash val="solid"/>
          <a:miter lim="800000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3970" tIns="13970" rIns="13970" bIns="13970" numCol="1" spcCol="1270" anchor="ctr" anchorCtr="0">
          <a:noAutofit/>
        </a:bodyPr>
        <a:lstStyle/>
        <a:p>
          <a:pPr marL="0" lvl="0" indent="0" algn="ctr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14:m xmlns:a14="http://schemas.microsoft.com/office/drawing/2010/main">
            <m:oMathPara xmlns:m="http://schemas.openxmlformats.org/officeDocument/2006/math">
              <m:oMathParaPr>
                <m:jc m:val="centerGroup"/>
              </m:oMathParaPr>
              <m:oMath xmlns:m="http://schemas.openxmlformats.org/officeDocument/2006/math">
                <m:r>
                  <m:rPr>
                    <m:sty m:val="p"/>
                  </m:rPr>
                  <a:rPr lang="en-US" sz="2200" b="0" i="0" kern="1200" smtClean="0">
                    <a:latin typeface="Cambria Math" panose="02040503050406030204" pitchFamily="18" charset="0"/>
                  </a:rPr>
                  <m:t>Λ</m:t>
                </m:r>
                <m:r>
                  <a:rPr lang="en-US" sz="2200" b="0" i="0" kern="1200" smtClean="0">
                    <a:latin typeface="Cambria Math" panose="02040503050406030204" pitchFamily="18" charset="0"/>
                  </a:rPr>
                  <m:t>(</m:t>
                </m:r>
                <m:r>
                  <m:rPr>
                    <m:sty m:val="p"/>
                  </m:rPr>
                  <a:rPr lang="en-US" sz="2200" b="0" i="0" kern="1200" smtClean="0">
                    <a:latin typeface="Cambria Math" panose="02040503050406030204" pitchFamily="18" charset="0"/>
                  </a:rPr>
                  <m:t>M</m:t>
                </m:r>
                <m:r>
                  <a:rPr lang="en-US" sz="2200" b="0" i="0" kern="1200" smtClean="0">
                    <a:latin typeface="Cambria Math" panose="02040503050406030204" pitchFamily="18" charset="0"/>
                  </a:rPr>
                  <m:t>)</m:t>
                </m:r>
              </m:oMath>
            </m:oMathPara>
          </a14:m>
          <a:endParaRPr lang="en-US" sz="2200" kern="1200" dirty="0"/>
        </a:p>
      </dsp:txBody>
      <dsp:txXfrm>
        <a:off x="3304425" y="1689049"/>
        <a:ext cx="2111117" cy="675557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8/layout/HalfCircleOrganizationChart">
  <dgm:title val=""/>
  <dgm:desc val=""/>
  <dgm:catLst>
    <dgm:cat type="hierarchy" pri="1500"/>
  </dgm:catLst>
  <dgm:sampData>
    <dgm:dataModel>
      <dgm:ptLst>
        <dgm:pt modelId="0" type="doc"/>
        <dgm:pt modelId="1">
          <dgm:prSet phldr="1"/>
        </dgm:pt>
        <dgm:pt modelId="11" type="asst">
          <dgm:prSet phldr="1"/>
        </dgm:pt>
        <dgm:pt modelId="12">
          <dgm:prSet phldr="1"/>
        </dgm:pt>
        <dgm:pt modelId="13">
          <dgm:prSet phldr="1"/>
        </dgm:pt>
        <dgm:pt modelId="14">
          <dgm:prSet phldr="1"/>
        </dgm:pt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sampData>
  <dgm:style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</dgm:cxnLst>
      <dgm:bg/>
      <dgm:whole/>
    </dgm:dataModel>
  </dgm:styleData>
  <dgm:clrData>
    <dgm:dataModel>
      <dgm:ptLst>
        <dgm:pt modelId="0" type="doc"/>
        <dgm:pt modelId="1">
          <dgm:prSet phldr="1"/>
        </dgm:pt>
        <dgm:pt modelId="11" type="asst">
          <dgm:prSet phldr="1"/>
        </dgm:pt>
        <dgm:pt modelId="12">
          <dgm:prSet phldr="1"/>
        </dgm:pt>
        <dgm:pt modelId="13">
          <dgm:prSet phldr="1"/>
        </dgm:pt>
        <dgm:pt modelId="14">
          <dgm:prSet phldr="1"/>
        </dgm:pt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  <dgm:cxn modelId="18" srcId="1" destId="14" srcOrd="2" destOrd="0"/>
      </dgm:cxnLst>
      <dgm:bg/>
      <dgm:whole/>
    </dgm:dataModel>
  </dgm:clrData>
  <dgm:layoutNode name="Name0">
    <dgm:varLst>
      <dgm:orgChart val="1"/>
      <dgm:chPref val="1"/>
      <dgm:dir/>
      <dgm:animOne val="branch"/>
      <dgm:animLvl val="lvl"/>
      <dgm:resizeHandles/>
    </dgm:varLst>
    <dgm:choose name="Name1">
      <dgm:if name="Name2" func="var" arg="dir" op="equ" val="norm">
        <dgm:alg type="hierChild">
          <dgm:param type="linDir" val="fromL"/>
        </dgm:alg>
      </dgm:if>
      <dgm:else name="Name3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w" for="des" forName="rootComposite1" refType="w" fact="10"/>
      <dgm:constr type="h" for="des" forName="rootComposite1" refType="w" refFor="des" refForName="rootComposite1" fact="0.5"/>
      <dgm:constr type="w" for="des" forName="rootComposite2" refType="w" fact="10"/>
      <dgm:constr type="h" for="des" forName="rootComposite2" refType="w" refFor="des" refForName="rootComposite1" fact="0.5"/>
      <dgm:constr type="w" for="des" forName="rootComposite3" refType="w" fact="10"/>
      <dgm:constr type="h" for="des" forName="rootComposite3" refType="w" refFor="des" refForName="rootComposite1" fact="0.5"/>
      <dgm:constr type="primFontSz" for="des" ptType="node" op="equ"/>
      <dgm:constr type="sp" for="des" op="equ"/>
      <dgm:constr type="sp" for="des" forName="hierRoot1" refType="w" refFor="des" refForName="rootComposite1" fact="0.21"/>
      <dgm:constr type="sp" for="des" forName="hierRoot2" refType="sp" refFor="des" refForName="hierRoot1"/>
      <dgm:constr type="sp" for="des" forName="hierRoot3" refType="sp" refFor="des" refForName="hierRoot1"/>
      <dgm:constr type="sibSp" refType="w" refFor="des" refForName="rootComposite1" fact="0.2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ibSp" for="des" forName="hierChild7" refType="sibSp"/>
      <dgm:constr type="secSibSp" refType="w" refFor="des" refForName="rootComposite1" fact="0.21"/>
      <dgm:constr type="secSibSp" for="des" forName="hierChild2" refType="secSibSp"/>
      <dgm:constr type="secSibSp" for="des" forName="hierChild3" refType="secSibSp"/>
      <dgm:constr type="secSibSp" for="des" forName="hierChild4" refType="secSibSp"/>
      <dgm:constr type="secSibSp" for="des" forName="hierChild5" refType="secSibSp"/>
      <dgm:constr type="secSibSp" for="des" forName="hierChild6" refType="secSibSp"/>
      <dgm:constr type="secSibSp" for="des" forName="hierChild7" refType="secSibSp"/>
    </dgm:constrLst>
    <dgm:forEach name="Name4" axis="ch">
      <dgm:forEach name="Name5" axis="self" ptType="node">
        <dgm:layoutNode name="hierRoot1">
          <dgm:varLst>
            <dgm:hierBranch val="init"/>
          </dgm:varLst>
          <dgm:choose name="Name6">
            <dgm:if name="Name7" func="var" arg="hierBranch" op="equ" val="l">
              <dgm:alg type="hierRoot">
                <dgm:param type="hierAlign" val="tR"/>
              </dgm:alg>
              <dgm:constrLst>
                <dgm:constr type="alignOff" val="0.65"/>
              </dgm:constrLst>
            </dgm:if>
            <dgm:if name="Name8" func="var" arg="hierBranch" op="equ" val="r">
              <dgm:alg type="hierRoot">
                <dgm:param type="hierAlign" val="tL"/>
              </dgm:alg>
              <dgm:constrLst>
                <dgm:constr type="alignOff" val="0.65"/>
              </dgm:constrLst>
            </dgm:if>
            <dgm:if name="Name9" func="var" arg="hierBranch" op="equ" val="hang">
              <dgm:alg type="hierRoot"/>
              <dgm:constrLst>
                <dgm:constr type="alignOff" val="0.65"/>
              </dgm:constrLst>
            </dgm:if>
            <dgm:else name="Name10">
              <dgm:alg type="hierRoot"/>
              <dgm:constrLst>
                <dgm:constr type="alignOff"/>
                <dgm:constr type="bendDist" for="des" ptType="parTrans" refType="sp" fact="0.5"/>
              </dgm:constrLst>
            </dgm:else>
          </dgm:choose>
          <dgm:shape xmlns:r="http://schemas.openxmlformats.org/officeDocument/2006/relationships" r:blip="">
            <dgm:adjLst/>
          </dgm:shape>
          <dgm:presOf/>
          <dgm:layoutNode name="rootComposite1">
            <dgm:alg type="composite"/>
            <dgm:shape xmlns:r="http://schemas.openxmlformats.org/officeDocument/2006/relationships" r:blip="">
              <dgm:adjLst/>
            </dgm:shape>
            <dgm:presOf axis="self" ptType="node" cnt="1"/>
            <dgm:choose name="Name11">
              <dgm:if name="Name12" func="var" arg="hierBranch" op="equ" val="init">
                <dgm:constrLst>
                  <dgm:constr type="l" for="ch" forName="rootText1"/>
                  <dgm:constr type="t" for="ch" forName="rootText1" refType="h" fact="0.18"/>
                  <dgm:constr type="w" for="ch" forName="rootText1" refType="w"/>
                  <dgm:constr type="h" for="ch" forName="rootText1" refType="h" fact="0.64"/>
                  <dgm:constr type="l" for="ch" forName="topArc1" refType="w" fact="0.25"/>
                  <dgm:constr type="t" for="ch" forName="topArc1"/>
                  <dgm:constr type="w" for="ch" forName="topArc1" refType="h" refFor="ch" refForName="topArc1"/>
                  <dgm:constr type="h" for="ch" forName="topArc1" refType="h"/>
                  <dgm:constr type="l" for="ch" forName="bottomArc1" refType="w" fact="0.25"/>
                  <dgm:constr type="t" for="ch" forName="bottomArc1"/>
                  <dgm:constr type="w" for="ch" forName="bottomArc1" refType="h" refFor="ch" refForName="bottomArc1"/>
                  <dgm:constr type="h" for="ch" forName="bottomArc1" refType="h"/>
                  <dgm:constr type="ctrX" for="ch" forName="topConnNode1" refType="w" fact="0.5"/>
                  <dgm:constr type="t" for="ch" forName="topConnNode1"/>
                  <dgm:constr type="w" for="ch" forName="topConnNode1" refType="h" fact="0.76"/>
                  <dgm:constr type="b" for="ch" forName="topConnNode1" refType="t" refFor="ch" refForName="rootText1"/>
                </dgm:constrLst>
              </dgm:if>
              <dgm:if name="Name13" func="var" arg="hierBranch" op="equ" val="l">
                <dgm:constrLst>
                  <dgm:constr type="l" for="ch" forName="rootText1"/>
                  <dgm:constr type="t" for="ch" forName="rootText1" refType="h" fact="0.18"/>
                  <dgm:constr type="w" for="ch" forName="rootText1" refType="w"/>
                  <dgm:constr type="h" for="ch" forName="rootText1" refType="h" fact="0.64"/>
                  <dgm:constr type="l" for="ch" forName="topArc1" refType="w" fact="0.25"/>
                  <dgm:constr type="t" for="ch" forName="topArc1"/>
                  <dgm:constr type="w" for="ch" forName="topArc1" refType="h" refFor="ch" refForName="topArc1"/>
                  <dgm:constr type="h" for="ch" forName="topArc1" refType="h"/>
                  <dgm:constr type="l" for="ch" forName="bottomArc1" refType="w" fact="0.25"/>
                  <dgm:constr type="t" for="ch" forName="bottomArc1"/>
                  <dgm:constr type="w" for="ch" forName="bottomArc1" refType="h" refFor="ch" refForName="bottomArc1"/>
                  <dgm:constr type="h" for="ch" forName="bottomArc1" refType="h"/>
                  <dgm:constr type="ctrX" for="ch" forName="topConnNode1" refType="w" fact="0.5"/>
                  <dgm:constr type="t" for="ch" forName="topConnNode1"/>
                  <dgm:constr type="w" for="ch" forName="topConnNode1" refType="h" fact="0.76"/>
                  <dgm:constr type="b" for="ch" forName="topConnNode1" refType="t" refFor="ch" refForName="rootText1"/>
                </dgm:constrLst>
              </dgm:if>
              <dgm:if name="Name14" func="var" arg="hierBranch" op="equ" val="r">
                <dgm:constrLst>
                  <dgm:constr type="l" for="ch" forName="rootText1"/>
                  <dgm:constr type="t" for="ch" forName="rootText1" refType="h" fact="0.18"/>
                  <dgm:constr type="w" for="ch" forName="rootText1" refType="w"/>
                  <dgm:constr type="h" for="ch" forName="rootText1" refType="h" fact="0.64"/>
                  <dgm:constr type="l" for="ch" forName="topArc1" refType="w" fact="0.25"/>
                  <dgm:constr type="t" for="ch" forName="topArc1"/>
                  <dgm:constr type="w" for="ch" forName="topArc1" refType="h" refFor="ch" refForName="topArc1"/>
                  <dgm:constr type="h" for="ch" forName="topArc1" refType="h"/>
                  <dgm:constr type="l" for="ch" forName="bottomArc1" refType="w" fact="0.25"/>
                  <dgm:constr type="t" for="ch" forName="bottomArc1"/>
                  <dgm:constr type="w" for="ch" forName="bottomArc1" refType="h" refFor="ch" refForName="bottomArc1"/>
                  <dgm:constr type="h" for="ch" forName="bottomArc1" refType="h"/>
                  <dgm:constr type="ctrX" for="ch" forName="topConnNode1" refType="w" fact="0.5"/>
                  <dgm:constr type="t" for="ch" forName="topConnNode1"/>
                  <dgm:constr type="w" for="ch" forName="topConnNode1" refType="h" fact="0.76"/>
                  <dgm:constr type="b" for="ch" forName="topConnNode1" refType="t" refFor="ch" refForName="rootText1"/>
                </dgm:constrLst>
              </dgm:if>
              <dgm:else name="Name15">
                <dgm:constrLst>
                  <dgm:constr type="l" for="ch" forName="rootText1"/>
                  <dgm:constr type="t" for="ch" forName="rootText1" refType="h" fact="0.18"/>
                  <dgm:constr type="w" for="ch" forName="rootText1" refType="w"/>
                  <dgm:constr type="h" for="ch" forName="rootText1" refType="h" fact="0.64"/>
                  <dgm:constr type="l" for="ch" forName="topArc1" refType="w" fact="0.25"/>
                  <dgm:constr type="t" for="ch" forName="topArc1"/>
                  <dgm:constr type="w" for="ch" forName="topArc1" refType="h" refFor="ch" refForName="topArc1"/>
                  <dgm:constr type="h" for="ch" forName="topArc1" refType="h"/>
                  <dgm:constr type="l" for="ch" forName="bottomArc1" refType="w" fact="0.25"/>
                  <dgm:constr type="t" for="ch" forName="bottomArc1"/>
                  <dgm:constr type="w" for="ch" forName="bottomArc1" refType="h" refFor="ch" refForName="bottomArc1"/>
                  <dgm:constr type="h" for="ch" forName="bottomArc1" refType="h"/>
                  <dgm:constr type="ctrX" for="ch" forName="topConnNode1" refType="w" fact="0.5"/>
                  <dgm:constr type="t" for="ch" forName="topConnNode1"/>
                  <dgm:constr type="w" for="ch" forName="topConnNode1" refType="h" fact="0.76"/>
                  <dgm:constr type="b" for="ch" forName="topConnNode1" refType="t" refFor="ch" refForName="rootText1"/>
                </dgm:constrLst>
              </dgm:else>
            </dgm:choose>
            <dgm:layoutNode name="rootText1" styleLbl="alignAcc1">
              <dgm:varLst>
                <dgm:chPref val="3"/>
              </dgm:varLst>
              <dgm:alg type="tx"/>
              <dgm:shape xmlns:r="http://schemas.openxmlformats.org/officeDocument/2006/relationships" type="rect" r:blip="" hideGeom="1">
                <dgm:adjLst/>
              </dgm:shape>
              <dgm:presOf axis="self" ptType="node" cnt="1"/>
              <dgm:constrLst>
                <dgm:constr type="primFontSz" val="65"/>
                <dgm:constr type="lMarg" refType="primFontSz" fact="0.05"/>
                <dgm:constr type="rMarg" refType="primFontSz" fact="0.05"/>
                <dgm:constr type="tMarg" refType="primFontSz" fact="0.05"/>
                <dgm:constr type="bMarg" refType="primFontSz" fact="0.05"/>
              </dgm:constrLst>
              <dgm:ruleLst>
                <dgm:rule type="primFontSz" val="5" fact="NaN" max="NaN"/>
              </dgm:ruleLst>
            </dgm:layoutNode>
            <dgm:layoutNode name="topArc1" styleLbl="parChTrans1D1" moveWith="rootText1">
              <dgm:alg type="sp"/>
              <dgm:shape xmlns:r="http://schemas.openxmlformats.org/officeDocument/2006/relationships" type="arc" r:blip="" zOrderOff="-2">
                <dgm:adjLst>
                  <dgm:adj idx="1" val="-140"/>
                  <dgm:adj idx="2" val="-40"/>
                </dgm:adjLst>
              </dgm:shape>
              <dgm:presOf/>
            </dgm:layoutNode>
            <dgm:layoutNode name="bottomArc1" styleLbl="parChTrans1D1" moveWith="rootText1">
              <dgm:alg type="sp"/>
              <dgm:shape xmlns:r="http://schemas.openxmlformats.org/officeDocument/2006/relationships" type="arc" r:blip="" zOrderOff="-2">
                <dgm:adjLst>
                  <dgm:adj idx="1" val="40"/>
                  <dgm:adj idx="2" val="140"/>
                </dgm:adjLst>
              </dgm:shape>
              <dgm:presOf/>
            </dgm:layoutNode>
            <dgm:layoutNode name="topConnNode1" moveWith="rootText1">
              <dgm:alg type="sp"/>
              <dgm:shape xmlns:r="http://schemas.openxmlformats.org/officeDocument/2006/relationships" type="rect" r:blip="" hideGeom="1">
                <dgm:adjLst/>
              </dgm:shape>
              <dgm:presOf axis="self" ptType="node" cnt="1"/>
            </dgm:layoutNode>
          </dgm:layoutNode>
          <dgm:layoutNode name="hierChild2">
            <dgm:choose name="Name16">
              <dgm:if name="Name17" func="var" arg="hierBranch" op="equ" val="l">
                <dgm:alg type="hierChild">
                  <dgm:param type="chAlign" val="r"/>
                  <dgm:param type="linDir" val="fromT"/>
                </dgm:alg>
              </dgm:if>
              <dgm:if name="Name18" func="var" arg="hierBranch" op="equ" val="r">
                <dgm:alg type="hierChild">
                  <dgm:param type="chAlign" val="l"/>
                  <dgm:param type="linDir" val="fromT"/>
                </dgm:alg>
              </dgm:if>
              <dgm:if name="Name19" func="var" arg="hierBranch" op="equ" val="hang">
                <dgm:choose name="Name20">
                  <dgm:if name="Name21" func="var" arg="dir" op="equ" val="norm">
                    <dgm:alg type="hierChild">
                      <dgm:param type="chAlign" val="l"/>
                      <dgm:param type="linDir" val="fromL"/>
                      <dgm:param type="secChAlign" val="t"/>
                      <dgm:param type="secLinDir" val="fromT"/>
                    </dgm:alg>
                  </dgm:if>
                  <dgm:else name="Name22">
                    <dgm:alg type="hierChild">
                      <dgm:param type="chAlign" val="l"/>
                      <dgm:param type="linDir" val="fromR"/>
                      <dgm:param type="secChAlign" val="t"/>
                      <dgm:param type="secLinDir" val="fromT"/>
                    </dgm:alg>
                  </dgm:else>
                </dgm:choose>
              </dgm:if>
              <dgm:else name="Name23">
                <dgm:choose name="Name24">
                  <dgm:if name="Name25" func="var" arg="dir" op="equ" val="norm">
                    <dgm:alg type="hierChild"/>
                  </dgm:if>
                  <dgm:else name="Name26">
                    <dgm:alg type="hierChild">
                      <dgm:param type="linDir" val="fromR"/>
                    </dgm:alg>
                  </dgm:else>
                </dgm:choose>
              </dgm:else>
            </dgm:choose>
            <dgm:shape xmlns:r="http://schemas.openxmlformats.org/officeDocument/2006/relationships" r:blip="">
              <dgm:adjLst/>
            </dgm:shape>
            <dgm:presOf/>
            <dgm:forEach name="rep2a" axis="ch" ptType="nonAsst">
              <dgm:forEach name="Name27" axis="precedSib" ptType="parTrans" st="-1" cnt="1">
                <dgm:layoutNode name="Name28">
                  <dgm:choose name="Name29">
                    <dgm:if name="Name30" func="var" arg="hierBranch" op="equ" val="std">
                      <dgm:choose name="Name31">
                        <dgm:if name="Name32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  <dgm:param type="srcNode" val="bottomArc1"/>
                            <dgm:param type="dstNode" val="topArc2"/>
                          </dgm:alg>
                        </dgm:if>
                        <dgm:if name="Name33" axis="par" ptType="asst" func="cnt" op="equ" val="1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  <dgm:param type="srcNode" val="bottomArc3"/>
                            <dgm:param type="dstNode" val="topArc2"/>
                          </dgm:alg>
                        </dgm:if>
                        <dgm:else name="Name34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tCtr"/>
                            <dgm:param type="bendPt" val="end"/>
                            <dgm:param type="srcNode" val="bottomArc2"/>
                            <dgm:param type="dstNode" val="topArc2"/>
                          </dgm:alg>
                        </dgm:else>
                      </dgm:choose>
                    </dgm:if>
                    <dgm:if name="Name35" func="var" arg="hierBranch" op="equ" val="init">
                      <dgm:choose name="Name36">
                        <dgm:if name="Name37" axis="self" func="depth" op="lte" val="2">
                          <dgm:choose name="Name38">
                            <dgm:if name="Name39" axis="self" func="depth" op="lte" val="2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  <dgm:param type="srcNode" val="bottomArc1"/>
                                <dgm:param type="dstNode" val="topArc2"/>
                              </dgm:alg>
                            </dgm:if>
                            <dgm:if name="Name40" axis="par" ptType="asst" func="cnt" op="equ" val="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  <dgm:param type="srcNode" val="bottomArc3"/>
                                <dgm:param type="dstNode" val="topArc2"/>
                              </dgm:alg>
                            </dgm:if>
                            <dgm:else name="Name41">
                              <dgm:alg type="conn">
                                <dgm:param type="connRout" val="bend"/>
                                <dgm:param type="dim" val="1D"/>
                                <dgm:param type="endSty" val="noArr"/>
                                <dgm:param type="begPts" val="bCtr"/>
                                <dgm:param type="endPts" val="tCtr"/>
                                <dgm:param type="bendPt" val="end"/>
                                <dgm:param type="srcNode" val="bottomArc2"/>
                                <dgm:param type="dstNode" val="topArc2"/>
                              </dgm:alg>
                            </dgm:else>
                          </dgm:choose>
                        </dgm:if>
                        <dgm:else name="Name42">
                          <dgm:choose name="Name43">
                            <dgm:if name="Name44" axis="par des" func="maxDepth" op="lte" val="1">
                              <dgm:choose name="Name45">
                                <dgm:if name="Name46" axis="self" func="depth" op="lte" val="2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bL bR"/>
                                    <dgm:param type="srcNode" val="bottomArc1"/>
                                    <dgm:param type="dstNode" val="topConnNode2"/>
                                  </dgm:alg>
                                </dgm:if>
                                <dgm:if name="Name47" axis="par" ptType="asst" func="cnt" op="equ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bL bR"/>
                                    <dgm:param type="srcNode" val="bottomArc3"/>
                                    <dgm:param type="dstNode" val="topConnNode2"/>
                                  </dgm:alg>
                                </dgm:if>
                                <dgm:else name="Name48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bL bR"/>
                                    <dgm:param type="srcNode" val="bottomArc2"/>
                                    <dgm:param type="dstNode" val="topConnNode2"/>
                                  </dgm:alg>
                                </dgm:else>
                              </dgm:choose>
                            </dgm:if>
                            <dgm:else name="Name49">
                              <dgm:choose name="Name50">
                                <dgm:if name="Name51" axis="self" func="depth" op="lte" val="2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tCtr"/>
                                    <dgm:param type="bendPt" val="end"/>
                                    <dgm:param type="srcNode" val="bottomArc1"/>
                                    <dgm:param type="dstNode" val="topArc2"/>
                                  </dgm:alg>
                                </dgm:if>
                                <dgm:if name="Name52" axis="par" ptType="asst" func="cnt" op="equ" val="1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tCtr"/>
                                    <dgm:param type="bendPt" val="end"/>
                                    <dgm:param type="srcNode" val="bottomArc3"/>
                                    <dgm:param type="dstNode" val="topArc2"/>
                                  </dgm:alg>
                                </dgm:if>
                                <dgm:else name="Name53">
                                  <dgm:alg type="conn">
                                    <dgm:param type="connRout" val="bend"/>
                                    <dgm:param type="dim" val="1D"/>
                                    <dgm:param type="endSty" val="noArr"/>
                                    <dgm:param type="begPts" val="bCtr"/>
                                    <dgm:param type="endPts" val="tCtr"/>
                                    <dgm:param type="bendPt" val="end"/>
                                    <dgm:param type="srcNode" val="bottomArc2"/>
                                    <dgm:param type="dstNode" val="topArc2"/>
                                  </dgm:alg>
                                </dgm:else>
                              </dgm:choose>
                            </dgm:else>
                          </dgm:choose>
                        </dgm:else>
                      </dgm:choose>
                    </dgm:if>
                    <dgm:else name="Name54">
                      <dgm:choose name="Name55">
                        <dgm:if name="Name56" axis="self" func="depth" op="lte" val="2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bL bR"/>
                            <dgm:param type="srcNode" val="bottomArc1"/>
                            <dgm:param type="dstNode" val="topConnNode2"/>
                          </dgm:alg>
                        </dgm:if>
                        <dgm:if name="Name57" axis="par" ptType="asst" func="cnt" op="equ" val="1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bL bR"/>
                            <dgm:param type="srcNode" val="bottomArc3"/>
                            <dgm:param type="dstNode" val="topConnNode2"/>
                          </dgm:alg>
                        </dgm:if>
                        <dgm:else name="Name58">
                          <dgm:alg type="conn">
                            <dgm:param type="connRout" val="bend"/>
                            <dgm:param type="dim" val="1D"/>
                            <dgm:param type="endSty" val="noArr"/>
                            <dgm:param type="begPts" val="bCtr"/>
                            <dgm:param type="endPts" val="bL bR"/>
                            <dgm:param type="srcNode" val="bottomArc2"/>
                            <dgm:param type="dstNode" val="topConnNode2"/>
                          </dgm:alg>
                        </dgm:else>
                      </dgm:choose>
                    </dgm:else>
                  </dgm:choose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</dgm:layoutNode>
              </dgm:forEach>
              <dgm:layoutNode name="hierRoot2">
                <dgm:varLst>
                  <dgm:hierBranch val="init"/>
                </dgm:varLst>
                <dgm:choose name="Name59">
                  <dgm:if name="Name60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61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62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63" func="var" arg="hierBranch" op="equ" val="init">
                    <dgm:choose name="Name64">
                      <dgm:if name="Name65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66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67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else>
                </dgm:choose>
                <dgm:layoutNode name="rootComposite2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68">
                    <dgm:if name="Name69" func="var" arg="hierBranch" op="equ" val="init">
                      <dgm:constrLst>
                        <dgm:constr type="l" for="ch" forName="rootText2"/>
                        <dgm:constr type="t" for="ch" forName="rootText2" refType="h" fact="0.18"/>
                        <dgm:constr type="w" for="ch" forName="rootText2" refType="w"/>
                        <dgm:constr type="h" for="ch" forName="rootText2" refType="h" fact="0.64"/>
                        <dgm:constr type="l" for="ch" forName="topArc2" refType="w" fact="0.25"/>
                        <dgm:constr type="t" for="ch" forName="topArc2"/>
                        <dgm:constr type="w" for="ch" forName="topArc2" refType="h" refFor="ch" refForName="topArc2"/>
                        <dgm:constr type="h" for="ch" forName="topArc2" refType="h"/>
                        <dgm:constr type="l" for="ch" forName="bottomArc2" refType="w" fact="0.25"/>
                        <dgm:constr type="t" for="ch" forName="bottomArc2"/>
                        <dgm:constr type="w" for="ch" forName="bottomArc2" refType="h" refFor="ch" refForName="bottomArc2"/>
                        <dgm:constr type="h" for="ch" forName="bottomArc2" refType="h"/>
                        <dgm:constr type="ctrX" for="ch" forName="topConnNode2" refType="w" fact="0.5"/>
                        <dgm:constr type="t" for="ch" forName="topConnNode2"/>
                        <dgm:constr type="w" for="ch" forName="topConnNode2" refType="h" fact="0.76"/>
                        <dgm:constr type="b" for="ch" forName="topConnNode2" refType="t" refFor="ch" refForName="rootText2"/>
                      </dgm:constrLst>
                    </dgm:if>
                    <dgm:if name="Name70" func="var" arg="hierBranch" op="equ" val="l">
                      <dgm:constrLst>
                        <dgm:constr type="l" for="ch" forName="rootText2"/>
                        <dgm:constr type="t" for="ch" forName="rootText2" refType="h" fact="0.18"/>
                        <dgm:constr type="w" for="ch" forName="rootText2" refType="w"/>
                        <dgm:constr type="h" for="ch" forName="rootText2" refType="h" fact="0.64"/>
                        <dgm:constr type="l" for="ch" forName="topArc2" refType="w" fact="0.25"/>
                        <dgm:constr type="t" for="ch" forName="topArc2"/>
                        <dgm:constr type="w" for="ch" forName="topArc2" refType="h" refFor="ch" refForName="topArc2"/>
                        <dgm:constr type="h" for="ch" forName="topArc2" refType="h"/>
                        <dgm:constr type="l" for="ch" forName="bottomArc2" refType="w" fact="0.25"/>
                        <dgm:constr type="t" for="ch" forName="bottomArc2"/>
                        <dgm:constr type="w" for="ch" forName="bottomArc2" refType="h" refFor="ch" refForName="bottomArc2"/>
                        <dgm:constr type="h" for="ch" forName="bottomArc2" refType="h"/>
                        <dgm:constr type="ctrX" for="ch" forName="topConnNode2" refType="w" fact="0.5"/>
                        <dgm:constr type="t" for="ch" forName="topConnNode2"/>
                        <dgm:constr type="w" for="ch" forName="topConnNode2" refType="h" fact="0.76"/>
                        <dgm:constr type="b" for="ch" forName="topConnNode2" refType="t" refFor="ch" refForName="rootText2"/>
                      </dgm:constrLst>
                    </dgm:if>
                    <dgm:if name="Name71" func="var" arg="hierBranch" op="equ" val="r">
                      <dgm:constrLst>
                        <dgm:constr type="l" for="ch" forName="rootText2"/>
                        <dgm:constr type="t" for="ch" forName="rootText2" refType="h" fact="0.18"/>
                        <dgm:constr type="w" for="ch" forName="rootText2" refType="w"/>
                        <dgm:constr type="h" for="ch" forName="rootText2" refType="h" fact="0.64"/>
                        <dgm:constr type="l" for="ch" forName="topArc2" refType="w" fact="0.25"/>
                        <dgm:constr type="t" for="ch" forName="topArc2"/>
                        <dgm:constr type="w" for="ch" forName="topArc2" refType="h" refFor="ch" refForName="topArc2"/>
                        <dgm:constr type="h" for="ch" forName="topArc2" refType="h"/>
                        <dgm:constr type="l" for="ch" forName="bottomArc2" refType="w" fact="0.25"/>
                        <dgm:constr type="t" for="ch" forName="bottomArc2"/>
                        <dgm:constr type="w" for="ch" forName="bottomArc2" refType="h" refFor="ch" refForName="bottomArc2"/>
                        <dgm:constr type="h" for="ch" forName="bottomArc2" refType="h"/>
                        <dgm:constr type="ctrX" for="ch" forName="topConnNode2" refType="w" fact="0.5"/>
                        <dgm:constr type="t" for="ch" forName="topConnNode2"/>
                        <dgm:constr type="w" for="ch" forName="topConnNode2" refType="h" fact="0.76"/>
                        <dgm:constr type="b" for="ch" forName="topConnNode2" refType="t" refFor="ch" refForName="rootText2"/>
                      </dgm:constrLst>
                    </dgm:if>
                    <dgm:else name="Name72">
                      <dgm:constrLst>
                        <dgm:constr type="l" for="ch" forName="rootText2"/>
                        <dgm:constr type="t" for="ch" forName="rootText2" refType="h" fact="0.18"/>
                        <dgm:constr type="w" for="ch" forName="rootText2" refType="w"/>
                        <dgm:constr type="h" for="ch" forName="rootText2" refType="h" fact="0.64"/>
                        <dgm:constr type="l" for="ch" forName="topArc2" refType="w" fact="0.25"/>
                        <dgm:constr type="t" for="ch" forName="topArc2"/>
                        <dgm:constr type="w" for="ch" forName="topArc2" refType="h" refFor="ch" refForName="topArc2"/>
                        <dgm:constr type="h" for="ch" forName="topArc2" refType="h"/>
                        <dgm:constr type="l" for="ch" forName="bottomArc2" refType="w" fact="0.25"/>
                        <dgm:constr type="t" for="ch" forName="bottomArc2"/>
                        <dgm:constr type="w" for="ch" forName="bottomArc2" refType="h" refFor="ch" refForName="bottomArc2"/>
                        <dgm:constr type="h" for="ch" forName="bottomArc2" refType="h"/>
                        <dgm:constr type="ctrX" for="ch" forName="topConnNode2" refType="w" fact="0.5"/>
                        <dgm:constr type="t" for="ch" forName="topConnNode2"/>
                        <dgm:constr type="w" for="ch" forName="topConnNode2" refType="h" fact="0.76"/>
                        <dgm:constr type="b" for="ch" forName="topConnNode2" refType="t" refFor="ch" refForName="rootText2"/>
                      </dgm:constrLst>
                    </dgm:else>
                  </dgm:choose>
                  <dgm:layoutNode name="rootText2" styleLbl="alignAcc1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topArc2" styleLbl="parChTrans1D1" moveWith="rootText2">
                    <dgm:alg type="sp"/>
                    <dgm:shape xmlns:r="http://schemas.openxmlformats.org/officeDocument/2006/relationships" type="arc" r:blip="" zOrderOff="-2">
                      <dgm:adjLst>
                        <dgm:adj idx="1" val="-140"/>
                        <dgm:adj idx="2" val="-40"/>
                      </dgm:adjLst>
                    </dgm:shape>
                    <dgm:presOf/>
                  </dgm:layoutNode>
                  <dgm:layoutNode name="bottomArc2" styleLbl="parChTrans1D1" moveWith="rootText2">
                    <dgm:alg type="sp"/>
                    <dgm:shape xmlns:r="http://schemas.openxmlformats.org/officeDocument/2006/relationships" type="arc" r:blip="" zOrderOff="-2">
                      <dgm:adjLst>
                        <dgm:adj idx="1" val="40"/>
                        <dgm:adj idx="2" val="140"/>
                      </dgm:adjLst>
                    </dgm:shape>
                    <dgm:presOf/>
                  </dgm:layoutNode>
                  <dgm:layoutNode name="topConnNode2" moveWith="rootText2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</dgm:layoutNode>
                </dgm:layoutNode>
                <dgm:layoutNode name="hierChild4">
                  <dgm:choose name="Name73">
                    <dgm:if name="Name74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75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76" func="var" arg="hierBranch" op="equ" val="hang">
                      <dgm:choose name="Name77">
                        <dgm:if name="Name78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79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80" func="var" arg="hierBranch" op="equ" val="std">
                      <dgm:choose name="Name81">
                        <dgm:if name="Name82" func="var" arg="dir" op="equ" val="norm">
                          <dgm:alg type="hierChild"/>
                        </dgm:if>
                        <dgm:else name="Name83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84" func="var" arg="hierBranch" op="equ" val="init">
                      <dgm:choose name="Name85">
                        <dgm:if name="Name86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87">
                          <dgm:choose name="Name88">
                            <dgm:if name="Name89" func="var" arg="dir" op="equ" val="norm">
                              <dgm:alg type="hierChild"/>
                            </dgm:if>
                            <dgm:else name="Name90">
                              <dgm:alg type="hierChild">
                                <dgm:param type="linDir" val="fromR"/>
                              </dgm:alg>
                            </dgm:else>
                          </dgm:choose>
                        </dgm:else>
                      </dgm:choose>
                    </dgm:if>
                    <dgm:else name="Name91"/>
                  </dgm:choose>
                  <dgm:shape xmlns:r="http://schemas.openxmlformats.org/officeDocument/2006/relationships" r:blip="">
                    <dgm:adjLst/>
                  </dgm:shape>
                  <dgm:presOf/>
                  <dgm:forEach name="Name92" ref="rep2a"/>
                </dgm:layoutNode>
                <dgm:layoutNode name="hierChild5">
                  <dgm:choose name="Name93">
                    <dgm:if name="Name94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95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forEach name="Name96" ref="rep2b"/>
                </dgm:layoutNode>
              </dgm:layoutNode>
            </dgm:forEach>
          </dgm:layoutNode>
          <dgm:layoutNode name="hierChild3">
            <dgm:choose name="Name97">
              <dgm:if name="Name98" func="var" arg="dir" op="equ" val="norm">
                <dgm:alg type="hierChild">
                  <dgm:param type="chAlign" val="l"/>
                  <dgm:param type="linDir" val="fromL"/>
                  <dgm:param type="secChAlign" val="t"/>
                  <dgm:param type="secLinDir" val="fromT"/>
                </dgm:alg>
              </dgm:if>
              <dgm:else name="Name99">
                <dgm:alg type="hierChild">
                  <dgm:param type="chAlign" val="l"/>
                  <dgm:param type="linDir" val="fromR"/>
                  <dgm:param type="secChAlign" val="t"/>
                  <dgm:param type="secLinDir" val="fromT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forEach name="rep2b" axis="ch" ptType="asst">
              <dgm:forEach name="Name100" axis="precedSib" ptType="parTrans" st="-1" cnt="1">
                <dgm:layoutNode name="Name101">
                  <dgm:choose name="Name102">
                    <dgm:if name="Name103" axis="self" func="depth" op="lte" val="2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bL bR"/>
                        <dgm:param type="srcNode" val="bottomArc1"/>
                        <dgm:param type="dstNode" val="topConnNode3"/>
                      </dgm:alg>
                    </dgm:if>
                    <dgm:if name="Name104" axis="par" ptType="asst" func="cnt" op="equ" val="1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bL bR"/>
                        <dgm:param type="srcNode" val="bottomArc3"/>
                        <dgm:param type="dstNode" val="topConnNode3"/>
                      </dgm:alg>
                    </dgm:if>
                    <dgm:else name="Name105">
                      <dgm:alg type="conn">
                        <dgm:param type="connRout" val="bend"/>
                        <dgm:param type="dim" val="1D"/>
                        <dgm:param type="endSty" val="noArr"/>
                        <dgm:param type="begPts" val="bCtr"/>
                        <dgm:param type="endPts" val="bL bR"/>
                        <dgm:param type="srcNode" val="bottomArc2"/>
                        <dgm:param type="dstNode" val="topConnNode3"/>
                      </dgm:alg>
                    </dgm:else>
                  </dgm:choose>
                  <dgm:shape xmlns:r="http://schemas.openxmlformats.org/officeDocument/2006/relationships" type="conn" r:blip="" zOrderOff="-99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</dgm:layoutNode>
              </dgm:forEach>
              <dgm:layoutNode name="hierRoot3">
                <dgm:varLst>
                  <dgm:hierBranch val="init"/>
                </dgm:varLst>
                <dgm:choose name="Name106">
                  <dgm:if name="Name107" func="var" arg="hierBranch" op="equ" val="l">
                    <dgm:alg type="hierRoot">
                      <dgm:param type="hierAlign" val="tR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08" func="var" arg="hierBranch" op="equ" val="r">
                    <dgm:alg type="hierRoot">
                      <dgm:param type="hierAlign" val="tL"/>
                    </dgm:alg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09" func="var" arg="hierBranch" op="equ" val="hang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 val="0.65"/>
                    </dgm:constrLst>
                  </dgm:if>
                  <dgm:if name="Name110" func="var" arg="hierBranch" op="equ" val="std">
                    <dgm:alg type="hierRoot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alignOff"/>
                      <dgm:constr type="bendDist" for="des" ptType="parTrans" refType="sp" fact="0.5"/>
                    </dgm:constrLst>
                  </dgm:if>
                  <dgm:if name="Name111" func="var" arg="hierBranch" op="equ" val="init">
                    <dgm:choose name="Name112">
                      <dgm:if name="Name113" axis="des" func="maxDepth" op="lte" val="1">
                        <dgm:alg type="hierRoot">
                          <dgm:param type="hierAlign" val="tL"/>
                        </dgm:alg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 val="0.65"/>
                        </dgm:constrLst>
                      </dgm:if>
                      <dgm:else name="Name114">
                        <dgm:alg type="hierRoot"/>
                        <dgm:shape xmlns:r="http://schemas.openxmlformats.org/officeDocument/2006/relationships" r:blip="">
                          <dgm:adjLst/>
                        </dgm:shape>
                        <dgm:presOf/>
                        <dgm:constrLst>
                          <dgm:constr type="alignOff"/>
                          <dgm:constr type="bendDist" for="des" ptType="parTrans" refType="sp" fact="0.5"/>
                        </dgm:constrLst>
                      </dgm:else>
                    </dgm:choose>
                  </dgm:if>
                  <dgm:else name="Name115"/>
                </dgm:choose>
                <dgm:layoutNode name="rootComposite3">
                  <dgm:alg type="composite"/>
                  <dgm:shape xmlns:r="http://schemas.openxmlformats.org/officeDocument/2006/relationships" r:blip="">
                    <dgm:adjLst/>
                  </dgm:shape>
                  <dgm:presOf axis="self" ptType="node" cnt="1"/>
                  <dgm:choose name="Name116">
                    <dgm:if name="Name117" func="var" arg="hierBranch" op="equ" val="init">
                      <dgm:constrLst>
                        <dgm:constr type="l" for="ch" forName="rootText3"/>
                        <dgm:constr type="t" for="ch" forName="rootText3" refType="h" fact="0.18"/>
                        <dgm:constr type="w" for="ch" forName="rootText3" refType="w"/>
                        <dgm:constr type="h" for="ch" forName="rootText3" refType="h" fact="0.64"/>
                        <dgm:constr type="l" for="ch" forName="topArc3" refType="w" fact="0.25"/>
                        <dgm:constr type="t" for="ch" forName="topArc3"/>
                        <dgm:constr type="w" for="ch" forName="topArc3" refType="h" refFor="ch" refForName="topArc3"/>
                        <dgm:constr type="h" for="ch" forName="topArc3" refType="h"/>
                        <dgm:constr type="l" for="ch" forName="bottomArc3" refType="w" fact="0.25"/>
                        <dgm:constr type="t" for="ch" forName="bottomArc3"/>
                        <dgm:constr type="w" for="ch" forName="bottomArc3" refType="h" refFor="ch" refForName="bottomArc3"/>
                        <dgm:constr type="h" for="ch" forName="bottomArc3" refType="h"/>
                        <dgm:constr type="ctrX" for="ch" forName="topConnNode3" refType="w" fact="0.5"/>
                        <dgm:constr type="t" for="ch" forName="topConnNode3"/>
                        <dgm:constr type="w" for="ch" forName="topConnNode3" refType="h" fact="0.76"/>
                        <dgm:constr type="b" for="ch" forName="topConnNode3" refType="t" refFor="ch" refForName="rootText3"/>
                      </dgm:constrLst>
                    </dgm:if>
                    <dgm:if name="Name118" func="var" arg="hierBranch" op="equ" val="l">
                      <dgm:constrLst>
                        <dgm:constr type="l" for="ch" forName="rootText3"/>
                        <dgm:constr type="t" for="ch" forName="rootText3" refType="h" fact="0.18"/>
                        <dgm:constr type="w" for="ch" forName="rootText3" refType="w"/>
                        <dgm:constr type="h" for="ch" forName="rootText3" refType="h" fact="0.64"/>
                        <dgm:constr type="l" for="ch" forName="topArc3" refType="w" fact="0.25"/>
                        <dgm:constr type="t" for="ch" forName="topArc3"/>
                        <dgm:constr type="w" for="ch" forName="topArc3" refType="h" refFor="ch" refForName="topArc3"/>
                        <dgm:constr type="h" for="ch" forName="topArc3" refType="h"/>
                        <dgm:constr type="l" for="ch" forName="bottomArc3" refType="w" fact="0.25"/>
                        <dgm:constr type="t" for="ch" forName="bottomArc3"/>
                        <dgm:constr type="w" for="ch" forName="bottomArc3" refType="h" refFor="ch" refForName="bottomArc3"/>
                        <dgm:constr type="h" for="ch" forName="bottomArc3" refType="h"/>
                        <dgm:constr type="ctrX" for="ch" forName="topConnNode3" refType="w" fact="0.5"/>
                        <dgm:constr type="t" for="ch" forName="topConnNode3"/>
                        <dgm:constr type="w" for="ch" forName="topConnNode3" refType="h" fact="0.76"/>
                        <dgm:constr type="b" for="ch" forName="topConnNode3" refType="t" refFor="ch" refForName="rootText3"/>
                      </dgm:constrLst>
                    </dgm:if>
                    <dgm:if name="Name119" func="var" arg="hierBranch" op="equ" val="r">
                      <dgm:constrLst>
                        <dgm:constr type="l" for="ch" forName="rootText3"/>
                        <dgm:constr type="t" for="ch" forName="rootText3" refType="h" fact="0.18"/>
                        <dgm:constr type="w" for="ch" forName="rootText3" refType="w"/>
                        <dgm:constr type="h" for="ch" forName="rootText3" refType="h" fact="0.64"/>
                        <dgm:constr type="l" for="ch" forName="topArc3" refType="w" fact="0.25"/>
                        <dgm:constr type="t" for="ch" forName="topArc3"/>
                        <dgm:constr type="w" for="ch" forName="topArc3" refType="h" refFor="ch" refForName="topArc3"/>
                        <dgm:constr type="h" for="ch" forName="topArc3" refType="h"/>
                        <dgm:constr type="l" for="ch" forName="bottomArc3" refType="w" fact="0.25"/>
                        <dgm:constr type="t" for="ch" forName="bottomArc3"/>
                        <dgm:constr type="w" for="ch" forName="bottomArc3" refType="h" refFor="ch" refForName="bottomArc3"/>
                        <dgm:constr type="h" for="ch" forName="bottomArc3" refType="h"/>
                        <dgm:constr type="ctrX" for="ch" forName="topConnNode3" refType="w" fact="0.5"/>
                        <dgm:constr type="t" for="ch" forName="topConnNode3"/>
                        <dgm:constr type="w" for="ch" forName="topConnNode3" refType="h" fact="0.76"/>
                        <dgm:constr type="b" for="ch" forName="topConnNode3" refType="t" refFor="ch" refForName="rootText3"/>
                      </dgm:constrLst>
                    </dgm:if>
                    <dgm:else name="Name120">
                      <dgm:constrLst>
                        <dgm:constr type="l" for="ch" forName="rootText3"/>
                        <dgm:constr type="t" for="ch" forName="rootText3" refType="h" fact="0.18"/>
                        <dgm:constr type="w" for="ch" forName="rootText3" refType="w"/>
                        <dgm:constr type="h" for="ch" forName="rootText3" refType="h" fact="0.64"/>
                        <dgm:constr type="l" for="ch" forName="topArc3" refType="w" fact="0.25"/>
                        <dgm:constr type="t" for="ch" forName="topArc3"/>
                        <dgm:constr type="w" for="ch" forName="topArc3" refType="h" refFor="ch" refForName="topArc3"/>
                        <dgm:constr type="h" for="ch" forName="topArc3" refType="h"/>
                        <dgm:constr type="l" for="ch" forName="bottomArc3" refType="w" fact="0.25"/>
                        <dgm:constr type="t" for="ch" forName="bottomArc3"/>
                        <dgm:constr type="w" for="ch" forName="bottomArc3" refType="h" refFor="ch" refForName="bottomArc3"/>
                        <dgm:constr type="h" for="ch" forName="bottomArc3" refType="h"/>
                        <dgm:constr type="ctrX" for="ch" forName="topConnNode3" refType="w" fact="0.5"/>
                        <dgm:constr type="t" for="ch" forName="topConnNode3"/>
                        <dgm:constr type="w" for="ch" forName="topConnNode3" refType="h" fact="0.76"/>
                        <dgm:constr type="b" for="ch" forName="topConnNode3" refType="t" refFor="ch" refForName="rootText3"/>
                      </dgm:constrLst>
                    </dgm:else>
                  </dgm:choose>
                  <dgm:layoutNode name="rootText3" styleLbl="alignAcc1">
                    <dgm:varLst>
                      <dgm:chPref val="3"/>
                    </dgm:varLst>
                    <dgm:alg type="tx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  <dgm:constrLst>
                      <dgm:constr type="primFontSz" val="65"/>
                      <dgm:constr type="lMarg" refType="primFontSz" fact="0.05"/>
                      <dgm:constr type="rMarg" refType="primFontSz" fact="0.05"/>
                      <dgm:constr type="tMarg" refType="primFontSz" fact="0.05"/>
                      <dgm:constr type="bMarg" refType="primFontSz" fact="0.05"/>
                    </dgm:constrLst>
                    <dgm:ruleLst>
                      <dgm:rule type="primFontSz" val="5" fact="NaN" max="NaN"/>
                    </dgm:ruleLst>
                  </dgm:layoutNode>
                  <dgm:layoutNode name="topArc3" styleLbl="parChTrans1D1" moveWith="rootText3">
                    <dgm:alg type="sp"/>
                    <dgm:shape xmlns:r="http://schemas.openxmlformats.org/officeDocument/2006/relationships" type="arc" r:blip="" zOrderOff="-2">
                      <dgm:adjLst>
                        <dgm:adj idx="1" val="-140"/>
                        <dgm:adj idx="2" val="-40"/>
                      </dgm:adjLst>
                    </dgm:shape>
                    <dgm:presOf/>
                  </dgm:layoutNode>
                  <dgm:layoutNode name="bottomArc3" styleLbl="parChTrans1D1" moveWith="rootText3">
                    <dgm:alg type="sp"/>
                    <dgm:shape xmlns:r="http://schemas.openxmlformats.org/officeDocument/2006/relationships" type="arc" r:blip="" zOrderOff="-2">
                      <dgm:adjLst>
                        <dgm:adj idx="1" val="40"/>
                        <dgm:adj idx="2" val="140"/>
                      </dgm:adjLst>
                    </dgm:shape>
                    <dgm:presOf/>
                  </dgm:layoutNode>
                  <dgm:layoutNode name="topConnNode3" moveWith="rootText3">
                    <dgm:alg type="sp"/>
                    <dgm:shape xmlns:r="http://schemas.openxmlformats.org/officeDocument/2006/relationships" type="rect" r:blip="" hideGeom="1">
                      <dgm:adjLst/>
                    </dgm:shape>
                    <dgm:presOf axis="self" ptType="node" cnt="1"/>
                  </dgm:layoutNode>
                </dgm:layoutNode>
                <dgm:layoutNode name="hierChild6">
                  <dgm:choose name="Name121">
                    <dgm:if name="Name122" func="var" arg="hierBranch" op="equ" val="l">
                      <dgm:alg type="hierChild">
                        <dgm:param type="chAlign" val="r"/>
                        <dgm:param type="linDir" val="fromT"/>
                      </dgm:alg>
                    </dgm:if>
                    <dgm:if name="Name123" func="var" arg="hierBranch" op="equ" val="r">
                      <dgm:alg type="hierChild">
                        <dgm:param type="chAlign" val="l"/>
                        <dgm:param type="linDir" val="fromT"/>
                      </dgm:alg>
                    </dgm:if>
                    <dgm:if name="Name124" func="var" arg="hierBranch" op="equ" val="hang">
                      <dgm:choose name="Name125">
                        <dgm:if name="Name126" func="var" arg="dir" op="equ" val="norm">
                          <dgm:alg type="hierChild">
                            <dgm:param type="chAlign" val="l"/>
                            <dgm:param type="linDir" val="fromL"/>
                            <dgm:param type="secChAlign" val="t"/>
                            <dgm:param type="secLinDir" val="fromT"/>
                          </dgm:alg>
                        </dgm:if>
                        <dgm:else name="Name127">
                          <dgm:alg type="hierChild">
                            <dgm:param type="chAlign" val="l"/>
                            <dgm:param type="linDir" val="fromR"/>
                            <dgm:param type="secChAlign" val="t"/>
                            <dgm:param type="secLinDir" val="fromT"/>
                          </dgm:alg>
                        </dgm:else>
                      </dgm:choose>
                    </dgm:if>
                    <dgm:if name="Name128" func="var" arg="hierBranch" op="equ" val="std">
                      <dgm:choose name="Name129">
                        <dgm:if name="Name130" func="var" arg="dir" op="equ" val="norm">
                          <dgm:alg type="hierChild"/>
                        </dgm:if>
                        <dgm:else name="Name131">
                          <dgm:alg type="hierChild">
                            <dgm:param type="linDir" val="fromR"/>
                          </dgm:alg>
                        </dgm:else>
                      </dgm:choose>
                    </dgm:if>
                    <dgm:if name="Name132" func="var" arg="hierBranch" op="equ" val="init">
                      <dgm:choose name="Name133">
                        <dgm:if name="Name134" axis="des" func="maxDepth" op="lte" val="1">
                          <dgm:alg type="hierChild">
                            <dgm:param type="chAlign" val="l"/>
                            <dgm:param type="linDir" val="fromT"/>
                          </dgm:alg>
                        </dgm:if>
                        <dgm:else name="Name135">
                          <dgm:alg type="hierChild"/>
                        </dgm:else>
                      </dgm:choose>
                    </dgm:if>
                    <dgm:else name="Name136"/>
                  </dgm:choose>
                  <dgm:shape xmlns:r="http://schemas.openxmlformats.org/officeDocument/2006/relationships" r:blip="">
                    <dgm:adjLst/>
                  </dgm:shape>
                  <dgm:presOf/>
                  <dgm:forEach name="Name137" ref="rep2a"/>
                </dgm:layoutNode>
                <dgm:layoutNode name="hierChild7">
                  <dgm:choose name="Name138">
                    <dgm:if name="Name139" func="var" arg="dir" op="equ" val="norm">
                      <dgm:alg type="hierChild">
                        <dgm:param type="chAlign" val="l"/>
                        <dgm:param type="linDir" val="fromL"/>
                        <dgm:param type="secChAlign" val="t"/>
                        <dgm:param type="secLinDir" val="fromT"/>
                      </dgm:alg>
                    </dgm:if>
                    <dgm:else name="Name140">
                      <dgm:alg type="hierChild">
                        <dgm:param type="chAlign" val="l"/>
                        <dgm:param type="linDir" val="fromR"/>
                        <dgm:param type="secChAlign" val="t"/>
                        <dgm:param type="secLinDir" val="fromT"/>
                      </dgm:alg>
                    </dgm:else>
                  </dgm:choose>
                  <dgm:shape xmlns:r="http://schemas.openxmlformats.org/officeDocument/2006/relationships" r:blip="">
                    <dgm:adjLst/>
                  </dgm:shape>
                  <dgm:presOf/>
                  <dgm:forEach name="Name141" ref="rep2b"/>
                </dgm:layoutNode>
              </dgm:layoutNode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4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solidFill>
          <a:srgbClr val="000F7E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Picture 16">
            <a:extLst>
              <a:ext uri="{FF2B5EF4-FFF2-40B4-BE49-F238E27FC236}">
                <a16:creationId xmlns:a16="http://schemas.microsoft.com/office/drawing/2014/main" id="{2A78D693-BA62-1E4A-A3D2-53CDC72AAE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1414" y="253920"/>
            <a:ext cx="11740585" cy="6604080"/>
          </a:xfrm>
          <a:prstGeom prst="rect">
            <a:avLst/>
          </a:prstGeom>
          <a:ln>
            <a:noFill/>
          </a:ln>
        </p:spPr>
      </p:pic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09832" y="1981872"/>
            <a:ext cx="5107093" cy="1559401"/>
          </a:xfrm>
        </p:spPr>
        <p:txBody>
          <a:bodyPr lIns="0" tIns="0" rIns="0" bIns="0" anchor="t" anchorCtr="0">
            <a:normAutofit/>
          </a:bodyPr>
          <a:lstStyle>
            <a:lvl1pPr algn="l" fontAlgn="t">
              <a:lnSpc>
                <a:spcPct val="100000"/>
              </a:lnSpc>
              <a:defRPr sz="3200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add title of presentation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09600" y="3561746"/>
            <a:ext cx="5107093" cy="646853"/>
          </a:xfrm>
        </p:spPr>
        <p:txBody>
          <a:bodyPr lIns="0" tIns="0" rIns="0" bIns="0"/>
          <a:lstStyle>
            <a:lvl1pPr marL="0" indent="0" algn="l">
              <a:buNone/>
              <a:defRPr sz="2133" b="0" i="0">
                <a:solidFill>
                  <a:schemeClr val="bg1"/>
                </a:solidFill>
                <a:latin typeface="Arial" panose="020B0604020202020204" pitchFamily="34" charset="0"/>
                <a:ea typeface="Source Sans Pro Semibold" panose="020B0503030403020204" pitchFamily="34" charset="0"/>
                <a:cs typeface="Arial" panose="020B0604020202020204" pitchFamily="34" charset="0"/>
              </a:defRPr>
            </a:lvl1pPr>
            <a:lvl2pPr marL="457189" indent="0" algn="ctr">
              <a:buNone/>
              <a:defRPr sz="2000"/>
            </a:lvl2pPr>
            <a:lvl3pPr marL="914377" indent="0" algn="ctr">
              <a:buNone/>
              <a:defRPr sz="1800"/>
            </a:lvl3pPr>
            <a:lvl4pPr marL="1371566" indent="0" algn="ctr">
              <a:buNone/>
              <a:defRPr sz="1600"/>
            </a:lvl4pPr>
            <a:lvl5pPr marL="1828754" indent="0" algn="ctr">
              <a:buNone/>
              <a:defRPr sz="1600"/>
            </a:lvl5pPr>
            <a:lvl6pPr marL="2285943" indent="0" algn="ctr">
              <a:buNone/>
              <a:defRPr sz="1600"/>
            </a:lvl6pPr>
            <a:lvl7pPr marL="2743131" indent="0" algn="ctr">
              <a:buNone/>
              <a:defRPr sz="1600"/>
            </a:lvl7pPr>
            <a:lvl8pPr marL="3200320" indent="0" algn="ctr">
              <a:buNone/>
              <a:defRPr sz="1600"/>
            </a:lvl8pPr>
            <a:lvl9pPr marL="3657509" indent="0" algn="ctr">
              <a:buNone/>
              <a:defRPr sz="1600"/>
            </a:lvl9pPr>
          </a:lstStyle>
          <a:p>
            <a:r>
              <a:rPr lang="en-US" dirty="0"/>
              <a:t>Click to add presenter or presenting org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35D57AE5-8F4A-FA4E-90E4-E2EE525E9D9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253920"/>
            <a:ext cx="4441952" cy="2039672"/>
          </a:xfrm>
          <a:prstGeom prst="rect">
            <a:avLst/>
          </a:prstGeom>
        </p:spPr>
      </p:pic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D1000446-DC24-2642-A21F-0BEA0073149F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4396170"/>
            <a:ext cx="3618807" cy="324812"/>
          </a:xfrm>
        </p:spPr>
        <p:txBody>
          <a:bodyPr lIns="0" tIns="0" rIns="0" bIns="0"/>
          <a:lstStyle>
            <a:lvl1pPr>
              <a:buNone/>
              <a:defRPr sz="1600" b="0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the date of the presentation</a:t>
            </a:r>
          </a:p>
        </p:txBody>
      </p:sp>
      <p:sp>
        <p:nvSpPr>
          <p:cNvPr id="12" name="Slide Number Placeholder 3">
            <a:extLst>
              <a:ext uri="{FF2B5EF4-FFF2-40B4-BE49-F238E27FC236}">
                <a16:creationId xmlns:a16="http://schemas.microsoft.com/office/drawing/2014/main" id="{85AE9854-7A76-C34E-9D7F-DE749A698C73}"/>
              </a:ext>
            </a:extLst>
          </p:cNvPr>
          <p:cNvSpPr txBox="1">
            <a:spLocks/>
          </p:cNvSpPr>
          <p:nvPr/>
        </p:nvSpPr>
        <p:spPr>
          <a:xfrm>
            <a:off x="11606785" y="6465497"/>
            <a:ext cx="293980" cy="270473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defPPr>
              <a:defRPr lang="en-US"/>
            </a:defPPr>
            <a:lvl1pPr marL="0" algn="r" defTabSz="457200" rtl="0" eaLnBrk="1" latinLnBrk="0" hangingPunct="1">
              <a:defRPr sz="700" b="0" i="0" kern="120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933" dirty="0">
                <a:solidFill>
                  <a:schemeClr val="bg1">
                    <a:lumMod val="65000"/>
                  </a:schemeClr>
                </a:solidFill>
              </a:rPr>
              <a:t>  </a:t>
            </a:r>
            <a:fld id="{F16E1515-8F3D-DE4D-94E5-8D9BEBCD7A49}" type="slidenum">
              <a:rPr lang="en-US" sz="933" smtClean="0">
                <a:solidFill>
                  <a:schemeClr val="bg1">
                    <a:lumMod val="65000"/>
                  </a:schemeClr>
                </a:solidFill>
              </a:rPr>
              <a:pPr/>
              <a:t>‹#›</a:t>
            </a:fld>
            <a:endParaRPr lang="en-US" sz="933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22" name="Date Placeholder 3">
            <a:extLst>
              <a:ext uri="{FF2B5EF4-FFF2-40B4-BE49-F238E27FC236}">
                <a16:creationId xmlns:a16="http://schemas.microsoft.com/office/drawing/2014/main" id="{DD9D28ED-2D06-3A46-9727-8A9B2D7E7F63}"/>
              </a:ext>
            </a:extLst>
          </p:cNvPr>
          <p:cNvSpPr txBox="1">
            <a:spLocks/>
          </p:cNvSpPr>
          <p:nvPr/>
        </p:nvSpPr>
        <p:spPr>
          <a:xfrm>
            <a:off x="10765536" y="6461336"/>
            <a:ext cx="813219" cy="19800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defPPr>
              <a:defRPr lang="en-US"/>
            </a:defPPr>
            <a:lvl1pPr marL="0" algn="r" defTabSz="457200" rtl="0" eaLnBrk="1" latinLnBrk="0" hangingPunct="1">
              <a:defRPr sz="700" b="0" i="0" kern="120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ea typeface="Source Sans Pro Semibold" panose="020B0503030403020204" pitchFamily="34" charset="0"/>
                <a:cs typeface="Arial" panose="020B0604020202020204" pitchFamily="34" charset="0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5B39BF0A-C635-544F-850F-946AD8E7975B}" type="datetime1">
              <a:rPr lang="en-US" sz="933" smtClean="0"/>
              <a:pPr/>
              <a:t>6/10/25</a:t>
            </a:fld>
            <a:endParaRPr lang="en-US" sz="933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8615BFA-90C1-0F46-AAA7-8C67D48F4666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09600" y="5520163"/>
            <a:ext cx="3462867" cy="505883"/>
          </a:xfrm>
        </p:spPr>
        <p:txBody>
          <a:bodyPr lIns="0" tIns="0" rIns="0" bIns="0" anchor="t" anchorCtr="0"/>
          <a:lstStyle>
            <a:lvl1pPr>
              <a:buFontTx/>
              <a:buNone/>
              <a:defRPr sz="1333">
                <a:solidFill>
                  <a:schemeClr val="bg1">
                    <a:lumMod val="65000"/>
                  </a:schemeClr>
                </a:solidFill>
              </a:defRPr>
            </a:lvl1pPr>
            <a:lvl2pPr>
              <a:buFontTx/>
              <a:buNone/>
              <a:defRPr sz="1600">
                <a:solidFill>
                  <a:schemeClr val="bg1">
                    <a:lumMod val="65000"/>
                  </a:schemeClr>
                </a:solidFill>
              </a:defRPr>
            </a:lvl2pPr>
            <a:lvl3pPr>
              <a:buFontTx/>
              <a:buNone/>
              <a:defRPr sz="1600">
                <a:solidFill>
                  <a:schemeClr val="bg1">
                    <a:lumMod val="65000"/>
                  </a:schemeClr>
                </a:solidFill>
              </a:defRPr>
            </a:lvl3pPr>
            <a:lvl4pPr>
              <a:buFontTx/>
              <a:buNone/>
              <a:defRPr sz="1600">
                <a:solidFill>
                  <a:schemeClr val="bg1">
                    <a:lumMod val="65000"/>
                  </a:schemeClr>
                </a:solidFill>
              </a:defRPr>
            </a:lvl4pPr>
            <a:lvl5pPr>
              <a:buFontTx/>
              <a:buNone/>
              <a:defRPr sz="1600">
                <a:solidFill>
                  <a:schemeClr val="bg1">
                    <a:lumMod val="65000"/>
                  </a:schemeClr>
                </a:solidFill>
              </a:defRPr>
            </a:lvl5pPr>
          </a:lstStyle>
          <a:p>
            <a:pPr lvl="0"/>
            <a:r>
              <a:rPr lang="en-US" dirty="0"/>
              <a:t>Click to add LA-UR number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5414CA33-8F7C-674C-8C40-9D83B5A1C57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8536" y="6335201"/>
            <a:ext cx="797465" cy="366183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B45E8F88-2F04-A24D-B64D-D31A64C16106}"/>
              </a:ext>
            </a:extLst>
          </p:cNvPr>
          <p:cNvSpPr txBox="1"/>
          <p:nvPr/>
        </p:nvSpPr>
        <p:spPr>
          <a:xfrm>
            <a:off x="1224910" y="6479877"/>
            <a:ext cx="5184345" cy="10265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en-US" sz="667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Managed by Triad National Security, LLC, for the U.S. Department of Energy’s NNSA.</a:t>
            </a:r>
          </a:p>
        </p:txBody>
      </p:sp>
    </p:spTree>
    <p:extLst>
      <p:ext uri="{BB962C8B-B14F-4D97-AF65-F5344CB8AC3E}">
        <p14:creationId xmlns:p14="http://schemas.microsoft.com/office/powerpoint/2010/main" val="1202737441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ext and Photo Statement_White Backgrou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E6CF9DAC-DCA3-AD4A-B1B3-5725742FC10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7168897" y="0"/>
            <a:ext cx="5023103" cy="6858000"/>
          </a:xfrm>
          <a:noFill/>
          <a:ln>
            <a:noFill/>
          </a:ln>
        </p:spPr>
        <p:txBody>
          <a:bodyPr/>
          <a:lstStyle>
            <a:lvl1pPr>
              <a:buFontTx/>
              <a:buNone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0E3296A8-807F-5647-9E27-81056A80893E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09600" y="609600"/>
            <a:ext cx="6035040" cy="892208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32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buNone/>
              <a:defRPr b="1" i="0">
                <a:latin typeface="Acumin Pro" panose="020B0504020202020204" pitchFamily="34" charset="77"/>
              </a:defRPr>
            </a:lvl2pPr>
            <a:lvl3pPr>
              <a:buNone/>
              <a:defRPr b="1" i="0">
                <a:latin typeface="Acumin Pro" panose="020B0504020202020204" pitchFamily="34" charset="77"/>
              </a:defRPr>
            </a:lvl3pPr>
            <a:lvl4pPr>
              <a:buNone/>
              <a:defRPr b="1" i="0">
                <a:latin typeface="Acumin Pro" panose="020B0504020202020204" pitchFamily="34" charset="77"/>
              </a:defRPr>
            </a:lvl4pPr>
            <a:lvl5pPr>
              <a:buNone/>
              <a:defRPr b="1" i="0">
                <a:latin typeface="Acumin Pro" panose="020B0504020202020204" pitchFamily="34" charset="77"/>
              </a:defRPr>
            </a:lvl5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14" name="Text Placeholder 13">
            <a:extLst>
              <a:ext uri="{FF2B5EF4-FFF2-40B4-BE49-F238E27FC236}">
                <a16:creationId xmlns:a16="http://schemas.microsoft.com/office/drawing/2014/main" id="{A66E7E14-724D-564D-8C8A-AA19AF322B91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162146" y="5894428"/>
            <a:ext cx="2006751" cy="566907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BC950A1-C470-5C48-B92A-282D2269A941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09601" y="1524000"/>
            <a:ext cx="6034617" cy="4260851"/>
          </a:xfrm>
        </p:spPr>
        <p:txBody>
          <a:bodyPr lIns="0" tIns="0" rIns="0" bIns="0">
            <a:noAutofit/>
          </a:bodyPr>
          <a:lstStyle>
            <a:lvl1pPr marL="306910" indent="-306910">
              <a:lnSpc>
                <a:spcPct val="100000"/>
              </a:lnSpc>
              <a:spcBef>
                <a:spcPts val="800"/>
              </a:spcBef>
              <a:tabLst/>
              <a:defRPr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</a:lstStyle>
          <a:p>
            <a:pPr lvl="0"/>
            <a:r>
              <a:rPr lang="en-US" dirty="0"/>
              <a:t>Click to add first bullet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418876384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ext Only-No Subhea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65FC89D9-A95D-984D-AA31-A11221C38E3D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09600" y="609600"/>
            <a:ext cx="10972800" cy="892208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32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buNone/>
              <a:defRPr b="1" i="0">
                <a:latin typeface="Acumin Pro" panose="020B0504020202020204" pitchFamily="34" charset="77"/>
              </a:defRPr>
            </a:lvl2pPr>
            <a:lvl3pPr>
              <a:buNone/>
              <a:defRPr b="1" i="0">
                <a:latin typeface="Acumin Pro" panose="020B0504020202020204" pitchFamily="34" charset="77"/>
              </a:defRPr>
            </a:lvl3pPr>
            <a:lvl4pPr>
              <a:buNone/>
              <a:defRPr b="1" i="0">
                <a:latin typeface="Acumin Pro" panose="020B0504020202020204" pitchFamily="34" charset="77"/>
              </a:defRPr>
            </a:lvl4pPr>
            <a:lvl5pPr>
              <a:buNone/>
              <a:defRPr b="1" i="0">
                <a:latin typeface="Acumin Pro" panose="020B0504020202020204" pitchFamily="34" charset="77"/>
              </a:defRPr>
            </a:lvl5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6" name="Text Placeholder 2">
            <a:extLst>
              <a:ext uri="{FF2B5EF4-FFF2-40B4-BE49-F238E27FC236}">
                <a16:creationId xmlns:a16="http://schemas.microsoft.com/office/drawing/2014/main" id="{424F4C0B-8E0E-D247-8998-89B0F977E901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09600" y="1524000"/>
            <a:ext cx="10972800" cy="4260851"/>
          </a:xfrm>
        </p:spPr>
        <p:txBody>
          <a:bodyPr wrap="square" lIns="0" tIns="0" rIns="0" bIns="0">
            <a:noAutofit/>
          </a:bodyPr>
          <a:lstStyle>
            <a:lvl1pPr marL="306910" indent="-306910">
              <a:lnSpc>
                <a:spcPct val="100000"/>
              </a:lnSpc>
              <a:spcBef>
                <a:spcPts val="800"/>
              </a:spcBef>
              <a:tabLst/>
              <a:defRPr>
                <a:solidFill>
                  <a:schemeClr val="tx1"/>
                </a:solidFill>
              </a:defRPr>
            </a:lvl1pPr>
            <a:lvl2pPr marL="613818" indent="-306910">
              <a:tabLst/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 marL="1219170" indent="-302676">
              <a:tabLst/>
              <a:defRPr>
                <a:solidFill>
                  <a:schemeClr val="tx1"/>
                </a:solidFill>
              </a:defRPr>
            </a:lvl4pPr>
          </a:lstStyle>
          <a:p>
            <a:pPr lvl="0"/>
            <a:r>
              <a:rPr lang="en-US" dirty="0"/>
              <a:t>Click to add first bullet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1958436800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ext Only_w logo wtrmr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251CB73A-3EB2-0F4B-A749-FE602CE5F24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7867" t="3208" r="30052" b="19629"/>
          <a:stretch/>
        </p:blipFill>
        <p:spPr>
          <a:xfrm>
            <a:off x="4086577" y="-188728"/>
            <a:ext cx="8105424" cy="7046728"/>
          </a:xfrm>
          <a:prstGeom prst="rect">
            <a:avLst/>
          </a:prstGeom>
        </p:spPr>
      </p:pic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65FC89D9-A95D-984D-AA31-A11221C38E3D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09600" y="609600"/>
            <a:ext cx="10968072" cy="892208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32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buNone/>
              <a:defRPr b="1" i="0">
                <a:latin typeface="Acumin Pro" panose="020B0504020202020204" pitchFamily="34" charset="77"/>
              </a:defRPr>
            </a:lvl2pPr>
            <a:lvl3pPr>
              <a:buNone/>
              <a:defRPr b="1" i="0">
                <a:latin typeface="Acumin Pro" panose="020B0504020202020204" pitchFamily="34" charset="77"/>
              </a:defRPr>
            </a:lvl3pPr>
            <a:lvl4pPr>
              <a:buNone/>
              <a:defRPr b="1" i="0">
                <a:latin typeface="Acumin Pro" panose="020B0504020202020204" pitchFamily="34" charset="77"/>
              </a:defRPr>
            </a:lvl4pPr>
            <a:lvl5pPr>
              <a:buNone/>
              <a:defRPr b="1" i="0">
                <a:latin typeface="Acumin Pro" panose="020B0504020202020204" pitchFamily="34" charset="77"/>
              </a:defRPr>
            </a:lvl5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6" name="Text Placeholder 2">
            <a:extLst>
              <a:ext uri="{FF2B5EF4-FFF2-40B4-BE49-F238E27FC236}">
                <a16:creationId xmlns:a16="http://schemas.microsoft.com/office/drawing/2014/main" id="{790429E5-795A-8A43-A273-2BC100111C02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09600" y="1523999"/>
            <a:ext cx="10968072" cy="4267200"/>
          </a:xfrm>
        </p:spPr>
        <p:txBody>
          <a:bodyPr lIns="0" tIns="0" rIns="0" bIns="0">
            <a:noAutofit/>
          </a:bodyPr>
          <a:lstStyle>
            <a:lvl1pPr marL="306910" indent="-306910">
              <a:lnSpc>
                <a:spcPct val="100000"/>
              </a:lnSpc>
              <a:spcBef>
                <a:spcPts val="800"/>
              </a:spcBef>
              <a:tabLst/>
              <a:defRPr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</a:lstStyle>
          <a:p>
            <a:pPr lvl="0"/>
            <a:r>
              <a:rPr lang="en-US" dirty="0"/>
              <a:t>Click to add first bullet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sp>
        <p:nvSpPr>
          <p:cNvPr id="8" name="Slide Number Placeholder 3">
            <a:extLst>
              <a:ext uri="{FF2B5EF4-FFF2-40B4-BE49-F238E27FC236}">
                <a16:creationId xmlns:a16="http://schemas.microsoft.com/office/drawing/2014/main" id="{351EB0E6-A70D-CE45-BB73-DE0110A910ED}"/>
              </a:ext>
            </a:extLst>
          </p:cNvPr>
          <p:cNvSpPr txBox="1">
            <a:spLocks/>
          </p:cNvSpPr>
          <p:nvPr/>
        </p:nvSpPr>
        <p:spPr>
          <a:xfrm>
            <a:off x="11606785" y="6461336"/>
            <a:ext cx="293980" cy="270473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defPPr>
              <a:defRPr lang="en-US"/>
            </a:defPPr>
            <a:lvl1pPr marL="0" algn="r" defTabSz="457200" rtl="0" eaLnBrk="1" latinLnBrk="0" hangingPunct="1">
              <a:defRPr sz="700" b="0" i="0" kern="120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933" dirty="0">
                <a:solidFill>
                  <a:schemeClr val="bg1">
                    <a:lumMod val="65000"/>
                  </a:schemeClr>
                </a:solidFill>
              </a:rPr>
              <a:t>  </a:t>
            </a:r>
            <a:fld id="{F16E1515-8F3D-DE4D-94E5-8D9BEBCD7A49}" type="slidenum">
              <a:rPr lang="en-US" sz="933" smtClean="0">
                <a:solidFill>
                  <a:schemeClr val="bg1">
                    <a:lumMod val="65000"/>
                  </a:schemeClr>
                </a:solidFill>
              </a:rPr>
              <a:pPr/>
              <a:t>‹#›</a:t>
            </a:fld>
            <a:endParaRPr lang="en-US" sz="933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9" name="Date Placeholder 3">
            <a:extLst>
              <a:ext uri="{FF2B5EF4-FFF2-40B4-BE49-F238E27FC236}">
                <a16:creationId xmlns:a16="http://schemas.microsoft.com/office/drawing/2014/main" id="{E7AA508B-E60F-E649-B511-759C564E884D}"/>
              </a:ext>
            </a:extLst>
          </p:cNvPr>
          <p:cNvSpPr txBox="1">
            <a:spLocks/>
          </p:cNvSpPr>
          <p:nvPr/>
        </p:nvSpPr>
        <p:spPr>
          <a:xfrm>
            <a:off x="10765536" y="6461760"/>
            <a:ext cx="813219" cy="19800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defPPr>
              <a:defRPr lang="en-US"/>
            </a:defPPr>
            <a:lvl1pPr marL="0" algn="r" defTabSz="457200" rtl="0" eaLnBrk="1" latinLnBrk="0" hangingPunct="1">
              <a:defRPr sz="700" b="0" i="0" kern="120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ea typeface="Source Sans Pro Semibold" panose="020B0503030403020204" pitchFamily="34" charset="0"/>
                <a:cs typeface="Arial" panose="020B0604020202020204" pitchFamily="34" charset="0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5B39BF0A-C635-544F-850F-946AD8E7975B}" type="datetime1">
              <a:rPr lang="en-US" sz="933" smtClean="0"/>
              <a:pPr/>
              <a:t>6/10/25</a:t>
            </a:fld>
            <a:endParaRPr lang="en-US" sz="933" dirty="0"/>
          </a:p>
        </p:txBody>
      </p:sp>
    </p:spTree>
    <p:extLst>
      <p:ext uri="{BB962C8B-B14F-4D97-AF65-F5344CB8AC3E}">
        <p14:creationId xmlns:p14="http://schemas.microsoft.com/office/powerpoint/2010/main" val="3168843342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180">
          <p15:clr>
            <a:srgbClr val="FBAE40"/>
          </p15:clr>
        </p15:guide>
        <p15:guide id="2" pos="2880">
          <p15:clr>
            <a:srgbClr val="FBAE40"/>
          </p15:clr>
        </p15:guide>
      </p15:sldGuideLst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ext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7225D86E-8C5D-1841-9FAC-7F27816076D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09601" y="1524001"/>
            <a:ext cx="10968073" cy="363175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24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65FC89D9-A95D-984D-AA31-A11221C38E3D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09600" y="609600"/>
            <a:ext cx="10968072" cy="892208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32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buNone/>
              <a:defRPr b="1" i="0">
                <a:latin typeface="Acumin Pro" panose="020B0504020202020204" pitchFamily="34" charset="77"/>
              </a:defRPr>
            </a:lvl2pPr>
            <a:lvl3pPr>
              <a:buNone/>
              <a:defRPr b="1" i="0">
                <a:latin typeface="Acumin Pro" panose="020B0504020202020204" pitchFamily="34" charset="77"/>
              </a:defRPr>
            </a:lvl3pPr>
            <a:lvl4pPr>
              <a:buNone/>
              <a:defRPr b="1" i="0">
                <a:latin typeface="Acumin Pro" panose="020B0504020202020204" pitchFamily="34" charset="77"/>
              </a:defRPr>
            </a:lvl4pPr>
            <a:lvl5pPr>
              <a:buNone/>
              <a:defRPr b="1" i="0">
                <a:latin typeface="Acumin Pro" panose="020B0504020202020204" pitchFamily="34" charset="77"/>
              </a:defRPr>
            </a:lvl5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6" name="Text Placeholder 2">
            <a:extLst>
              <a:ext uri="{FF2B5EF4-FFF2-40B4-BE49-F238E27FC236}">
                <a16:creationId xmlns:a16="http://schemas.microsoft.com/office/drawing/2014/main" id="{790429E5-795A-8A43-A273-2BC100111C02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09600" y="2011681"/>
            <a:ext cx="10968072" cy="3875484"/>
          </a:xfrm>
        </p:spPr>
        <p:txBody>
          <a:bodyPr lIns="0" tIns="0" rIns="0" bIns="0">
            <a:noAutofit/>
          </a:bodyPr>
          <a:lstStyle>
            <a:lvl1pPr marL="243834" indent="-243834">
              <a:lnSpc>
                <a:spcPct val="100000"/>
              </a:lnSpc>
              <a:spcBef>
                <a:spcPts val="800"/>
              </a:spcBef>
              <a:defRPr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</a:lstStyle>
          <a:p>
            <a:pPr lvl="0"/>
            <a:r>
              <a:rPr lang="en-US" dirty="0"/>
              <a:t>Click to add first bullet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195944533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3108">
          <p15:clr>
            <a:srgbClr val="FBAE40"/>
          </p15:clr>
        </p15:guide>
        <p15:guide id="2" pos="2880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All White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22146442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300">
          <p15:clr>
            <a:srgbClr val="FBAE40"/>
          </p15:clr>
        </p15:guide>
        <p15:guide id="2" pos="288">
          <p15:clr>
            <a:srgbClr val="FBAE4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Accent with Text and 1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E6CF9DAC-DCA3-AD4A-B1B3-5725742FC10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7168897" y="0"/>
            <a:ext cx="5023103" cy="6858000"/>
          </a:xfrm>
          <a:noFill/>
          <a:ln>
            <a:noFill/>
          </a:ln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D1DBF6C-0676-5247-8404-7764B27D9124}"/>
              </a:ext>
            </a:extLst>
          </p:cNvPr>
          <p:cNvSpPr/>
          <p:nvPr/>
        </p:nvSpPr>
        <p:spPr>
          <a:xfrm>
            <a:off x="0" y="0"/>
            <a:ext cx="7168896" cy="6858000"/>
          </a:xfrm>
          <a:prstGeom prst="rect">
            <a:avLst/>
          </a:prstGeom>
          <a:solidFill>
            <a:srgbClr val="000F7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12" name="Text Placeholder 9">
            <a:extLst>
              <a:ext uri="{FF2B5EF4-FFF2-40B4-BE49-F238E27FC236}">
                <a16:creationId xmlns:a16="http://schemas.microsoft.com/office/drawing/2014/main" id="{EDF54824-3A03-A745-AD49-C744B2A21DEA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09600" y="609600"/>
            <a:ext cx="6031157" cy="892208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3200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buNone/>
              <a:defRPr b="1" i="0">
                <a:latin typeface="Acumin Pro" panose="020B0504020202020204" pitchFamily="34" charset="77"/>
              </a:defRPr>
            </a:lvl2pPr>
            <a:lvl3pPr>
              <a:buNone/>
              <a:defRPr b="1" i="0">
                <a:latin typeface="Acumin Pro" panose="020B0504020202020204" pitchFamily="34" charset="77"/>
              </a:defRPr>
            </a:lvl3pPr>
            <a:lvl4pPr>
              <a:buNone/>
              <a:defRPr b="1" i="0">
                <a:latin typeface="Acumin Pro" panose="020B0504020202020204" pitchFamily="34" charset="77"/>
              </a:defRPr>
            </a:lvl4pPr>
            <a:lvl5pPr>
              <a:buNone/>
              <a:defRPr b="1" i="0">
                <a:latin typeface="Acumin Pro" panose="020B0504020202020204" pitchFamily="34" charset="77"/>
              </a:defRPr>
            </a:lvl5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17" name="Text Placeholder 13">
            <a:extLst>
              <a:ext uri="{FF2B5EF4-FFF2-40B4-BE49-F238E27FC236}">
                <a16:creationId xmlns:a16="http://schemas.microsoft.com/office/drawing/2014/main" id="{2709C09F-8C0C-7248-AEB2-1C7859F51F5A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162146" y="5894428"/>
            <a:ext cx="2007005" cy="566907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9" name="Text Placeholder 2">
            <a:extLst>
              <a:ext uri="{FF2B5EF4-FFF2-40B4-BE49-F238E27FC236}">
                <a16:creationId xmlns:a16="http://schemas.microsoft.com/office/drawing/2014/main" id="{6E94CDEA-D510-9F45-84BD-82CAA8464E4C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09601" y="1524000"/>
            <a:ext cx="6034617" cy="4260851"/>
          </a:xfrm>
        </p:spPr>
        <p:txBody>
          <a:bodyPr lIns="0" tIns="0" rIns="0" bIns="0">
            <a:noAutofit/>
          </a:bodyPr>
          <a:lstStyle>
            <a:lvl1pPr marL="243834" indent="-243834">
              <a:lnSpc>
                <a:spcPct val="100000"/>
              </a:lnSpc>
              <a:spcBef>
                <a:spcPts val="800"/>
              </a:spcBef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</a:lstStyle>
          <a:p>
            <a:pPr lvl="0"/>
            <a:r>
              <a:rPr lang="en-US" dirty="0"/>
              <a:t>Click to add first bullet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D444A7A8-335B-174E-9471-7B8989F4296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8912" y="6412312"/>
            <a:ext cx="1383109" cy="270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99037548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ext and 2 Photos_White Backgrou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C856035B-8130-D844-B0F2-44CBE0D28699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7168898" y="3429000"/>
            <a:ext cx="5023103" cy="3429000"/>
          </a:xfrm>
          <a:noFill/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E6CF9DAC-DCA3-AD4A-B1B3-5725742FC10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7168896" y="0"/>
            <a:ext cx="5023104" cy="3429000"/>
          </a:xfrm>
          <a:noFill/>
          <a:ln>
            <a:noFill/>
          </a:ln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1" name="Text Placeholder 9">
            <a:extLst>
              <a:ext uri="{FF2B5EF4-FFF2-40B4-BE49-F238E27FC236}">
                <a16:creationId xmlns:a16="http://schemas.microsoft.com/office/drawing/2014/main" id="{B4117486-5C49-E242-8CBE-03C8F8711246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09600" y="609600"/>
            <a:ext cx="6031157" cy="890016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32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buNone/>
              <a:defRPr b="1" i="0">
                <a:latin typeface="Acumin Pro" panose="020B0504020202020204" pitchFamily="34" charset="77"/>
              </a:defRPr>
            </a:lvl2pPr>
            <a:lvl3pPr>
              <a:buNone/>
              <a:defRPr b="1" i="0">
                <a:latin typeface="Acumin Pro" panose="020B0504020202020204" pitchFamily="34" charset="77"/>
              </a:defRPr>
            </a:lvl3pPr>
            <a:lvl4pPr>
              <a:buNone/>
              <a:defRPr b="1" i="0">
                <a:latin typeface="Acumin Pro" panose="020B0504020202020204" pitchFamily="34" charset="77"/>
              </a:defRPr>
            </a:lvl4pPr>
            <a:lvl5pPr>
              <a:buNone/>
              <a:defRPr b="1" i="0">
                <a:latin typeface="Acumin Pro" panose="020B0504020202020204" pitchFamily="34" charset="77"/>
              </a:defRPr>
            </a:lvl5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24" name="Text Placeholder 13">
            <a:extLst>
              <a:ext uri="{FF2B5EF4-FFF2-40B4-BE49-F238E27FC236}">
                <a16:creationId xmlns:a16="http://schemas.microsoft.com/office/drawing/2014/main" id="{FE409C5D-AFD1-7745-A713-F12280BE810D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162146" y="5894428"/>
            <a:ext cx="2007005" cy="566907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9" name="Text Placeholder 2">
            <a:extLst>
              <a:ext uri="{FF2B5EF4-FFF2-40B4-BE49-F238E27FC236}">
                <a16:creationId xmlns:a16="http://schemas.microsoft.com/office/drawing/2014/main" id="{AE46F9CE-9C02-284E-A17F-0C31F82B2F5B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09601" y="1524000"/>
            <a:ext cx="6034617" cy="4260851"/>
          </a:xfrm>
        </p:spPr>
        <p:txBody>
          <a:bodyPr lIns="0" tIns="0" rIns="0" bIns="0">
            <a:noAutofit/>
          </a:bodyPr>
          <a:lstStyle>
            <a:lvl1pPr marL="243834" indent="-243834">
              <a:lnSpc>
                <a:spcPct val="100000"/>
              </a:lnSpc>
              <a:spcBef>
                <a:spcPts val="800"/>
              </a:spcBef>
              <a:defRPr/>
            </a:lvl1pPr>
          </a:lstStyle>
          <a:p>
            <a:pPr lvl="0"/>
            <a:r>
              <a:rPr lang="en-US" dirty="0"/>
              <a:t>Click to add first bullet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2368261037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Accent with 2 Photos and Blue Backgrou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C856035B-8130-D844-B0F2-44CBE0D28699}"/>
              </a:ext>
            </a:extLst>
          </p:cNvPr>
          <p:cNvSpPr>
            <a:spLocks noGrp="1"/>
          </p:cNvSpPr>
          <p:nvPr>
            <p:ph type="pic" sz="quarter" idx="16"/>
          </p:nvPr>
        </p:nvSpPr>
        <p:spPr>
          <a:xfrm>
            <a:off x="7168897" y="3429000"/>
            <a:ext cx="5023104" cy="3429000"/>
          </a:xfrm>
          <a:noFill/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9198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D1DBF6C-0676-5247-8404-7764B27D9124}"/>
              </a:ext>
            </a:extLst>
          </p:cNvPr>
          <p:cNvSpPr/>
          <p:nvPr/>
        </p:nvSpPr>
        <p:spPr>
          <a:xfrm>
            <a:off x="0" y="0"/>
            <a:ext cx="7168896" cy="6858000"/>
          </a:xfrm>
          <a:prstGeom prst="rect">
            <a:avLst/>
          </a:prstGeom>
          <a:solidFill>
            <a:srgbClr val="000F7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E6CF9DAC-DCA3-AD4A-B1B3-5725742FC10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7168896" y="0"/>
            <a:ext cx="5023104" cy="3429000"/>
          </a:xfrm>
          <a:noFill/>
          <a:ln>
            <a:noFill/>
          </a:ln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9198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4" name="Text Placeholder 9">
            <a:extLst>
              <a:ext uri="{FF2B5EF4-FFF2-40B4-BE49-F238E27FC236}">
                <a16:creationId xmlns:a16="http://schemas.microsoft.com/office/drawing/2014/main" id="{225C079B-5F34-5149-9937-5E0A7D19101F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09600" y="609600"/>
            <a:ext cx="6031157" cy="890016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3200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buNone/>
              <a:defRPr b="1" i="0">
                <a:latin typeface="Acumin Pro" panose="020B0504020202020204" pitchFamily="34" charset="77"/>
              </a:defRPr>
            </a:lvl2pPr>
            <a:lvl3pPr>
              <a:buNone/>
              <a:defRPr b="1" i="0">
                <a:latin typeface="Acumin Pro" panose="020B0504020202020204" pitchFamily="34" charset="77"/>
              </a:defRPr>
            </a:lvl3pPr>
            <a:lvl4pPr>
              <a:buNone/>
              <a:defRPr b="1" i="0">
                <a:latin typeface="Acumin Pro" panose="020B0504020202020204" pitchFamily="34" charset="77"/>
              </a:defRPr>
            </a:lvl4pPr>
            <a:lvl5pPr>
              <a:buNone/>
              <a:defRPr b="1" i="0">
                <a:latin typeface="Acumin Pro" panose="020B0504020202020204" pitchFamily="34" charset="77"/>
              </a:defRPr>
            </a:lvl5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21" name="Text Placeholder 13">
            <a:extLst>
              <a:ext uri="{FF2B5EF4-FFF2-40B4-BE49-F238E27FC236}">
                <a16:creationId xmlns:a16="http://schemas.microsoft.com/office/drawing/2014/main" id="{2C113B2A-25B6-4D4F-BE66-8FD128DADFB0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5162146" y="5894428"/>
            <a:ext cx="2007005" cy="566907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9" name="Text Placeholder 2">
            <a:extLst>
              <a:ext uri="{FF2B5EF4-FFF2-40B4-BE49-F238E27FC236}">
                <a16:creationId xmlns:a16="http://schemas.microsoft.com/office/drawing/2014/main" id="{24511911-ADCF-3F4A-9C7A-1469A5E07464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09601" y="1524000"/>
            <a:ext cx="6034617" cy="4260851"/>
          </a:xfrm>
        </p:spPr>
        <p:txBody>
          <a:bodyPr lIns="0" tIns="0" rIns="0" bIns="0">
            <a:noAutofit/>
          </a:bodyPr>
          <a:lstStyle>
            <a:lvl1pPr marL="243834" indent="-243834">
              <a:lnSpc>
                <a:spcPct val="100000"/>
              </a:lnSpc>
              <a:spcBef>
                <a:spcPts val="800"/>
              </a:spcBef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</a:lstStyle>
          <a:p>
            <a:pPr lvl="0"/>
            <a:r>
              <a:rPr lang="en-US" dirty="0"/>
              <a:t>Click to add first bullet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B3BC7184-67F4-D44E-A683-638A4BD086F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8912" y="6412312"/>
            <a:ext cx="1383109" cy="270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4505584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 Text Areas_White Backgrou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ext Placeholder 12">
            <a:extLst>
              <a:ext uri="{FF2B5EF4-FFF2-40B4-BE49-F238E27FC236}">
                <a16:creationId xmlns:a16="http://schemas.microsoft.com/office/drawing/2014/main" id="{D46214E2-32D4-424B-9DE1-4EDE4429688D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09600" y="1524001"/>
            <a:ext cx="5120640" cy="363175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24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13" name="Text Placeholder 9">
            <a:extLst>
              <a:ext uri="{FF2B5EF4-FFF2-40B4-BE49-F238E27FC236}">
                <a16:creationId xmlns:a16="http://schemas.microsoft.com/office/drawing/2014/main" id="{240E4E95-1B27-5348-9471-7BB69800EDD4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09600" y="609600"/>
            <a:ext cx="10972800" cy="890016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32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buNone/>
              <a:defRPr b="1" i="0">
                <a:latin typeface="Acumin Pro" panose="020B0504020202020204" pitchFamily="34" charset="77"/>
              </a:defRPr>
            </a:lvl2pPr>
            <a:lvl3pPr>
              <a:buNone/>
              <a:defRPr b="1" i="0">
                <a:latin typeface="Acumin Pro" panose="020B0504020202020204" pitchFamily="34" charset="77"/>
              </a:defRPr>
            </a:lvl3pPr>
            <a:lvl4pPr>
              <a:buNone/>
              <a:defRPr b="1" i="0">
                <a:latin typeface="Acumin Pro" panose="020B0504020202020204" pitchFamily="34" charset="77"/>
              </a:defRPr>
            </a:lvl4pPr>
            <a:lvl5pPr>
              <a:buNone/>
              <a:defRPr b="1" i="0">
                <a:latin typeface="Acumin Pro" panose="020B0504020202020204" pitchFamily="34" charset="77"/>
              </a:defRPr>
            </a:lvl5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28" name="Text Placeholder 12">
            <a:extLst>
              <a:ext uri="{FF2B5EF4-FFF2-40B4-BE49-F238E27FC236}">
                <a16:creationId xmlns:a16="http://schemas.microsoft.com/office/drawing/2014/main" id="{1B65E676-959E-0E41-8EAD-45D6F7E076BD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6461760" y="1524001"/>
            <a:ext cx="5120640" cy="363175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24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8" name="Text Placeholder 2">
            <a:extLst>
              <a:ext uri="{FF2B5EF4-FFF2-40B4-BE49-F238E27FC236}">
                <a16:creationId xmlns:a16="http://schemas.microsoft.com/office/drawing/2014/main" id="{181900B1-3D44-764E-9A42-70386E05E549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609600" y="2011680"/>
            <a:ext cx="5120640" cy="4046357"/>
          </a:xfrm>
        </p:spPr>
        <p:txBody>
          <a:bodyPr lIns="0" tIns="0" rIns="0" bIns="0">
            <a:noAutofit/>
          </a:bodyPr>
          <a:lstStyle>
            <a:lvl1pPr marL="243834" indent="-243834">
              <a:lnSpc>
                <a:spcPct val="100000"/>
              </a:lnSpc>
              <a:spcBef>
                <a:spcPts val="800"/>
              </a:spcBef>
              <a:defRPr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</a:lstStyle>
          <a:p>
            <a:pPr lvl="0"/>
            <a:r>
              <a:rPr lang="en-US" dirty="0"/>
              <a:t>Click to add first bullet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sp>
        <p:nvSpPr>
          <p:cNvPr id="9" name="Text Placeholder 2">
            <a:extLst>
              <a:ext uri="{FF2B5EF4-FFF2-40B4-BE49-F238E27FC236}">
                <a16:creationId xmlns:a16="http://schemas.microsoft.com/office/drawing/2014/main" id="{28685422-C0F4-174C-BFA6-015246A3D42C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6461760" y="2011680"/>
            <a:ext cx="5120640" cy="4046357"/>
          </a:xfrm>
        </p:spPr>
        <p:txBody>
          <a:bodyPr lIns="0" tIns="0" rIns="0" bIns="0">
            <a:noAutofit/>
          </a:bodyPr>
          <a:lstStyle>
            <a:lvl1pPr marL="243834" indent="-243834">
              <a:lnSpc>
                <a:spcPct val="100000"/>
              </a:lnSpc>
              <a:spcBef>
                <a:spcPts val="800"/>
              </a:spcBef>
              <a:defRPr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</a:lstStyle>
          <a:p>
            <a:pPr lvl="0"/>
            <a:r>
              <a:rPr lang="en-US" dirty="0"/>
              <a:t>Click to add first bullet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3972483979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 Photos and Text_White Backgrou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Title 1">
            <a:extLst>
              <a:ext uri="{FF2B5EF4-FFF2-40B4-BE49-F238E27FC236}">
                <a16:creationId xmlns:a16="http://schemas.microsoft.com/office/drawing/2014/main" id="{84D7D689-7F2D-0348-816C-97C77A8DA13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609600"/>
            <a:ext cx="10972800" cy="890016"/>
          </a:xfrm>
        </p:spPr>
        <p:txBody>
          <a:bodyPr lIns="0" tIns="0" rIns="0" bIns="0" anchor="t" anchorCtr="0">
            <a:normAutofit/>
          </a:bodyPr>
          <a:lstStyle>
            <a:lvl1pPr algn="l">
              <a:lnSpc>
                <a:spcPct val="100000"/>
              </a:lnSpc>
              <a:defRPr sz="32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24" name="Picture Placeholder 9">
            <a:extLst>
              <a:ext uri="{FF2B5EF4-FFF2-40B4-BE49-F238E27FC236}">
                <a16:creationId xmlns:a16="http://schemas.microsoft.com/office/drawing/2014/main" id="{DB2A39F7-5A62-2B4C-A657-BD57B5768EF5}"/>
              </a:ext>
            </a:extLst>
          </p:cNvPr>
          <p:cNvSpPr>
            <a:spLocks noGrp="1"/>
          </p:cNvSpPr>
          <p:nvPr>
            <p:ph type="pic" sz="quarter" idx="32"/>
          </p:nvPr>
        </p:nvSpPr>
        <p:spPr>
          <a:xfrm>
            <a:off x="609600" y="1524000"/>
            <a:ext cx="4913376" cy="2706624"/>
          </a:xfrm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5" name="Text Placeholder 12">
            <a:extLst>
              <a:ext uri="{FF2B5EF4-FFF2-40B4-BE49-F238E27FC236}">
                <a16:creationId xmlns:a16="http://schemas.microsoft.com/office/drawing/2014/main" id="{6CCEB416-B433-8F46-8DFF-FFAC7ACCA5F6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609600" y="4693920"/>
            <a:ext cx="4913376" cy="241445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67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26" name="Text Placeholder 12">
            <a:extLst>
              <a:ext uri="{FF2B5EF4-FFF2-40B4-BE49-F238E27FC236}">
                <a16:creationId xmlns:a16="http://schemas.microsoft.com/office/drawing/2014/main" id="{66B16311-DD9F-7D43-964B-E92B217DC39E}"/>
              </a:ext>
            </a:extLst>
          </p:cNvPr>
          <p:cNvSpPr>
            <a:spLocks noGrp="1"/>
          </p:cNvSpPr>
          <p:nvPr>
            <p:ph type="body" sz="quarter" idx="34" hasCustomPrompt="1"/>
          </p:nvPr>
        </p:nvSpPr>
        <p:spPr>
          <a:xfrm>
            <a:off x="609600" y="5120640"/>
            <a:ext cx="4913376" cy="97536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800"/>
              </a:spcBef>
              <a:buFont typeface="Arial" panose="020B0604020202020204" pitchFamily="34" charset="0"/>
              <a:buNone/>
              <a:defRPr sz="1467" b="0" i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text </a:t>
            </a:r>
          </a:p>
        </p:txBody>
      </p:sp>
      <p:sp>
        <p:nvSpPr>
          <p:cNvPr id="23" name="Text Placeholder 13">
            <a:extLst>
              <a:ext uri="{FF2B5EF4-FFF2-40B4-BE49-F238E27FC236}">
                <a16:creationId xmlns:a16="http://schemas.microsoft.com/office/drawing/2014/main" id="{023AA45D-8199-F644-847B-E64A5EC3FB87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609600" y="4328160"/>
            <a:ext cx="4913376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33" name="Picture Placeholder 9">
            <a:extLst>
              <a:ext uri="{FF2B5EF4-FFF2-40B4-BE49-F238E27FC236}">
                <a16:creationId xmlns:a16="http://schemas.microsoft.com/office/drawing/2014/main" id="{2652C890-3579-2E47-9AB6-1D78A5E47643}"/>
              </a:ext>
            </a:extLst>
          </p:cNvPr>
          <p:cNvSpPr>
            <a:spLocks noGrp="1"/>
          </p:cNvSpPr>
          <p:nvPr>
            <p:ph type="pic" sz="quarter" idx="36"/>
          </p:nvPr>
        </p:nvSpPr>
        <p:spPr>
          <a:xfrm>
            <a:off x="6669024" y="1524000"/>
            <a:ext cx="4913376" cy="2706624"/>
          </a:xfrm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4" name="Text Placeholder 12">
            <a:extLst>
              <a:ext uri="{FF2B5EF4-FFF2-40B4-BE49-F238E27FC236}">
                <a16:creationId xmlns:a16="http://schemas.microsoft.com/office/drawing/2014/main" id="{DD1D0C09-D811-144F-BEBD-275B6A12072D}"/>
              </a:ext>
            </a:extLst>
          </p:cNvPr>
          <p:cNvSpPr>
            <a:spLocks noGrp="1"/>
          </p:cNvSpPr>
          <p:nvPr>
            <p:ph type="body" sz="quarter" idx="37" hasCustomPrompt="1"/>
          </p:nvPr>
        </p:nvSpPr>
        <p:spPr>
          <a:xfrm>
            <a:off x="6669024" y="4693920"/>
            <a:ext cx="4913376" cy="241445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67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35" name="Text Placeholder 12">
            <a:extLst>
              <a:ext uri="{FF2B5EF4-FFF2-40B4-BE49-F238E27FC236}">
                <a16:creationId xmlns:a16="http://schemas.microsoft.com/office/drawing/2014/main" id="{2213ED2D-D77F-7D49-9E2D-96B09A5A751F}"/>
              </a:ext>
            </a:extLst>
          </p:cNvPr>
          <p:cNvSpPr>
            <a:spLocks noGrp="1"/>
          </p:cNvSpPr>
          <p:nvPr>
            <p:ph type="body" sz="quarter" idx="38" hasCustomPrompt="1"/>
          </p:nvPr>
        </p:nvSpPr>
        <p:spPr>
          <a:xfrm>
            <a:off x="6669024" y="5120640"/>
            <a:ext cx="4913376" cy="97536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800"/>
              </a:spcBef>
              <a:buFont typeface="Arial" panose="020B0604020202020204" pitchFamily="34" charset="0"/>
              <a:buNone/>
              <a:defRPr sz="1467" b="0" i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text </a:t>
            </a:r>
          </a:p>
        </p:txBody>
      </p:sp>
      <p:sp>
        <p:nvSpPr>
          <p:cNvPr id="36" name="Text Placeholder 13">
            <a:extLst>
              <a:ext uri="{FF2B5EF4-FFF2-40B4-BE49-F238E27FC236}">
                <a16:creationId xmlns:a16="http://schemas.microsoft.com/office/drawing/2014/main" id="{5AA83665-F240-0345-B903-C8950DEFAF0A}"/>
              </a:ext>
            </a:extLst>
          </p:cNvPr>
          <p:cNvSpPr>
            <a:spLocks noGrp="1"/>
          </p:cNvSpPr>
          <p:nvPr>
            <p:ph type="body" sz="quarter" idx="39" hasCustomPrompt="1"/>
          </p:nvPr>
        </p:nvSpPr>
        <p:spPr>
          <a:xfrm>
            <a:off x="6669024" y="4328160"/>
            <a:ext cx="4913376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</p:spTree>
    <p:extLst>
      <p:ext uri="{BB962C8B-B14F-4D97-AF65-F5344CB8AC3E}">
        <p14:creationId xmlns:p14="http://schemas.microsoft.com/office/powerpoint/2010/main" val="3670322736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Images_White Backgrou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icture Placeholder 9">
            <a:extLst>
              <a:ext uri="{FF2B5EF4-FFF2-40B4-BE49-F238E27FC236}">
                <a16:creationId xmlns:a16="http://schemas.microsoft.com/office/drawing/2014/main" id="{113F276B-7B5E-4A45-AB9F-2B475F2AEAB2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09600" y="1524000"/>
            <a:ext cx="3324376" cy="2706624"/>
          </a:xfrm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7225D86E-8C5D-1841-9FAC-7F27816076DA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09600" y="4693920"/>
            <a:ext cx="3328416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67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24" name="Text Placeholder 12">
            <a:extLst>
              <a:ext uri="{FF2B5EF4-FFF2-40B4-BE49-F238E27FC236}">
                <a16:creationId xmlns:a16="http://schemas.microsoft.com/office/drawing/2014/main" id="{3F0E9DEE-404F-3B49-8159-94FE1CD3739D}"/>
              </a:ext>
            </a:extLst>
          </p:cNvPr>
          <p:cNvSpPr>
            <a:spLocks noGrp="1"/>
          </p:cNvSpPr>
          <p:nvPr>
            <p:ph type="body" sz="quarter" idx="30" hasCustomPrompt="1"/>
          </p:nvPr>
        </p:nvSpPr>
        <p:spPr>
          <a:xfrm>
            <a:off x="609600" y="5120640"/>
            <a:ext cx="3328416" cy="97536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sz="1467" b="0" i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text </a:t>
            </a:r>
          </a:p>
        </p:txBody>
      </p:sp>
      <p:sp>
        <p:nvSpPr>
          <p:cNvPr id="22" name="Title 1">
            <a:extLst>
              <a:ext uri="{FF2B5EF4-FFF2-40B4-BE49-F238E27FC236}">
                <a16:creationId xmlns:a16="http://schemas.microsoft.com/office/drawing/2014/main" id="{F7A3DBA4-BE0E-254D-B5C0-8A64DDD66A6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609600"/>
            <a:ext cx="10972800" cy="890016"/>
          </a:xfrm>
        </p:spPr>
        <p:txBody>
          <a:bodyPr lIns="0" tIns="0" rIns="0" bIns="0" anchor="t" anchorCtr="0">
            <a:normAutofit/>
          </a:bodyPr>
          <a:lstStyle>
            <a:lvl1pPr algn="l">
              <a:lnSpc>
                <a:spcPct val="100000"/>
              </a:lnSpc>
              <a:defRPr sz="32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33" name="Text Placeholder 13">
            <a:extLst>
              <a:ext uri="{FF2B5EF4-FFF2-40B4-BE49-F238E27FC236}">
                <a16:creationId xmlns:a16="http://schemas.microsoft.com/office/drawing/2014/main" id="{41D2BBC2-2746-3640-A719-673E2A8446C3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609600" y="4328160"/>
            <a:ext cx="3328416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34" name="Picture Placeholder 9">
            <a:extLst>
              <a:ext uri="{FF2B5EF4-FFF2-40B4-BE49-F238E27FC236}">
                <a16:creationId xmlns:a16="http://schemas.microsoft.com/office/drawing/2014/main" id="{89502A4B-C79D-094E-AB5C-63DF6E12EF81}"/>
              </a:ext>
            </a:extLst>
          </p:cNvPr>
          <p:cNvSpPr>
            <a:spLocks noGrp="1"/>
          </p:cNvSpPr>
          <p:nvPr>
            <p:ph type="pic" sz="quarter" idx="34"/>
          </p:nvPr>
        </p:nvSpPr>
        <p:spPr>
          <a:xfrm>
            <a:off x="4436533" y="1524000"/>
            <a:ext cx="3328416" cy="2706624"/>
          </a:xfrm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5" name="Text Placeholder 12">
            <a:extLst>
              <a:ext uri="{FF2B5EF4-FFF2-40B4-BE49-F238E27FC236}">
                <a16:creationId xmlns:a16="http://schemas.microsoft.com/office/drawing/2014/main" id="{5EAC29D9-3DBA-0242-8290-359D5CA84B64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4447989" y="4693920"/>
            <a:ext cx="3328416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67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36" name="Text Placeholder 12">
            <a:extLst>
              <a:ext uri="{FF2B5EF4-FFF2-40B4-BE49-F238E27FC236}">
                <a16:creationId xmlns:a16="http://schemas.microsoft.com/office/drawing/2014/main" id="{3F9A309D-AA80-C54C-9A92-012D53D91C2B}"/>
              </a:ext>
            </a:extLst>
          </p:cNvPr>
          <p:cNvSpPr>
            <a:spLocks noGrp="1"/>
          </p:cNvSpPr>
          <p:nvPr>
            <p:ph type="body" sz="quarter" idx="36" hasCustomPrompt="1"/>
          </p:nvPr>
        </p:nvSpPr>
        <p:spPr>
          <a:xfrm>
            <a:off x="4447989" y="5120640"/>
            <a:ext cx="3328416" cy="97536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sz="1467" b="0" i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text </a:t>
            </a:r>
          </a:p>
        </p:txBody>
      </p:sp>
      <p:sp>
        <p:nvSpPr>
          <p:cNvPr id="37" name="Text Placeholder 13">
            <a:extLst>
              <a:ext uri="{FF2B5EF4-FFF2-40B4-BE49-F238E27FC236}">
                <a16:creationId xmlns:a16="http://schemas.microsoft.com/office/drawing/2014/main" id="{03EA5BB2-66F6-4F44-964B-E9F9D73F216A}"/>
              </a:ext>
            </a:extLst>
          </p:cNvPr>
          <p:cNvSpPr>
            <a:spLocks noGrp="1"/>
          </p:cNvSpPr>
          <p:nvPr>
            <p:ph type="body" sz="quarter" idx="37" hasCustomPrompt="1"/>
          </p:nvPr>
        </p:nvSpPr>
        <p:spPr>
          <a:xfrm>
            <a:off x="4447988" y="4328160"/>
            <a:ext cx="3328416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38" name="Picture Placeholder 9">
            <a:extLst>
              <a:ext uri="{FF2B5EF4-FFF2-40B4-BE49-F238E27FC236}">
                <a16:creationId xmlns:a16="http://schemas.microsoft.com/office/drawing/2014/main" id="{898309A4-718B-084E-8229-17E4D40AEA42}"/>
              </a:ext>
            </a:extLst>
          </p:cNvPr>
          <p:cNvSpPr>
            <a:spLocks noGrp="1"/>
          </p:cNvSpPr>
          <p:nvPr>
            <p:ph type="pic" sz="quarter" idx="38"/>
          </p:nvPr>
        </p:nvSpPr>
        <p:spPr>
          <a:xfrm>
            <a:off x="8251489" y="1524000"/>
            <a:ext cx="3328416" cy="2706624"/>
          </a:xfrm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9" name="Text Placeholder 12">
            <a:extLst>
              <a:ext uri="{FF2B5EF4-FFF2-40B4-BE49-F238E27FC236}">
                <a16:creationId xmlns:a16="http://schemas.microsoft.com/office/drawing/2014/main" id="{36A0BC0D-8996-364B-A361-13CBBB9B4789}"/>
              </a:ext>
            </a:extLst>
          </p:cNvPr>
          <p:cNvSpPr>
            <a:spLocks noGrp="1"/>
          </p:cNvSpPr>
          <p:nvPr>
            <p:ph type="body" sz="quarter" idx="39" hasCustomPrompt="1"/>
          </p:nvPr>
        </p:nvSpPr>
        <p:spPr>
          <a:xfrm>
            <a:off x="8265036" y="4693920"/>
            <a:ext cx="3328416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67" b="1" i="0">
                <a:solidFill>
                  <a:srgbClr val="09198D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40" name="Text Placeholder 12">
            <a:extLst>
              <a:ext uri="{FF2B5EF4-FFF2-40B4-BE49-F238E27FC236}">
                <a16:creationId xmlns:a16="http://schemas.microsoft.com/office/drawing/2014/main" id="{8D60D97D-2394-F140-9FBA-975ED64074F0}"/>
              </a:ext>
            </a:extLst>
          </p:cNvPr>
          <p:cNvSpPr>
            <a:spLocks noGrp="1"/>
          </p:cNvSpPr>
          <p:nvPr>
            <p:ph type="body" sz="quarter" idx="40" hasCustomPrompt="1"/>
          </p:nvPr>
        </p:nvSpPr>
        <p:spPr>
          <a:xfrm>
            <a:off x="8266176" y="5120640"/>
            <a:ext cx="3328416" cy="97536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sz="1467" b="0" i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text </a:t>
            </a:r>
          </a:p>
        </p:txBody>
      </p:sp>
      <p:sp>
        <p:nvSpPr>
          <p:cNvPr id="41" name="Text Placeholder 13">
            <a:extLst>
              <a:ext uri="{FF2B5EF4-FFF2-40B4-BE49-F238E27FC236}">
                <a16:creationId xmlns:a16="http://schemas.microsoft.com/office/drawing/2014/main" id="{5AA90BFA-AE15-3049-88D8-EA2FDB94E716}"/>
              </a:ext>
            </a:extLst>
          </p:cNvPr>
          <p:cNvSpPr>
            <a:spLocks noGrp="1"/>
          </p:cNvSpPr>
          <p:nvPr>
            <p:ph type="body" sz="quarter" idx="41" hasCustomPrompt="1"/>
          </p:nvPr>
        </p:nvSpPr>
        <p:spPr>
          <a:xfrm>
            <a:off x="8264089" y="4328160"/>
            <a:ext cx="3328416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1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</p:spTree>
    <p:extLst>
      <p:ext uri="{BB962C8B-B14F-4D97-AF65-F5344CB8AC3E}">
        <p14:creationId xmlns:p14="http://schemas.microsoft.com/office/powerpoint/2010/main" val="4211394110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36">
          <p15:clr>
            <a:srgbClr val="FBAE40"/>
          </p15:clr>
        </p15:guide>
        <p15:guide id="2" pos="48">
          <p15:clr>
            <a:srgbClr val="FBAE40"/>
          </p15:clr>
        </p15:guide>
      </p15:sldGuideLst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4 Images_White Backgroun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Picture Placeholder 9">
            <a:extLst>
              <a:ext uri="{FF2B5EF4-FFF2-40B4-BE49-F238E27FC236}">
                <a16:creationId xmlns:a16="http://schemas.microsoft.com/office/drawing/2014/main" id="{61FE822B-AC64-EF4D-8FBA-F5A67DA6075B}"/>
              </a:ext>
            </a:extLst>
          </p:cNvPr>
          <p:cNvSpPr>
            <a:spLocks noGrp="1"/>
          </p:cNvSpPr>
          <p:nvPr>
            <p:ph type="pic" sz="quarter" idx="49"/>
          </p:nvPr>
        </p:nvSpPr>
        <p:spPr>
          <a:xfrm>
            <a:off x="609600" y="1524000"/>
            <a:ext cx="2438400" cy="2706624"/>
          </a:xfrm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31" name="Text Placeholder 12">
            <a:extLst>
              <a:ext uri="{FF2B5EF4-FFF2-40B4-BE49-F238E27FC236}">
                <a16:creationId xmlns:a16="http://schemas.microsoft.com/office/drawing/2014/main" id="{55F05C8A-25A6-8743-93FA-19E18F32CEE5}"/>
              </a:ext>
            </a:extLst>
          </p:cNvPr>
          <p:cNvSpPr>
            <a:spLocks noGrp="1"/>
          </p:cNvSpPr>
          <p:nvPr>
            <p:ph type="body" sz="quarter" idx="50" hasCustomPrompt="1"/>
          </p:nvPr>
        </p:nvSpPr>
        <p:spPr>
          <a:xfrm>
            <a:off x="609600" y="4693920"/>
            <a:ext cx="2438400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67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35" name="Text Placeholder 12">
            <a:extLst>
              <a:ext uri="{FF2B5EF4-FFF2-40B4-BE49-F238E27FC236}">
                <a16:creationId xmlns:a16="http://schemas.microsoft.com/office/drawing/2014/main" id="{5FCE87CD-A10E-D049-9E39-8C800BEF41A7}"/>
              </a:ext>
            </a:extLst>
          </p:cNvPr>
          <p:cNvSpPr>
            <a:spLocks noGrp="1"/>
          </p:cNvSpPr>
          <p:nvPr>
            <p:ph type="body" sz="quarter" idx="30" hasCustomPrompt="1"/>
          </p:nvPr>
        </p:nvSpPr>
        <p:spPr>
          <a:xfrm>
            <a:off x="609600" y="5120640"/>
            <a:ext cx="2438400" cy="97536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sz="1467" b="0" i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text </a:t>
            </a:r>
          </a:p>
        </p:txBody>
      </p:sp>
      <p:sp>
        <p:nvSpPr>
          <p:cNvPr id="50" name="Text Placeholder 13">
            <a:extLst>
              <a:ext uri="{FF2B5EF4-FFF2-40B4-BE49-F238E27FC236}">
                <a16:creationId xmlns:a16="http://schemas.microsoft.com/office/drawing/2014/main" id="{7B382B21-A741-2447-9794-C4BAAA2A3487}"/>
              </a:ext>
            </a:extLst>
          </p:cNvPr>
          <p:cNvSpPr>
            <a:spLocks noGrp="1"/>
          </p:cNvSpPr>
          <p:nvPr>
            <p:ph type="body" sz="quarter" idx="33" hasCustomPrompt="1"/>
          </p:nvPr>
        </p:nvSpPr>
        <p:spPr>
          <a:xfrm>
            <a:off x="609600" y="4328160"/>
            <a:ext cx="2438400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71" name="Title 1">
            <a:extLst>
              <a:ext uri="{FF2B5EF4-FFF2-40B4-BE49-F238E27FC236}">
                <a16:creationId xmlns:a16="http://schemas.microsoft.com/office/drawing/2014/main" id="{819E2C4F-8306-5F45-9827-3921D5E3EBB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609600"/>
            <a:ext cx="10972800" cy="890016"/>
          </a:xfrm>
        </p:spPr>
        <p:txBody>
          <a:bodyPr lIns="0" tIns="0" rIns="0" bIns="0" anchor="t" anchorCtr="0">
            <a:normAutofit/>
          </a:bodyPr>
          <a:lstStyle>
            <a:lvl1pPr algn="l">
              <a:lnSpc>
                <a:spcPct val="100000"/>
              </a:lnSpc>
              <a:defRPr sz="32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20" name="Picture Placeholder 9">
            <a:extLst>
              <a:ext uri="{FF2B5EF4-FFF2-40B4-BE49-F238E27FC236}">
                <a16:creationId xmlns:a16="http://schemas.microsoft.com/office/drawing/2014/main" id="{D4247F89-81E5-374A-93B4-95F0EBEEB198}"/>
              </a:ext>
            </a:extLst>
          </p:cNvPr>
          <p:cNvSpPr>
            <a:spLocks noGrp="1"/>
          </p:cNvSpPr>
          <p:nvPr>
            <p:ph type="pic" sz="quarter" idx="51"/>
          </p:nvPr>
        </p:nvSpPr>
        <p:spPr>
          <a:xfrm>
            <a:off x="3467947" y="1524000"/>
            <a:ext cx="2438400" cy="2706624"/>
          </a:xfrm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1" name="Text Placeholder 12">
            <a:extLst>
              <a:ext uri="{FF2B5EF4-FFF2-40B4-BE49-F238E27FC236}">
                <a16:creationId xmlns:a16="http://schemas.microsoft.com/office/drawing/2014/main" id="{F7F65FAA-0013-D547-8E1C-08509B0C9756}"/>
              </a:ext>
            </a:extLst>
          </p:cNvPr>
          <p:cNvSpPr>
            <a:spLocks noGrp="1"/>
          </p:cNvSpPr>
          <p:nvPr>
            <p:ph type="body" sz="quarter" idx="52" hasCustomPrompt="1"/>
          </p:nvPr>
        </p:nvSpPr>
        <p:spPr>
          <a:xfrm>
            <a:off x="3467947" y="4693920"/>
            <a:ext cx="2438400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67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22" name="Text Placeholder 12">
            <a:extLst>
              <a:ext uri="{FF2B5EF4-FFF2-40B4-BE49-F238E27FC236}">
                <a16:creationId xmlns:a16="http://schemas.microsoft.com/office/drawing/2014/main" id="{E0CC8275-50BB-9D46-8CBD-03E17397C17B}"/>
              </a:ext>
            </a:extLst>
          </p:cNvPr>
          <p:cNvSpPr>
            <a:spLocks noGrp="1"/>
          </p:cNvSpPr>
          <p:nvPr>
            <p:ph type="body" sz="quarter" idx="53" hasCustomPrompt="1"/>
          </p:nvPr>
        </p:nvSpPr>
        <p:spPr>
          <a:xfrm>
            <a:off x="3467947" y="5120640"/>
            <a:ext cx="2438400" cy="97536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sz="1467" b="0" i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text </a:t>
            </a:r>
          </a:p>
        </p:txBody>
      </p:sp>
      <p:sp>
        <p:nvSpPr>
          <p:cNvPr id="23" name="Text Placeholder 13">
            <a:extLst>
              <a:ext uri="{FF2B5EF4-FFF2-40B4-BE49-F238E27FC236}">
                <a16:creationId xmlns:a16="http://schemas.microsoft.com/office/drawing/2014/main" id="{657B4D06-BD92-7545-B5A7-8502A750427B}"/>
              </a:ext>
            </a:extLst>
          </p:cNvPr>
          <p:cNvSpPr>
            <a:spLocks noGrp="1"/>
          </p:cNvSpPr>
          <p:nvPr>
            <p:ph type="body" sz="quarter" idx="54" hasCustomPrompt="1"/>
          </p:nvPr>
        </p:nvSpPr>
        <p:spPr>
          <a:xfrm>
            <a:off x="3467947" y="4328160"/>
            <a:ext cx="2438400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24" name="Picture Placeholder 9">
            <a:extLst>
              <a:ext uri="{FF2B5EF4-FFF2-40B4-BE49-F238E27FC236}">
                <a16:creationId xmlns:a16="http://schemas.microsoft.com/office/drawing/2014/main" id="{CF4ED884-6C25-824B-BDBF-AF0431A6640B}"/>
              </a:ext>
            </a:extLst>
          </p:cNvPr>
          <p:cNvSpPr>
            <a:spLocks noGrp="1"/>
          </p:cNvSpPr>
          <p:nvPr>
            <p:ph type="pic" sz="quarter" idx="55"/>
          </p:nvPr>
        </p:nvSpPr>
        <p:spPr>
          <a:xfrm>
            <a:off x="6312747" y="1524000"/>
            <a:ext cx="2438400" cy="2706624"/>
          </a:xfrm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5" name="Text Placeholder 12">
            <a:extLst>
              <a:ext uri="{FF2B5EF4-FFF2-40B4-BE49-F238E27FC236}">
                <a16:creationId xmlns:a16="http://schemas.microsoft.com/office/drawing/2014/main" id="{AA0BC496-BA6C-7C4D-AC5E-A59885AE42AF}"/>
              </a:ext>
            </a:extLst>
          </p:cNvPr>
          <p:cNvSpPr>
            <a:spLocks noGrp="1"/>
          </p:cNvSpPr>
          <p:nvPr>
            <p:ph type="body" sz="quarter" idx="56" hasCustomPrompt="1"/>
          </p:nvPr>
        </p:nvSpPr>
        <p:spPr>
          <a:xfrm>
            <a:off x="6312747" y="4693920"/>
            <a:ext cx="2438400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67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26" name="Text Placeholder 12">
            <a:extLst>
              <a:ext uri="{FF2B5EF4-FFF2-40B4-BE49-F238E27FC236}">
                <a16:creationId xmlns:a16="http://schemas.microsoft.com/office/drawing/2014/main" id="{07D1AADA-118E-BE41-B80B-51BBD18F656A}"/>
              </a:ext>
            </a:extLst>
          </p:cNvPr>
          <p:cNvSpPr>
            <a:spLocks noGrp="1"/>
          </p:cNvSpPr>
          <p:nvPr>
            <p:ph type="body" sz="quarter" idx="57" hasCustomPrompt="1"/>
          </p:nvPr>
        </p:nvSpPr>
        <p:spPr>
          <a:xfrm>
            <a:off x="6312747" y="5120640"/>
            <a:ext cx="2438400" cy="97536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sz="1467" b="0" i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text </a:t>
            </a:r>
          </a:p>
        </p:txBody>
      </p:sp>
      <p:sp>
        <p:nvSpPr>
          <p:cNvPr id="27" name="Text Placeholder 13">
            <a:extLst>
              <a:ext uri="{FF2B5EF4-FFF2-40B4-BE49-F238E27FC236}">
                <a16:creationId xmlns:a16="http://schemas.microsoft.com/office/drawing/2014/main" id="{E24E11C2-3904-B24A-8E60-8EA03D6D30B9}"/>
              </a:ext>
            </a:extLst>
          </p:cNvPr>
          <p:cNvSpPr>
            <a:spLocks noGrp="1"/>
          </p:cNvSpPr>
          <p:nvPr>
            <p:ph type="body" sz="quarter" idx="58" hasCustomPrompt="1"/>
          </p:nvPr>
        </p:nvSpPr>
        <p:spPr>
          <a:xfrm>
            <a:off x="6312747" y="4328160"/>
            <a:ext cx="2438400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28" name="Picture Placeholder 9">
            <a:extLst>
              <a:ext uri="{FF2B5EF4-FFF2-40B4-BE49-F238E27FC236}">
                <a16:creationId xmlns:a16="http://schemas.microsoft.com/office/drawing/2014/main" id="{17E6B775-F183-E24D-B8C8-C5A9D75E35BE}"/>
              </a:ext>
            </a:extLst>
          </p:cNvPr>
          <p:cNvSpPr>
            <a:spLocks noGrp="1"/>
          </p:cNvSpPr>
          <p:nvPr>
            <p:ph type="pic" sz="quarter" idx="59"/>
          </p:nvPr>
        </p:nvSpPr>
        <p:spPr>
          <a:xfrm>
            <a:off x="9144000" y="1524000"/>
            <a:ext cx="2438400" cy="2706624"/>
          </a:xfrm>
        </p:spPr>
        <p:txBody>
          <a:bodyPr/>
          <a:lstStyle>
            <a:lvl1pPr marL="228594" marR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marL="228594" marR="0" lvl="0" indent="-228594" algn="l" defTabSz="914377" rtl="0" eaLnBrk="1" fontAlgn="auto" latinLnBrk="0" hangingPunct="1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9" name="Text Placeholder 12">
            <a:extLst>
              <a:ext uri="{FF2B5EF4-FFF2-40B4-BE49-F238E27FC236}">
                <a16:creationId xmlns:a16="http://schemas.microsoft.com/office/drawing/2014/main" id="{7BA052C5-1320-4341-BC7F-17F881F3CCB5}"/>
              </a:ext>
            </a:extLst>
          </p:cNvPr>
          <p:cNvSpPr>
            <a:spLocks noGrp="1"/>
          </p:cNvSpPr>
          <p:nvPr>
            <p:ph type="body" sz="quarter" idx="60" hasCustomPrompt="1"/>
          </p:nvPr>
        </p:nvSpPr>
        <p:spPr>
          <a:xfrm>
            <a:off x="9144000" y="4693920"/>
            <a:ext cx="2438400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67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subhead</a:t>
            </a:r>
          </a:p>
        </p:txBody>
      </p:sp>
      <p:sp>
        <p:nvSpPr>
          <p:cNvPr id="32" name="Text Placeholder 12">
            <a:extLst>
              <a:ext uri="{FF2B5EF4-FFF2-40B4-BE49-F238E27FC236}">
                <a16:creationId xmlns:a16="http://schemas.microsoft.com/office/drawing/2014/main" id="{2BD7FEF4-B67E-064E-B1C5-49DA8EA68519}"/>
              </a:ext>
            </a:extLst>
          </p:cNvPr>
          <p:cNvSpPr>
            <a:spLocks noGrp="1"/>
          </p:cNvSpPr>
          <p:nvPr>
            <p:ph type="body" sz="quarter" idx="61" hasCustomPrompt="1"/>
          </p:nvPr>
        </p:nvSpPr>
        <p:spPr>
          <a:xfrm>
            <a:off x="9144000" y="5120640"/>
            <a:ext cx="2438400" cy="97536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None/>
              <a:defRPr sz="1467" b="0" i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text </a:t>
            </a:r>
          </a:p>
        </p:txBody>
      </p:sp>
      <p:sp>
        <p:nvSpPr>
          <p:cNvPr id="33" name="Text Placeholder 13">
            <a:extLst>
              <a:ext uri="{FF2B5EF4-FFF2-40B4-BE49-F238E27FC236}">
                <a16:creationId xmlns:a16="http://schemas.microsoft.com/office/drawing/2014/main" id="{EF1030E4-D0AC-614F-A18A-38721222865A}"/>
              </a:ext>
            </a:extLst>
          </p:cNvPr>
          <p:cNvSpPr>
            <a:spLocks noGrp="1"/>
          </p:cNvSpPr>
          <p:nvPr>
            <p:ph type="body" sz="quarter" idx="62" hasCustomPrompt="1"/>
          </p:nvPr>
        </p:nvSpPr>
        <p:spPr>
          <a:xfrm>
            <a:off x="9144000" y="4328160"/>
            <a:ext cx="2438400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</p:spTree>
    <p:extLst>
      <p:ext uri="{BB962C8B-B14F-4D97-AF65-F5344CB8AC3E}">
        <p14:creationId xmlns:p14="http://schemas.microsoft.com/office/powerpoint/2010/main" val="297809405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All White_Visual Dat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Title 1">
            <a:extLst>
              <a:ext uri="{FF2B5EF4-FFF2-40B4-BE49-F238E27FC236}">
                <a16:creationId xmlns:a16="http://schemas.microsoft.com/office/drawing/2014/main" id="{50C70A86-A745-E949-B1D0-41B5D2173BC5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609600"/>
            <a:ext cx="10972800" cy="890016"/>
          </a:xfrm>
        </p:spPr>
        <p:txBody>
          <a:bodyPr lIns="0" tIns="0" rIns="0" bIns="0" anchor="t" anchorCtr="0">
            <a:normAutofit/>
          </a:bodyPr>
          <a:lstStyle>
            <a:lvl1pPr algn="l">
              <a:lnSpc>
                <a:spcPct val="100000"/>
              </a:lnSpc>
              <a:defRPr sz="3200" b="1" i="0">
                <a:solidFill>
                  <a:srgbClr val="000F7E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14" name="Picture Placeholder 13">
            <a:extLst>
              <a:ext uri="{FF2B5EF4-FFF2-40B4-BE49-F238E27FC236}">
                <a16:creationId xmlns:a16="http://schemas.microsoft.com/office/drawing/2014/main" id="{3374AFBB-4A85-9144-9EB0-15F9294B61FD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609600" y="1524000"/>
            <a:ext cx="10972800" cy="4141621"/>
          </a:xfrm>
        </p:spPr>
        <p:txBody>
          <a:bodyPr/>
          <a:lstStyle>
            <a:lvl1pPr>
              <a:buNone/>
              <a:defRPr sz="2133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icon to add graph, photo, or data visualization</a:t>
            </a:r>
          </a:p>
        </p:txBody>
      </p:sp>
      <p:sp>
        <p:nvSpPr>
          <p:cNvPr id="17" name="Text Placeholder 13">
            <a:extLst>
              <a:ext uri="{FF2B5EF4-FFF2-40B4-BE49-F238E27FC236}">
                <a16:creationId xmlns:a16="http://schemas.microsoft.com/office/drawing/2014/main" id="{F0B3C679-22DF-8940-B381-273549871C67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609600" y="5862323"/>
            <a:ext cx="10972800" cy="243840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933" b="0" i="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add caption for image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B371237F-D7E9-904A-BC33-1E69BDE7303D}"/>
              </a:ext>
            </a:extLst>
          </p:cNvPr>
          <p:cNvSpPr/>
          <p:nvPr/>
        </p:nvSpPr>
        <p:spPr>
          <a:xfrm>
            <a:off x="-1109514" y="1"/>
            <a:ext cx="754145" cy="754145"/>
          </a:xfrm>
          <a:prstGeom prst="rect">
            <a:avLst/>
          </a:prstGeom>
          <a:solidFill>
            <a:srgbClr val="0A197E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2A7B0030-82A1-3149-AAC5-8B912D85AC60}"/>
              </a:ext>
            </a:extLst>
          </p:cNvPr>
          <p:cNvSpPr/>
          <p:nvPr/>
        </p:nvSpPr>
        <p:spPr>
          <a:xfrm>
            <a:off x="-1109514" y="1332324"/>
            <a:ext cx="754145" cy="754145"/>
          </a:xfrm>
          <a:prstGeom prst="rect">
            <a:avLst/>
          </a:prstGeom>
          <a:solidFill>
            <a:srgbClr val="1A70B8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4F678108-D8E6-6F48-9E71-79B4060AB9EF}"/>
              </a:ext>
            </a:extLst>
          </p:cNvPr>
          <p:cNvSpPr/>
          <p:nvPr/>
        </p:nvSpPr>
        <p:spPr>
          <a:xfrm>
            <a:off x="-1109514" y="2714922"/>
            <a:ext cx="754145" cy="754145"/>
          </a:xfrm>
          <a:prstGeom prst="rect">
            <a:avLst/>
          </a:prstGeom>
          <a:solidFill>
            <a:srgbClr val="00AA64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C2500438-DFE5-1541-A57C-CCDAE308867C}"/>
              </a:ext>
            </a:extLst>
          </p:cNvPr>
          <p:cNvSpPr/>
          <p:nvPr/>
        </p:nvSpPr>
        <p:spPr>
          <a:xfrm>
            <a:off x="-1109514" y="4097521"/>
            <a:ext cx="754145" cy="754145"/>
          </a:xfrm>
          <a:prstGeom prst="rect">
            <a:avLst/>
          </a:prstGeom>
          <a:solidFill>
            <a:srgbClr val="FF9129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3EA0A870-4CCE-B041-ADAA-FFD498F6B5DE}"/>
              </a:ext>
            </a:extLst>
          </p:cNvPr>
          <p:cNvSpPr txBox="1"/>
          <p:nvPr/>
        </p:nvSpPr>
        <p:spPr>
          <a:xfrm>
            <a:off x="-2379527" y="-953888"/>
            <a:ext cx="202415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LANL-APPROVED </a:t>
            </a:r>
          </a:p>
          <a:p>
            <a:r>
              <a:rPr lang="en-US" sz="1600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COLOR PALETTE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DBAD157-F0FF-E841-B877-5FF726EE6DB4}"/>
              </a:ext>
            </a:extLst>
          </p:cNvPr>
          <p:cNvSpPr txBox="1"/>
          <p:nvPr/>
        </p:nvSpPr>
        <p:spPr>
          <a:xfrm>
            <a:off x="-2812573" y="-3329"/>
            <a:ext cx="1743933" cy="4207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67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PRIMARY COLOR: ULTRAMARINE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75EF9DA1-1206-D94F-936A-8C56D3FA0437}"/>
              </a:ext>
            </a:extLst>
          </p:cNvPr>
          <p:cNvSpPr txBox="1"/>
          <p:nvPr/>
        </p:nvSpPr>
        <p:spPr>
          <a:xfrm>
            <a:off x="-2812573" y="1316423"/>
            <a:ext cx="1743933" cy="4207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67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SECONDARY COLOR: BLUE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3418CEFD-1271-3F43-A3DB-664C3A2A6F61}"/>
              </a:ext>
            </a:extLst>
          </p:cNvPr>
          <p:cNvSpPr txBox="1"/>
          <p:nvPr/>
        </p:nvSpPr>
        <p:spPr>
          <a:xfrm>
            <a:off x="-2812573" y="2711591"/>
            <a:ext cx="1743933" cy="4207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67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EXTENDED PALETTE: GREEN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252C2957-98B7-7447-A979-8F5F9439F931}"/>
              </a:ext>
            </a:extLst>
          </p:cNvPr>
          <p:cNvSpPr txBox="1"/>
          <p:nvPr/>
        </p:nvSpPr>
        <p:spPr>
          <a:xfrm>
            <a:off x="-2812573" y="4106758"/>
            <a:ext cx="1743933" cy="4207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67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EXTENDED PALETTE: ORANGE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C17D5F0D-5C60-5143-BF1E-4A0546C4287F}"/>
              </a:ext>
            </a:extLst>
          </p:cNvPr>
          <p:cNvSpPr/>
          <p:nvPr/>
        </p:nvSpPr>
        <p:spPr>
          <a:xfrm>
            <a:off x="-1109514" y="5541578"/>
            <a:ext cx="754145" cy="754145"/>
          </a:xfrm>
          <a:prstGeom prst="rect">
            <a:avLst/>
          </a:prstGeom>
          <a:solidFill>
            <a:schemeClr val="bg1">
              <a:lumMod val="65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92CA6A2F-D5F2-CB4B-A618-B3021CB6FE30}"/>
              </a:ext>
            </a:extLst>
          </p:cNvPr>
          <p:cNvSpPr txBox="1"/>
          <p:nvPr/>
        </p:nvSpPr>
        <p:spPr>
          <a:xfrm>
            <a:off x="-2812573" y="5550815"/>
            <a:ext cx="1743933" cy="4207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067" dirty="0">
                <a:solidFill>
                  <a:schemeClr val="tx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MONOCHROMATIC: GREY</a:t>
            </a:r>
          </a:p>
        </p:txBody>
      </p:sp>
    </p:spTree>
    <p:extLst>
      <p:ext uri="{BB962C8B-B14F-4D97-AF65-F5344CB8AC3E}">
        <p14:creationId xmlns:p14="http://schemas.microsoft.com/office/powerpoint/2010/main" val="15026859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Blue Background 2_TOC or 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1949708-8F60-B848-8CBD-C589BF8C177E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09600" y="609600"/>
            <a:ext cx="10972800" cy="914400"/>
          </a:xfrm>
        </p:spPr>
        <p:txBody>
          <a:bodyPr anchor="t" anchorCtr="0"/>
          <a:lstStyle>
            <a:lvl1pPr algn="l">
              <a:defRPr sz="3200" baseline="0">
                <a:latin typeface="Arial" panose="020B0604020202020204" pitchFamily="34" charset="0"/>
              </a:defRPr>
            </a:lvl1pPr>
          </a:lstStyle>
          <a:p>
            <a:r>
              <a:rPr lang="en-US" dirty="0"/>
              <a:t>Click to add Title, Table of Contents, or Agenda</a:t>
            </a: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9F7BDE90-6843-5841-BCCB-3479AD558E83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609600" y="1524000"/>
            <a:ext cx="10972800" cy="4267200"/>
          </a:xfrm>
        </p:spPr>
        <p:txBody>
          <a:bodyPr/>
          <a:lstStyle>
            <a:lvl1pPr marL="304792" indent="-289977">
              <a:buClr>
                <a:srgbClr val="3296DC"/>
              </a:buClr>
              <a:buFont typeface="+mj-lt"/>
              <a:buAutoNum type="arabicPeriod"/>
              <a:tabLst/>
              <a:defRPr/>
            </a:lvl1pPr>
            <a:lvl2pPr marL="611702" indent="-306910">
              <a:buClr>
                <a:srgbClr val="3296DC"/>
              </a:buClr>
              <a:buFont typeface="+mj-lt"/>
              <a:buAutoNum type="arabicPeriod"/>
              <a:tabLst/>
              <a:defRPr/>
            </a:lvl2pPr>
            <a:lvl3pPr marL="916494" indent="-304792">
              <a:buClr>
                <a:srgbClr val="3296DC"/>
              </a:buClr>
              <a:buFont typeface="+mj-lt"/>
              <a:buAutoNum type="arabicPeriod"/>
              <a:tabLst/>
              <a:defRPr/>
            </a:lvl3pPr>
            <a:lvl4pPr marL="2061582" indent="-232828">
              <a:tabLst/>
              <a:defRPr/>
            </a:lvl4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</p:spTree>
    <p:extLst>
      <p:ext uri="{BB962C8B-B14F-4D97-AF65-F5344CB8AC3E}">
        <p14:creationId xmlns:p14="http://schemas.microsoft.com/office/powerpoint/2010/main" val="234032430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42A727-FECE-2F4F-8628-CD4471AFD0A5}" type="datetimeFigureOut">
              <a:rPr lang="en-US" smtClean="0"/>
              <a:t>6/10/25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816490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OC or 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>
            <a:extLst>
              <a:ext uri="{FF2B5EF4-FFF2-40B4-BE49-F238E27FC236}">
                <a16:creationId xmlns:a16="http://schemas.microsoft.com/office/drawing/2014/main" id="{4C25BDFE-288F-694A-8F3E-5EA7C70FB20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609600"/>
            <a:ext cx="10972800" cy="890016"/>
          </a:xfrm>
        </p:spPr>
        <p:txBody>
          <a:bodyPr lIns="0" tIns="0" rIns="0" bIns="0" anchor="t" anchorCtr="0">
            <a:noAutofit/>
          </a:bodyPr>
          <a:lstStyle>
            <a:lvl1pPr algn="l">
              <a:lnSpc>
                <a:spcPct val="100000"/>
              </a:lnSpc>
              <a:defRPr sz="3200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add Title, Table of Contents, or Agenda</a:t>
            </a:r>
          </a:p>
        </p:txBody>
      </p:sp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543AE689-5E80-EF4B-BEB2-12EB7E2E7577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31561" y="2713840"/>
            <a:ext cx="1465072" cy="112506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2133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Section Title</a:t>
            </a:r>
          </a:p>
        </p:txBody>
      </p:sp>
      <p:sp>
        <p:nvSpPr>
          <p:cNvPr id="15" name="Text Placeholder 10">
            <a:extLst>
              <a:ext uri="{FF2B5EF4-FFF2-40B4-BE49-F238E27FC236}">
                <a16:creationId xmlns:a16="http://schemas.microsoft.com/office/drawing/2014/main" id="{EF08DEE9-E8E9-294E-AFDB-272348017E85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2530421" y="2713840"/>
            <a:ext cx="1465072" cy="112506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2133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Section Title</a:t>
            </a:r>
          </a:p>
        </p:txBody>
      </p:sp>
      <p:sp>
        <p:nvSpPr>
          <p:cNvPr id="17" name="Text Placeholder 10">
            <a:extLst>
              <a:ext uri="{FF2B5EF4-FFF2-40B4-BE49-F238E27FC236}">
                <a16:creationId xmlns:a16="http://schemas.microsoft.com/office/drawing/2014/main" id="{F515D795-953A-8047-83C7-D0752DBDB0F1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4414751" y="2713840"/>
            <a:ext cx="1465072" cy="112506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2133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Section Title</a:t>
            </a:r>
          </a:p>
        </p:txBody>
      </p:sp>
      <p:sp>
        <p:nvSpPr>
          <p:cNvPr id="19" name="Text Placeholder 10">
            <a:extLst>
              <a:ext uri="{FF2B5EF4-FFF2-40B4-BE49-F238E27FC236}">
                <a16:creationId xmlns:a16="http://schemas.microsoft.com/office/drawing/2014/main" id="{EC01086B-B4A6-8A48-849F-4A810C93BBC1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6335225" y="2713840"/>
            <a:ext cx="1465072" cy="112506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2133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Section Title</a:t>
            </a:r>
          </a:p>
        </p:txBody>
      </p:sp>
      <p:sp>
        <p:nvSpPr>
          <p:cNvPr id="21" name="Text Placeholder 10">
            <a:extLst>
              <a:ext uri="{FF2B5EF4-FFF2-40B4-BE49-F238E27FC236}">
                <a16:creationId xmlns:a16="http://schemas.microsoft.com/office/drawing/2014/main" id="{C2E775BD-5F42-B44F-98CB-85BE7A979F1C}"/>
              </a:ext>
            </a:extLst>
          </p:cNvPr>
          <p:cNvSpPr>
            <a:spLocks noGrp="1"/>
          </p:cNvSpPr>
          <p:nvPr>
            <p:ph type="body" sz="quarter" idx="26" hasCustomPrompt="1"/>
          </p:nvPr>
        </p:nvSpPr>
        <p:spPr>
          <a:xfrm>
            <a:off x="8235452" y="2713840"/>
            <a:ext cx="1465072" cy="112506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2133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Section Title</a:t>
            </a:r>
          </a:p>
        </p:txBody>
      </p:sp>
      <p:sp>
        <p:nvSpPr>
          <p:cNvPr id="23" name="Text Placeholder 10">
            <a:extLst>
              <a:ext uri="{FF2B5EF4-FFF2-40B4-BE49-F238E27FC236}">
                <a16:creationId xmlns:a16="http://schemas.microsoft.com/office/drawing/2014/main" id="{9266F9AF-0547-674E-8536-FB560908A4EF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10138191" y="2713840"/>
            <a:ext cx="1465072" cy="112506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2133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Section Title</a:t>
            </a:r>
          </a:p>
        </p:txBody>
      </p:sp>
      <p:sp>
        <p:nvSpPr>
          <p:cNvPr id="38" name="Text Placeholder 37">
            <a:extLst>
              <a:ext uri="{FF2B5EF4-FFF2-40B4-BE49-F238E27FC236}">
                <a16:creationId xmlns:a16="http://schemas.microsoft.com/office/drawing/2014/main" id="{1F14FC34-4139-5E42-8B4C-3D14628AB150}"/>
              </a:ext>
            </a:extLst>
          </p:cNvPr>
          <p:cNvSpPr>
            <a:spLocks noGrp="1"/>
          </p:cNvSpPr>
          <p:nvPr>
            <p:ph type="body" sz="quarter" idx="35" hasCustomPrompt="1"/>
          </p:nvPr>
        </p:nvSpPr>
        <p:spPr>
          <a:xfrm>
            <a:off x="631562" y="2119665"/>
            <a:ext cx="331500" cy="28464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467" b="0" i="0">
                <a:solidFill>
                  <a:srgbClr val="69C3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01</a:t>
            </a:r>
          </a:p>
        </p:txBody>
      </p:sp>
      <p:sp>
        <p:nvSpPr>
          <p:cNvPr id="39" name="Text Placeholder 37">
            <a:extLst>
              <a:ext uri="{FF2B5EF4-FFF2-40B4-BE49-F238E27FC236}">
                <a16:creationId xmlns:a16="http://schemas.microsoft.com/office/drawing/2014/main" id="{9C51006D-405B-1540-844A-A08EDAFBA83C}"/>
              </a:ext>
            </a:extLst>
          </p:cNvPr>
          <p:cNvSpPr>
            <a:spLocks noGrp="1"/>
          </p:cNvSpPr>
          <p:nvPr>
            <p:ph type="body" sz="quarter" idx="36" hasCustomPrompt="1"/>
          </p:nvPr>
        </p:nvSpPr>
        <p:spPr>
          <a:xfrm>
            <a:off x="2556957" y="2119665"/>
            <a:ext cx="331500" cy="28464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467" b="0" i="0">
                <a:solidFill>
                  <a:srgbClr val="69C3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02</a:t>
            </a:r>
          </a:p>
        </p:txBody>
      </p:sp>
      <p:sp>
        <p:nvSpPr>
          <p:cNvPr id="40" name="Text Placeholder 37">
            <a:extLst>
              <a:ext uri="{FF2B5EF4-FFF2-40B4-BE49-F238E27FC236}">
                <a16:creationId xmlns:a16="http://schemas.microsoft.com/office/drawing/2014/main" id="{B91A61BE-01BD-F145-9B92-D20E78E3DAB3}"/>
              </a:ext>
            </a:extLst>
          </p:cNvPr>
          <p:cNvSpPr>
            <a:spLocks noGrp="1"/>
          </p:cNvSpPr>
          <p:nvPr>
            <p:ph type="body" sz="quarter" idx="37" hasCustomPrompt="1"/>
          </p:nvPr>
        </p:nvSpPr>
        <p:spPr>
          <a:xfrm>
            <a:off x="4428258" y="2119665"/>
            <a:ext cx="331500" cy="28464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467" b="0" i="0">
                <a:solidFill>
                  <a:srgbClr val="69C3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03</a:t>
            </a:r>
          </a:p>
        </p:txBody>
      </p:sp>
      <p:sp>
        <p:nvSpPr>
          <p:cNvPr id="41" name="Text Placeholder 37">
            <a:extLst>
              <a:ext uri="{FF2B5EF4-FFF2-40B4-BE49-F238E27FC236}">
                <a16:creationId xmlns:a16="http://schemas.microsoft.com/office/drawing/2014/main" id="{D5F2828C-B1EF-364B-8D48-33FAC26A311E}"/>
              </a:ext>
            </a:extLst>
          </p:cNvPr>
          <p:cNvSpPr>
            <a:spLocks noGrp="1"/>
          </p:cNvSpPr>
          <p:nvPr>
            <p:ph type="body" sz="quarter" idx="38" hasCustomPrompt="1"/>
          </p:nvPr>
        </p:nvSpPr>
        <p:spPr>
          <a:xfrm>
            <a:off x="6327217" y="2119665"/>
            <a:ext cx="331500" cy="28464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467" b="0" i="0">
                <a:solidFill>
                  <a:srgbClr val="69C3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04</a:t>
            </a:r>
          </a:p>
        </p:txBody>
      </p:sp>
      <p:sp>
        <p:nvSpPr>
          <p:cNvPr id="42" name="Text Placeholder 37">
            <a:extLst>
              <a:ext uri="{FF2B5EF4-FFF2-40B4-BE49-F238E27FC236}">
                <a16:creationId xmlns:a16="http://schemas.microsoft.com/office/drawing/2014/main" id="{0D5B74BE-11D4-3E4C-AA8A-16543EABA184}"/>
              </a:ext>
            </a:extLst>
          </p:cNvPr>
          <p:cNvSpPr>
            <a:spLocks noGrp="1"/>
          </p:cNvSpPr>
          <p:nvPr>
            <p:ph type="body" sz="quarter" idx="39" hasCustomPrompt="1"/>
          </p:nvPr>
        </p:nvSpPr>
        <p:spPr>
          <a:xfrm>
            <a:off x="8267845" y="2119665"/>
            <a:ext cx="331500" cy="28464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467" b="0" i="0">
                <a:solidFill>
                  <a:srgbClr val="69C3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05</a:t>
            </a:r>
          </a:p>
        </p:txBody>
      </p:sp>
      <p:sp>
        <p:nvSpPr>
          <p:cNvPr id="43" name="Text Placeholder 37">
            <a:extLst>
              <a:ext uri="{FF2B5EF4-FFF2-40B4-BE49-F238E27FC236}">
                <a16:creationId xmlns:a16="http://schemas.microsoft.com/office/drawing/2014/main" id="{A61A0372-A989-7542-8743-212304AD1943}"/>
              </a:ext>
            </a:extLst>
          </p:cNvPr>
          <p:cNvSpPr>
            <a:spLocks noGrp="1"/>
          </p:cNvSpPr>
          <p:nvPr>
            <p:ph type="body" sz="quarter" idx="40" hasCustomPrompt="1"/>
          </p:nvPr>
        </p:nvSpPr>
        <p:spPr>
          <a:xfrm>
            <a:off x="10133647" y="2119665"/>
            <a:ext cx="331500" cy="284649"/>
          </a:xfrm>
        </p:spPr>
        <p:txBody>
          <a:bodyPr lIns="0" tIns="0" rIns="0" bIns="0"/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467" b="0" i="0">
                <a:solidFill>
                  <a:srgbClr val="69C3FF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06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0FF70A5-083D-2649-B16E-E603A2ACAC1F}"/>
              </a:ext>
            </a:extLst>
          </p:cNvPr>
          <p:cNvSpPr>
            <a:spLocks noGrp="1"/>
          </p:cNvSpPr>
          <p:nvPr>
            <p:ph type="body" sz="quarter" idx="41" hasCustomPrompt="1"/>
          </p:nvPr>
        </p:nvSpPr>
        <p:spPr>
          <a:xfrm>
            <a:off x="610025" y="4056096"/>
            <a:ext cx="1463040" cy="1718733"/>
          </a:xfrm>
        </p:spPr>
        <p:txBody>
          <a:bodyPr/>
          <a:lstStyle>
            <a:lvl1pPr marL="152396" indent="-152396">
              <a:tabLst/>
              <a:defRPr sz="1600"/>
            </a:lvl1pPr>
            <a:lvl2pPr marL="306910" indent="-154513">
              <a:tabLst/>
              <a:defRPr sz="1333"/>
            </a:lvl2pPr>
            <a:lvl3pPr>
              <a:defRPr sz="1067"/>
            </a:lvl3pPr>
            <a:lvl4pPr>
              <a:defRPr sz="1067"/>
            </a:lvl4pPr>
            <a:lvl5pPr>
              <a:defRPr sz="1067"/>
            </a:lvl5pPr>
          </a:lstStyle>
          <a:p>
            <a:pPr lvl="0"/>
            <a:r>
              <a:rPr lang="en-US" dirty="0"/>
              <a:t>Click to add section summary</a:t>
            </a:r>
          </a:p>
          <a:p>
            <a:pPr lvl="1"/>
            <a:r>
              <a:rPr lang="en-US" dirty="0"/>
              <a:t>Second level</a:t>
            </a:r>
          </a:p>
        </p:txBody>
      </p:sp>
      <p:sp>
        <p:nvSpPr>
          <p:cNvPr id="28" name="Text Placeholder 2">
            <a:extLst>
              <a:ext uri="{FF2B5EF4-FFF2-40B4-BE49-F238E27FC236}">
                <a16:creationId xmlns:a16="http://schemas.microsoft.com/office/drawing/2014/main" id="{E60BD62F-9DEA-AD47-9777-0410E222A0EB}"/>
              </a:ext>
            </a:extLst>
          </p:cNvPr>
          <p:cNvSpPr>
            <a:spLocks noGrp="1"/>
          </p:cNvSpPr>
          <p:nvPr>
            <p:ph type="body" sz="quarter" idx="42" hasCustomPrompt="1"/>
          </p:nvPr>
        </p:nvSpPr>
        <p:spPr>
          <a:xfrm>
            <a:off x="2491475" y="4059936"/>
            <a:ext cx="1507501" cy="1718733"/>
          </a:xfrm>
        </p:spPr>
        <p:txBody>
          <a:bodyPr/>
          <a:lstStyle>
            <a:lvl1pPr marL="152396" indent="-152396">
              <a:tabLst/>
              <a:defRPr sz="1600"/>
            </a:lvl1pPr>
            <a:lvl2pPr marL="306910" indent="-154513">
              <a:tabLst/>
              <a:defRPr sz="1333"/>
            </a:lvl2pPr>
            <a:lvl3pPr>
              <a:defRPr sz="1067"/>
            </a:lvl3pPr>
            <a:lvl4pPr>
              <a:defRPr sz="1067"/>
            </a:lvl4pPr>
            <a:lvl5pPr>
              <a:defRPr sz="1067"/>
            </a:lvl5pPr>
          </a:lstStyle>
          <a:p>
            <a:pPr lvl="0"/>
            <a:r>
              <a:rPr lang="en-US" dirty="0"/>
              <a:t>Click to add section summary</a:t>
            </a:r>
          </a:p>
          <a:p>
            <a:pPr lvl="1"/>
            <a:r>
              <a:rPr lang="en-US" dirty="0"/>
              <a:t>Second level</a:t>
            </a:r>
          </a:p>
        </p:txBody>
      </p:sp>
      <p:sp>
        <p:nvSpPr>
          <p:cNvPr id="30" name="Text Placeholder 2">
            <a:extLst>
              <a:ext uri="{FF2B5EF4-FFF2-40B4-BE49-F238E27FC236}">
                <a16:creationId xmlns:a16="http://schemas.microsoft.com/office/drawing/2014/main" id="{6520748F-3B1C-7D44-9F74-07C77A95BDF4}"/>
              </a:ext>
            </a:extLst>
          </p:cNvPr>
          <p:cNvSpPr>
            <a:spLocks noGrp="1"/>
          </p:cNvSpPr>
          <p:nvPr>
            <p:ph type="body" sz="quarter" idx="43" hasCustomPrompt="1"/>
          </p:nvPr>
        </p:nvSpPr>
        <p:spPr>
          <a:xfrm>
            <a:off x="4398071" y="4059936"/>
            <a:ext cx="1507501" cy="1718733"/>
          </a:xfrm>
        </p:spPr>
        <p:txBody>
          <a:bodyPr/>
          <a:lstStyle>
            <a:lvl1pPr marL="152396" indent="-152396">
              <a:tabLst/>
              <a:defRPr sz="1600"/>
            </a:lvl1pPr>
            <a:lvl2pPr marL="306910" indent="-154513">
              <a:tabLst/>
              <a:defRPr sz="1333"/>
            </a:lvl2pPr>
            <a:lvl3pPr>
              <a:defRPr sz="1067"/>
            </a:lvl3pPr>
            <a:lvl4pPr>
              <a:defRPr sz="1067"/>
            </a:lvl4pPr>
            <a:lvl5pPr>
              <a:defRPr sz="1067"/>
            </a:lvl5pPr>
          </a:lstStyle>
          <a:p>
            <a:pPr lvl="0"/>
            <a:r>
              <a:rPr lang="en-US" dirty="0"/>
              <a:t>Click to add section summary</a:t>
            </a:r>
          </a:p>
          <a:p>
            <a:pPr lvl="1"/>
            <a:r>
              <a:rPr lang="en-US" dirty="0"/>
              <a:t>Second level</a:t>
            </a:r>
          </a:p>
        </p:txBody>
      </p:sp>
      <p:sp>
        <p:nvSpPr>
          <p:cNvPr id="31" name="Text Placeholder 2">
            <a:extLst>
              <a:ext uri="{FF2B5EF4-FFF2-40B4-BE49-F238E27FC236}">
                <a16:creationId xmlns:a16="http://schemas.microsoft.com/office/drawing/2014/main" id="{41F05B3B-46BF-E34A-B6EB-3B5C40F9DF42}"/>
              </a:ext>
            </a:extLst>
          </p:cNvPr>
          <p:cNvSpPr>
            <a:spLocks noGrp="1"/>
          </p:cNvSpPr>
          <p:nvPr>
            <p:ph type="body" sz="quarter" idx="44" hasCustomPrompt="1"/>
          </p:nvPr>
        </p:nvSpPr>
        <p:spPr>
          <a:xfrm>
            <a:off x="6324407" y="4059936"/>
            <a:ext cx="1507501" cy="1718733"/>
          </a:xfrm>
        </p:spPr>
        <p:txBody>
          <a:bodyPr/>
          <a:lstStyle>
            <a:lvl1pPr marL="152396" indent="-152396">
              <a:tabLst/>
              <a:defRPr sz="1600"/>
            </a:lvl1pPr>
            <a:lvl2pPr marL="306910" indent="-154513">
              <a:tabLst/>
              <a:defRPr sz="1333"/>
            </a:lvl2pPr>
            <a:lvl3pPr>
              <a:defRPr sz="1067"/>
            </a:lvl3pPr>
            <a:lvl4pPr>
              <a:defRPr sz="1067"/>
            </a:lvl4pPr>
            <a:lvl5pPr>
              <a:defRPr sz="1067"/>
            </a:lvl5pPr>
          </a:lstStyle>
          <a:p>
            <a:pPr lvl="0"/>
            <a:r>
              <a:rPr lang="en-US" dirty="0"/>
              <a:t>Click to add section summary</a:t>
            </a:r>
          </a:p>
          <a:p>
            <a:pPr lvl="1"/>
            <a:r>
              <a:rPr lang="en-US" dirty="0"/>
              <a:t>Second level</a:t>
            </a:r>
          </a:p>
        </p:txBody>
      </p:sp>
      <p:sp>
        <p:nvSpPr>
          <p:cNvPr id="45" name="Text Placeholder 2">
            <a:extLst>
              <a:ext uri="{FF2B5EF4-FFF2-40B4-BE49-F238E27FC236}">
                <a16:creationId xmlns:a16="http://schemas.microsoft.com/office/drawing/2014/main" id="{70A64131-E697-7142-892C-FECA1AF2C56E}"/>
              </a:ext>
            </a:extLst>
          </p:cNvPr>
          <p:cNvSpPr>
            <a:spLocks noGrp="1"/>
          </p:cNvSpPr>
          <p:nvPr>
            <p:ph type="body" sz="quarter" idx="45" hasCustomPrompt="1"/>
          </p:nvPr>
        </p:nvSpPr>
        <p:spPr>
          <a:xfrm>
            <a:off x="8229600" y="4059936"/>
            <a:ext cx="1507501" cy="1718733"/>
          </a:xfrm>
        </p:spPr>
        <p:txBody>
          <a:bodyPr/>
          <a:lstStyle>
            <a:lvl1pPr marL="152396" indent="-152396">
              <a:tabLst/>
              <a:defRPr sz="1600"/>
            </a:lvl1pPr>
            <a:lvl2pPr marL="306910" indent="-154513">
              <a:tabLst/>
              <a:defRPr sz="1333"/>
            </a:lvl2pPr>
            <a:lvl3pPr>
              <a:defRPr sz="1067"/>
            </a:lvl3pPr>
            <a:lvl4pPr>
              <a:defRPr sz="1067"/>
            </a:lvl4pPr>
            <a:lvl5pPr>
              <a:defRPr sz="1067"/>
            </a:lvl5pPr>
          </a:lstStyle>
          <a:p>
            <a:pPr lvl="0"/>
            <a:r>
              <a:rPr lang="en-US" dirty="0"/>
              <a:t>Click to add section summary</a:t>
            </a:r>
          </a:p>
          <a:p>
            <a:pPr lvl="1"/>
            <a:r>
              <a:rPr lang="en-US" dirty="0"/>
              <a:t>Second level</a:t>
            </a:r>
          </a:p>
        </p:txBody>
      </p:sp>
      <p:sp>
        <p:nvSpPr>
          <p:cNvPr id="46" name="Text Placeholder 2">
            <a:extLst>
              <a:ext uri="{FF2B5EF4-FFF2-40B4-BE49-F238E27FC236}">
                <a16:creationId xmlns:a16="http://schemas.microsoft.com/office/drawing/2014/main" id="{EF72F97E-E60E-FB4D-82AA-CB9ACA474A87}"/>
              </a:ext>
            </a:extLst>
          </p:cNvPr>
          <p:cNvSpPr>
            <a:spLocks noGrp="1"/>
          </p:cNvSpPr>
          <p:nvPr>
            <p:ph type="body" sz="quarter" idx="46" hasCustomPrompt="1"/>
          </p:nvPr>
        </p:nvSpPr>
        <p:spPr>
          <a:xfrm>
            <a:off x="10128311" y="4059936"/>
            <a:ext cx="1507501" cy="1718733"/>
          </a:xfrm>
        </p:spPr>
        <p:txBody>
          <a:bodyPr/>
          <a:lstStyle>
            <a:lvl1pPr marL="152396" indent="-152396">
              <a:tabLst/>
              <a:defRPr sz="1600"/>
            </a:lvl1pPr>
            <a:lvl2pPr marL="306910" indent="-154513">
              <a:tabLst/>
              <a:defRPr sz="1333"/>
            </a:lvl2pPr>
            <a:lvl3pPr>
              <a:defRPr sz="1067"/>
            </a:lvl3pPr>
            <a:lvl4pPr>
              <a:defRPr sz="1067"/>
            </a:lvl4pPr>
            <a:lvl5pPr>
              <a:defRPr sz="1067"/>
            </a:lvl5pPr>
          </a:lstStyle>
          <a:p>
            <a:pPr lvl="0"/>
            <a:r>
              <a:rPr lang="en-US" dirty="0"/>
              <a:t>Click to add section summary</a:t>
            </a:r>
          </a:p>
          <a:p>
            <a:pPr lvl="1"/>
            <a:r>
              <a:rPr lang="en-US" dirty="0"/>
              <a:t>Second level</a:t>
            </a:r>
          </a:p>
        </p:txBody>
      </p:sp>
    </p:spTree>
    <p:extLst>
      <p:ext uri="{BB962C8B-B14F-4D97-AF65-F5344CB8AC3E}">
        <p14:creationId xmlns:p14="http://schemas.microsoft.com/office/powerpoint/2010/main" val="1050837974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ext Only-No Subhead">
    <p:bg>
      <p:bgPr>
        <a:solidFill>
          <a:srgbClr val="000F7E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65FC89D9-A95D-984D-AA31-A11221C38E3D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609600" y="609600"/>
            <a:ext cx="10972800" cy="892208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3200" b="1" i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buNone/>
              <a:defRPr b="1" i="0">
                <a:latin typeface="Acumin Pro" panose="020B0504020202020204" pitchFamily="34" charset="77"/>
              </a:defRPr>
            </a:lvl2pPr>
            <a:lvl3pPr>
              <a:buNone/>
              <a:defRPr b="1" i="0">
                <a:latin typeface="Acumin Pro" panose="020B0504020202020204" pitchFamily="34" charset="77"/>
              </a:defRPr>
            </a:lvl3pPr>
            <a:lvl4pPr>
              <a:buNone/>
              <a:defRPr b="1" i="0">
                <a:latin typeface="Acumin Pro" panose="020B0504020202020204" pitchFamily="34" charset="77"/>
              </a:defRPr>
            </a:lvl4pPr>
            <a:lvl5pPr>
              <a:buNone/>
              <a:defRPr b="1" i="0">
                <a:latin typeface="Acumin Pro" panose="020B0504020202020204" pitchFamily="34" charset="77"/>
              </a:defRPr>
            </a:lvl5pPr>
          </a:lstStyle>
          <a:p>
            <a:pPr lvl="0"/>
            <a:r>
              <a:rPr lang="en-US" dirty="0"/>
              <a:t>Click to add a brief slide title</a:t>
            </a:r>
          </a:p>
        </p:txBody>
      </p:sp>
      <p:sp>
        <p:nvSpPr>
          <p:cNvPr id="6" name="Text Placeholder 2">
            <a:extLst>
              <a:ext uri="{FF2B5EF4-FFF2-40B4-BE49-F238E27FC236}">
                <a16:creationId xmlns:a16="http://schemas.microsoft.com/office/drawing/2014/main" id="{424F4C0B-8E0E-D247-8998-89B0F977E901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09600" y="1524000"/>
            <a:ext cx="16617696" cy="4260851"/>
          </a:xfrm>
        </p:spPr>
        <p:txBody>
          <a:bodyPr wrap="square" lIns="0" tIns="0" rIns="0" bIns="0">
            <a:noAutofit/>
          </a:bodyPr>
          <a:lstStyle>
            <a:lvl1pPr marL="306910" indent="-306910">
              <a:lnSpc>
                <a:spcPct val="100000"/>
              </a:lnSpc>
              <a:spcBef>
                <a:spcPts val="800"/>
              </a:spcBef>
              <a:tabLst/>
              <a:defRPr>
                <a:solidFill>
                  <a:schemeClr val="bg1"/>
                </a:solidFill>
              </a:defRPr>
            </a:lvl1pPr>
            <a:lvl2pPr marL="613818" indent="-306910">
              <a:tabLst/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 marL="1219170" indent="-302676">
              <a:tabLst/>
              <a:defRPr>
                <a:solidFill>
                  <a:schemeClr val="bg1"/>
                </a:solidFill>
              </a:defRPr>
            </a:lvl4pPr>
          </a:lstStyle>
          <a:p>
            <a:pPr lvl="0"/>
            <a:r>
              <a:rPr lang="en-US" dirty="0"/>
              <a:t>Click to add first bullet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</p:spTree>
    <p:extLst>
      <p:ext uri="{BB962C8B-B14F-4D97-AF65-F5344CB8AC3E}">
        <p14:creationId xmlns:p14="http://schemas.microsoft.com/office/powerpoint/2010/main" val="3681340730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ue Background_TOC or Agenda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1949708-8F60-B848-8CBD-C589BF8C177E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09600" y="609600"/>
            <a:ext cx="10972800" cy="914400"/>
          </a:xfrm>
        </p:spPr>
        <p:txBody>
          <a:bodyPr anchor="t" anchorCtr="0"/>
          <a:lstStyle>
            <a:lvl1pPr algn="l">
              <a:defRPr sz="3200" baseline="0">
                <a:latin typeface="Arial" panose="020B0604020202020204" pitchFamily="34" charset="0"/>
              </a:defRPr>
            </a:lvl1pPr>
          </a:lstStyle>
          <a:p>
            <a:r>
              <a:rPr lang="en-US" dirty="0"/>
              <a:t>Click to add Title, Table of Contents, or Agenda</a:t>
            </a: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9F7BDE90-6843-5841-BCCB-3479AD558E83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609600" y="1524000"/>
            <a:ext cx="10972800" cy="4267200"/>
          </a:xfrm>
        </p:spPr>
        <p:txBody>
          <a:bodyPr/>
          <a:lstStyle>
            <a:lvl1pPr marL="304792" indent="-304792">
              <a:buClr>
                <a:schemeClr val="bg1"/>
              </a:buClr>
              <a:tabLst/>
              <a:defRPr/>
            </a:lvl1pPr>
            <a:lvl2pPr marL="611702" indent="-306910">
              <a:buClr>
                <a:schemeClr val="bg1"/>
              </a:buClr>
              <a:buFont typeface="System Font Regular"/>
              <a:buChar char="⁃"/>
              <a:tabLst/>
              <a:defRPr/>
            </a:lvl2pPr>
            <a:lvl3pPr marL="916494" indent="-304792">
              <a:buClr>
                <a:schemeClr val="bg1"/>
              </a:buClr>
              <a:tabLst/>
              <a:defRPr/>
            </a:lvl3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</p:spTree>
    <p:extLst>
      <p:ext uri="{BB962C8B-B14F-4D97-AF65-F5344CB8AC3E}">
        <p14:creationId xmlns:p14="http://schemas.microsoft.com/office/powerpoint/2010/main" val="404111602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ue Background 2_TOC or 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1949708-8F60-B848-8CBD-C589BF8C177E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09600" y="609600"/>
            <a:ext cx="10972800" cy="914400"/>
          </a:xfrm>
        </p:spPr>
        <p:txBody>
          <a:bodyPr anchor="t" anchorCtr="0"/>
          <a:lstStyle>
            <a:lvl1pPr algn="l">
              <a:defRPr sz="3200" baseline="0">
                <a:latin typeface="Arial" panose="020B0604020202020204" pitchFamily="34" charset="0"/>
              </a:defRPr>
            </a:lvl1pPr>
          </a:lstStyle>
          <a:p>
            <a:r>
              <a:rPr lang="en-US" dirty="0"/>
              <a:t>Click to add Title, Table of Contents, or Agenda</a:t>
            </a:r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9F7BDE90-6843-5841-BCCB-3479AD558E83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609600" y="1524000"/>
            <a:ext cx="10972800" cy="4267200"/>
          </a:xfrm>
        </p:spPr>
        <p:txBody>
          <a:bodyPr/>
          <a:lstStyle>
            <a:lvl1pPr marL="304792" indent="-289977">
              <a:buClr>
                <a:srgbClr val="3296DC"/>
              </a:buClr>
              <a:buFont typeface="+mj-lt"/>
              <a:buAutoNum type="arabicPeriod"/>
              <a:tabLst/>
              <a:defRPr/>
            </a:lvl1pPr>
            <a:lvl2pPr marL="611702" indent="-306910">
              <a:buClr>
                <a:srgbClr val="3296DC"/>
              </a:buClr>
              <a:buFont typeface="+mj-lt"/>
              <a:buAutoNum type="arabicPeriod"/>
              <a:tabLst/>
              <a:defRPr/>
            </a:lvl2pPr>
            <a:lvl3pPr marL="916494" indent="-304792">
              <a:buClr>
                <a:srgbClr val="3296DC"/>
              </a:buClr>
              <a:buFont typeface="+mj-lt"/>
              <a:buAutoNum type="arabicPeriod"/>
              <a:tabLst/>
              <a:defRPr/>
            </a:lvl3pPr>
            <a:lvl4pPr marL="2061582" indent="-232828">
              <a:tabLst/>
              <a:defRPr/>
            </a:lvl4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</p:txBody>
      </p:sp>
    </p:spTree>
    <p:extLst>
      <p:ext uri="{BB962C8B-B14F-4D97-AF65-F5344CB8AC3E}">
        <p14:creationId xmlns:p14="http://schemas.microsoft.com/office/powerpoint/2010/main" val="22564874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9.xml"/><Relationship Id="rId2" Type="http://schemas.openxmlformats.org/officeDocument/2006/relationships/slideLayout" Target="../slideLayouts/slideLayout18.xml"/><Relationship Id="rId1" Type="http://schemas.openxmlformats.org/officeDocument/2006/relationships/slideLayout" Target="../slideLayouts/slideLayout17.xml"/><Relationship Id="rId6" Type="http://schemas.openxmlformats.org/officeDocument/2006/relationships/image" Target="../media/image6.png"/><Relationship Id="rId5" Type="http://schemas.openxmlformats.org/officeDocument/2006/relationships/theme" Target="../theme/theme2.xml"/><Relationship Id="rId4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609600"/>
            <a:ext cx="10972800" cy="888368"/>
          </a:xfrm>
          <a:prstGeom prst="rect">
            <a:avLst/>
          </a:prstGeom>
        </p:spPr>
        <p:txBody>
          <a:bodyPr vert="horz" lIns="0" tIns="0" rIns="0" bIns="0" rtlCol="0" anchor="t" anchorCtr="0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24000"/>
            <a:ext cx="10972800" cy="4437888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553C9D7-E9D0-FF4B-A8C0-A88200BA90FB}"/>
              </a:ext>
            </a:extLst>
          </p:cNvPr>
          <p:cNvSpPr txBox="1">
            <a:spLocks/>
          </p:cNvSpPr>
          <p:nvPr/>
        </p:nvSpPr>
        <p:spPr>
          <a:xfrm>
            <a:off x="11610910" y="6461336"/>
            <a:ext cx="293980" cy="270473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defPPr>
              <a:defRPr lang="en-US"/>
            </a:defPPr>
            <a:lvl1pPr marL="0" algn="r" defTabSz="457200" rtl="0" eaLnBrk="1" latinLnBrk="0" hangingPunct="1">
              <a:defRPr sz="700" b="0" i="0" kern="120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933" dirty="0">
                <a:solidFill>
                  <a:schemeClr val="bg1">
                    <a:lumMod val="65000"/>
                  </a:schemeClr>
                </a:solidFill>
              </a:rPr>
              <a:t>  </a:t>
            </a:r>
            <a:fld id="{F16E1515-8F3D-DE4D-94E5-8D9BEBCD7A49}" type="slidenum">
              <a:rPr lang="en-US" sz="933" smtClean="0">
                <a:solidFill>
                  <a:schemeClr val="bg1">
                    <a:lumMod val="65000"/>
                  </a:schemeClr>
                </a:solidFill>
              </a:rPr>
              <a:pPr/>
              <a:t>‹#›</a:t>
            </a:fld>
            <a:endParaRPr lang="en-US" sz="933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5" name="Date Placeholder 3">
            <a:extLst>
              <a:ext uri="{FF2B5EF4-FFF2-40B4-BE49-F238E27FC236}">
                <a16:creationId xmlns:a16="http://schemas.microsoft.com/office/drawing/2014/main" id="{DD9D28ED-2D06-3A46-9727-8A9B2D7E7F63}"/>
              </a:ext>
            </a:extLst>
          </p:cNvPr>
          <p:cNvSpPr txBox="1">
            <a:spLocks/>
          </p:cNvSpPr>
          <p:nvPr/>
        </p:nvSpPr>
        <p:spPr>
          <a:xfrm>
            <a:off x="10769181" y="6461336"/>
            <a:ext cx="813219" cy="19800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defPPr>
              <a:defRPr lang="en-US"/>
            </a:defPPr>
            <a:lvl1pPr marL="0" algn="r" defTabSz="457200" rtl="0" eaLnBrk="1" latinLnBrk="0" hangingPunct="1">
              <a:defRPr sz="700" b="0" i="0" kern="120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ea typeface="Source Sans Pro Semibold" panose="020B0503030403020204" pitchFamily="34" charset="0"/>
                <a:cs typeface="Arial" panose="020B0604020202020204" pitchFamily="34" charset="0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5B39BF0A-C635-544F-850F-946AD8E7975B}" type="datetime1">
              <a:rPr lang="en-US" sz="933" smtClean="0"/>
              <a:pPr/>
              <a:t>6/10/25</a:t>
            </a:fld>
            <a:endParaRPr lang="en-US" sz="933" dirty="0"/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10DDB747-6C5D-1648-A189-AC12B7E17882}"/>
              </a:ext>
            </a:extLst>
          </p:cNvPr>
          <p:cNvPicPr>
            <a:picLocks noChangeAspect="1"/>
          </p:cNvPicPr>
          <p:nvPr/>
        </p:nvPicPr>
        <p:blipFill>
          <a:blip r:embed="rId18"/>
          <a:stretch>
            <a:fillRect/>
          </a:stretch>
        </p:blipFill>
        <p:spPr>
          <a:xfrm>
            <a:off x="438913" y="6415196"/>
            <a:ext cx="1377695" cy="2694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151947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</p:sldLayoutIdLst>
  <p:txStyles>
    <p:titleStyle>
      <a:lvl1pPr algn="l" defTabSz="914377" rtl="0" eaLnBrk="1" latinLnBrk="0" hangingPunct="1">
        <a:lnSpc>
          <a:spcPct val="100000"/>
        </a:lnSpc>
        <a:spcBef>
          <a:spcPct val="0"/>
        </a:spcBef>
        <a:buNone/>
        <a:defRPr sz="4800" b="1" kern="1200">
          <a:solidFill>
            <a:srgbClr val="000F7E"/>
          </a:solidFill>
          <a:latin typeface="Arial" panose="020B0604020202020204" pitchFamily="34" charset="0"/>
          <a:ea typeface="+mj-ea"/>
          <a:cs typeface="Arial" panose="020B0604020202020204" pitchFamily="34" charset="0"/>
        </a:defRPr>
      </a:lvl1pPr>
    </p:titleStyle>
    <p:bodyStyle>
      <a:lvl1pPr marL="306910" indent="-296326" algn="l" defTabSz="914377" rtl="0" eaLnBrk="1" latinLnBrk="0" hangingPunct="1">
        <a:lnSpc>
          <a:spcPct val="100000"/>
        </a:lnSpc>
        <a:spcBef>
          <a:spcPts val="0"/>
        </a:spcBef>
        <a:buFont typeface="Arial" panose="020B0604020202020204" pitchFamily="34" charset="0"/>
        <a:buChar char="•"/>
        <a:tabLst/>
        <a:defRPr sz="24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613818" indent="-306910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−"/>
        <a:tabLst/>
        <a:defRPr sz="2133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918610" indent="-309026" algn="l" defTabSz="914377" rtl="0" eaLnBrk="1" latinLnBrk="0" hangingPunct="1">
        <a:lnSpc>
          <a:spcPct val="90000"/>
        </a:lnSpc>
        <a:spcBef>
          <a:spcPts val="500"/>
        </a:spcBef>
        <a:buFont typeface="Wingdings" panose="05000000000000000000" pitchFamily="2" charset="2"/>
        <a:buChar char="§"/>
        <a:defRPr sz="1867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219170" indent="-302676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−"/>
        <a:defRPr sz="16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67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3108">
          <p15:clr>
            <a:srgbClr val="F26B43"/>
          </p15:clr>
        </p15:guide>
        <p15:guide id="2" pos="2880">
          <p15:clr>
            <a:srgbClr val="F26B43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rgbClr val="000F7E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lide Number Placeholder 3">
            <a:extLst>
              <a:ext uri="{FF2B5EF4-FFF2-40B4-BE49-F238E27FC236}">
                <a16:creationId xmlns:a16="http://schemas.microsoft.com/office/drawing/2014/main" id="{39A08365-AEEB-3D48-A287-0A6C23C5D3D6}"/>
              </a:ext>
            </a:extLst>
          </p:cNvPr>
          <p:cNvSpPr txBox="1">
            <a:spLocks/>
          </p:cNvSpPr>
          <p:nvPr/>
        </p:nvSpPr>
        <p:spPr>
          <a:xfrm>
            <a:off x="11606785" y="6465497"/>
            <a:ext cx="293980" cy="270473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defPPr>
              <a:defRPr lang="en-US"/>
            </a:defPPr>
            <a:lvl1pPr marL="0" algn="r" defTabSz="457200" rtl="0" eaLnBrk="1" latinLnBrk="0" hangingPunct="1">
              <a:defRPr sz="700" b="0" i="0" kern="1200">
                <a:solidFill>
                  <a:schemeClr val="tx1">
                    <a:tint val="75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933" dirty="0">
                <a:solidFill>
                  <a:schemeClr val="bg1">
                    <a:lumMod val="65000"/>
                  </a:schemeClr>
                </a:solidFill>
              </a:rPr>
              <a:t>  </a:t>
            </a:r>
            <a:fld id="{F16E1515-8F3D-DE4D-94E5-8D9BEBCD7A49}" type="slidenum">
              <a:rPr lang="en-US" sz="933" smtClean="0">
                <a:solidFill>
                  <a:schemeClr val="bg1">
                    <a:lumMod val="65000"/>
                  </a:schemeClr>
                </a:solidFill>
              </a:rPr>
              <a:pPr/>
              <a:t>‹#›</a:t>
            </a:fld>
            <a:endParaRPr lang="en-US" sz="933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11" name="Date Placeholder 3">
            <a:extLst>
              <a:ext uri="{FF2B5EF4-FFF2-40B4-BE49-F238E27FC236}">
                <a16:creationId xmlns:a16="http://schemas.microsoft.com/office/drawing/2014/main" id="{B198D408-451C-7649-B63F-9BB20EE7A64E}"/>
              </a:ext>
            </a:extLst>
          </p:cNvPr>
          <p:cNvSpPr txBox="1">
            <a:spLocks/>
          </p:cNvSpPr>
          <p:nvPr/>
        </p:nvSpPr>
        <p:spPr>
          <a:xfrm>
            <a:off x="10765536" y="6461336"/>
            <a:ext cx="813219" cy="198005"/>
          </a:xfrm>
          <a:prstGeom prst="rect">
            <a:avLst/>
          </a:prstGeom>
        </p:spPr>
        <p:txBody>
          <a:bodyPr vert="horz" lIns="0" tIns="0" rIns="0" bIns="0" rtlCol="0" anchor="t" anchorCtr="0"/>
          <a:lstStyle>
            <a:defPPr>
              <a:defRPr lang="en-US"/>
            </a:defPPr>
            <a:lvl1pPr marL="0" algn="r" defTabSz="457200" rtl="0" eaLnBrk="1" latinLnBrk="0" hangingPunct="1">
              <a:defRPr sz="700" b="0" i="0" kern="1200">
                <a:solidFill>
                  <a:schemeClr val="bg1">
                    <a:lumMod val="65000"/>
                  </a:schemeClr>
                </a:solidFill>
                <a:latin typeface="Arial" panose="020B0604020202020204" pitchFamily="34" charset="0"/>
                <a:ea typeface="Source Sans Pro Semibold" panose="020B0503030403020204" pitchFamily="34" charset="0"/>
                <a:cs typeface="Arial" panose="020B0604020202020204" pitchFamily="34" charset="0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5B39BF0A-C635-544F-850F-946AD8E7975B}" type="datetime1">
              <a:rPr lang="en-US" sz="933" smtClean="0"/>
              <a:pPr/>
              <a:t>6/10/25</a:t>
            </a:fld>
            <a:endParaRPr lang="en-US" sz="933" dirty="0"/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999391D-1BCF-B249-A015-254233AECE8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609600"/>
            <a:ext cx="10515600" cy="890016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682BBD0-F847-394A-96EA-C2F6C3D0060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09600" y="1524000"/>
            <a:ext cx="10515600" cy="4349749"/>
          </a:xfrm>
          <a:prstGeom prst="rect">
            <a:avLst/>
          </a:prstGeom>
        </p:spPr>
        <p:txBody>
          <a:bodyPr vert="horz" lIns="0" tIns="0" rIns="0" bIns="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3F50E74A-F632-C648-A3E6-DE91F9708731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38912" y="6412312"/>
            <a:ext cx="1383109" cy="2704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54338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</p:sldLayoutIdLst>
  <p:txStyles>
    <p:titleStyle>
      <a:lvl1pPr algn="l" defTabSz="1219170" rtl="0" eaLnBrk="1" latinLnBrk="0" hangingPunct="1">
        <a:lnSpc>
          <a:spcPct val="100000"/>
        </a:lnSpc>
        <a:spcBef>
          <a:spcPct val="0"/>
        </a:spcBef>
        <a:buNone/>
        <a:defRPr sz="3200" b="1" i="0" kern="1200">
          <a:solidFill>
            <a:schemeClr val="bg1"/>
          </a:solidFill>
          <a:latin typeface="Arial" panose="020B0604020202020204" pitchFamily="34" charset="0"/>
          <a:ea typeface="+mj-ea"/>
          <a:cs typeface="Arial" panose="020B0604020202020204" pitchFamily="34" charset="0"/>
        </a:defRPr>
      </a:lvl1pPr>
    </p:titleStyle>
    <p:bodyStyle>
      <a:lvl1pPr marL="304792" indent="-294210" algn="l" defTabSz="1219170" rtl="0" eaLnBrk="1" latinLnBrk="0" hangingPunct="1">
        <a:lnSpc>
          <a:spcPct val="100000"/>
        </a:lnSpc>
        <a:spcBef>
          <a:spcPts val="800"/>
        </a:spcBef>
        <a:buClr>
          <a:schemeClr val="bg1"/>
        </a:buClr>
        <a:buFont typeface="Arial" panose="020B0604020202020204" pitchFamily="34" charset="0"/>
        <a:buChar char="•"/>
        <a:tabLst/>
        <a:defRPr sz="2400" b="0" i="0" kern="1200">
          <a:solidFill>
            <a:schemeClr val="bg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611702" indent="-306910" algn="l" defTabSz="1219170" rtl="0" eaLnBrk="1" latinLnBrk="0" hangingPunct="1">
        <a:lnSpc>
          <a:spcPct val="90000"/>
        </a:lnSpc>
        <a:spcBef>
          <a:spcPts val="500"/>
        </a:spcBef>
        <a:buClr>
          <a:schemeClr val="bg1"/>
        </a:buClr>
        <a:buSzPct val="100000"/>
        <a:buFont typeface="System Font Regular"/>
        <a:buChar char="–"/>
        <a:tabLst/>
        <a:defRPr sz="2133" kern="1200">
          <a:solidFill>
            <a:schemeClr val="bg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916494" indent="-304792" algn="l" defTabSz="1219170" rtl="0" eaLnBrk="1" latinLnBrk="0" hangingPunct="1">
        <a:lnSpc>
          <a:spcPct val="90000"/>
        </a:lnSpc>
        <a:spcBef>
          <a:spcPts val="667"/>
        </a:spcBef>
        <a:buClr>
          <a:schemeClr val="bg1"/>
        </a:buClr>
        <a:buFont typeface="Wingdings" pitchFamily="2" charset="2"/>
        <a:buChar char="§"/>
        <a:tabLst/>
        <a:defRPr sz="1867" kern="1200">
          <a:solidFill>
            <a:schemeClr val="bg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223403" indent="-306910" algn="l" defTabSz="1219170" rtl="0" eaLnBrk="1" latinLnBrk="0" hangingPunct="1">
        <a:lnSpc>
          <a:spcPct val="90000"/>
        </a:lnSpc>
        <a:spcBef>
          <a:spcPts val="667"/>
        </a:spcBef>
        <a:buClr>
          <a:schemeClr val="bg1"/>
        </a:buClr>
        <a:buSzPct val="100000"/>
        <a:buFont typeface="System Font Regular"/>
        <a:buChar char="–"/>
        <a:tabLst/>
        <a:defRPr sz="1600" kern="1200">
          <a:solidFill>
            <a:schemeClr val="bg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2743131" indent="-304792" algn="l" defTabSz="1219170" rtl="0" eaLnBrk="1" latinLnBrk="0" hangingPunct="1">
        <a:lnSpc>
          <a:spcPct val="90000"/>
        </a:lnSpc>
        <a:spcBef>
          <a:spcPts val="667"/>
        </a:spcBef>
        <a:buFont typeface="Wingdings" pitchFamily="2" charset="2"/>
        <a:buChar char="q"/>
        <a:defRPr sz="2133" kern="1200">
          <a:solidFill>
            <a:schemeClr val="bg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3352716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1219170" rtl="0" eaLnBrk="1" latinLnBrk="0" hangingPunct="1">
        <a:lnSpc>
          <a:spcPct val="90000"/>
        </a:lnSpc>
        <a:spcBef>
          <a:spcPts val="667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3108">
          <p15:clr>
            <a:srgbClr val="F26B43"/>
          </p15:clr>
        </p15:guide>
        <p15:guide id="2" pos="2880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1.jpeg"/><Relationship Id="rId5" Type="http://schemas.openxmlformats.org/officeDocument/2006/relationships/image" Target="../media/image10.png"/><Relationship Id="rId4" Type="http://schemas.openxmlformats.org/officeDocument/2006/relationships/image" Target="../media/image9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14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png"/><Relationship Id="rId3" Type="http://schemas.openxmlformats.org/officeDocument/2006/relationships/image" Target="../media/image15.png"/><Relationship Id="rId7" Type="http://schemas.openxmlformats.org/officeDocument/2006/relationships/image" Target="../media/image19.png"/><Relationship Id="rId2" Type="http://schemas.openxmlformats.org/officeDocument/2006/relationships/image" Target="NULL"/><Relationship Id="rId1" Type="http://schemas.openxmlformats.org/officeDocument/2006/relationships/slideLayout" Target="../slideLayouts/slideLayout16.xml"/><Relationship Id="rId6" Type="http://schemas.openxmlformats.org/officeDocument/2006/relationships/image" Target="../media/image18.png"/><Relationship Id="rId5" Type="http://schemas.openxmlformats.org/officeDocument/2006/relationships/image" Target="../media/image17.png"/><Relationship Id="rId10" Type="http://schemas.openxmlformats.org/officeDocument/2006/relationships/image" Target="../media/image21.png"/><Relationship Id="rId4" Type="http://schemas.openxmlformats.org/officeDocument/2006/relationships/image" Target="../media/image16.png"/><Relationship Id="rId9" Type="http://schemas.openxmlformats.org/officeDocument/2006/relationships/image" Target="NUL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2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emf"/><Relationship Id="rId1" Type="http://schemas.openxmlformats.org/officeDocument/2006/relationships/slideLayout" Target="../slideLayouts/slideLayout1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emf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27.png"/><Relationship Id="rId4" Type="http://schemas.openxmlformats.org/officeDocument/2006/relationships/image" Target="../media/image26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emf"/><Relationship Id="rId1" Type="http://schemas.openxmlformats.org/officeDocument/2006/relationships/slideLayout" Target="../slideLayouts/slideLayout1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5.emf"/><Relationship Id="rId1" Type="http://schemas.openxmlformats.org/officeDocument/2006/relationships/slideLayout" Target="../slideLayouts/slideLayout16.xml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9.xml.rels><?xml version="1.0" encoding="UTF-8" standalone="yes"?>
<Relationships xmlns="http://schemas.openxmlformats.org/package/2006/relationships"><Relationship Id="rId8" Type="http://schemas.microsoft.com/office/2007/relationships/diagramDrawing" Target="../diagrams/drawing1.xml"/><Relationship Id="rId3" Type="http://schemas.openxmlformats.org/officeDocument/2006/relationships/image" Target="../media/image27.emf"/><Relationship Id="rId7" Type="http://schemas.openxmlformats.org/officeDocument/2006/relationships/diagramColors" Target="../diagrams/colors1.xml"/><Relationship Id="rId12" Type="http://schemas.openxmlformats.org/officeDocument/2006/relationships/diagramColors" Target="../diagrams/colors1.xml"/><Relationship Id="rId2" Type="http://schemas.openxmlformats.org/officeDocument/2006/relationships/image" Target="../media/image26.emf"/><Relationship Id="rId1" Type="http://schemas.openxmlformats.org/officeDocument/2006/relationships/slideLayout" Target="../slideLayouts/slideLayout16.xml"/><Relationship Id="rId6" Type="http://schemas.openxmlformats.org/officeDocument/2006/relationships/diagramQuickStyle" Target="../diagrams/quickStyle1.xml"/><Relationship Id="rId11" Type="http://schemas.openxmlformats.org/officeDocument/2006/relationships/diagramQuickStyle" Target="../diagrams/quickStyle1.xml"/><Relationship Id="rId5" Type="http://schemas.openxmlformats.org/officeDocument/2006/relationships/diagramLayout" Target="../diagrams/layout1.xml"/><Relationship Id="rId10" Type="http://schemas.openxmlformats.org/officeDocument/2006/relationships/diagramLayout" Target="../diagrams/layout1.xml"/><Relationship Id="rId4" Type="http://schemas.openxmlformats.org/officeDocument/2006/relationships/diagramData" Target="../diagrams/data1.xml"/><Relationship Id="rId9" Type="http://schemas.openxmlformats.org/officeDocument/2006/relationships/diagramData" Target="../diagrams/data1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6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35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emf"/><Relationship Id="rId1" Type="http://schemas.openxmlformats.org/officeDocument/2006/relationships/slideLayout" Target="../slideLayouts/slideLayout16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emf"/><Relationship Id="rId1" Type="http://schemas.openxmlformats.org/officeDocument/2006/relationships/slideLayout" Target="../slideLayouts/slideLayout16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image" Target="../media/image37.png"/><Relationship Id="rId1" Type="http://schemas.openxmlformats.org/officeDocument/2006/relationships/slideLayout" Target="../slideLayouts/slideLayout16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39.emf"/><Relationship Id="rId1" Type="http://schemas.openxmlformats.org/officeDocument/2006/relationships/slideLayout" Target="../slideLayouts/slideLayout1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emf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16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emf"/><Relationship Id="rId1" Type="http://schemas.openxmlformats.org/officeDocument/2006/relationships/slideLayout" Target="../slideLayouts/slideLayout16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44.png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emf"/><Relationship Id="rId1" Type="http://schemas.openxmlformats.org/officeDocument/2006/relationships/slideLayout" Target="../slideLayouts/slideLayout16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emf"/><Relationship Id="rId1" Type="http://schemas.openxmlformats.org/officeDocument/2006/relationships/slideLayout" Target="../slideLayouts/slideLayout16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16.xml"/><Relationship Id="rId4" Type="http://schemas.openxmlformats.org/officeDocument/2006/relationships/image" Target="../media/image57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E77D47F-1493-049B-58A5-6D1F6F2F801E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/>
              <a:t>Direct Nuclear Parameter Estimation from Gravitational Waves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76EC144-4AB1-8AF8-86DB-F97EDA70351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09600" y="3561747"/>
            <a:ext cx="5107093" cy="369332"/>
          </a:xfrm>
        </p:spPr>
        <p:txBody>
          <a:bodyPr>
            <a:normAutofit/>
          </a:bodyPr>
          <a:lstStyle/>
          <a:p>
            <a:r>
              <a:rPr lang="en-US" b="1" dirty="0"/>
              <a:t>Brendan Reed</a:t>
            </a:r>
          </a:p>
          <a:p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7C9ACA2-49EC-9D3D-3B73-CE46EC44A5E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609600" y="4786942"/>
            <a:ext cx="3618807" cy="324812"/>
          </a:xfrm>
        </p:spPr>
        <p:txBody>
          <a:bodyPr/>
          <a:lstStyle/>
          <a:p>
            <a:r>
              <a:rPr lang="en-US" dirty="0"/>
              <a:t>06-10-2025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FD988F5-03E8-A13D-FFDE-720D2D8B6176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US" dirty="0"/>
              <a:t>LA-UR-25-25466</a:t>
            </a:r>
          </a:p>
          <a:p>
            <a:r>
              <a:rPr lang="en-US" dirty="0" err="1"/>
              <a:t>breed@lanl.gov</a:t>
            </a:r>
            <a:endParaRPr lang="en-US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EFDCDDF-9C08-656A-61C6-308996BE307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146346" y="998409"/>
            <a:ext cx="1995571" cy="846494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8AA044C9-4840-DE38-8181-B05FE36381D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59166" y="797202"/>
            <a:ext cx="1051530" cy="1016645"/>
          </a:xfrm>
          <a:prstGeom prst="rect">
            <a:avLst/>
          </a:prstGeom>
        </p:spPr>
      </p:pic>
      <p:pic>
        <p:nvPicPr>
          <p:cNvPr id="8" name="Picture 8" descr="Syracuse University">
            <a:extLst>
              <a:ext uri="{FF2B5EF4-FFF2-40B4-BE49-F238E27FC236}">
                <a16:creationId xmlns:a16="http://schemas.microsoft.com/office/drawing/2014/main" id="{09B7D42D-7EE5-253A-F454-69090983738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50" t="31647" r="2452" b="34532"/>
          <a:stretch/>
        </p:blipFill>
        <p:spPr bwMode="auto">
          <a:xfrm>
            <a:off x="7774424" y="4966742"/>
            <a:ext cx="2831775" cy="10156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9" name="Group 8">
            <a:extLst>
              <a:ext uri="{FF2B5EF4-FFF2-40B4-BE49-F238E27FC236}">
                <a16:creationId xmlns:a16="http://schemas.microsoft.com/office/drawing/2014/main" id="{985F2709-16FF-32F4-FDE3-CDBEA0452110}"/>
              </a:ext>
            </a:extLst>
          </p:cNvPr>
          <p:cNvGrpSpPr/>
          <p:nvPr/>
        </p:nvGrpSpPr>
        <p:grpSpPr>
          <a:xfrm>
            <a:off x="10689955" y="837884"/>
            <a:ext cx="1631166" cy="1143988"/>
            <a:chOff x="1995606" y="5517723"/>
            <a:chExt cx="1832454" cy="1249675"/>
          </a:xfrm>
        </p:grpSpPr>
        <p:pic>
          <p:nvPicPr>
            <p:cNvPr id="10" name="Picture 2">
              <a:extLst>
                <a:ext uri="{FF2B5EF4-FFF2-40B4-BE49-F238E27FC236}">
                  <a16:creationId xmlns:a16="http://schemas.microsoft.com/office/drawing/2014/main" id="{1FFECCE2-59DF-209B-2E1B-2BAFEEF24144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318711" y="5517723"/>
              <a:ext cx="1100053" cy="1100052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E7452223-AC2F-CD2A-74D7-7110A75283FC}"/>
                </a:ext>
              </a:extLst>
            </p:cNvPr>
            <p:cNvSpPr txBox="1"/>
            <p:nvPr/>
          </p:nvSpPr>
          <p:spPr>
            <a:xfrm>
              <a:off x="1995606" y="6344205"/>
              <a:ext cx="1832454" cy="423193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 rtl="0">
                <a:spcBef>
                  <a:spcPts val="0"/>
                </a:spcBef>
                <a:spcAft>
                  <a:spcPts val="0"/>
                </a:spcAft>
              </a:pPr>
              <a:r>
                <a:rPr lang="en-US" sz="2150" b="1" i="0" u="none" strike="noStrike" dirty="0">
                  <a:solidFill>
                    <a:srgbClr val="9FC5E8"/>
                  </a:solidFill>
                  <a:effectLst/>
                  <a:latin typeface="Lato" panose="020F0502020204030203" pitchFamily="34" charset="0"/>
                </a:rPr>
                <a:t>ASCSN</a:t>
              </a:r>
              <a:endParaRPr lang="en-US" sz="2150" dirty="0"/>
            </a:p>
          </p:txBody>
        </p:sp>
      </p:grpSp>
      <p:sp>
        <p:nvSpPr>
          <p:cNvPr id="13" name="TextBox 12">
            <a:extLst>
              <a:ext uri="{FF2B5EF4-FFF2-40B4-BE49-F238E27FC236}">
                <a16:creationId xmlns:a16="http://schemas.microsoft.com/office/drawing/2014/main" id="{362F0F4C-BB81-B96A-88CC-A168F3F8382A}"/>
              </a:ext>
            </a:extLst>
          </p:cNvPr>
          <p:cNvSpPr txBox="1"/>
          <p:nvPr/>
        </p:nvSpPr>
        <p:spPr>
          <a:xfrm>
            <a:off x="504496" y="4014375"/>
            <a:ext cx="444544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cs typeface="Times New Roman" panose="02020603050405020304" pitchFamily="18" charset="0"/>
              </a:rPr>
              <a:t>Casey Armstrong, Rahul Somasundaram, </a:t>
            </a:r>
          </a:p>
          <a:p>
            <a:r>
              <a:rPr lang="en-US" sz="1600" dirty="0">
                <a:solidFill>
                  <a:schemeClr val="bg1"/>
                </a:solidFill>
                <a:cs typeface="Times New Roman" panose="02020603050405020304" pitchFamily="18" charset="0"/>
              </a:rPr>
              <a:t>Duncan brown, Collin Capano, Soumi De, Ingo Tews</a:t>
            </a:r>
          </a:p>
        </p:txBody>
      </p:sp>
      <p:pic>
        <p:nvPicPr>
          <p:cNvPr id="12" name="Picture 2" descr="Neutron star merger - Wikipedia">
            <a:extLst>
              <a:ext uri="{FF2B5EF4-FFF2-40B4-BE49-F238E27FC236}">
                <a16:creationId xmlns:a16="http://schemas.microsoft.com/office/drawing/2014/main" id="{8483EDD7-DAB0-9638-1A5D-46BB7E4A053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07213" y="1900751"/>
            <a:ext cx="4670355" cy="305649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7709243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BAAB01F-D88A-B219-A162-37C6DE3460B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9600" y="609600"/>
            <a:ext cx="5286703" cy="888368"/>
          </a:xfrm>
        </p:spPr>
        <p:txBody>
          <a:bodyPr>
            <a:normAutofit fontScale="90000"/>
          </a:bodyPr>
          <a:lstStyle/>
          <a:p>
            <a:pPr algn="ctr"/>
            <a:r>
              <a:rPr lang="en-US" sz="4800" dirty="0"/>
              <a:t>Nuclear Equation of State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CCEF7264-55ED-E1D7-D02F-4612D2C26CA2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609600" y="1524000"/>
                <a:ext cx="5370786" cy="4437888"/>
              </a:xfrm>
            </p:spPr>
            <p:txBody>
              <a:bodyPr/>
              <a:lstStyle/>
              <a:p>
                <a:r>
                  <a:rPr lang="en-US" dirty="0"/>
                  <a:t>Governs behavior of all nuclear systems at any density (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𝑛</m:t>
                    </m:r>
                  </m:oMath>
                </a14:m>
                <a:r>
                  <a:rPr lang="en-US" dirty="0"/>
                  <a:t>) and </a:t>
                </a:r>
                <a:r>
                  <a:rPr lang="en-US" dirty="0" err="1"/>
                  <a:t>pn</a:t>
                </a:r>
                <a:r>
                  <a:rPr lang="en-US" dirty="0"/>
                  <a:t>-asymmetry (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𝛼</m:t>
                    </m:r>
                  </m:oMath>
                </a14:m>
                <a:r>
                  <a:rPr lang="en-US" dirty="0"/>
                  <a:t>)</a:t>
                </a:r>
              </a:p>
              <a:p>
                <a:r>
                  <a:rPr lang="en-US" dirty="0"/>
                  <a:t>Parameterized as expansion in powers of asymmetry</a:t>
                </a:r>
              </a:p>
              <a:p>
                <a:r>
                  <a:rPr lang="en-US" dirty="0"/>
                  <a:t>Symmetry energy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𝑆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(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𝑛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r>
                  <a:rPr lang="en-US" dirty="0"/>
                  <a:t> is important for neutron-rich systems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CCEF7264-55ED-E1D7-D02F-4612D2C26CA2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609600" y="1524000"/>
                <a:ext cx="5370786" cy="4437888"/>
              </a:xfrm>
              <a:blipFill>
                <a:blip r:embed="rId2"/>
                <a:stretch>
                  <a:fillRect l="-30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A2BCCD73-FA28-93B6-241E-D3233EDA67F4}"/>
                  </a:ext>
                </a:extLst>
              </p:cNvPr>
              <p:cNvSpPr txBox="1"/>
              <p:nvPr/>
            </p:nvSpPr>
            <p:spPr>
              <a:xfrm>
                <a:off x="6384927" y="5404833"/>
                <a:ext cx="5807073" cy="803810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𝐸</m:t>
                          </m:r>
                        </m:num>
                        <m:den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𝐴</m:t>
                          </m:r>
                        </m:den>
                      </m:f>
                      <m:d>
                        <m:d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𝑛</m:t>
                          </m:r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,</m:t>
                          </m:r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𝛼</m:t>
                          </m:r>
                        </m:e>
                      </m:d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28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ℰ</m:t>
                      </m:r>
                      <m:d>
                        <m:d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𝑛</m:t>
                          </m:r>
                        </m:e>
                      </m:d>
                      <m:r>
                        <a:rPr lang="en-US" sz="28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sSup>
                        <m:sSup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𝛼</m:t>
                          </m:r>
                        </m:e>
                        <m:sup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2</m:t>
                          </m:r>
                        </m:sup>
                      </m:sSup>
                      <m:r>
                        <a:rPr lang="en-US" sz="28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𝑆</m:t>
                      </m:r>
                      <m:d>
                        <m:d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𝑛</m:t>
                          </m:r>
                        </m:e>
                      </m:d>
                      <m:r>
                        <a:rPr lang="en-US" sz="28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r>
                        <a:rPr lang="en-US" sz="28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ℴ</m:t>
                      </m:r>
                      <m:d>
                        <m:d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sSup>
                            <m:sSupPr>
                              <m:ctrlPr>
                                <a:rPr lang="en-US" sz="28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sz="28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𝛼</m:t>
                              </m:r>
                            </m:e>
                            <m:sup>
                              <m:r>
                                <a:rPr lang="en-US" sz="28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4</m:t>
                              </m:r>
                            </m:sup>
                          </m:sSup>
                        </m:e>
                      </m:d>
                    </m:oMath>
                  </m:oMathPara>
                </a14:m>
                <a:endParaRPr lang="en-US" sz="2800" dirty="0"/>
              </a:p>
            </p:txBody>
          </p:sp>
        </mc:Choice>
        <mc:Fallback xmlns="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A2BCCD73-FA28-93B6-241E-D3233EDA67F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84927" y="5404833"/>
                <a:ext cx="5807073" cy="803810"/>
              </a:xfrm>
              <a:prstGeom prst="rect">
                <a:avLst/>
              </a:prstGeom>
              <a:blipFill>
                <a:blip r:embed="rId3"/>
                <a:stretch>
                  <a:fillRect b="-156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" name="Picture 2">
            <a:extLst>
              <a:ext uri="{FF2B5EF4-FFF2-40B4-BE49-F238E27FC236}">
                <a16:creationId xmlns:a16="http://schemas.microsoft.com/office/drawing/2014/main" id="{6B75DBBE-153F-E8E9-F8BD-C8A4C5468C1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72" r="384"/>
          <a:stretch/>
        </p:blipFill>
        <p:spPr bwMode="auto">
          <a:xfrm>
            <a:off x="6096000" y="966945"/>
            <a:ext cx="6096000" cy="4437888"/>
          </a:xfrm>
          <a:prstGeom prst="rect">
            <a:avLst/>
          </a:prstGeom>
          <a:solidFill>
            <a:srgbClr val="FFFFFF"/>
          </a:solidFill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A72F4690-9FE5-6585-E7F6-3847E6837263}"/>
              </a:ext>
            </a:extLst>
          </p:cNvPr>
          <p:cNvSpPr txBox="1"/>
          <p:nvPr/>
        </p:nvSpPr>
        <p:spPr>
          <a:xfrm>
            <a:off x="8077200" y="684452"/>
            <a:ext cx="279762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/>
              <a:t>Mammei</a:t>
            </a:r>
            <a:r>
              <a:rPr lang="en-US" dirty="0"/>
              <a:t>+, </a:t>
            </a:r>
            <a:r>
              <a:rPr lang="en-US" i="1" dirty="0"/>
              <a:t>Ann. Rev.</a:t>
            </a:r>
            <a:r>
              <a:rPr lang="en-US" dirty="0"/>
              <a:t> (2024)</a:t>
            </a:r>
          </a:p>
        </p:txBody>
      </p:sp>
    </p:spTree>
    <p:extLst>
      <p:ext uri="{BB962C8B-B14F-4D97-AF65-F5344CB8AC3E}">
        <p14:creationId xmlns:p14="http://schemas.microsoft.com/office/powerpoint/2010/main" val="249701267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>
            <a:spLocks noGrp="1"/>
          </p:cNvSpPr>
          <p:nvPr>
            <p:ph type="title"/>
          </p:nvPr>
        </p:nvSpPr>
        <p:spPr>
          <a:xfrm>
            <a:off x="472626" y="1015928"/>
            <a:ext cx="6766997" cy="752129"/>
          </a:xfrm>
          <a:prstGeom prst="rect">
            <a:avLst/>
          </a:prstGeom>
        </p:spPr>
        <p:txBody>
          <a:bodyPr vert="horz" wrap="square" lIns="0" tIns="13335" rIns="0" bIns="0" rtlCol="0">
            <a:spAutoFit/>
          </a:bodyPr>
          <a:lstStyle/>
          <a:p>
            <a:pPr marL="12700">
              <a:lnSpc>
                <a:spcPct val="100000"/>
              </a:lnSpc>
              <a:spcBef>
                <a:spcPts val="105"/>
              </a:spcBef>
            </a:pPr>
            <a:r>
              <a:rPr lang="en-US" sz="4800" spc="-175" dirty="0"/>
              <a:t>Neutron Star Structure</a:t>
            </a:r>
            <a:endParaRPr sz="4800" spc="-175" dirty="0"/>
          </a:p>
        </p:txBody>
      </p:sp>
      <p:sp>
        <p:nvSpPr>
          <p:cNvPr id="3" name="object 3"/>
          <p:cNvSpPr txBox="1">
            <a:spLocks noGrp="1"/>
          </p:cNvSpPr>
          <p:nvPr>
            <p:ph type="body" idx="1"/>
          </p:nvPr>
        </p:nvSpPr>
        <p:spPr>
          <a:xfrm>
            <a:off x="698264" y="2140935"/>
            <a:ext cx="6766997" cy="1603003"/>
          </a:xfrm>
          <a:prstGeom prst="rect">
            <a:avLst/>
          </a:prstGeom>
        </p:spPr>
        <p:txBody>
          <a:bodyPr vert="horz" wrap="square" lIns="0" tIns="48260" rIns="0" bIns="0" rtlCol="0">
            <a:spAutoFit/>
          </a:bodyPr>
          <a:lstStyle/>
          <a:p>
            <a:pPr marL="505892" indent="-342900">
              <a:spcBef>
                <a:spcPts val="244"/>
              </a:spcBef>
              <a:tabLst>
                <a:tab pos="697865" algn="l"/>
              </a:tabLst>
            </a:pPr>
            <a:r>
              <a:rPr spc="-20" dirty="0"/>
              <a:t>Tolman-Oppenheimer-Volkoff equations</a:t>
            </a:r>
            <a:endParaRPr lang="en-US" spc="-20" dirty="0"/>
          </a:p>
          <a:p>
            <a:pPr marL="505892" indent="-342900">
              <a:spcBef>
                <a:spcPts val="244"/>
              </a:spcBef>
              <a:tabLst>
                <a:tab pos="697865" algn="l"/>
              </a:tabLst>
            </a:pPr>
            <a:r>
              <a:rPr spc="-20" dirty="0"/>
              <a:t>Provide an equation of state </a:t>
            </a:r>
            <a:r>
              <a:rPr lang="en-US" spc="-20" dirty="0">
                <a:sym typeface="Wingdings" pitchFamily="2" charset="2"/>
              </a:rPr>
              <a:t></a:t>
            </a:r>
            <a:r>
              <a:rPr spc="-20" dirty="0"/>
              <a:t> solve on a grid</a:t>
            </a:r>
            <a:endParaRPr lang="en-US" spc="-20" dirty="0"/>
          </a:p>
          <a:p>
            <a:pPr marL="505892" indent="-342900">
              <a:spcBef>
                <a:spcPts val="244"/>
              </a:spcBef>
              <a:tabLst>
                <a:tab pos="697865" algn="l"/>
              </a:tabLst>
            </a:pPr>
            <a:r>
              <a:rPr lang="en-US" spc="-20" dirty="0"/>
              <a:t>Radius strongly related to symmetry energy</a:t>
            </a:r>
          </a:p>
          <a:p>
            <a:pPr marL="505892" indent="-342900">
              <a:spcBef>
                <a:spcPts val="244"/>
              </a:spcBef>
              <a:tabLst>
                <a:tab pos="697865" algn="l"/>
              </a:tabLst>
            </a:pPr>
            <a:r>
              <a:rPr lang="en-US" spc="-20" dirty="0"/>
              <a:t>Informs high density EOS</a:t>
            </a:r>
            <a:endParaRPr spc="-2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object 6"/>
              <p:cNvSpPr txBox="1"/>
              <p:nvPr/>
            </p:nvSpPr>
            <p:spPr>
              <a:xfrm>
                <a:off x="698264" y="5457344"/>
                <a:ext cx="2014133" cy="714042"/>
              </a:xfrm>
              <a:prstGeom prst="rect">
                <a:avLst/>
              </a:prstGeom>
            </p:spPr>
            <p:txBody>
              <a:bodyPr vert="horz" wrap="square" lIns="0" tIns="12700" rIns="0" bIns="0" rtlCol="0">
                <a:spAutoFit/>
              </a:bodyPr>
              <a:lstStyle/>
              <a:p>
                <a:pPr marL="12700">
                  <a:lnSpc>
                    <a:spcPct val="100000"/>
                  </a:lnSpc>
                  <a:spcBef>
                    <a:spcPts val="100"/>
                  </a:spcBef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2400" b="0" i="1" smtClean="0">
                              <a:latin typeface="Cambria Math" panose="02040503050406030204" pitchFamily="18" charset="0"/>
                              <a:cs typeface="STIX Two Math"/>
                            </a:rPr>
                          </m:ctrlPr>
                        </m:fPr>
                        <m:num>
                          <m:r>
                            <a:rPr lang="en-US" sz="2400" b="0" i="1" smtClean="0">
                              <a:latin typeface="Cambria Math" panose="02040503050406030204" pitchFamily="18" charset="0"/>
                              <a:cs typeface="STIX Two Math"/>
                            </a:rPr>
                            <m:t>𝑑𝑀</m:t>
                          </m:r>
                        </m:num>
                        <m:den>
                          <m:r>
                            <a:rPr lang="en-US" sz="2400" b="0" i="1" smtClean="0">
                              <a:latin typeface="Cambria Math" panose="02040503050406030204" pitchFamily="18" charset="0"/>
                              <a:cs typeface="STIX Two Math"/>
                            </a:rPr>
                            <m:t>𝑑𝑟</m:t>
                          </m:r>
                        </m:den>
                      </m:f>
                      <m:r>
                        <a:rPr lang="en-US" sz="2400" b="0" i="1" smtClean="0">
                          <a:latin typeface="Cambria Math" panose="02040503050406030204" pitchFamily="18" charset="0"/>
                          <a:cs typeface="STIX Two Math"/>
                        </a:rPr>
                        <m:t>=</m:t>
                      </m:r>
                      <m:r>
                        <a:rPr lang="en-US" sz="2400" b="0" i="0" smtClean="0">
                          <a:latin typeface="Cambria Math" panose="02040503050406030204" pitchFamily="18" charset="0"/>
                          <a:cs typeface="STIX Two Math"/>
                        </a:rPr>
                        <m:t>4</m:t>
                      </m:r>
                      <m:r>
                        <a:rPr lang="en-US" sz="2400" b="0" i="1" smtClean="0">
                          <a:latin typeface="Cambria Math" panose="02040503050406030204" pitchFamily="18" charset="0"/>
                          <a:cs typeface="STIX Two Math"/>
                        </a:rPr>
                        <m:t>𝜋</m:t>
                      </m:r>
                      <m:sSup>
                        <m:sSupPr>
                          <m:ctrlPr>
                            <a:rPr lang="en-US" sz="2400" b="0" i="1" smtClean="0">
                              <a:latin typeface="Cambria Math" panose="02040503050406030204" pitchFamily="18" charset="0"/>
                              <a:cs typeface="STIX Two Math"/>
                            </a:rPr>
                          </m:ctrlPr>
                        </m:sSupPr>
                        <m:e>
                          <m:r>
                            <a:rPr lang="en-US" sz="2400" b="0" i="1" smtClean="0">
                              <a:latin typeface="Cambria Math" panose="02040503050406030204" pitchFamily="18" charset="0"/>
                              <a:cs typeface="STIX Two Math"/>
                            </a:rPr>
                            <m:t>𝑟</m:t>
                          </m:r>
                        </m:e>
                        <m:sup>
                          <m:r>
                            <a:rPr lang="en-US" sz="2400" b="0" i="1" smtClean="0">
                              <a:latin typeface="Cambria Math" panose="02040503050406030204" pitchFamily="18" charset="0"/>
                              <a:cs typeface="STIX Two Math"/>
                            </a:rPr>
                            <m:t>2</m:t>
                          </m:r>
                        </m:sup>
                      </m:sSup>
                      <m:r>
                        <a:rPr lang="en-US" sz="2400" b="0" i="1" smtClean="0">
                          <a:latin typeface="Cambria Math" panose="02040503050406030204" pitchFamily="18" charset="0"/>
                          <a:cs typeface="STIX Two Math"/>
                        </a:rPr>
                        <m:t>𝜌</m:t>
                      </m:r>
                    </m:oMath>
                  </m:oMathPara>
                </a14:m>
                <a:endParaRPr sz="2400" dirty="0">
                  <a:latin typeface="STIX Two Math"/>
                  <a:cs typeface="STIX Two Math"/>
                </a:endParaRPr>
              </a:p>
            </p:txBody>
          </p:sp>
        </mc:Choice>
        <mc:Fallback xmlns="">
          <p:sp>
            <p:nvSpPr>
              <p:cNvPr id="6" name="object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98264" y="5457344"/>
                <a:ext cx="2014133" cy="714042"/>
              </a:xfrm>
              <a:prstGeom prst="rect">
                <a:avLst/>
              </a:prstGeom>
              <a:blipFill>
                <a:blip r:embed="rId2"/>
                <a:stretch>
                  <a:fillRect b="-1403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17" name="Group 16">
            <a:extLst>
              <a:ext uri="{FF2B5EF4-FFF2-40B4-BE49-F238E27FC236}">
                <a16:creationId xmlns:a16="http://schemas.microsoft.com/office/drawing/2014/main" id="{416C77C9-A7FB-9F3E-6C0E-C78A2EDDFE74}"/>
              </a:ext>
            </a:extLst>
          </p:cNvPr>
          <p:cNvGrpSpPr/>
          <p:nvPr/>
        </p:nvGrpSpPr>
        <p:grpSpPr>
          <a:xfrm>
            <a:off x="7606753" y="1471458"/>
            <a:ext cx="4437441" cy="4146323"/>
            <a:chOff x="8293668" y="1155953"/>
            <a:chExt cx="3822131" cy="3571380"/>
          </a:xfrm>
        </p:grpSpPr>
        <p:grpSp>
          <p:nvGrpSpPr>
            <p:cNvPr id="10" name="object 10"/>
            <p:cNvGrpSpPr/>
            <p:nvPr/>
          </p:nvGrpSpPr>
          <p:grpSpPr>
            <a:xfrm>
              <a:off x="8500109" y="1399800"/>
              <a:ext cx="3615690" cy="3197225"/>
              <a:chOff x="8500109" y="1399800"/>
              <a:chExt cx="3615690" cy="3197225"/>
            </a:xfrm>
          </p:grpSpPr>
          <p:pic>
            <p:nvPicPr>
              <p:cNvPr id="11" name="object 11"/>
              <p:cNvPicPr/>
              <p:nvPr/>
            </p:nvPicPr>
            <p:blipFill>
              <a:blip r:embed="rId3" cstate="print"/>
              <a:stretch>
                <a:fillRect/>
              </a:stretch>
            </p:blipFill>
            <p:spPr>
              <a:xfrm>
                <a:off x="10733531" y="1996439"/>
                <a:ext cx="1382268" cy="1473708"/>
              </a:xfrm>
              <a:prstGeom prst="rect">
                <a:avLst/>
              </a:prstGeom>
            </p:spPr>
          </p:pic>
          <p:sp>
            <p:nvSpPr>
              <p:cNvPr id="12" name="object 12"/>
              <p:cNvSpPr/>
              <p:nvPr/>
            </p:nvSpPr>
            <p:spPr>
              <a:xfrm>
                <a:off x="9189767" y="1510283"/>
                <a:ext cx="2804160" cy="2819400"/>
              </a:xfrm>
              <a:custGeom>
                <a:avLst/>
                <a:gdLst/>
                <a:ahLst/>
                <a:cxnLst/>
                <a:rect l="l" t="t" r="r" b="b"/>
                <a:pathLst>
                  <a:path w="2804159" h="2819400">
                    <a:moveTo>
                      <a:pt x="2791880" y="2768600"/>
                    </a:moveTo>
                    <a:lnTo>
                      <a:pt x="1851104" y="2768600"/>
                    </a:lnTo>
                    <a:lnTo>
                      <a:pt x="1927304" y="2781300"/>
                    </a:lnTo>
                    <a:lnTo>
                      <a:pt x="1999582" y="2781300"/>
                    </a:lnTo>
                    <a:lnTo>
                      <a:pt x="2012709" y="2794000"/>
                    </a:lnTo>
                    <a:lnTo>
                      <a:pt x="2106169" y="2794000"/>
                    </a:lnTo>
                    <a:lnTo>
                      <a:pt x="2138298" y="2806700"/>
                    </a:lnTo>
                    <a:lnTo>
                      <a:pt x="2260000" y="2806700"/>
                    </a:lnTo>
                    <a:lnTo>
                      <a:pt x="2326001" y="2819400"/>
                    </a:lnTo>
                    <a:lnTo>
                      <a:pt x="2798542" y="2819400"/>
                    </a:lnTo>
                    <a:lnTo>
                      <a:pt x="2802318" y="2806700"/>
                    </a:lnTo>
                    <a:lnTo>
                      <a:pt x="2804070" y="2794000"/>
                    </a:lnTo>
                    <a:lnTo>
                      <a:pt x="2800810" y="2781300"/>
                    </a:lnTo>
                    <a:lnTo>
                      <a:pt x="2791880" y="2768600"/>
                    </a:lnTo>
                    <a:close/>
                  </a:path>
                  <a:path w="2804159" h="2819400">
                    <a:moveTo>
                      <a:pt x="2735998" y="2755900"/>
                    </a:moveTo>
                    <a:lnTo>
                      <a:pt x="1764871" y="2755900"/>
                    </a:lnTo>
                    <a:lnTo>
                      <a:pt x="1798704" y="2768600"/>
                    </a:lnTo>
                    <a:lnTo>
                      <a:pt x="2742120" y="2768600"/>
                    </a:lnTo>
                    <a:lnTo>
                      <a:pt x="2735998" y="2755900"/>
                    </a:lnTo>
                    <a:close/>
                  </a:path>
                  <a:path w="2804159" h="2819400">
                    <a:moveTo>
                      <a:pt x="2683906" y="2743200"/>
                    </a:moveTo>
                    <a:lnTo>
                      <a:pt x="1670791" y="2743200"/>
                    </a:lnTo>
                    <a:lnTo>
                      <a:pt x="1706069" y="2755900"/>
                    </a:lnTo>
                    <a:lnTo>
                      <a:pt x="2706885" y="2755900"/>
                    </a:lnTo>
                    <a:lnTo>
                      <a:pt x="2683906" y="2743200"/>
                    </a:lnTo>
                    <a:close/>
                  </a:path>
                  <a:path w="2804159" h="2819400">
                    <a:moveTo>
                      <a:pt x="2638377" y="2730500"/>
                    </a:moveTo>
                    <a:lnTo>
                      <a:pt x="1547713" y="2730500"/>
                    </a:lnTo>
                    <a:lnTo>
                      <a:pt x="1560389" y="2743200"/>
                    </a:lnTo>
                    <a:lnTo>
                      <a:pt x="2661023" y="2743200"/>
                    </a:lnTo>
                    <a:lnTo>
                      <a:pt x="2638377" y="2730500"/>
                    </a:lnTo>
                    <a:close/>
                  </a:path>
                  <a:path w="2804159" h="2819400">
                    <a:moveTo>
                      <a:pt x="2611606" y="2717800"/>
                    </a:moveTo>
                    <a:lnTo>
                      <a:pt x="1463899" y="2717800"/>
                    </a:lnTo>
                    <a:lnTo>
                      <a:pt x="1502034" y="2730500"/>
                    </a:lnTo>
                    <a:lnTo>
                      <a:pt x="2620359" y="2730500"/>
                    </a:lnTo>
                    <a:lnTo>
                      <a:pt x="2611606" y="2717800"/>
                    </a:lnTo>
                    <a:close/>
                  </a:path>
                  <a:path w="2804159" h="2819400">
                    <a:moveTo>
                      <a:pt x="2460577" y="2667000"/>
                    </a:moveTo>
                    <a:lnTo>
                      <a:pt x="1203414" y="2667000"/>
                    </a:lnTo>
                    <a:lnTo>
                      <a:pt x="1289905" y="2692400"/>
                    </a:lnTo>
                    <a:lnTo>
                      <a:pt x="1333198" y="2692400"/>
                    </a:lnTo>
                    <a:lnTo>
                      <a:pt x="1340746" y="2705100"/>
                    </a:lnTo>
                    <a:lnTo>
                      <a:pt x="1431496" y="2705100"/>
                    </a:lnTo>
                    <a:lnTo>
                      <a:pt x="1438100" y="2717800"/>
                    </a:lnTo>
                    <a:lnTo>
                      <a:pt x="2602817" y="2717800"/>
                    </a:lnTo>
                    <a:lnTo>
                      <a:pt x="2460577" y="2667000"/>
                    </a:lnTo>
                    <a:close/>
                  </a:path>
                  <a:path w="2804159" h="2819400">
                    <a:moveTo>
                      <a:pt x="2434891" y="2654300"/>
                    </a:moveTo>
                    <a:lnTo>
                      <a:pt x="1146889" y="2654300"/>
                    </a:lnTo>
                    <a:lnTo>
                      <a:pt x="1153747" y="2667000"/>
                    </a:lnTo>
                    <a:lnTo>
                      <a:pt x="2447389" y="2667000"/>
                    </a:lnTo>
                    <a:lnTo>
                      <a:pt x="2434891" y="2654300"/>
                    </a:lnTo>
                    <a:close/>
                  </a:path>
                  <a:path w="2804159" h="2819400">
                    <a:moveTo>
                      <a:pt x="2409777" y="2641600"/>
                    </a:moveTo>
                    <a:lnTo>
                      <a:pt x="1101852" y="2641600"/>
                    </a:lnTo>
                    <a:lnTo>
                      <a:pt x="1125368" y="2654300"/>
                    </a:lnTo>
                    <a:lnTo>
                      <a:pt x="2422536" y="2654300"/>
                    </a:lnTo>
                    <a:lnTo>
                      <a:pt x="2409777" y="2641600"/>
                    </a:lnTo>
                    <a:close/>
                  </a:path>
                  <a:path w="2804159" h="2819400">
                    <a:moveTo>
                      <a:pt x="2387203" y="2628900"/>
                    </a:moveTo>
                    <a:lnTo>
                      <a:pt x="1058878" y="2628900"/>
                    </a:lnTo>
                    <a:lnTo>
                      <a:pt x="1077168" y="2641600"/>
                    </a:lnTo>
                    <a:lnTo>
                      <a:pt x="2398597" y="2641600"/>
                    </a:lnTo>
                    <a:lnTo>
                      <a:pt x="2387203" y="2628900"/>
                    </a:lnTo>
                    <a:close/>
                  </a:path>
                  <a:path w="2804159" h="2819400">
                    <a:moveTo>
                      <a:pt x="2364057" y="2616200"/>
                    </a:moveTo>
                    <a:lnTo>
                      <a:pt x="1028446" y="2616200"/>
                    </a:lnTo>
                    <a:lnTo>
                      <a:pt x="1043620" y="2628900"/>
                    </a:lnTo>
                    <a:lnTo>
                      <a:pt x="2375665" y="2628900"/>
                    </a:lnTo>
                    <a:lnTo>
                      <a:pt x="2364057" y="2616200"/>
                    </a:lnTo>
                    <a:close/>
                  </a:path>
                  <a:path w="2804159" h="2819400">
                    <a:moveTo>
                      <a:pt x="2316701" y="2603500"/>
                    </a:moveTo>
                    <a:lnTo>
                      <a:pt x="997918" y="2603500"/>
                    </a:lnTo>
                    <a:lnTo>
                      <a:pt x="1013247" y="2616200"/>
                    </a:lnTo>
                    <a:lnTo>
                      <a:pt x="2335856" y="2616200"/>
                    </a:lnTo>
                    <a:lnTo>
                      <a:pt x="2316701" y="2603500"/>
                    </a:lnTo>
                    <a:close/>
                  </a:path>
                  <a:path w="2804159" h="2819400">
                    <a:moveTo>
                      <a:pt x="2297024" y="2590800"/>
                    </a:moveTo>
                    <a:lnTo>
                      <a:pt x="957008" y="2590800"/>
                    </a:lnTo>
                    <a:lnTo>
                      <a:pt x="977540" y="2603500"/>
                    </a:lnTo>
                    <a:lnTo>
                      <a:pt x="2297566" y="2603500"/>
                    </a:lnTo>
                    <a:lnTo>
                      <a:pt x="2297024" y="2590800"/>
                    </a:lnTo>
                    <a:close/>
                  </a:path>
                  <a:path w="2804159" h="2819400">
                    <a:moveTo>
                      <a:pt x="2297406" y="2590800"/>
                    </a:moveTo>
                    <a:lnTo>
                      <a:pt x="2297024" y="2590800"/>
                    </a:lnTo>
                    <a:lnTo>
                      <a:pt x="2298934" y="2603500"/>
                    </a:lnTo>
                    <a:lnTo>
                      <a:pt x="2299406" y="2603500"/>
                    </a:lnTo>
                    <a:lnTo>
                      <a:pt x="2297406" y="2590800"/>
                    </a:lnTo>
                    <a:close/>
                  </a:path>
                  <a:path w="2804159" h="2819400">
                    <a:moveTo>
                      <a:pt x="1615249" y="2260600"/>
                    </a:moveTo>
                    <a:lnTo>
                      <a:pt x="584215" y="2260600"/>
                    </a:lnTo>
                    <a:lnTo>
                      <a:pt x="590577" y="2273300"/>
                    </a:lnTo>
                    <a:lnTo>
                      <a:pt x="596725" y="2286000"/>
                    </a:lnTo>
                    <a:lnTo>
                      <a:pt x="616837" y="2311400"/>
                    </a:lnTo>
                    <a:lnTo>
                      <a:pt x="633793" y="2336800"/>
                    </a:lnTo>
                    <a:lnTo>
                      <a:pt x="652535" y="2362200"/>
                    </a:lnTo>
                    <a:lnTo>
                      <a:pt x="678005" y="2387600"/>
                    </a:lnTo>
                    <a:lnTo>
                      <a:pt x="684982" y="2400300"/>
                    </a:lnTo>
                    <a:lnTo>
                      <a:pt x="692673" y="2400300"/>
                    </a:lnTo>
                    <a:lnTo>
                      <a:pt x="700651" y="2413000"/>
                    </a:lnTo>
                    <a:lnTo>
                      <a:pt x="708485" y="2413000"/>
                    </a:lnTo>
                    <a:lnTo>
                      <a:pt x="723860" y="2425700"/>
                    </a:lnTo>
                    <a:lnTo>
                      <a:pt x="737663" y="2438400"/>
                    </a:lnTo>
                    <a:lnTo>
                      <a:pt x="750847" y="2451100"/>
                    </a:lnTo>
                    <a:lnTo>
                      <a:pt x="764365" y="2463800"/>
                    </a:lnTo>
                    <a:lnTo>
                      <a:pt x="835278" y="2527300"/>
                    </a:lnTo>
                    <a:lnTo>
                      <a:pt x="880433" y="2552700"/>
                    </a:lnTo>
                    <a:lnTo>
                      <a:pt x="916765" y="2578100"/>
                    </a:lnTo>
                    <a:lnTo>
                      <a:pt x="936642" y="2590800"/>
                    </a:lnTo>
                    <a:lnTo>
                      <a:pt x="2279325" y="2590800"/>
                    </a:lnTo>
                    <a:lnTo>
                      <a:pt x="2259945" y="2578100"/>
                    </a:lnTo>
                    <a:lnTo>
                      <a:pt x="2231474" y="2565400"/>
                    </a:lnTo>
                    <a:lnTo>
                      <a:pt x="2192264" y="2540000"/>
                    </a:lnTo>
                    <a:lnTo>
                      <a:pt x="2140664" y="2514600"/>
                    </a:lnTo>
                    <a:lnTo>
                      <a:pt x="2131893" y="2514600"/>
                    </a:lnTo>
                    <a:lnTo>
                      <a:pt x="2122979" y="2501900"/>
                    </a:lnTo>
                    <a:lnTo>
                      <a:pt x="2105104" y="2501900"/>
                    </a:lnTo>
                    <a:lnTo>
                      <a:pt x="2028469" y="2463800"/>
                    </a:lnTo>
                    <a:lnTo>
                      <a:pt x="2003504" y="2451100"/>
                    </a:lnTo>
                    <a:lnTo>
                      <a:pt x="1994394" y="2438400"/>
                    </a:lnTo>
                    <a:lnTo>
                      <a:pt x="1985772" y="2438400"/>
                    </a:lnTo>
                    <a:lnTo>
                      <a:pt x="1977126" y="2425700"/>
                    </a:lnTo>
                    <a:lnTo>
                      <a:pt x="1967944" y="2425700"/>
                    </a:lnTo>
                    <a:lnTo>
                      <a:pt x="1924553" y="2400300"/>
                    </a:lnTo>
                    <a:lnTo>
                      <a:pt x="1904399" y="2387600"/>
                    </a:lnTo>
                    <a:lnTo>
                      <a:pt x="1878869" y="2387600"/>
                    </a:lnTo>
                    <a:lnTo>
                      <a:pt x="1846024" y="2374900"/>
                    </a:lnTo>
                    <a:lnTo>
                      <a:pt x="1831990" y="2362200"/>
                    </a:lnTo>
                    <a:lnTo>
                      <a:pt x="1804304" y="2349500"/>
                    </a:lnTo>
                    <a:lnTo>
                      <a:pt x="1790271" y="2349500"/>
                    </a:lnTo>
                    <a:lnTo>
                      <a:pt x="1772479" y="2336800"/>
                    </a:lnTo>
                    <a:lnTo>
                      <a:pt x="1754425" y="2336800"/>
                    </a:lnTo>
                    <a:lnTo>
                      <a:pt x="1736514" y="2324100"/>
                    </a:lnTo>
                    <a:lnTo>
                      <a:pt x="1719151" y="2324100"/>
                    </a:lnTo>
                    <a:lnTo>
                      <a:pt x="1704776" y="2311400"/>
                    </a:lnTo>
                    <a:lnTo>
                      <a:pt x="1691116" y="2298700"/>
                    </a:lnTo>
                    <a:lnTo>
                      <a:pt x="1677503" y="2298700"/>
                    </a:lnTo>
                    <a:lnTo>
                      <a:pt x="1663271" y="2286000"/>
                    </a:lnTo>
                    <a:lnTo>
                      <a:pt x="1639492" y="2273300"/>
                    </a:lnTo>
                    <a:lnTo>
                      <a:pt x="1615249" y="2260600"/>
                    </a:lnTo>
                    <a:close/>
                  </a:path>
                  <a:path w="2804159" h="2819400">
                    <a:moveTo>
                      <a:pt x="1551439" y="2235200"/>
                    </a:moveTo>
                    <a:lnTo>
                      <a:pt x="566464" y="2235200"/>
                    </a:lnTo>
                    <a:lnTo>
                      <a:pt x="571325" y="2247900"/>
                    </a:lnTo>
                    <a:lnTo>
                      <a:pt x="577758" y="2260600"/>
                    </a:lnTo>
                    <a:lnTo>
                      <a:pt x="1590887" y="2260600"/>
                    </a:lnTo>
                    <a:lnTo>
                      <a:pt x="1566751" y="2247900"/>
                    </a:lnTo>
                    <a:lnTo>
                      <a:pt x="1551439" y="2235200"/>
                    </a:lnTo>
                    <a:close/>
                  </a:path>
                  <a:path w="2804159" h="2819400">
                    <a:moveTo>
                      <a:pt x="567830" y="63500"/>
                    </a:moveTo>
                    <a:lnTo>
                      <a:pt x="30728" y="63500"/>
                    </a:lnTo>
                    <a:lnTo>
                      <a:pt x="23368" y="76200"/>
                    </a:lnTo>
                    <a:lnTo>
                      <a:pt x="17031" y="88900"/>
                    </a:lnTo>
                    <a:lnTo>
                      <a:pt x="12779" y="101600"/>
                    </a:lnTo>
                    <a:lnTo>
                      <a:pt x="3038" y="139700"/>
                    </a:lnTo>
                    <a:lnTo>
                      <a:pt x="0" y="165100"/>
                    </a:lnTo>
                    <a:lnTo>
                      <a:pt x="2081" y="190500"/>
                    </a:lnTo>
                    <a:lnTo>
                      <a:pt x="7699" y="215900"/>
                    </a:lnTo>
                    <a:lnTo>
                      <a:pt x="32940" y="215900"/>
                    </a:lnTo>
                    <a:lnTo>
                      <a:pt x="45596" y="228600"/>
                    </a:lnTo>
                    <a:lnTo>
                      <a:pt x="88852" y="228600"/>
                    </a:lnTo>
                    <a:lnTo>
                      <a:pt x="122955" y="254000"/>
                    </a:lnTo>
                    <a:lnTo>
                      <a:pt x="156511" y="266700"/>
                    </a:lnTo>
                    <a:lnTo>
                      <a:pt x="189257" y="292100"/>
                    </a:lnTo>
                    <a:lnTo>
                      <a:pt x="220932" y="317500"/>
                    </a:lnTo>
                    <a:lnTo>
                      <a:pt x="273646" y="355600"/>
                    </a:lnTo>
                    <a:lnTo>
                      <a:pt x="307731" y="393700"/>
                    </a:lnTo>
                    <a:lnTo>
                      <a:pt x="333238" y="419100"/>
                    </a:lnTo>
                    <a:lnTo>
                      <a:pt x="360221" y="457200"/>
                    </a:lnTo>
                    <a:lnTo>
                      <a:pt x="398732" y="508000"/>
                    </a:lnTo>
                    <a:lnTo>
                      <a:pt x="418403" y="520700"/>
                    </a:lnTo>
                    <a:lnTo>
                      <a:pt x="426370" y="533400"/>
                    </a:lnTo>
                    <a:lnTo>
                      <a:pt x="433218" y="546100"/>
                    </a:lnTo>
                    <a:lnTo>
                      <a:pt x="449532" y="571500"/>
                    </a:lnTo>
                    <a:lnTo>
                      <a:pt x="461799" y="609600"/>
                    </a:lnTo>
                    <a:lnTo>
                      <a:pt x="476710" y="647700"/>
                    </a:lnTo>
                    <a:lnTo>
                      <a:pt x="489430" y="698500"/>
                    </a:lnTo>
                    <a:lnTo>
                      <a:pt x="495125" y="711200"/>
                    </a:lnTo>
                    <a:lnTo>
                      <a:pt x="498945" y="736600"/>
                    </a:lnTo>
                    <a:lnTo>
                      <a:pt x="501396" y="749300"/>
                    </a:lnTo>
                    <a:lnTo>
                      <a:pt x="503251" y="774700"/>
                    </a:lnTo>
                    <a:lnTo>
                      <a:pt x="505285" y="800100"/>
                    </a:lnTo>
                    <a:lnTo>
                      <a:pt x="510972" y="850900"/>
                    </a:lnTo>
                    <a:lnTo>
                      <a:pt x="515060" y="889000"/>
                    </a:lnTo>
                    <a:lnTo>
                      <a:pt x="517809" y="927100"/>
                    </a:lnTo>
                    <a:lnTo>
                      <a:pt x="519477" y="952500"/>
                    </a:lnTo>
                    <a:lnTo>
                      <a:pt x="520324" y="990600"/>
                    </a:lnTo>
                    <a:lnTo>
                      <a:pt x="520608" y="1028700"/>
                    </a:lnTo>
                    <a:lnTo>
                      <a:pt x="520525" y="1168400"/>
                    </a:lnTo>
                    <a:lnTo>
                      <a:pt x="519856" y="1168400"/>
                    </a:lnTo>
                    <a:lnTo>
                      <a:pt x="518318" y="1181100"/>
                    </a:lnTo>
                    <a:lnTo>
                      <a:pt x="516614" y="1181100"/>
                    </a:lnTo>
                    <a:lnTo>
                      <a:pt x="515445" y="1193800"/>
                    </a:lnTo>
                    <a:lnTo>
                      <a:pt x="513830" y="1206500"/>
                    </a:lnTo>
                    <a:lnTo>
                      <a:pt x="512619" y="1231900"/>
                    </a:lnTo>
                    <a:lnTo>
                      <a:pt x="511552" y="1244600"/>
                    </a:lnTo>
                    <a:lnTo>
                      <a:pt x="510365" y="1270000"/>
                    </a:lnTo>
                    <a:lnTo>
                      <a:pt x="500026" y="1295400"/>
                    </a:lnTo>
                    <a:lnTo>
                      <a:pt x="501908" y="1295400"/>
                    </a:lnTo>
                    <a:lnTo>
                      <a:pt x="497730" y="1308100"/>
                    </a:lnTo>
                    <a:lnTo>
                      <a:pt x="484965" y="1346200"/>
                    </a:lnTo>
                    <a:lnTo>
                      <a:pt x="481318" y="1358900"/>
                    </a:lnTo>
                    <a:lnTo>
                      <a:pt x="477599" y="1371600"/>
                    </a:lnTo>
                    <a:lnTo>
                      <a:pt x="473785" y="1384300"/>
                    </a:lnTo>
                    <a:lnTo>
                      <a:pt x="469852" y="1397000"/>
                    </a:lnTo>
                    <a:lnTo>
                      <a:pt x="466979" y="1397000"/>
                    </a:lnTo>
                    <a:lnTo>
                      <a:pt x="463724" y="1409700"/>
                    </a:lnTo>
                    <a:lnTo>
                      <a:pt x="460994" y="1409700"/>
                    </a:lnTo>
                    <a:lnTo>
                      <a:pt x="459692" y="1422400"/>
                    </a:lnTo>
                    <a:lnTo>
                      <a:pt x="457605" y="1460500"/>
                    </a:lnTo>
                    <a:lnTo>
                      <a:pt x="456032" y="1511300"/>
                    </a:lnTo>
                    <a:lnTo>
                      <a:pt x="454961" y="1562100"/>
                    </a:lnTo>
                    <a:lnTo>
                      <a:pt x="454377" y="1612900"/>
                    </a:lnTo>
                    <a:lnTo>
                      <a:pt x="454381" y="1676400"/>
                    </a:lnTo>
                    <a:lnTo>
                      <a:pt x="456200" y="1765300"/>
                    </a:lnTo>
                    <a:lnTo>
                      <a:pt x="459544" y="1816100"/>
                    </a:lnTo>
                    <a:lnTo>
                      <a:pt x="464112" y="1866900"/>
                    </a:lnTo>
                    <a:lnTo>
                      <a:pt x="469376" y="1917700"/>
                    </a:lnTo>
                    <a:lnTo>
                      <a:pt x="474805" y="1981200"/>
                    </a:lnTo>
                    <a:lnTo>
                      <a:pt x="479405" y="1993900"/>
                    </a:lnTo>
                    <a:lnTo>
                      <a:pt x="490458" y="2019300"/>
                    </a:lnTo>
                    <a:lnTo>
                      <a:pt x="503844" y="2057400"/>
                    </a:lnTo>
                    <a:lnTo>
                      <a:pt x="515445" y="2082800"/>
                    </a:lnTo>
                    <a:lnTo>
                      <a:pt x="518336" y="2095500"/>
                    </a:lnTo>
                    <a:lnTo>
                      <a:pt x="520668" y="2108200"/>
                    </a:lnTo>
                    <a:lnTo>
                      <a:pt x="522928" y="2120900"/>
                    </a:lnTo>
                    <a:lnTo>
                      <a:pt x="525605" y="2133600"/>
                    </a:lnTo>
                    <a:lnTo>
                      <a:pt x="529165" y="2133600"/>
                    </a:lnTo>
                    <a:lnTo>
                      <a:pt x="533130" y="2146300"/>
                    </a:lnTo>
                    <a:lnTo>
                      <a:pt x="537142" y="2159000"/>
                    </a:lnTo>
                    <a:lnTo>
                      <a:pt x="540845" y="2171700"/>
                    </a:lnTo>
                    <a:lnTo>
                      <a:pt x="543131" y="2171700"/>
                    </a:lnTo>
                    <a:lnTo>
                      <a:pt x="543258" y="2184400"/>
                    </a:lnTo>
                    <a:lnTo>
                      <a:pt x="545925" y="2184400"/>
                    </a:lnTo>
                    <a:lnTo>
                      <a:pt x="561636" y="2222500"/>
                    </a:lnTo>
                    <a:lnTo>
                      <a:pt x="566826" y="2235200"/>
                    </a:lnTo>
                    <a:lnTo>
                      <a:pt x="1536366" y="2235200"/>
                    </a:lnTo>
                    <a:lnTo>
                      <a:pt x="1521245" y="2222500"/>
                    </a:lnTo>
                    <a:lnTo>
                      <a:pt x="1505791" y="2209800"/>
                    </a:lnTo>
                    <a:lnTo>
                      <a:pt x="1471572" y="2209800"/>
                    </a:lnTo>
                    <a:lnTo>
                      <a:pt x="1460071" y="2197100"/>
                    </a:lnTo>
                    <a:lnTo>
                      <a:pt x="1417595" y="2184400"/>
                    </a:lnTo>
                    <a:lnTo>
                      <a:pt x="1313356" y="2108200"/>
                    </a:lnTo>
                    <a:lnTo>
                      <a:pt x="1272238" y="2082800"/>
                    </a:lnTo>
                    <a:lnTo>
                      <a:pt x="1247332" y="2057400"/>
                    </a:lnTo>
                    <a:lnTo>
                      <a:pt x="1226439" y="2044700"/>
                    </a:lnTo>
                    <a:lnTo>
                      <a:pt x="1206855" y="2019300"/>
                    </a:lnTo>
                    <a:lnTo>
                      <a:pt x="1185878" y="2006600"/>
                    </a:lnTo>
                    <a:lnTo>
                      <a:pt x="1180163" y="1993900"/>
                    </a:lnTo>
                    <a:lnTo>
                      <a:pt x="1175464" y="1993900"/>
                    </a:lnTo>
                    <a:lnTo>
                      <a:pt x="1170638" y="1981200"/>
                    </a:lnTo>
                    <a:lnTo>
                      <a:pt x="1162643" y="1968500"/>
                    </a:lnTo>
                    <a:lnTo>
                      <a:pt x="1154588" y="1955800"/>
                    </a:lnTo>
                    <a:lnTo>
                      <a:pt x="1146938" y="1943100"/>
                    </a:lnTo>
                    <a:lnTo>
                      <a:pt x="1140158" y="1930400"/>
                    </a:lnTo>
                    <a:lnTo>
                      <a:pt x="1136999" y="1930400"/>
                    </a:lnTo>
                    <a:lnTo>
                      <a:pt x="1134983" y="1917700"/>
                    </a:lnTo>
                    <a:lnTo>
                      <a:pt x="1133014" y="1905000"/>
                    </a:lnTo>
                    <a:lnTo>
                      <a:pt x="1129998" y="1905000"/>
                    </a:lnTo>
                    <a:lnTo>
                      <a:pt x="1114051" y="1866900"/>
                    </a:lnTo>
                    <a:lnTo>
                      <a:pt x="1106632" y="1866900"/>
                    </a:lnTo>
                    <a:lnTo>
                      <a:pt x="1104139" y="1854200"/>
                    </a:lnTo>
                    <a:lnTo>
                      <a:pt x="1102968" y="1854200"/>
                    </a:lnTo>
                    <a:lnTo>
                      <a:pt x="1099518" y="1816100"/>
                    </a:lnTo>
                    <a:lnTo>
                      <a:pt x="1086099" y="1790700"/>
                    </a:lnTo>
                    <a:lnTo>
                      <a:pt x="1075353" y="1765300"/>
                    </a:lnTo>
                    <a:lnTo>
                      <a:pt x="1067030" y="1739900"/>
                    </a:lnTo>
                    <a:lnTo>
                      <a:pt x="1060882" y="1727200"/>
                    </a:lnTo>
                    <a:lnTo>
                      <a:pt x="1056661" y="1714500"/>
                    </a:lnTo>
                    <a:lnTo>
                      <a:pt x="1054118" y="1701800"/>
                    </a:lnTo>
                    <a:lnTo>
                      <a:pt x="1053003" y="1689100"/>
                    </a:lnTo>
                    <a:lnTo>
                      <a:pt x="1053070" y="1676400"/>
                    </a:lnTo>
                    <a:lnTo>
                      <a:pt x="1054068" y="1663700"/>
                    </a:lnTo>
                    <a:lnTo>
                      <a:pt x="1055749" y="1651000"/>
                    </a:lnTo>
                    <a:lnTo>
                      <a:pt x="1057865" y="1625600"/>
                    </a:lnTo>
                    <a:lnTo>
                      <a:pt x="1062406" y="1562100"/>
                    </a:lnTo>
                    <a:lnTo>
                      <a:pt x="1064333" y="1524000"/>
                    </a:lnTo>
                    <a:lnTo>
                      <a:pt x="1065701" y="1473200"/>
                    </a:lnTo>
                    <a:lnTo>
                      <a:pt x="1066148" y="1422400"/>
                    </a:lnTo>
                    <a:lnTo>
                      <a:pt x="1066061" y="1384300"/>
                    </a:lnTo>
                    <a:lnTo>
                      <a:pt x="1065762" y="1346200"/>
                    </a:lnTo>
                    <a:lnTo>
                      <a:pt x="1063958" y="1270000"/>
                    </a:lnTo>
                    <a:lnTo>
                      <a:pt x="1062682" y="1219200"/>
                    </a:lnTo>
                    <a:lnTo>
                      <a:pt x="1060225" y="1117600"/>
                    </a:lnTo>
                    <a:lnTo>
                      <a:pt x="1058878" y="1066800"/>
                    </a:lnTo>
                    <a:lnTo>
                      <a:pt x="1057402" y="1028700"/>
                    </a:lnTo>
                    <a:lnTo>
                      <a:pt x="1055792" y="977900"/>
                    </a:lnTo>
                    <a:lnTo>
                      <a:pt x="1054084" y="927100"/>
                    </a:lnTo>
                    <a:lnTo>
                      <a:pt x="1052312" y="876300"/>
                    </a:lnTo>
                    <a:lnTo>
                      <a:pt x="1048718" y="787400"/>
                    </a:lnTo>
                    <a:lnTo>
                      <a:pt x="1041427" y="749300"/>
                    </a:lnTo>
                    <a:lnTo>
                      <a:pt x="1033466" y="723900"/>
                    </a:lnTo>
                    <a:lnTo>
                      <a:pt x="1023318" y="685800"/>
                    </a:lnTo>
                    <a:lnTo>
                      <a:pt x="1018276" y="660400"/>
                    </a:lnTo>
                    <a:lnTo>
                      <a:pt x="1014698" y="635000"/>
                    </a:lnTo>
                    <a:lnTo>
                      <a:pt x="1011620" y="609600"/>
                    </a:lnTo>
                    <a:lnTo>
                      <a:pt x="1008078" y="584200"/>
                    </a:lnTo>
                    <a:lnTo>
                      <a:pt x="1005687" y="571500"/>
                    </a:lnTo>
                    <a:lnTo>
                      <a:pt x="1003141" y="558800"/>
                    </a:lnTo>
                    <a:lnTo>
                      <a:pt x="997918" y="533400"/>
                    </a:lnTo>
                    <a:lnTo>
                      <a:pt x="990234" y="520700"/>
                    </a:lnTo>
                    <a:lnTo>
                      <a:pt x="985072" y="520700"/>
                    </a:lnTo>
                    <a:lnTo>
                      <a:pt x="971513" y="495300"/>
                    </a:lnTo>
                    <a:lnTo>
                      <a:pt x="947118" y="444500"/>
                    </a:lnTo>
                    <a:lnTo>
                      <a:pt x="940954" y="431800"/>
                    </a:lnTo>
                    <a:lnTo>
                      <a:pt x="928008" y="419100"/>
                    </a:lnTo>
                    <a:lnTo>
                      <a:pt x="921845" y="406400"/>
                    </a:lnTo>
                    <a:lnTo>
                      <a:pt x="909092" y="381000"/>
                    </a:lnTo>
                    <a:lnTo>
                      <a:pt x="906446" y="381000"/>
                    </a:lnTo>
                    <a:lnTo>
                      <a:pt x="905605" y="368300"/>
                    </a:lnTo>
                    <a:lnTo>
                      <a:pt x="898266" y="355600"/>
                    </a:lnTo>
                    <a:lnTo>
                      <a:pt x="876125" y="330200"/>
                    </a:lnTo>
                    <a:lnTo>
                      <a:pt x="871271" y="317500"/>
                    </a:lnTo>
                    <a:lnTo>
                      <a:pt x="866060" y="317500"/>
                    </a:lnTo>
                    <a:lnTo>
                      <a:pt x="860802" y="304800"/>
                    </a:lnTo>
                    <a:lnTo>
                      <a:pt x="855805" y="304800"/>
                    </a:lnTo>
                    <a:lnTo>
                      <a:pt x="837924" y="279400"/>
                    </a:lnTo>
                    <a:lnTo>
                      <a:pt x="830008" y="266700"/>
                    </a:lnTo>
                    <a:lnTo>
                      <a:pt x="817211" y="241300"/>
                    </a:lnTo>
                    <a:lnTo>
                      <a:pt x="784685" y="203200"/>
                    </a:lnTo>
                    <a:lnTo>
                      <a:pt x="769858" y="190500"/>
                    </a:lnTo>
                    <a:lnTo>
                      <a:pt x="727821" y="165100"/>
                    </a:lnTo>
                    <a:lnTo>
                      <a:pt x="713565" y="152400"/>
                    </a:lnTo>
                    <a:lnTo>
                      <a:pt x="705927" y="152400"/>
                    </a:lnTo>
                    <a:lnTo>
                      <a:pt x="698468" y="139700"/>
                    </a:lnTo>
                    <a:lnTo>
                      <a:pt x="690937" y="127000"/>
                    </a:lnTo>
                    <a:lnTo>
                      <a:pt x="669115" y="127000"/>
                    </a:lnTo>
                    <a:lnTo>
                      <a:pt x="662765" y="114300"/>
                    </a:lnTo>
                    <a:lnTo>
                      <a:pt x="642229" y="101600"/>
                    </a:lnTo>
                    <a:lnTo>
                      <a:pt x="637254" y="101600"/>
                    </a:lnTo>
                    <a:lnTo>
                      <a:pt x="631064" y="88900"/>
                    </a:lnTo>
                    <a:lnTo>
                      <a:pt x="606885" y="76200"/>
                    </a:lnTo>
                    <a:lnTo>
                      <a:pt x="591645" y="76200"/>
                    </a:lnTo>
                    <a:lnTo>
                      <a:pt x="567830" y="63500"/>
                    </a:lnTo>
                    <a:close/>
                  </a:path>
                  <a:path w="2804159" h="2819400">
                    <a:moveTo>
                      <a:pt x="982551" y="508000"/>
                    </a:moveTo>
                    <a:lnTo>
                      <a:pt x="987082" y="520700"/>
                    </a:lnTo>
                    <a:lnTo>
                      <a:pt x="990234" y="520700"/>
                    </a:lnTo>
                    <a:lnTo>
                      <a:pt x="982551" y="508000"/>
                    </a:lnTo>
                    <a:close/>
                  </a:path>
                  <a:path w="2804159" h="2819400">
                    <a:moveTo>
                      <a:pt x="519439" y="50800"/>
                    </a:moveTo>
                    <a:lnTo>
                      <a:pt x="43807" y="50800"/>
                    </a:lnTo>
                    <a:lnTo>
                      <a:pt x="38052" y="63500"/>
                    </a:lnTo>
                    <a:lnTo>
                      <a:pt x="543718" y="63500"/>
                    </a:lnTo>
                    <a:lnTo>
                      <a:pt x="519439" y="50800"/>
                    </a:lnTo>
                    <a:close/>
                  </a:path>
                  <a:path w="2804159" h="2819400">
                    <a:moveTo>
                      <a:pt x="439265" y="38100"/>
                    </a:moveTo>
                    <a:lnTo>
                      <a:pt x="56126" y="38100"/>
                    </a:lnTo>
                    <a:lnTo>
                      <a:pt x="49704" y="50800"/>
                    </a:lnTo>
                    <a:lnTo>
                      <a:pt x="495125" y="50800"/>
                    </a:lnTo>
                    <a:lnTo>
                      <a:pt x="439265" y="38100"/>
                    </a:lnTo>
                    <a:close/>
                  </a:path>
                  <a:path w="2804159" h="2819400">
                    <a:moveTo>
                      <a:pt x="302212" y="25400"/>
                    </a:moveTo>
                    <a:lnTo>
                      <a:pt x="75586" y="25400"/>
                    </a:lnTo>
                    <a:lnTo>
                      <a:pt x="63452" y="38100"/>
                    </a:lnTo>
                    <a:lnTo>
                      <a:pt x="338070" y="38100"/>
                    </a:lnTo>
                    <a:lnTo>
                      <a:pt x="302212" y="25400"/>
                    </a:lnTo>
                    <a:close/>
                  </a:path>
                  <a:path w="2804159" h="2819400">
                    <a:moveTo>
                      <a:pt x="270386" y="0"/>
                    </a:moveTo>
                    <a:lnTo>
                      <a:pt x="228909" y="0"/>
                    </a:lnTo>
                    <a:lnTo>
                      <a:pt x="190357" y="12700"/>
                    </a:lnTo>
                    <a:lnTo>
                      <a:pt x="151852" y="12700"/>
                    </a:lnTo>
                    <a:lnTo>
                      <a:pt x="114252" y="25400"/>
                    </a:lnTo>
                    <a:lnTo>
                      <a:pt x="281761" y="25400"/>
                    </a:lnTo>
                    <a:lnTo>
                      <a:pt x="273288" y="12700"/>
                    </a:lnTo>
                    <a:lnTo>
                      <a:pt x="270386" y="0"/>
                    </a:lnTo>
                    <a:close/>
                  </a:path>
                </a:pathLst>
              </a:custGeom>
              <a:solidFill>
                <a:srgbClr val="00AFF0">
                  <a:alpha val="32156"/>
                </a:srgbClr>
              </a:solidFill>
            </p:spPr>
            <p:txBody>
              <a:bodyPr wrap="square" lIns="0" tIns="0" rIns="0" bIns="0" rtlCol="0"/>
              <a:lstStyle/>
              <a:p>
                <a:endParaRPr/>
              </a:p>
            </p:txBody>
          </p:sp>
          <p:sp>
            <p:nvSpPr>
              <p:cNvPr id="13" name="object 13"/>
              <p:cNvSpPr/>
              <p:nvPr/>
            </p:nvSpPr>
            <p:spPr>
              <a:xfrm>
                <a:off x="8500110" y="1399806"/>
                <a:ext cx="3427729" cy="3197225"/>
              </a:xfrm>
              <a:custGeom>
                <a:avLst/>
                <a:gdLst/>
                <a:ahLst/>
                <a:cxnLst/>
                <a:rect l="l" t="t" r="r" b="b"/>
                <a:pathLst>
                  <a:path w="3427729" h="3197225">
                    <a:moveTo>
                      <a:pt x="3427476" y="2930652"/>
                    </a:moveTo>
                    <a:lnTo>
                      <a:pt x="3389376" y="2911602"/>
                    </a:lnTo>
                    <a:lnTo>
                      <a:pt x="3313176" y="2873502"/>
                    </a:lnTo>
                    <a:lnTo>
                      <a:pt x="3313176" y="2911602"/>
                    </a:lnTo>
                    <a:lnTo>
                      <a:pt x="220218" y="2911602"/>
                    </a:lnTo>
                    <a:lnTo>
                      <a:pt x="220218" y="114300"/>
                    </a:lnTo>
                    <a:lnTo>
                      <a:pt x="258318" y="114300"/>
                    </a:lnTo>
                    <a:lnTo>
                      <a:pt x="248793" y="95250"/>
                    </a:lnTo>
                    <a:lnTo>
                      <a:pt x="201168" y="0"/>
                    </a:lnTo>
                    <a:lnTo>
                      <a:pt x="144018" y="114300"/>
                    </a:lnTo>
                    <a:lnTo>
                      <a:pt x="182118" y="114300"/>
                    </a:lnTo>
                    <a:lnTo>
                      <a:pt x="182118" y="2911602"/>
                    </a:lnTo>
                    <a:lnTo>
                      <a:pt x="0" y="2911602"/>
                    </a:lnTo>
                    <a:lnTo>
                      <a:pt x="0" y="2949702"/>
                    </a:lnTo>
                    <a:lnTo>
                      <a:pt x="182118" y="2949702"/>
                    </a:lnTo>
                    <a:lnTo>
                      <a:pt x="182118" y="3196831"/>
                    </a:lnTo>
                    <a:lnTo>
                      <a:pt x="220218" y="3196831"/>
                    </a:lnTo>
                    <a:lnTo>
                      <a:pt x="220218" y="2949702"/>
                    </a:lnTo>
                    <a:lnTo>
                      <a:pt x="3313176" y="2949702"/>
                    </a:lnTo>
                    <a:lnTo>
                      <a:pt x="3313176" y="2987802"/>
                    </a:lnTo>
                    <a:lnTo>
                      <a:pt x="3389376" y="2949702"/>
                    </a:lnTo>
                    <a:lnTo>
                      <a:pt x="3427476" y="2930652"/>
                    </a:lnTo>
                    <a:close/>
                  </a:path>
                </a:pathLst>
              </a:custGeom>
              <a:solidFill>
                <a:srgbClr val="000000"/>
              </a:solidFill>
            </p:spPr>
            <p:txBody>
              <a:bodyPr wrap="square" lIns="0" tIns="0" rIns="0" bIns="0" rtlCol="0"/>
              <a:lstStyle/>
              <a:p>
                <a:endParaRPr/>
              </a:p>
            </p:txBody>
          </p:sp>
        </p:grpSp>
        <p:sp>
          <p:nvSpPr>
            <p:cNvPr id="14" name="object 14"/>
            <p:cNvSpPr txBox="1"/>
            <p:nvPr/>
          </p:nvSpPr>
          <p:spPr>
            <a:xfrm>
              <a:off x="8293668" y="1714641"/>
              <a:ext cx="276999" cy="1914091"/>
            </a:xfrm>
            <a:prstGeom prst="rect">
              <a:avLst/>
            </a:prstGeom>
          </p:spPr>
          <p:txBody>
            <a:bodyPr vert="vert270" wrap="square" lIns="0" tIns="10160" rIns="0" bIns="0" rtlCol="0">
              <a:spAutoFit/>
            </a:bodyPr>
            <a:lstStyle/>
            <a:p>
              <a:pPr marL="155575" marR="5080" indent="-143510">
                <a:lnSpc>
                  <a:spcPct val="100000"/>
                </a:lnSpc>
                <a:spcBef>
                  <a:spcPts val="80"/>
                </a:spcBef>
              </a:pPr>
              <a:r>
                <a:rPr sz="1800" spc="315" dirty="0">
                  <a:latin typeface="Arial"/>
                  <a:cs typeface="Arial"/>
                </a:rPr>
                <a:t>M</a:t>
              </a:r>
              <a:r>
                <a:rPr sz="1800" spc="229" dirty="0">
                  <a:latin typeface="Times New Roman"/>
                  <a:cs typeface="Times New Roman"/>
                </a:rPr>
                <a:t> </a:t>
              </a:r>
              <a:r>
                <a:rPr sz="1800" spc="160" dirty="0">
                  <a:latin typeface="Arial"/>
                  <a:cs typeface="Arial"/>
                </a:rPr>
                <a:t>(solar</a:t>
              </a:r>
              <a:r>
                <a:rPr sz="1800" spc="160" dirty="0">
                  <a:latin typeface="Times New Roman"/>
                  <a:cs typeface="Times New Roman"/>
                </a:rPr>
                <a:t> </a:t>
              </a:r>
              <a:r>
                <a:rPr sz="1800" spc="165" dirty="0">
                  <a:latin typeface="Arial"/>
                  <a:cs typeface="Arial"/>
                </a:rPr>
                <a:t>mass)</a:t>
              </a:r>
              <a:endParaRPr sz="1800" dirty="0">
                <a:latin typeface="Arial"/>
                <a:cs typeface="Arial"/>
              </a:endParaRPr>
            </a:p>
          </p:txBody>
        </p:sp>
        <p:sp>
          <p:nvSpPr>
            <p:cNvPr id="15" name="object 15"/>
            <p:cNvSpPr txBox="1"/>
            <p:nvPr/>
          </p:nvSpPr>
          <p:spPr>
            <a:xfrm>
              <a:off x="10378185" y="1155953"/>
              <a:ext cx="1621790" cy="574040"/>
            </a:xfrm>
            <a:prstGeom prst="rect">
              <a:avLst/>
            </a:prstGeom>
          </p:spPr>
          <p:txBody>
            <a:bodyPr vert="horz" wrap="square" lIns="0" tIns="12700" rIns="0" bIns="0" rtlCol="0">
              <a:spAutoFit/>
            </a:bodyPr>
            <a:lstStyle/>
            <a:p>
              <a:pPr marL="30480" marR="5080" indent="-18415">
                <a:lnSpc>
                  <a:spcPct val="100000"/>
                </a:lnSpc>
                <a:spcBef>
                  <a:spcPts val="100"/>
                </a:spcBef>
              </a:pPr>
              <a:r>
                <a:rPr sz="1800" spc="220" dirty="0">
                  <a:latin typeface="Arial"/>
                  <a:cs typeface="Arial"/>
                </a:rPr>
                <a:t>Mass-</a:t>
              </a:r>
              <a:r>
                <a:rPr sz="1800" spc="140" dirty="0">
                  <a:latin typeface="Arial"/>
                  <a:cs typeface="Arial"/>
                </a:rPr>
                <a:t>Radius</a:t>
              </a:r>
              <a:r>
                <a:rPr sz="1800" spc="140" dirty="0">
                  <a:latin typeface="Times New Roman"/>
                  <a:cs typeface="Times New Roman"/>
                </a:rPr>
                <a:t> </a:t>
              </a:r>
              <a:r>
                <a:rPr sz="1800" spc="175" dirty="0">
                  <a:latin typeface="Arial"/>
                  <a:cs typeface="Arial"/>
                </a:rPr>
                <a:t>Relationship</a:t>
              </a:r>
              <a:endParaRPr sz="1800">
                <a:latin typeface="Arial"/>
                <a:cs typeface="Arial"/>
              </a:endParaRPr>
            </a:p>
          </p:txBody>
        </p:sp>
        <p:sp>
          <p:nvSpPr>
            <p:cNvPr id="20" name="object 20"/>
            <p:cNvSpPr txBox="1"/>
            <p:nvPr/>
          </p:nvSpPr>
          <p:spPr>
            <a:xfrm>
              <a:off x="9979520" y="4427613"/>
              <a:ext cx="860425" cy="299720"/>
            </a:xfrm>
            <a:prstGeom prst="rect">
              <a:avLst/>
            </a:prstGeom>
          </p:spPr>
          <p:txBody>
            <a:bodyPr vert="horz" wrap="square" lIns="0" tIns="12700" rIns="0" bIns="0" rtlCol="0">
              <a:spAutoFit/>
            </a:bodyPr>
            <a:lstStyle/>
            <a:p>
              <a:pPr marL="12700">
                <a:lnSpc>
                  <a:spcPct val="100000"/>
                </a:lnSpc>
                <a:spcBef>
                  <a:spcPts val="100"/>
                </a:spcBef>
              </a:pPr>
              <a:r>
                <a:rPr sz="1800" dirty="0">
                  <a:latin typeface="Arial"/>
                  <a:cs typeface="Arial"/>
                </a:rPr>
                <a:t>R</a:t>
              </a:r>
              <a:r>
                <a:rPr sz="1800" spc="210" dirty="0">
                  <a:latin typeface="Times New Roman"/>
                  <a:cs typeface="Times New Roman"/>
                </a:rPr>
                <a:t> </a:t>
              </a:r>
              <a:r>
                <a:rPr sz="1800" spc="105" dirty="0">
                  <a:latin typeface="Arial"/>
                  <a:cs typeface="Arial"/>
                </a:rPr>
                <a:t>(</a:t>
              </a:r>
              <a:r>
                <a:rPr lang="en-US" spc="105" dirty="0">
                  <a:latin typeface="Arial"/>
                  <a:cs typeface="Arial"/>
                </a:rPr>
                <a:t>k</a:t>
              </a:r>
              <a:r>
                <a:rPr sz="1800" spc="105" dirty="0">
                  <a:latin typeface="Arial"/>
                  <a:cs typeface="Arial"/>
                </a:rPr>
                <a:t>m)</a:t>
              </a:r>
              <a:endParaRPr sz="1800" dirty="0">
                <a:latin typeface="Arial"/>
                <a:cs typeface="Arial"/>
              </a:endParaRPr>
            </a:p>
          </p:txBody>
        </p:sp>
        <p:grpSp>
          <p:nvGrpSpPr>
            <p:cNvPr id="21" name="object 21"/>
            <p:cNvGrpSpPr/>
            <p:nvPr/>
          </p:nvGrpSpPr>
          <p:grpSpPr>
            <a:xfrm>
              <a:off x="9419843" y="1652212"/>
              <a:ext cx="2539365" cy="2656205"/>
              <a:chOff x="9419843" y="1652212"/>
              <a:chExt cx="2539365" cy="2656205"/>
            </a:xfrm>
          </p:grpSpPr>
          <p:sp>
            <p:nvSpPr>
              <p:cNvPr id="22" name="object 22"/>
              <p:cNvSpPr/>
              <p:nvPr/>
            </p:nvSpPr>
            <p:spPr>
              <a:xfrm>
                <a:off x="9438893" y="1690031"/>
                <a:ext cx="2501265" cy="2599690"/>
              </a:xfrm>
              <a:custGeom>
                <a:avLst/>
                <a:gdLst/>
                <a:ahLst/>
                <a:cxnLst/>
                <a:rect l="l" t="t" r="r" b="b"/>
                <a:pathLst>
                  <a:path w="2501265" h="2599690">
                    <a:moveTo>
                      <a:pt x="0" y="21788"/>
                    </a:moveTo>
                    <a:lnTo>
                      <a:pt x="46181" y="12432"/>
                    </a:lnTo>
                    <a:lnTo>
                      <a:pt x="92009" y="4646"/>
                    </a:lnTo>
                    <a:lnTo>
                      <a:pt x="137144" y="0"/>
                    </a:lnTo>
                    <a:lnTo>
                      <a:pt x="181244" y="63"/>
                    </a:lnTo>
                    <a:lnTo>
                      <a:pt x="223970" y="6407"/>
                    </a:lnTo>
                    <a:lnTo>
                      <a:pt x="264979" y="20601"/>
                    </a:lnTo>
                    <a:lnTo>
                      <a:pt x="303932" y="44214"/>
                    </a:lnTo>
                    <a:lnTo>
                      <a:pt x="340486" y="78818"/>
                    </a:lnTo>
                    <a:lnTo>
                      <a:pt x="382630" y="132194"/>
                    </a:lnTo>
                    <a:lnTo>
                      <a:pt x="422121" y="194475"/>
                    </a:lnTo>
                    <a:lnTo>
                      <a:pt x="440836" y="229969"/>
                    </a:lnTo>
                    <a:lnTo>
                      <a:pt x="458846" y="268905"/>
                    </a:lnTo>
                    <a:lnTo>
                      <a:pt x="476136" y="311690"/>
                    </a:lnTo>
                    <a:lnTo>
                      <a:pt x="492695" y="358729"/>
                    </a:lnTo>
                    <a:lnTo>
                      <a:pt x="508506" y="410427"/>
                    </a:lnTo>
                    <a:lnTo>
                      <a:pt x="523557" y="467189"/>
                    </a:lnTo>
                    <a:lnTo>
                      <a:pt x="537833" y="529422"/>
                    </a:lnTo>
                    <a:lnTo>
                      <a:pt x="551321" y="597531"/>
                    </a:lnTo>
                    <a:lnTo>
                      <a:pt x="564006" y="671920"/>
                    </a:lnTo>
                    <a:lnTo>
                      <a:pt x="570306" y="739841"/>
                    </a:lnTo>
                    <a:lnTo>
                      <a:pt x="570954" y="777191"/>
                    </a:lnTo>
                    <a:lnTo>
                      <a:pt x="570163" y="816586"/>
                    </a:lnTo>
                    <a:lnTo>
                      <a:pt x="568104" y="857867"/>
                    </a:lnTo>
                    <a:lnTo>
                      <a:pt x="564950" y="900871"/>
                    </a:lnTo>
                    <a:lnTo>
                      <a:pt x="560870" y="945439"/>
                    </a:lnTo>
                    <a:lnTo>
                      <a:pt x="556037" y="991409"/>
                    </a:lnTo>
                    <a:lnTo>
                      <a:pt x="550622" y="1038621"/>
                    </a:lnTo>
                    <a:lnTo>
                      <a:pt x="544797" y="1086914"/>
                    </a:lnTo>
                    <a:lnTo>
                      <a:pt x="538733" y="1136127"/>
                    </a:lnTo>
                    <a:lnTo>
                      <a:pt x="532601" y="1186099"/>
                    </a:lnTo>
                    <a:lnTo>
                      <a:pt x="526573" y="1236671"/>
                    </a:lnTo>
                    <a:lnTo>
                      <a:pt x="520820" y="1287680"/>
                    </a:lnTo>
                    <a:lnTo>
                      <a:pt x="515513" y="1338967"/>
                    </a:lnTo>
                    <a:lnTo>
                      <a:pt x="510825" y="1390370"/>
                    </a:lnTo>
                    <a:lnTo>
                      <a:pt x="506927" y="1441729"/>
                    </a:lnTo>
                    <a:lnTo>
                      <a:pt x="503989" y="1492883"/>
                    </a:lnTo>
                    <a:lnTo>
                      <a:pt x="502184" y="1543672"/>
                    </a:lnTo>
                    <a:lnTo>
                      <a:pt x="501682" y="1593933"/>
                    </a:lnTo>
                    <a:lnTo>
                      <a:pt x="502656" y="1643508"/>
                    </a:lnTo>
                    <a:lnTo>
                      <a:pt x="505277" y="1692234"/>
                    </a:lnTo>
                    <a:lnTo>
                      <a:pt x="509715" y="1739952"/>
                    </a:lnTo>
                    <a:lnTo>
                      <a:pt x="516143" y="1786501"/>
                    </a:lnTo>
                    <a:lnTo>
                      <a:pt x="524733" y="1831719"/>
                    </a:lnTo>
                    <a:lnTo>
                      <a:pt x="535654" y="1875446"/>
                    </a:lnTo>
                    <a:lnTo>
                      <a:pt x="549080" y="1917521"/>
                    </a:lnTo>
                    <a:lnTo>
                      <a:pt x="565180" y="1957784"/>
                    </a:lnTo>
                    <a:lnTo>
                      <a:pt x="584128" y="1996073"/>
                    </a:lnTo>
                    <a:lnTo>
                      <a:pt x="606093" y="2032229"/>
                    </a:lnTo>
                    <a:lnTo>
                      <a:pt x="631248" y="2066090"/>
                    </a:lnTo>
                    <a:lnTo>
                      <a:pt x="659764" y="2097495"/>
                    </a:lnTo>
                    <a:lnTo>
                      <a:pt x="712815" y="2145116"/>
                    </a:lnTo>
                    <a:lnTo>
                      <a:pt x="772398" y="2189281"/>
                    </a:lnTo>
                    <a:lnTo>
                      <a:pt x="804529" y="2210125"/>
                    </a:lnTo>
                    <a:lnTo>
                      <a:pt x="838160" y="2230176"/>
                    </a:lnTo>
                    <a:lnTo>
                      <a:pt x="873248" y="2249456"/>
                    </a:lnTo>
                    <a:lnTo>
                      <a:pt x="909748" y="2267989"/>
                    </a:lnTo>
                    <a:lnTo>
                      <a:pt x="947617" y="2285799"/>
                    </a:lnTo>
                    <a:lnTo>
                      <a:pt x="986809" y="2302907"/>
                    </a:lnTo>
                    <a:lnTo>
                      <a:pt x="1027282" y="2319338"/>
                    </a:lnTo>
                    <a:lnTo>
                      <a:pt x="1068990" y="2335116"/>
                    </a:lnTo>
                    <a:lnTo>
                      <a:pt x="1111889" y="2350263"/>
                    </a:lnTo>
                    <a:lnTo>
                      <a:pt x="1155936" y="2364803"/>
                    </a:lnTo>
                    <a:lnTo>
                      <a:pt x="1201087" y="2378759"/>
                    </a:lnTo>
                    <a:lnTo>
                      <a:pt x="1247296" y="2392155"/>
                    </a:lnTo>
                    <a:lnTo>
                      <a:pt x="1294520" y="2405013"/>
                    </a:lnTo>
                    <a:lnTo>
                      <a:pt x="1342716" y="2417358"/>
                    </a:lnTo>
                    <a:lnTo>
                      <a:pt x="1391837" y="2429212"/>
                    </a:lnTo>
                    <a:lnTo>
                      <a:pt x="1441842" y="2440599"/>
                    </a:lnTo>
                    <a:lnTo>
                      <a:pt x="1492685" y="2451543"/>
                    </a:lnTo>
                    <a:lnTo>
                      <a:pt x="1544322" y="2462066"/>
                    </a:lnTo>
                    <a:lnTo>
                      <a:pt x="1596709" y="2472192"/>
                    </a:lnTo>
                    <a:lnTo>
                      <a:pt x="1649802" y="2481945"/>
                    </a:lnTo>
                    <a:lnTo>
                      <a:pt x="1703556" y="2491347"/>
                    </a:lnTo>
                    <a:lnTo>
                      <a:pt x="1757929" y="2500422"/>
                    </a:lnTo>
                    <a:lnTo>
                      <a:pt x="1812875" y="2509193"/>
                    </a:lnTo>
                    <a:lnTo>
                      <a:pt x="1868350" y="2517685"/>
                    </a:lnTo>
                    <a:lnTo>
                      <a:pt x="1924310" y="2525919"/>
                    </a:lnTo>
                    <a:lnTo>
                      <a:pt x="1980711" y="2533920"/>
                    </a:lnTo>
                    <a:lnTo>
                      <a:pt x="2037509" y="2541710"/>
                    </a:lnTo>
                    <a:lnTo>
                      <a:pt x="2094660" y="2549313"/>
                    </a:lnTo>
                    <a:lnTo>
                      <a:pt x="2152120" y="2556753"/>
                    </a:lnTo>
                    <a:lnTo>
                      <a:pt x="2209844" y="2564053"/>
                    </a:lnTo>
                    <a:lnTo>
                      <a:pt x="2267788" y="2571236"/>
                    </a:lnTo>
                    <a:lnTo>
                      <a:pt x="2325908" y="2578325"/>
                    </a:lnTo>
                    <a:lnTo>
                      <a:pt x="2384160" y="2585345"/>
                    </a:lnTo>
                    <a:lnTo>
                      <a:pt x="2442500" y="2592317"/>
                    </a:lnTo>
                    <a:lnTo>
                      <a:pt x="2500883" y="2599266"/>
                    </a:lnTo>
                  </a:path>
                </a:pathLst>
              </a:custGeom>
              <a:ln w="38100">
                <a:solidFill>
                  <a:srgbClr val="0C445E"/>
                </a:solidFill>
              </a:ln>
            </p:spPr>
            <p:txBody>
              <a:bodyPr wrap="square" lIns="0" tIns="0" rIns="0" bIns="0" rtlCol="0"/>
              <a:lstStyle/>
              <a:p>
                <a:endParaRPr/>
              </a:p>
            </p:txBody>
          </p:sp>
          <p:pic>
            <p:nvPicPr>
              <p:cNvPr id="23" name="object 23"/>
              <p:cNvPicPr/>
              <p:nvPr/>
            </p:nvPicPr>
            <p:blipFill>
              <a:blip r:embed="rId4" cstate="print"/>
              <a:stretch>
                <a:fillRect/>
              </a:stretch>
            </p:blipFill>
            <p:spPr>
              <a:xfrm>
                <a:off x="9892474" y="2920180"/>
                <a:ext cx="153543" cy="155054"/>
              </a:xfrm>
              <a:prstGeom prst="rect">
                <a:avLst/>
              </a:prstGeom>
            </p:spPr>
          </p:pic>
          <p:pic>
            <p:nvPicPr>
              <p:cNvPr id="24" name="object 24"/>
              <p:cNvPicPr/>
              <p:nvPr/>
            </p:nvPicPr>
            <p:blipFill>
              <a:blip r:embed="rId5" cstate="print"/>
              <a:stretch>
                <a:fillRect/>
              </a:stretch>
            </p:blipFill>
            <p:spPr>
              <a:xfrm>
                <a:off x="9932098" y="2526976"/>
                <a:ext cx="153543" cy="155079"/>
              </a:xfrm>
              <a:prstGeom prst="rect">
                <a:avLst/>
              </a:prstGeom>
            </p:spPr>
          </p:pic>
          <p:pic>
            <p:nvPicPr>
              <p:cNvPr id="25" name="object 25"/>
              <p:cNvPicPr/>
              <p:nvPr/>
            </p:nvPicPr>
            <p:blipFill>
              <a:blip r:embed="rId6" cstate="print"/>
              <a:stretch>
                <a:fillRect/>
              </a:stretch>
            </p:blipFill>
            <p:spPr>
              <a:xfrm>
                <a:off x="9625774" y="1652212"/>
                <a:ext cx="153543" cy="155054"/>
              </a:xfrm>
              <a:prstGeom prst="rect">
                <a:avLst/>
              </a:prstGeom>
            </p:spPr>
          </p:pic>
          <p:pic>
            <p:nvPicPr>
              <p:cNvPr id="26" name="object 26"/>
              <p:cNvPicPr/>
              <p:nvPr/>
            </p:nvPicPr>
            <p:blipFill>
              <a:blip r:embed="rId7" cstate="print"/>
              <a:stretch>
                <a:fillRect/>
              </a:stretch>
            </p:blipFill>
            <p:spPr>
              <a:xfrm>
                <a:off x="9915334" y="3500812"/>
                <a:ext cx="153543" cy="155073"/>
              </a:xfrm>
              <a:prstGeom prst="rect">
                <a:avLst/>
              </a:prstGeom>
            </p:spPr>
          </p:pic>
          <p:pic>
            <p:nvPicPr>
              <p:cNvPr id="27" name="object 27"/>
              <p:cNvPicPr/>
              <p:nvPr/>
            </p:nvPicPr>
            <p:blipFill>
              <a:blip r:embed="rId6" cstate="print"/>
              <a:stretch>
                <a:fillRect/>
              </a:stretch>
            </p:blipFill>
            <p:spPr>
              <a:xfrm>
                <a:off x="10146982" y="3813251"/>
                <a:ext cx="153543" cy="155054"/>
              </a:xfrm>
              <a:prstGeom prst="rect">
                <a:avLst/>
              </a:prstGeom>
            </p:spPr>
          </p:pic>
          <p:pic>
            <p:nvPicPr>
              <p:cNvPr id="28" name="object 28"/>
              <p:cNvPicPr/>
              <p:nvPr/>
            </p:nvPicPr>
            <p:blipFill>
              <a:blip r:embed="rId8" cstate="print"/>
              <a:stretch>
                <a:fillRect/>
              </a:stretch>
            </p:blipFill>
            <p:spPr>
              <a:xfrm>
                <a:off x="11303698" y="4127176"/>
                <a:ext cx="153543" cy="153543"/>
              </a:xfrm>
              <a:prstGeom prst="rect">
                <a:avLst/>
              </a:prstGeom>
            </p:spPr>
          </p:pic>
        </p:grpSp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AC415A12-CD1B-2C42-4C89-F7BAED8D3DEE}"/>
                  </a:ext>
                </a:extLst>
              </p:cNvPr>
              <p:cNvSpPr txBox="1"/>
              <p:nvPr/>
            </p:nvSpPr>
            <p:spPr>
              <a:xfrm>
                <a:off x="780558" y="4439989"/>
                <a:ext cx="6772751" cy="862287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f>
                        <m:f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𝑑𝑃</m:t>
                          </m:r>
                        </m:num>
                        <m:den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𝑑𝑟</m:t>
                          </m:r>
                        </m:den>
                      </m:f>
                      <m:r>
                        <a:rPr lang="en-US" sz="2400" b="0" i="1" smtClean="0">
                          <a:latin typeface="Cambria Math" panose="02040503050406030204" pitchFamily="18" charset="0"/>
                        </a:rPr>
                        <m:t>=−</m:t>
                      </m:r>
                      <m:f>
                        <m:f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𝐺𝑀</m:t>
                          </m:r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𝜌</m:t>
                          </m:r>
                        </m:num>
                        <m:den>
                          <m:sSup>
                            <m:sSupPr>
                              <m:ctrlP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𝑟</m:t>
                              </m:r>
                            </m:e>
                            <m:sup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sup>
                          </m:sSup>
                        </m:den>
                      </m:f>
                      <m:d>
                        <m:d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1+</m:t>
                          </m:r>
                          <m:f>
                            <m:fPr>
                              <m:ctrlP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𝑃</m:t>
                              </m:r>
                            </m:num>
                            <m:den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𝜌</m:t>
                              </m:r>
                              <m:sSup>
                                <m:sSupPr>
                                  <m:ctrlP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𝑐</m:t>
                                  </m:r>
                                </m:e>
                                <m:sup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2</m:t>
                                  </m:r>
                                </m:sup>
                              </m:sSup>
                            </m:den>
                          </m:f>
                        </m:e>
                      </m:d>
                      <m:d>
                        <m:d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1+</m:t>
                          </m:r>
                          <m:f>
                            <m:fPr>
                              <m:ctrlP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</m:ctrlPr>
                            </m:fPr>
                            <m:num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4</m:t>
                              </m:r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𝜋</m:t>
                              </m:r>
                              <m:sSup>
                                <m:sSupPr>
                                  <m:ctrlP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</m:e>
                                <m:sup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3</m:t>
                                  </m:r>
                                </m:sup>
                              </m:sSup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𝑃</m:t>
                              </m:r>
                            </m:num>
                            <m:den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𝑀</m:t>
                              </m:r>
                              <m:sSup>
                                <m:sSupPr>
                                  <m:ctrlP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𝑐</m:t>
                                  </m:r>
                                </m:e>
                                <m:sup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2</m:t>
                                  </m:r>
                                </m:sup>
                              </m:sSup>
                            </m:den>
                          </m:f>
                        </m:e>
                      </m:d>
                      <m:sSup>
                        <m:sSup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1−</m:t>
                              </m:r>
                              <m:f>
                                <m:fPr>
                                  <m:ctrlP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2</m:t>
                                  </m:r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𝐺𝑀</m:t>
                                  </m:r>
                                </m:num>
                                <m:den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𝑟</m:t>
                                  </m:r>
                                  <m:sSup>
                                    <m:sSupPr>
                                      <m:ctrlPr>
                                        <a:rPr lang="en-US" sz="24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sz="2400" b="0" i="1" smtClean="0">
                                          <a:latin typeface="Cambria Math" panose="02040503050406030204" pitchFamily="18" charset="0"/>
                                        </a:rPr>
                                        <m:t>𝑐</m:t>
                                      </m:r>
                                    </m:e>
                                    <m:sup>
                                      <m:r>
                                        <a:rPr lang="en-US" sz="2400" b="0" i="1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p>
                                </m:den>
                              </m:f>
                            </m:e>
                          </m:d>
                        </m:e>
                        <m:sup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−1</m:t>
                          </m:r>
                        </m:sup>
                      </m:sSup>
                    </m:oMath>
                  </m:oMathPara>
                </a14:m>
                <a:endParaRPr lang="en-US" sz="2400" dirty="0"/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AC415A12-CD1B-2C42-4C89-F7BAED8D3DE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0558" y="4439989"/>
                <a:ext cx="6772751" cy="862287"/>
              </a:xfrm>
              <a:prstGeom prst="rect">
                <a:avLst/>
              </a:prstGeom>
              <a:blipFill>
                <a:blip r:embed="rId9"/>
                <a:stretch>
                  <a:fillRect l="-562" b="-579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20A80412-0EF2-31BF-70D2-E799D5DB4936}"/>
                  </a:ext>
                </a:extLst>
              </p:cNvPr>
              <p:cNvSpPr txBox="1"/>
              <p:nvPr/>
            </p:nvSpPr>
            <p:spPr>
              <a:xfrm>
                <a:off x="3505043" y="5410573"/>
                <a:ext cx="3350838" cy="992516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>
                  <a:spcAft>
                    <a:spcPts val="600"/>
                  </a:spcAft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2400" b="0" i="0" smtClean="0">
                          <a:latin typeface="Cambria Math" panose="02040503050406030204" pitchFamily="18" charset="0"/>
                        </a:rPr>
                        <m:t>Λ</m:t>
                      </m:r>
                      <m:r>
                        <a:rPr lang="en-US" sz="24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num>
                        <m:den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</m:den>
                      </m:f>
                      <m:sSub>
                        <m:sSub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𝑘</m:t>
                          </m:r>
                        </m:e>
                        <m:sub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sSup>
                        <m:sSup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sSup>
                                    <m:sSupPr>
                                      <m:ctrlPr>
                                        <a:rPr lang="en-US" sz="24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sz="2400" b="0" i="1" smtClean="0">
                                          <a:latin typeface="Cambria Math" panose="02040503050406030204" pitchFamily="18" charset="0"/>
                                        </a:rPr>
                                        <m:t>𝑐</m:t>
                                      </m:r>
                                    </m:e>
                                    <m:sup>
                                      <m:r>
                                        <a:rPr lang="en-US" sz="2400" b="0" i="1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p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𝑅</m:t>
                                  </m:r>
                                </m:num>
                                <m:den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𝐺𝑀</m:t>
                                  </m:r>
                                </m:den>
                              </m:f>
                            </m:e>
                          </m:d>
                        </m:e>
                        <m:sup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5</m:t>
                          </m:r>
                        </m:sup>
                      </m:sSup>
                    </m:oMath>
                  </m:oMathPara>
                </a14:m>
                <a:endParaRPr lang="en-US" sz="2400" dirty="0"/>
              </a:p>
            </p:txBody>
          </p:sp>
        </mc:Choice>
        <mc:Fallback xmlns="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20A80412-0EF2-31BF-70D2-E799D5DB493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505043" y="5410573"/>
                <a:ext cx="3350838" cy="992516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081CF2-9F47-45D6-9B88-F7BBF36A58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47079" y="443578"/>
            <a:ext cx="5894832" cy="1188720"/>
          </a:xfrm>
        </p:spPr>
        <p:txBody>
          <a:bodyPr>
            <a:normAutofit/>
          </a:bodyPr>
          <a:lstStyle/>
          <a:p>
            <a:r>
              <a:rPr lang="en-US" sz="4800" dirty="0"/>
              <a:t>Gravitational Waves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2276A4-9FD8-44BD-BA1D-14C34731455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82524" y="2045674"/>
            <a:ext cx="5266636" cy="3847634"/>
          </a:xfrm>
        </p:spPr>
        <p:txBody>
          <a:bodyPr>
            <a:noAutofit/>
          </a:bodyPr>
          <a:lstStyle/>
          <a:p>
            <a:pPr>
              <a:spcAft>
                <a:spcPts val="600"/>
              </a:spcAft>
            </a:pPr>
            <a:r>
              <a:rPr lang="en-US" dirty="0"/>
              <a:t>Aug. 17, 2017: merger of two NS observed by LIGO-Virgo gravitational wave detectors</a:t>
            </a:r>
          </a:p>
          <a:p>
            <a:pPr>
              <a:spcAft>
                <a:spcPts val="600"/>
              </a:spcAft>
            </a:pPr>
            <a:r>
              <a:rPr lang="en-US" dirty="0"/>
              <a:t>Extensive follow ups observed this event at wavelengths in each part of EM spectrum</a:t>
            </a:r>
          </a:p>
          <a:p>
            <a:pPr>
              <a:spcAft>
                <a:spcPts val="600"/>
              </a:spcAft>
            </a:pPr>
            <a:r>
              <a:rPr lang="en-US" dirty="0"/>
              <a:t>Gravitational tides distort shapes of neutron stars just before merger</a:t>
            </a:r>
          </a:p>
          <a:p>
            <a:pPr>
              <a:spcAft>
                <a:spcPts val="600"/>
              </a:spcAft>
            </a:pPr>
            <a:r>
              <a:rPr lang="en-US" dirty="0"/>
              <a:t>GW170817 set upper limits on combined deformability of stars 1 and 2</a:t>
            </a:r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DBB44358-0ADE-478F-BA6C-B1EC7E08BFE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4A86A31-CF68-8399-8D1C-9EBB0D5C747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0904"/>
          <a:stretch/>
        </p:blipFill>
        <p:spPr>
          <a:xfrm>
            <a:off x="7734662" y="249335"/>
            <a:ext cx="4457338" cy="4028219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57BA973B-B17E-E2FA-F392-33A20EA0483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42842" y="4203980"/>
            <a:ext cx="5602014" cy="2548916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13F5B9F5-19A8-796A-693E-FB6FFA5291B2}"/>
                  </a:ext>
                </a:extLst>
              </p:cNvPr>
              <p:cNvSpPr txBox="1"/>
              <p:nvPr/>
            </p:nvSpPr>
            <p:spPr>
              <a:xfrm>
                <a:off x="4640486" y="2045674"/>
                <a:ext cx="3350838" cy="992516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>
                  <a:spcAft>
                    <a:spcPts val="600"/>
                  </a:spcAft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2400" b="0" i="0" smtClean="0">
                          <a:latin typeface="Cambria Math" panose="02040503050406030204" pitchFamily="18" charset="0"/>
                        </a:rPr>
                        <m:t>Λ</m:t>
                      </m:r>
                      <m:r>
                        <a:rPr lang="en-US" sz="24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num>
                        <m:den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</m:den>
                      </m:f>
                      <m:sSub>
                        <m:sSub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𝑘</m:t>
                          </m:r>
                        </m:e>
                        <m:sub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sSup>
                        <m:sSup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sSup>
                                    <m:sSupPr>
                                      <m:ctrlPr>
                                        <a:rPr lang="en-US" sz="2400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pPr>
                                    <m:e>
                                      <m:r>
                                        <a:rPr lang="en-US" sz="2400" b="0" i="1" smtClean="0">
                                          <a:latin typeface="Cambria Math" panose="02040503050406030204" pitchFamily="18" charset="0"/>
                                        </a:rPr>
                                        <m:t>𝑐</m:t>
                                      </m:r>
                                    </m:e>
                                    <m:sup>
                                      <m:r>
                                        <a:rPr lang="en-US" sz="2400" b="0" i="1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</m:sup>
                                  </m:sSup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𝑅</m:t>
                                  </m:r>
                                </m:num>
                                <m:den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𝐺𝑀</m:t>
                                  </m:r>
                                </m:den>
                              </m:f>
                            </m:e>
                          </m:d>
                        </m:e>
                        <m:sup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5</m:t>
                          </m:r>
                        </m:sup>
                      </m:sSup>
                    </m:oMath>
                  </m:oMathPara>
                </a14:m>
                <a:endParaRPr lang="en-US" sz="24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13F5B9F5-19A8-796A-693E-FB6FFA5291B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40486" y="2045674"/>
                <a:ext cx="3350838" cy="992516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56590819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" name="Group 16">
            <a:extLst>
              <a:ext uri="{FF2B5EF4-FFF2-40B4-BE49-F238E27FC236}">
                <a16:creationId xmlns:a16="http://schemas.microsoft.com/office/drawing/2014/main" id="{453B62B5-FD66-C5F5-260F-2F6968B22CDE}"/>
              </a:ext>
            </a:extLst>
          </p:cNvPr>
          <p:cNvGrpSpPr/>
          <p:nvPr/>
        </p:nvGrpSpPr>
        <p:grpSpPr>
          <a:xfrm>
            <a:off x="2035628" y="0"/>
            <a:ext cx="8120743" cy="6858000"/>
            <a:chOff x="838200" y="0"/>
            <a:chExt cx="8120743" cy="6858000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F08F827D-56F8-8CA9-7419-143D242235EB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rcRect l="8497" r="9187"/>
            <a:stretch>
              <a:fillRect/>
            </a:stretch>
          </p:blipFill>
          <p:spPr>
            <a:xfrm>
              <a:off x="838200" y="0"/>
              <a:ext cx="8120743" cy="6858000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" name="TextBox 4">
                  <a:extLst>
                    <a:ext uri="{FF2B5EF4-FFF2-40B4-BE49-F238E27FC236}">
                      <a16:creationId xmlns:a16="http://schemas.microsoft.com/office/drawing/2014/main" id="{97E924CC-BFCE-35D5-FD13-4ADBD2ED1B57}"/>
                    </a:ext>
                  </a:extLst>
                </p:cNvPr>
                <p:cNvSpPr txBox="1"/>
                <p:nvPr/>
              </p:nvSpPr>
              <p:spPr>
                <a:xfrm>
                  <a:off x="2530171" y="4740692"/>
                  <a:ext cx="4804970" cy="860044"/>
                </a:xfrm>
                <a:prstGeom prst="rect">
                  <a:avLst/>
                </a:prstGeom>
                <a:noFill/>
              </p:spPr>
              <p:txBody>
                <a:bodyPr wrap="non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2400" b="0" i="1" smtClean="0">
                            <a:latin typeface="Cambria Math" panose="02040503050406030204" pitchFamily="18" charset="0"/>
                          </a:rPr>
                          <m:t>𝑃</m:t>
                        </m:r>
                        <m:d>
                          <m:dPr>
                            <m:ctrlP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acc>
                              <m:accPr>
                                <m:chr m:val="⃗"/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𝜃</m:t>
                                </m:r>
                              </m:e>
                            </m:acc>
                          </m:e>
                          <m:e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𝑑</m:t>
                            </m:r>
                            <m:d>
                              <m:dPr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𝑡</m:t>
                                </m:r>
                              </m:e>
                            </m:d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𝐻</m:t>
                            </m:r>
                          </m:e>
                        </m:d>
                        <m:r>
                          <a:rPr lang="en-US" sz="2400" b="0" i="1" smtClean="0">
                            <a:latin typeface="Cambria Math" panose="02040503050406030204" pitchFamily="18" charset="0"/>
                          </a:rPr>
                          <m:t>=</m:t>
                        </m:r>
                        <m:f>
                          <m:fPr>
                            <m:ctrlP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  <m:d>
                              <m:dPr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  <m:t>𝜃</m:t>
                                    </m:r>
                                  </m:e>
                                </m:acc>
                              </m:e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𝐻</m:t>
                                </m:r>
                              </m:e>
                            </m:d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  <m:d>
                              <m:dPr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𝑑</m:t>
                                </m:r>
                                <m:d>
                                  <m:dPr>
                                    <m:ctrlP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  <m:t>𝑡</m:t>
                                    </m:r>
                                  </m:e>
                                </m:d>
                              </m:e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  <m:t>𝜃</m:t>
                                    </m:r>
                                  </m:e>
                                </m:acc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,</m:t>
                                </m:r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𝐻</m:t>
                                </m:r>
                              </m:e>
                            </m:d>
                          </m:num>
                          <m:den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(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𝑑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(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𝑡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)|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𝐻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)</m:t>
                            </m:r>
                          </m:den>
                        </m:f>
                      </m:oMath>
                    </m:oMathPara>
                  </a14:m>
                  <a:endParaRPr lang="en-US" sz="2400" dirty="0"/>
                </a:p>
              </p:txBody>
            </p:sp>
          </mc:Choice>
          <mc:Fallback xmlns="">
            <p:sp>
              <p:nvSpPr>
                <p:cNvPr id="5" name="TextBox 4">
                  <a:extLst>
                    <a:ext uri="{FF2B5EF4-FFF2-40B4-BE49-F238E27FC236}">
                      <a16:creationId xmlns:a16="http://schemas.microsoft.com/office/drawing/2014/main" id="{97E924CC-BFCE-35D5-FD13-4ADBD2ED1B57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530171" y="4740692"/>
                  <a:ext cx="4804970" cy="860044"/>
                </a:xfrm>
                <a:prstGeom prst="rect">
                  <a:avLst/>
                </a:prstGeom>
                <a:blipFill>
                  <a:blip r:embed="rId3"/>
                  <a:stretch>
                    <a:fillRect l="-1055" t="-17391" b="-1449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</p:spTree>
    <p:extLst>
      <p:ext uri="{BB962C8B-B14F-4D97-AF65-F5344CB8AC3E}">
        <p14:creationId xmlns:p14="http://schemas.microsoft.com/office/powerpoint/2010/main" val="198923073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C02F337-9C7F-5B02-EB71-C0134FDB0EF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" name="Group 16">
            <a:extLst>
              <a:ext uri="{FF2B5EF4-FFF2-40B4-BE49-F238E27FC236}">
                <a16:creationId xmlns:a16="http://schemas.microsoft.com/office/drawing/2014/main" id="{32867D9F-5AEA-55C5-9814-3B7563DB59B9}"/>
              </a:ext>
            </a:extLst>
          </p:cNvPr>
          <p:cNvGrpSpPr/>
          <p:nvPr/>
        </p:nvGrpSpPr>
        <p:grpSpPr>
          <a:xfrm>
            <a:off x="2035628" y="0"/>
            <a:ext cx="8120743" cy="6858000"/>
            <a:chOff x="838200" y="0"/>
            <a:chExt cx="8120743" cy="6858000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324B9004-222B-8EDA-6361-007E4A908684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rcRect l="8497" r="9187"/>
            <a:stretch>
              <a:fillRect/>
            </a:stretch>
          </p:blipFill>
          <p:spPr>
            <a:xfrm>
              <a:off x="838200" y="0"/>
              <a:ext cx="8120743" cy="6858000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" name="TextBox 4">
                  <a:extLst>
                    <a:ext uri="{FF2B5EF4-FFF2-40B4-BE49-F238E27FC236}">
                      <a16:creationId xmlns:a16="http://schemas.microsoft.com/office/drawing/2014/main" id="{D0227506-684E-B765-E447-F147E09BF233}"/>
                    </a:ext>
                  </a:extLst>
                </p:cNvPr>
                <p:cNvSpPr txBox="1"/>
                <p:nvPr/>
              </p:nvSpPr>
              <p:spPr>
                <a:xfrm>
                  <a:off x="2530171" y="4740692"/>
                  <a:ext cx="4804970" cy="860044"/>
                </a:xfrm>
                <a:prstGeom prst="rect">
                  <a:avLst/>
                </a:prstGeom>
                <a:noFill/>
              </p:spPr>
              <p:txBody>
                <a:bodyPr wrap="non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2400" b="0" i="1" smtClean="0">
                            <a:latin typeface="Cambria Math" panose="02040503050406030204" pitchFamily="18" charset="0"/>
                          </a:rPr>
                          <m:t>𝑃</m:t>
                        </m:r>
                        <m:d>
                          <m:dPr>
                            <m:ctrlP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acc>
                              <m:accPr>
                                <m:chr m:val="⃗"/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𝜃</m:t>
                                </m:r>
                              </m:e>
                            </m:acc>
                          </m:e>
                          <m:e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𝑑</m:t>
                            </m:r>
                            <m:d>
                              <m:dPr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𝑡</m:t>
                                </m:r>
                              </m:e>
                            </m:d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𝐻</m:t>
                            </m:r>
                          </m:e>
                        </m:d>
                        <m:r>
                          <a:rPr lang="en-US" sz="2400" b="0" i="1" smtClean="0">
                            <a:latin typeface="Cambria Math" panose="02040503050406030204" pitchFamily="18" charset="0"/>
                          </a:rPr>
                          <m:t>=</m:t>
                        </m:r>
                        <m:f>
                          <m:fPr>
                            <m:ctrlP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  <m:d>
                              <m:dPr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  <m:t>𝜃</m:t>
                                    </m:r>
                                  </m:e>
                                </m:acc>
                              </m:e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𝐻</m:t>
                                </m:r>
                              </m:e>
                            </m:d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  <m:d>
                              <m:dPr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𝑑</m:t>
                                </m:r>
                                <m:d>
                                  <m:dPr>
                                    <m:ctrlP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  <m:t>𝑡</m:t>
                                    </m:r>
                                  </m:e>
                                </m:d>
                              </m:e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  <m:t>𝜃</m:t>
                                    </m:r>
                                  </m:e>
                                </m:acc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,</m:t>
                                </m:r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𝐻</m:t>
                                </m:r>
                              </m:e>
                            </m:d>
                          </m:num>
                          <m:den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(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𝑑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(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𝑡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)|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𝐻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)</m:t>
                            </m:r>
                          </m:den>
                        </m:f>
                      </m:oMath>
                    </m:oMathPara>
                  </a14:m>
                  <a:endParaRPr lang="en-US" sz="2400" dirty="0"/>
                </a:p>
              </p:txBody>
            </p:sp>
          </mc:Choice>
          <mc:Fallback xmlns="">
            <p:sp>
              <p:nvSpPr>
                <p:cNvPr id="5" name="TextBox 4">
                  <a:extLst>
                    <a:ext uri="{FF2B5EF4-FFF2-40B4-BE49-F238E27FC236}">
                      <a16:creationId xmlns:a16="http://schemas.microsoft.com/office/drawing/2014/main" id="{D0227506-684E-B765-E447-F147E09BF233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530171" y="4740692"/>
                  <a:ext cx="4804970" cy="860044"/>
                </a:xfrm>
                <a:prstGeom prst="rect">
                  <a:avLst/>
                </a:prstGeom>
                <a:blipFill>
                  <a:blip r:embed="rId3"/>
                  <a:stretch>
                    <a:fillRect l="-1055" t="-17391" b="-1449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19E4A5D6-A281-5FB9-C628-B980DAF3A40F}"/>
                  </a:ext>
                </a:extLst>
              </p:cNvPr>
              <p:cNvSpPr txBox="1"/>
              <p:nvPr/>
            </p:nvSpPr>
            <p:spPr>
              <a:xfrm>
                <a:off x="4791640" y="1350034"/>
                <a:ext cx="2676887" cy="92333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6000" b="0" i="1" smtClean="0">
                          <a:latin typeface="Cambria Math" panose="02040503050406030204" pitchFamily="18" charset="0"/>
                        </a:rPr>
                        <m:t>~</m:t>
                      </m:r>
                      <m:r>
                        <a:rPr lang="en-US" sz="6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ℴ</m:t>
                      </m:r>
                      <m:r>
                        <a:rPr lang="en-US" sz="6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(3</m:t>
                      </m:r>
                      <m:r>
                        <a:rPr lang="en-US" sz="6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𝑠</m:t>
                      </m:r>
                      <m:r>
                        <a:rPr lang="en-US" sz="6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sz="6000" dirty="0"/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19E4A5D6-A281-5FB9-C628-B980DAF3A40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91640" y="1350034"/>
                <a:ext cx="2676887" cy="923330"/>
              </a:xfrm>
              <a:prstGeom prst="rect">
                <a:avLst/>
              </a:prstGeom>
              <a:blipFill>
                <a:blip r:embed="rId4"/>
                <a:stretch>
                  <a:fillRect l="-1896" r="-9953" b="-3243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8225CA30-D1AE-B6F2-4F4E-D3EA5C3F5724}"/>
                  </a:ext>
                </a:extLst>
              </p:cNvPr>
              <p:cNvSpPr txBox="1"/>
              <p:nvPr/>
            </p:nvSpPr>
            <p:spPr>
              <a:xfrm>
                <a:off x="4165891" y="2163331"/>
                <a:ext cx="3928383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32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×</m:t>
                    </m:r>
                    <m:r>
                      <a:rPr lang="en-US" sz="3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1</m:t>
                    </m:r>
                  </m:oMath>
                </a14:m>
                <a:r>
                  <a:rPr lang="en-US" sz="3200" dirty="0"/>
                  <a:t>m = ~800 CPU-hours</a:t>
                </a: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8225CA30-D1AE-B6F2-4F4E-D3EA5C3F572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65891" y="2163331"/>
                <a:ext cx="3928383" cy="492443"/>
              </a:xfrm>
              <a:prstGeom prst="rect">
                <a:avLst/>
              </a:prstGeom>
              <a:blipFill>
                <a:blip r:embed="rId5"/>
                <a:stretch>
                  <a:fillRect l="-2894" t="-25000" r="-5145" b="-45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94741263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A3251D7-8C98-5C19-169D-531733AD50E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" name="Group 16">
            <a:extLst>
              <a:ext uri="{FF2B5EF4-FFF2-40B4-BE49-F238E27FC236}">
                <a16:creationId xmlns:a16="http://schemas.microsoft.com/office/drawing/2014/main" id="{BFDDD67B-CAB1-010C-8751-5C7EA36C4123}"/>
              </a:ext>
            </a:extLst>
          </p:cNvPr>
          <p:cNvGrpSpPr/>
          <p:nvPr/>
        </p:nvGrpSpPr>
        <p:grpSpPr>
          <a:xfrm>
            <a:off x="2035628" y="0"/>
            <a:ext cx="8120743" cy="6858000"/>
            <a:chOff x="838200" y="0"/>
            <a:chExt cx="8120743" cy="6858000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16710BA5-5BF2-9022-BFFE-AFAD4103F58F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rcRect l="8497" r="9187"/>
            <a:stretch>
              <a:fillRect/>
            </a:stretch>
          </p:blipFill>
          <p:spPr>
            <a:xfrm>
              <a:off x="838200" y="0"/>
              <a:ext cx="8120743" cy="6858000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" name="TextBox 4">
                  <a:extLst>
                    <a:ext uri="{FF2B5EF4-FFF2-40B4-BE49-F238E27FC236}">
                      <a16:creationId xmlns:a16="http://schemas.microsoft.com/office/drawing/2014/main" id="{EA1AF12D-5E48-4702-0D55-4522AB1C8F10}"/>
                    </a:ext>
                  </a:extLst>
                </p:cNvPr>
                <p:cNvSpPr txBox="1"/>
                <p:nvPr/>
              </p:nvSpPr>
              <p:spPr>
                <a:xfrm>
                  <a:off x="2530171" y="4740692"/>
                  <a:ext cx="4804970" cy="860044"/>
                </a:xfrm>
                <a:prstGeom prst="rect">
                  <a:avLst/>
                </a:prstGeom>
                <a:noFill/>
              </p:spPr>
              <p:txBody>
                <a:bodyPr wrap="non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en-US" sz="2400" b="0" i="1" smtClean="0">
                            <a:latin typeface="Cambria Math" panose="02040503050406030204" pitchFamily="18" charset="0"/>
                          </a:rPr>
                          <m:t>𝑃</m:t>
                        </m:r>
                        <m:d>
                          <m:dPr>
                            <m:ctrlP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acc>
                              <m:accPr>
                                <m:chr m:val="⃗"/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accPr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𝜃</m:t>
                                </m:r>
                              </m:e>
                            </m:acc>
                          </m:e>
                          <m:e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𝑑</m:t>
                            </m:r>
                            <m:d>
                              <m:dPr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𝑡</m:t>
                                </m:r>
                              </m:e>
                            </m:d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𝐻</m:t>
                            </m:r>
                          </m:e>
                        </m:d>
                        <m:r>
                          <a:rPr lang="en-US" sz="2400" b="0" i="1" smtClean="0">
                            <a:latin typeface="Cambria Math" panose="02040503050406030204" pitchFamily="18" charset="0"/>
                          </a:rPr>
                          <m:t>=</m:t>
                        </m:r>
                        <m:f>
                          <m:fPr>
                            <m:ctrlP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  <m:d>
                              <m:dPr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  <m:t>𝜃</m:t>
                                    </m:r>
                                  </m:e>
                                </m:acc>
                              </m:e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𝐻</m:t>
                                </m:r>
                              </m:e>
                            </m:d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  <m:d>
                              <m:dPr>
                                <m:ctrlP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</m:ctrlPr>
                              </m:dPr>
                              <m:e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𝑑</m:t>
                                </m:r>
                                <m:d>
                                  <m:dPr>
                                    <m:ctrlP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dPr>
                                  <m:e>
                                    <m: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  <m:t>𝑡</m:t>
                                    </m:r>
                                  </m:e>
                                </m:d>
                              </m:e>
                              <m:e>
                                <m:acc>
                                  <m:accPr>
                                    <m:chr m:val="⃗"/>
                                    <m:ctrlP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</m:ctrlPr>
                                  </m:accPr>
                                  <m:e>
                                    <m:r>
                                      <a:rPr lang="en-US" sz="2400" b="0" i="1" smtClean="0">
                                        <a:latin typeface="Cambria Math" panose="02040503050406030204" pitchFamily="18" charset="0"/>
                                      </a:rPr>
                                      <m:t>𝜃</m:t>
                                    </m:r>
                                  </m:e>
                                </m:acc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,</m:t>
                                </m:r>
                                <m:r>
                                  <a:rPr lang="en-US" sz="2400" b="0" i="1" smtClean="0">
                                    <a:latin typeface="Cambria Math" panose="02040503050406030204" pitchFamily="18" charset="0"/>
                                  </a:rPr>
                                  <m:t>𝐻</m:t>
                                </m:r>
                              </m:e>
                            </m:d>
                          </m:num>
                          <m:den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𝑃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(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𝑑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(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𝑡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)|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𝐻</m:t>
                            </m:r>
                            <m:r>
                              <a:rPr lang="en-US" sz="2400" b="0" i="1" smtClean="0">
                                <a:latin typeface="Cambria Math" panose="02040503050406030204" pitchFamily="18" charset="0"/>
                              </a:rPr>
                              <m:t>)</m:t>
                            </m:r>
                          </m:den>
                        </m:f>
                      </m:oMath>
                    </m:oMathPara>
                  </a14:m>
                  <a:endParaRPr lang="en-US" sz="2400" dirty="0"/>
                </a:p>
              </p:txBody>
            </p:sp>
          </mc:Choice>
          <mc:Fallback xmlns="">
            <p:sp>
              <p:nvSpPr>
                <p:cNvPr id="5" name="TextBox 4">
                  <a:extLst>
                    <a:ext uri="{FF2B5EF4-FFF2-40B4-BE49-F238E27FC236}">
                      <a16:creationId xmlns:a16="http://schemas.microsoft.com/office/drawing/2014/main" id="{EA1AF12D-5E48-4702-0D55-4522AB1C8F10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530171" y="4740692"/>
                  <a:ext cx="4804970" cy="860044"/>
                </a:xfrm>
                <a:prstGeom prst="rect">
                  <a:avLst/>
                </a:prstGeom>
                <a:blipFill>
                  <a:blip r:embed="rId3"/>
                  <a:stretch>
                    <a:fillRect l="-1055" t="-17391" b="-14493"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4" name="Multiply 3">
            <a:extLst>
              <a:ext uri="{FF2B5EF4-FFF2-40B4-BE49-F238E27FC236}">
                <a16:creationId xmlns:a16="http://schemas.microsoft.com/office/drawing/2014/main" id="{92E66AE9-3F7F-DBBD-30B9-1673F1F4359E}"/>
              </a:ext>
            </a:extLst>
          </p:cNvPr>
          <p:cNvSpPr/>
          <p:nvPr/>
        </p:nvSpPr>
        <p:spPr>
          <a:xfrm>
            <a:off x="6130082" y="263188"/>
            <a:ext cx="5192111" cy="3097021"/>
          </a:xfrm>
          <a:prstGeom prst="mathMultiply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Multiply 6">
            <a:extLst>
              <a:ext uri="{FF2B5EF4-FFF2-40B4-BE49-F238E27FC236}">
                <a16:creationId xmlns:a16="http://schemas.microsoft.com/office/drawing/2014/main" id="{A0683978-5FF7-2587-DF3E-72182262AE3E}"/>
              </a:ext>
            </a:extLst>
          </p:cNvPr>
          <p:cNvSpPr/>
          <p:nvPr/>
        </p:nvSpPr>
        <p:spPr>
          <a:xfrm>
            <a:off x="6656231" y="2660589"/>
            <a:ext cx="5192111" cy="3097021"/>
          </a:xfrm>
          <a:prstGeom prst="mathMultiply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Multiply 7">
            <a:extLst>
              <a:ext uri="{FF2B5EF4-FFF2-40B4-BE49-F238E27FC236}">
                <a16:creationId xmlns:a16="http://schemas.microsoft.com/office/drawing/2014/main" id="{48D43B3C-DE39-7DD1-2EE1-4AEEE3F4A8A3}"/>
              </a:ext>
            </a:extLst>
          </p:cNvPr>
          <p:cNvSpPr/>
          <p:nvPr/>
        </p:nvSpPr>
        <p:spPr>
          <a:xfrm>
            <a:off x="4964260" y="4740692"/>
            <a:ext cx="5192111" cy="3097021"/>
          </a:xfrm>
          <a:prstGeom prst="mathMultiply">
            <a:avLst/>
          </a:prstGeom>
          <a:solidFill>
            <a:srgbClr val="FF00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208335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1A3203B-7C0D-AE3D-0452-5EDFC3817FD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B328F233-B517-04CC-F082-14F999CFC920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l="9646" r="9963"/>
          <a:stretch>
            <a:fillRect/>
          </a:stretch>
        </p:blipFill>
        <p:spPr>
          <a:xfrm>
            <a:off x="2351315" y="0"/>
            <a:ext cx="7946572" cy="6827044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EC7CFC6E-7787-C7C0-7596-757D9CAEB6E6}"/>
                  </a:ext>
                </a:extLst>
              </p:cNvPr>
              <p:cNvSpPr txBox="1"/>
              <p:nvPr/>
            </p:nvSpPr>
            <p:spPr>
              <a:xfrm>
                <a:off x="3922116" y="4403235"/>
                <a:ext cx="4804970" cy="86004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b="0" i="1" smtClean="0">
                          <a:latin typeface="Cambria Math" panose="02040503050406030204" pitchFamily="18" charset="0"/>
                        </a:rPr>
                        <m:t>𝑃</m:t>
                      </m:r>
                      <m:d>
                        <m:d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acc>
                            <m:accPr>
                              <m:chr m:val="⃗"/>
                              <m:ctrlP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</m:ctrlPr>
                            </m:accPr>
                            <m:e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𝜃</m:t>
                              </m:r>
                            </m:e>
                          </m:acc>
                        </m:e>
                        <m:e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𝑑</m:t>
                          </m:r>
                          <m:d>
                            <m:dPr>
                              <m:ctrlP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𝑡</m:t>
                              </m:r>
                            </m:e>
                          </m:d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,</m:t>
                          </m:r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𝐻</m:t>
                          </m:r>
                        </m:e>
                      </m:d>
                      <m:r>
                        <a:rPr lang="en-US" sz="24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𝑃</m:t>
                          </m:r>
                          <m:d>
                            <m:dPr>
                              <m:ctrlP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acc>
                                <m:accPr>
                                  <m:chr m:val="⃗"/>
                                  <m:ctrlP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𝜃</m:t>
                                  </m:r>
                                </m:e>
                              </m:acc>
                            </m:e>
                            <m:e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𝐻</m:t>
                              </m:r>
                            </m:e>
                          </m:d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𝑃</m:t>
                          </m:r>
                          <m:d>
                            <m:dPr>
                              <m:ctrlP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𝑑</m:t>
                              </m:r>
                              <m:d>
                                <m:dPr>
                                  <m:ctrlP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𝑡</m:t>
                                  </m:r>
                                </m:e>
                              </m:d>
                            </m:e>
                            <m:e>
                              <m:acc>
                                <m:accPr>
                                  <m:chr m:val="⃗"/>
                                  <m:ctrlP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a:rPr lang="en-US" sz="2400" b="0" i="1" smtClean="0">
                                      <a:latin typeface="Cambria Math" panose="02040503050406030204" pitchFamily="18" charset="0"/>
                                    </a:rPr>
                                    <m:t>𝜃</m:t>
                                  </m:r>
                                </m:e>
                              </m:acc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,</m:t>
                              </m:r>
                              <m:r>
                                <a:rPr lang="en-US" sz="2400" b="0" i="1" smtClean="0">
                                  <a:latin typeface="Cambria Math" panose="02040503050406030204" pitchFamily="18" charset="0"/>
                                </a:rPr>
                                <m:t>𝐻</m:t>
                              </m:r>
                            </m:e>
                          </m:d>
                        </m:num>
                        <m:den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𝑃</m:t>
                          </m:r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(</m:t>
                          </m:r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𝑑</m:t>
                          </m:r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(</m:t>
                          </m:r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𝑡</m:t>
                          </m:r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)|</m:t>
                          </m:r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𝐻</m:t>
                          </m:r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)</m:t>
                          </m:r>
                        </m:den>
                      </m:f>
                    </m:oMath>
                  </m:oMathPara>
                </a14:m>
                <a:endParaRPr lang="en-US" sz="2400" dirty="0"/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EC7CFC6E-7787-C7C0-7596-757D9CAEB6E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22116" y="4403235"/>
                <a:ext cx="4804970" cy="860044"/>
              </a:xfrm>
              <a:prstGeom prst="rect">
                <a:avLst/>
              </a:prstGeom>
              <a:blipFill>
                <a:blip r:embed="rId3"/>
                <a:stretch>
                  <a:fillRect l="-789" t="-15942" b="-1449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Rounded Rectangle 9">
            <a:extLst>
              <a:ext uri="{FF2B5EF4-FFF2-40B4-BE49-F238E27FC236}">
                <a16:creationId xmlns:a16="http://schemas.microsoft.com/office/drawing/2014/main" id="{F495EDF0-3D17-8D79-D527-84B47C077DD0}"/>
              </a:ext>
            </a:extLst>
          </p:cNvPr>
          <p:cNvSpPr/>
          <p:nvPr/>
        </p:nvSpPr>
        <p:spPr>
          <a:xfrm>
            <a:off x="7979229" y="2035629"/>
            <a:ext cx="2220685" cy="1415143"/>
          </a:xfrm>
          <a:prstGeom prst="roundRect">
            <a:avLst/>
          </a:prstGeom>
          <a:solidFill>
            <a:schemeClr val="accent4">
              <a:alpha val="9804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7A0816F3-7792-A332-4447-F3CA78D3C974}"/>
                  </a:ext>
                </a:extLst>
              </p:cNvPr>
              <p:cNvSpPr txBox="1"/>
              <p:nvPr/>
            </p:nvSpPr>
            <p:spPr>
              <a:xfrm>
                <a:off x="4481212" y="1523927"/>
                <a:ext cx="3686778" cy="923330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6000" b="0" i="1" smtClean="0">
                          <a:latin typeface="Cambria Math" panose="02040503050406030204" pitchFamily="18" charset="0"/>
                        </a:rPr>
                        <m:t>~</m:t>
                      </m:r>
                      <m:r>
                        <a:rPr lang="en-US" sz="6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ℴ</m:t>
                      </m:r>
                      <m:r>
                        <a:rPr lang="en-US" sz="6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(0.01</m:t>
                      </m:r>
                      <m:r>
                        <a:rPr lang="en-US" sz="6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𝑠</m:t>
                      </m:r>
                      <m:r>
                        <a:rPr lang="en-US" sz="60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sz="6000" dirty="0"/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7A0816F3-7792-A332-4447-F3CA78D3C97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81212" y="1523927"/>
                <a:ext cx="3686778" cy="923330"/>
              </a:xfrm>
              <a:prstGeom prst="rect">
                <a:avLst/>
              </a:prstGeom>
              <a:blipFill>
                <a:blip r:embed="rId4"/>
                <a:stretch>
                  <a:fillRect l="-1027" r="-6507" b="-3287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5807C24A-D440-1366-B47D-DC91C2956F71}"/>
                  </a:ext>
                </a:extLst>
              </p:cNvPr>
              <p:cNvSpPr txBox="1"/>
              <p:nvPr/>
            </p:nvSpPr>
            <p:spPr>
              <a:xfrm>
                <a:off x="8167990" y="590723"/>
                <a:ext cx="3511602" cy="492443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320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×</m:t>
                    </m:r>
                    <m:r>
                      <a:rPr lang="en-US" sz="32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1</m:t>
                    </m:r>
                  </m:oMath>
                </a14:m>
                <a:r>
                  <a:rPr lang="en-US" sz="3200" dirty="0"/>
                  <a:t>m = ~3 CPU-hours</a:t>
                </a: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5807C24A-D440-1366-B47D-DC91C2956F7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167990" y="590723"/>
                <a:ext cx="3511602" cy="492443"/>
              </a:xfrm>
              <a:prstGeom prst="rect">
                <a:avLst/>
              </a:prstGeom>
              <a:blipFill>
                <a:blip r:embed="rId5"/>
                <a:stretch>
                  <a:fillRect l="-3249" t="-25000" r="-6137" b="-45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7269081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14D72B2A-2DE8-D2D2-5B5B-716A6429161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95211" y="3269924"/>
            <a:ext cx="4163087" cy="3105795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1BB667E0-D94C-A752-3835-C0E36C9309B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86335" y="82252"/>
            <a:ext cx="4171963" cy="3105796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4910B0CC-D8ED-4DBC-5252-5EC96D998F3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82519" y="618517"/>
            <a:ext cx="6323145" cy="1596177"/>
          </a:xfrm>
        </p:spPr>
        <p:txBody>
          <a:bodyPr>
            <a:normAutofit/>
          </a:bodyPr>
          <a:lstStyle/>
          <a:p>
            <a:r>
              <a:rPr lang="en-US" dirty="0"/>
              <a:t>Emulator Framework</a:t>
            </a:r>
          </a:p>
        </p:txBody>
      </p:sp>
      <p:sp>
        <p:nvSpPr>
          <p:cNvPr id="11" name="Content Placeholder 10">
            <a:extLst>
              <a:ext uri="{FF2B5EF4-FFF2-40B4-BE49-F238E27FC236}">
                <a16:creationId xmlns:a16="http://schemas.microsoft.com/office/drawing/2014/main" id="{2958D4E4-D66C-8E4C-F1DF-27B6EA8B51E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82519" y="1315795"/>
            <a:ext cx="5855415" cy="2739193"/>
          </a:xfrm>
        </p:spPr>
        <p:txBody>
          <a:bodyPr>
            <a:normAutofit/>
          </a:bodyPr>
          <a:lstStyle/>
          <a:p>
            <a:r>
              <a:rPr lang="en-US" dirty="0"/>
              <a:t>Metamodel EOS + sound speed model</a:t>
            </a:r>
          </a:p>
          <a:p>
            <a:r>
              <a:rPr lang="en-US" dirty="0"/>
              <a:t>Utilize 100k training EOS and 100k validation sets</a:t>
            </a:r>
          </a:p>
          <a:p>
            <a:r>
              <a:rPr lang="en-US" dirty="0"/>
              <a:t>Multilayer Perceptron (neural network)</a:t>
            </a:r>
          </a:p>
          <a:p>
            <a:pPr lvl="1"/>
            <a:r>
              <a:rPr lang="en-US" dirty="0"/>
              <a:t>Bagged with 100 networks</a:t>
            </a:r>
          </a:p>
          <a:p>
            <a:r>
              <a:rPr lang="en-US" dirty="0"/>
              <a:t>Take in 1, 5, or 10 parameters</a:t>
            </a:r>
          </a:p>
          <a:p>
            <a:pPr lvl="1"/>
            <a:r>
              <a:rPr lang="en-US" dirty="0"/>
              <a:t>Get out radius or deformability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3" name="Diagram 2">
                <a:extLst>
                  <a:ext uri="{FF2B5EF4-FFF2-40B4-BE49-F238E27FC236}">
                    <a16:creationId xmlns:a16="http://schemas.microsoft.com/office/drawing/2014/main" id="{A704A5FE-789B-38FB-AED4-7A85DB803F7C}"/>
                  </a:ext>
                </a:extLst>
              </p:cNvPr>
              <p:cNvGraphicFramePr/>
              <p:nvPr>
                <p:extLst>
                  <p:ext uri="{D42A27DB-BD31-4B8C-83A1-F6EECF244321}">
                    <p14:modId xmlns:p14="http://schemas.microsoft.com/office/powerpoint/2010/main" val="2605371964"/>
                  </p:ext>
                </p:extLst>
              </p:nvPr>
            </p:nvGraphicFramePr>
            <p:xfrm>
              <a:off x="5127468" y="4054988"/>
              <a:ext cx="6165516" cy="2554764"/>
            </p:xfrm>
            <a:graphic>
              <a:graphicData uri="http://schemas.openxmlformats.org/drawingml/2006/diagram">
                <dgm:relIds xmlns:dgm="http://schemas.openxmlformats.org/drawingml/2006/diagram" xmlns:r="http://schemas.openxmlformats.org/officeDocument/2006/relationships" r:dm="rId4" r:lo="rId5" r:qs="rId6" r:cs="rId7"/>
              </a:graphicData>
            </a:graphic>
          </p:graphicFrame>
        </mc:Choice>
        <mc:Fallback xmlns="">
          <p:graphicFrame>
            <p:nvGraphicFramePr>
              <p:cNvPr id="3" name="Diagram 2">
                <a:extLst>
                  <a:ext uri="{FF2B5EF4-FFF2-40B4-BE49-F238E27FC236}">
                    <a16:creationId xmlns:a16="http://schemas.microsoft.com/office/drawing/2014/main" id="{A704A5FE-789B-38FB-AED4-7A85DB803F7C}"/>
                  </a:ext>
                </a:extLst>
              </p:cNvPr>
              <p:cNvGraphicFramePr/>
              <p:nvPr>
                <p:extLst>
                  <p:ext uri="{D42A27DB-BD31-4B8C-83A1-F6EECF244321}">
                    <p14:modId xmlns:p14="http://schemas.microsoft.com/office/powerpoint/2010/main" val="2605371964"/>
                  </p:ext>
                </p:extLst>
              </p:nvPr>
            </p:nvGraphicFramePr>
            <p:xfrm>
              <a:off x="5127468" y="4054988"/>
              <a:ext cx="6165516" cy="2554764"/>
            </p:xfrm>
            <a:graphic>
              <a:graphicData uri="http://schemas.openxmlformats.org/drawingml/2006/diagram">
                <dgm:relIds xmlns:dgm="http://schemas.openxmlformats.org/drawingml/2006/diagram" xmlns:r="http://schemas.openxmlformats.org/officeDocument/2006/relationships" r:dm="rId9" r:lo="rId10" r:qs="rId11" r:cs="rId12"/>
              </a:graphicData>
            </a:graphic>
          </p:graphicFrame>
        </mc:Fallback>
      </mc:AlternateContent>
    </p:spTree>
    <p:extLst>
      <p:ext uri="{BB962C8B-B14F-4D97-AF65-F5344CB8AC3E}">
        <p14:creationId xmlns:p14="http://schemas.microsoft.com/office/powerpoint/2010/main" val="360537127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F4A5772-B047-9E54-5A5E-35AE78EC08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Emulator Reliability</a:t>
            </a:r>
          </a:p>
        </p:txBody>
      </p:sp>
      <p:pic>
        <p:nvPicPr>
          <p:cNvPr id="4" name="Picture 3" descr="A graph of a graph of time&#10;&#10;Description automatically generated with medium confidence">
            <a:extLst>
              <a:ext uri="{FF2B5EF4-FFF2-40B4-BE49-F238E27FC236}">
                <a16:creationId xmlns:a16="http://schemas.microsoft.com/office/drawing/2014/main" id="{637E5D66-F67C-FAF3-30C5-CBB0790AD65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63347" y="1464074"/>
            <a:ext cx="9665306" cy="4784326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5" name="Picture 4" descr="Qr code&#10;&#10;AI-generated content may be incorrect.">
            <a:extLst>
              <a:ext uri="{FF2B5EF4-FFF2-40B4-BE49-F238E27FC236}">
                <a16:creationId xmlns:a16="http://schemas.microsoft.com/office/drawing/2014/main" id="{B9DFC14F-503D-2461-F87A-32696821F98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763176" y="9218"/>
            <a:ext cx="1428824" cy="1428824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74F5C83C-2CF5-7E21-B796-5E580C7D4493}"/>
              </a:ext>
            </a:extLst>
          </p:cNvPr>
          <p:cNvSpPr txBox="1"/>
          <p:nvPr/>
        </p:nvSpPr>
        <p:spPr>
          <a:xfrm>
            <a:off x="8011887" y="407453"/>
            <a:ext cx="283837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Find this paper here</a:t>
            </a:r>
          </a:p>
          <a:p>
            <a:r>
              <a:rPr lang="en-US" dirty="0"/>
              <a:t>Reed </a:t>
            </a:r>
            <a:r>
              <a:rPr lang="en-US" i="1" dirty="0"/>
              <a:t>et al</a:t>
            </a:r>
            <a:r>
              <a:rPr lang="en-US" dirty="0"/>
              <a:t> 2024 </a:t>
            </a:r>
            <a:r>
              <a:rPr lang="en-US" i="1" dirty="0" err="1"/>
              <a:t>ApJ</a:t>
            </a:r>
            <a:r>
              <a:rPr lang="en-US" dirty="0"/>
              <a:t> </a:t>
            </a:r>
            <a:r>
              <a:rPr lang="en-US" b="1" dirty="0"/>
              <a:t>974</a:t>
            </a:r>
            <a:r>
              <a:rPr lang="en-US" dirty="0"/>
              <a:t> 285</a:t>
            </a:r>
          </a:p>
        </p:txBody>
      </p:sp>
    </p:spTree>
    <p:extLst>
      <p:ext uri="{BB962C8B-B14F-4D97-AF65-F5344CB8AC3E}">
        <p14:creationId xmlns:p14="http://schemas.microsoft.com/office/powerpoint/2010/main" val="13764857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F82F25-7464-2721-AD33-78D568E7B5B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Inference Setup</a:t>
            </a:r>
          </a:p>
        </p:txBody>
      </p:sp>
      <p:pic>
        <p:nvPicPr>
          <p:cNvPr id="1026" name="Picture 2" descr="NERSC Turns on World's Fastest AI Supercomputer | NVIDIA Blogs">
            <a:extLst>
              <a:ext uri="{FF2B5EF4-FFF2-40B4-BE49-F238E27FC236}">
                <a16:creationId xmlns:a16="http://schemas.microsoft.com/office/drawing/2014/main" id="{CA9ACF81-BF86-651A-1ECF-9DB99D397CC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05888" y="4167457"/>
            <a:ext cx="4085968" cy="21738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 descr="A picture containing text, receipt&#10;&#10;AI-generated content may be incorrect.">
            <a:extLst>
              <a:ext uri="{FF2B5EF4-FFF2-40B4-BE49-F238E27FC236}">
                <a16:creationId xmlns:a16="http://schemas.microsoft.com/office/drawing/2014/main" id="{C547AEBC-1EFC-CCE6-0EC4-767E95DFF78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07425" y="810521"/>
            <a:ext cx="4057585" cy="4831933"/>
          </a:xfrm>
          <a:prstGeom prst="rect">
            <a:avLst/>
          </a:prstGeom>
        </p:spPr>
      </p:pic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B7244A07-16EE-7001-F131-FC2CD77E9ED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524000"/>
            <a:ext cx="6475839" cy="2121243"/>
          </a:xfrm>
        </p:spPr>
        <p:txBody>
          <a:bodyPr/>
          <a:lstStyle/>
          <a:p>
            <a:r>
              <a:rPr lang="en-US" dirty="0"/>
              <a:t>Performed on NERSC’s Perlmutter</a:t>
            </a:r>
          </a:p>
          <a:p>
            <a:r>
              <a:rPr lang="en-US" dirty="0"/>
              <a:t>GW and EOS parameters have uniform priors</a:t>
            </a:r>
          </a:p>
          <a:p>
            <a:r>
              <a:rPr lang="en-US" dirty="0"/>
              <a:t>Use </a:t>
            </a:r>
            <a:r>
              <a:rPr lang="en-US" dirty="0" err="1"/>
              <a:t>PyCBC</a:t>
            </a:r>
            <a:r>
              <a:rPr lang="en-US" dirty="0"/>
              <a:t> to make MCMC marginalization</a:t>
            </a:r>
          </a:p>
        </p:txBody>
      </p:sp>
      <p:pic>
        <p:nvPicPr>
          <p:cNvPr id="1028" name="Picture 4" descr="PyCBC: Powering Gravitational-wave Astronomy — PyCBC 2.9 ...">
            <a:extLst>
              <a:ext uri="{FF2B5EF4-FFF2-40B4-BE49-F238E27FC236}">
                <a16:creationId xmlns:a16="http://schemas.microsoft.com/office/drawing/2014/main" id="{62A15C57-88C2-0133-243A-9C55B03F2F4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8700" y="4866321"/>
            <a:ext cx="2916195" cy="7761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1974653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D6284A1-00F3-05B7-ACEE-25E5ECEBCB8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30F566-B8E9-B6F7-909A-EA3ACAF89B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8184" y="174032"/>
            <a:ext cx="10175631" cy="1111843"/>
          </a:xfrm>
        </p:spPr>
        <p:txBody>
          <a:bodyPr anchor="ctr">
            <a:normAutofit/>
          </a:bodyPr>
          <a:lstStyle/>
          <a:p>
            <a:pPr algn="ctr"/>
            <a:r>
              <a:rPr lang="en-US" sz="4000" dirty="0"/>
              <a:t>Reducing Statistical Errors</a:t>
            </a:r>
          </a:p>
        </p:txBody>
      </p:sp>
      <p:sp>
        <p:nvSpPr>
          <p:cNvPr id="19" name="Content Placeholder 8">
            <a:extLst>
              <a:ext uri="{FF2B5EF4-FFF2-40B4-BE49-F238E27FC236}">
                <a16:creationId xmlns:a16="http://schemas.microsoft.com/office/drawing/2014/main" id="{B391DC13-6130-2254-B1A7-26DB95E9E8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08184" y="1459907"/>
            <a:ext cx="10175630" cy="767904"/>
          </a:xfrm>
        </p:spPr>
        <p:txBody>
          <a:bodyPr anchor="ctr">
            <a:normAutofit/>
          </a:bodyPr>
          <a:lstStyle/>
          <a:p>
            <a:pPr algn="ctr"/>
            <a:r>
              <a:rPr lang="en-US" dirty="0"/>
              <a:t>Compare sample points of emulator to full solver runs of </a:t>
            </a:r>
            <a:r>
              <a:rPr lang="en-US" dirty="0" err="1"/>
              <a:t>PyCBC</a:t>
            </a:r>
            <a:endParaRPr lang="en-US" dirty="0"/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A6620CDD-2DDF-EBE4-CA56-A95D53E7BAA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93761" y="2405149"/>
            <a:ext cx="10398381" cy="3899393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7C4512D6-7B31-AA2F-4E02-BE708AD6AF5D}"/>
              </a:ext>
            </a:extLst>
          </p:cNvPr>
          <p:cNvSpPr txBox="1"/>
          <p:nvPr/>
        </p:nvSpPr>
        <p:spPr>
          <a:xfrm rot="2457311">
            <a:off x="7732874" y="2511087"/>
            <a:ext cx="547691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FF0000"/>
                </a:solidFill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225941267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8458D38-AD3D-90FF-7E4D-CDD489A510A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4C84505-930F-98C1-CC6B-3322840986F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08184" y="174032"/>
            <a:ext cx="10175631" cy="1111843"/>
          </a:xfrm>
        </p:spPr>
        <p:txBody>
          <a:bodyPr anchor="ctr">
            <a:normAutofit/>
          </a:bodyPr>
          <a:lstStyle/>
          <a:p>
            <a:pPr algn="ctr"/>
            <a:r>
              <a:rPr lang="en-US" sz="4000" dirty="0"/>
              <a:t>Reducing Statistical Errors</a:t>
            </a:r>
          </a:p>
        </p:txBody>
      </p:sp>
      <p:sp>
        <p:nvSpPr>
          <p:cNvPr id="19" name="Content Placeholder 8">
            <a:extLst>
              <a:ext uri="{FF2B5EF4-FFF2-40B4-BE49-F238E27FC236}">
                <a16:creationId xmlns:a16="http://schemas.microsoft.com/office/drawing/2014/main" id="{DDA63DB2-27DF-B56D-8BEA-E396FD83D04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08184" y="1459907"/>
            <a:ext cx="10175630" cy="767904"/>
          </a:xfrm>
        </p:spPr>
        <p:txBody>
          <a:bodyPr anchor="ctr">
            <a:normAutofit/>
          </a:bodyPr>
          <a:lstStyle/>
          <a:p>
            <a:pPr algn="ctr"/>
            <a:r>
              <a:rPr lang="en-US" dirty="0"/>
              <a:t>Compare sample points of emulator to full solver runs of </a:t>
            </a:r>
            <a:r>
              <a:rPr lang="en-US" dirty="0" err="1"/>
              <a:t>PyCBC</a:t>
            </a:r>
            <a:endParaRPr lang="en-US" dirty="0"/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A9EAB993-C47B-D051-D571-CF4E0DD80DB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93761" y="2405149"/>
            <a:ext cx="10398381" cy="3899393"/>
          </a:xfrm>
          <a:prstGeom prst="rect">
            <a:avLst/>
          </a:prstGeom>
        </p:spPr>
      </p:pic>
      <p:sp>
        <p:nvSpPr>
          <p:cNvPr id="3" name="Donut 2">
            <a:extLst>
              <a:ext uri="{FF2B5EF4-FFF2-40B4-BE49-F238E27FC236}">
                <a16:creationId xmlns:a16="http://schemas.microsoft.com/office/drawing/2014/main" id="{680D6287-39A9-F310-C0F1-04B6ABA2C0FF}"/>
              </a:ext>
            </a:extLst>
          </p:cNvPr>
          <p:cNvSpPr/>
          <p:nvPr/>
        </p:nvSpPr>
        <p:spPr>
          <a:xfrm>
            <a:off x="4960649" y="5592193"/>
            <a:ext cx="1248033" cy="889687"/>
          </a:xfrm>
          <a:prstGeom prst="donut">
            <a:avLst/>
          </a:prstGeom>
          <a:solidFill>
            <a:srgbClr val="FF000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F63BD10-F53F-B64D-810D-3E0ECE9BED40}"/>
              </a:ext>
            </a:extLst>
          </p:cNvPr>
          <p:cNvSpPr txBox="1"/>
          <p:nvPr/>
        </p:nvSpPr>
        <p:spPr>
          <a:xfrm rot="2457311">
            <a:off x="7819960" y="2511087"/>
            <a:ext cx="547691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FF0000"/>
                </a:solidFill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283718232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0410E4F-555C-9C9D-D59A-CB333B0C32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dirty="0"/>
              <a:t>Emulator Reliability</a:t>
            </a:r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id="{9E19026D-B424-75EB-4A4B-1C7F7842D52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rcRect b="46056"/>
          <a:stretch>
            <a:fillRect/>
          </a:stretch>
        </p:blipFill>
        <p:spPr>
          <a:xfrm>
            <a:off x="3153153" y="1497968"/>
            <a:ext cx="5885694" cy="3055522"/>
          </a:xfrm>
        </p:spPr>
      </p:pic>
      <p:pic>
        <p:nvPicPr>
          <p:cNvPr id="4" name="Content Placeholder 4" descr="Table&#10;&#10;AI-generated content may be incorrect.">
            <a:extLst>
              <a:ext uri="{FF2B5EF4-FFF2-40B4-BE49-F238E27FC236}">
                <a16:creationId xmlns:a16="http://schemas.microsoft.com/office/drawing/2014/main" id="{F6275943-17AC-4ACE-E5CF-4D749C467DA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93309" y="4622800"/>
            <a:ext cx="6005382" cy="22352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938C088D-3288-FD2E-5500-E415F0754C4C}"/>
              </a:ext>
            </a:extLst>
          </p:cNvPr>
          <p:cNvSpPr txBox="1"/>
          <p:nvPr/>
        </p:nvSpPr>
        <p:spPr>
          <a:xfrm rot="2457311">
            <a:off x="6714598" y="4593845"/>
            <a:ext cx="547691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FF0000"/>
                </a:solidFill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47885985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72B887E-B26E-5478-5BEC-2968D61033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EOS Parameter Posteriors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1472E5E9-FD0C-88B6-24A4-02CCDAD981E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352025" y="1374399"/>
            <a:ext cx="5715510" cy="5340723"/>
          </a:xfr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266A4FF5-6B48-4683-114F-FE91F34E4EC3}"/>
                  </a:ext>
                </a:extLst>
              </p:cNvPr>
              <p:cNvSpPr txBox="1"/>
              <p:nvPr/>
            </p:nvSpPr>
            <p:spPr>
              <a:xfrm>
                <a:off x="609600" y="1940011"/>
                <a:ext cx="4592595" cy="415498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400" dirty="0"/>
                  <a:t>Isovector quantities constrained by inference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2400" dirty="0"/>
                  <a:t>Favors softer EOS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400" dirty="0"/>
                  <a:t>Lower density sound speed constrained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r>
                  <a:rPr lang="en-US" sz="2400" dirty="0"/>
                  <a:t>Strongly favors strongly interacting matter at </a:t>
                </a:r>
                <a14:m>
                  <m:oMath xmlns:m="http://schemas.openxmlformats.org/officeDocument/2006/math">
                    <m:r>
                      <a:rPr lang="en-US" sz="2400" b="0" i="1" smtClean="0">
                        <a:latin typeface="Cambria Math" panose="02040503050406030204" pitchFamily="18" charset="0"/>
                      </a:rPr>
                      <m:t>3</m:t>
                    </m:r>
                    <m:sSub>
                      <m:sSubPr>
                        <m:ctrlPr>
                          <a:rPr lang="en-US" sz="24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400" b="0" i="1" smtClean="0">
                            <a:latin typeface="Cambria Math" panose="02040503050406030204" pitchFamily="18" charset="0"/>
                          </a:rPr>
                          <m:t>𝑛</m:t>
                        </m:r>
                      </m:e>
                      <m:sub>
                        <m:r>
                          <a:rPr lang="en-US" sz="2400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endParaRPr lang="en-US" sz="2400" dirty="0"/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400" dirty="0"/>
                  <a:t>Higher density sound speed and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400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400" b="0" i="1" smtClean="0">
                            <a:latin typeface="Cambria Math" panose="02040503050406030204" pitchFamily="18" charset="0"/>
                          </a:rPr>
                          <m:t>𝐾</m:t>
                        </m:r>
                      </m:e>
                      <m:sub>
                        <m:r>
                          <a:rPr lang="en-US" sz="2400" b="0" i="1" smtClean="0">
                            <a:latin typeface="Cambria Math" panose="02040503050406030204" pitchFamily="18" charset="0"/>
                          </a:rPr>
                          <m:t>𝑠𝑎𝑡</m:t>
                        </m:r>
                      </m:sub>
                    </m:sSub>
                  </m:oMath>
                </a14:m>
                <a:r>
                  <a:rPr lang="en-US" sz="2400" dirty="0"/>
                  <a:t> not well constrained in comparison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400" dirty="0"/>
                  <a:t>Similar results for 10-parameters</a:t>
                </a:r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266A4FF5-6B48-4683-114F-FE91F34E4EC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9600" y="1940011"/>
                <a:ext cx="4592595" cy="4154984"/>
              </a:xfrm>
              <a:prstGeom prst="rect">
                <a:avLst/>
              </a:prstGeom>
              <a:blipFill>
                <a:blip r:embed="rId3"/>
                <a:stretch>
                  <a:fillRect l="-1934" t="-1216" r="-276" b="-2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" name="TextBox 6">
            <a:extLst>
              <a:ext uri="{FF2B5EF4-FFF2-40B4-BE49-F238E27FC236}">
                <a16:creationId xmlns:a16="http://schemas.microsoft.com/office/drawing/2014/main" id="{68E8629C-4A67-1EF4-E4AB-3181FA22C6CB}"/>
              </a:ext>
            </a:extLst>
          </p:cNvPr>
          <p:cNvSpPr txBox="1"/>
          <p:nvPr/>
        </p:nvSpPr>
        <p:spPr>
          <a:xfrm>
            <a:off x="8763001" y="2675384"/>
            <a:ext cx="2002971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dirty="0"/>
              <a:t>5-parameter model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4FB12607-7B01-FB2B-99D9-4A3A05C94780}"/>
              </a:ext>
            </a:extLst>
          </p:cNvPr>
          <p:cNvSpPr txBox="1"/>
          <p:nvPr/>
        </p:nvSpPr>
        <p:spPr>
          <a:xfrm rot="2457311">
            <a:off x="5338017" y="2220760"/>
            <a:ext cx="547691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FF0000"/>
                </a:solidFill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27783770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4007F0A-5CFF-657F-F925-1355589D2C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Derived Quantities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42D9AA94-AF8B-C09E-7E11-D75066BB5738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609600" y="1524000"/>
                <a:ext cx="5486400" cy="4724400"/>
              </a:xfrm>
            </p:spPr>
            <p:txBody>
              <a:bodyPr>
                <a:no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Do not directly sample some quantities that we are interested in</a:t>
                </a:r>
              </a:p>
              <a:p>
                <a:pPr lvl="1"/>
                <a:r>
                  <a:rPr lang="en-US" sz="2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Requires solving the TOV equations for Radius/Maximum mass</a:t>
                </a: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Maximum mass favored above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</a:rPr>
                      <m:t>2.1</m:t>
                    </m:r>
                    <m:sSub>
                      <m:sSubPr>
                        <m:ctrlPr>
                          <a:rPr lang="en-US" b="0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𝑀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</a:rPr>
                          <m:t>⊙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Radius largely favors smaller values</a:t>
                </a:r>
              </a:p>
              <a:p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Deformabilities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favor compact stars</a:t>
                </a: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42D9AA94-AF8B-C09E-7E11-D75066BB5738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609600" y="1524000"/>
                <a:ext cx="5486400" cy="4724400"/>
              </a:xfrm>
              <a:blipFill>
                <a:blip r:embed="rId2"/>
                <a:stretch>
                  <a:fillRect l="-3002" r="-300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>
            <a:extLst>
              <a:ext uri="{FF2B5EF4-FFF2-40B4-BE49-F238E27FC236}">
                <a16:creationId xmlns:a16="http://schemas.microsoft.com/office/drawing/2014/main" id="{EB7143AC-9250-095B-4E7F-9F526AF21E43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4535" t="8889" r="8258" b="5405"/>
          <a:stretch>
            <a:fillRect/>
          </a:stretch>
        </p:blipFill>
        <p:spPr>
          <a:xfrm>
            <a:off x="6096000" y="609600"/>
            <a:ext cx="5980671" cy="5877697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3BC73E60-3A59-AB98-F790-CAD63DA51AA0}"/>
              </a:ext>
            </a:extLst>
          </p:cNvPr>
          <p:cNvSpPr txBox="1"/>
          <p:nvPr/>
        </p:nvSpPr>
        <p:spPr>
          <a:xfrm rot="2457311">
            <a:off x="7149026" y="2569102"/>
            <a:ext cx="547691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FF0000"/>
                </a:solidFill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303932461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D49459AC-D189-5EB4-6805-0553E3A7CF2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66999" y="-1"/>
            <a:ext cx="6860059" cy="6860059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D21B2AE2-2243-D06D-4AEB-3747898C530C}"/>
              </a:ext>
            </a:extLst>
          </p:cNvPr>
          <p:cNvSpPr txBox="1"/>
          <p:nvPr/>
        </p:nvSpPr>
        <p:spPr>
          <a:xfrm rot="2457311">
            <a:off x="5374655" y="1230159"/>
            <a:ext cx="547691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rgbClr val="FF0000"/>
                </a:solidFill>
              </a:rPr>
              <a:t>Preliminary</a:t>
            </a:r>
          </a:p>
        </p:txBody>
      </p:sp>
    </p:spTree>
    <p:extLst>
      <p:ext uri="{BB962C8B-B14F-4D97-AF65-F5344CB8AC3E}">
        <p14:creationId xmlns:p14="http://schemas.microsoft.com/office/powerpoint/2010/main" val="298442929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0D9524-4330-8C44-D5C3-67E72AD4F8F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Conclusions</a:t>
            </a: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83B9E8B9-D84D-4925-F481-A42863EA09C7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609600" y="1524000"/>
                <a:ext cx="5395784" cy="4437888"/>
              </a:xfrm>
            </p:spPr>
            <p:txBody>
              <a:bodyPr/>
              <a:lstStyle/>
              <a:p>
                <a:r>
                  <a:rPr lang="en-US" dirty="0"/>
                  <a:t>Emulators greatly speed up calculations without sacrificing much accuracy</a:t>
                </a:r>
              </a:p>
              <a:p>
                <a:r>
                  <a:rPr lang="en-US" dirty="0"/>
                  <a:t>GW170817 contains valuable EOS information</a:t>
                </a:r>
              </a:p>
              <a:p>
                <a:r>
                  <a:rPr lang="en-US" dirty="0"/>
                  <a:t>Directly informs the EOS up to about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5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𝑛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endParaRPr lang="en-US" dirty="0"/>
              </a:p>
              <a:p>
                <a:r>
                  <a:rPr lang="en-US" dirty="0"/>
                  <a:t>Can apply this framework to a large number of systems beyond GW inference</a:t>
                </a:r>
              </a:p>
              <a:p>
                <a:endParaRPr lang="en-US" dirty="0"/>
              </a:p>
            </p:txBody>
          </p:sp>
        </mc:Choice>
        <mc:Fallback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83B9E8B9-D84D-4925-F481-A42863EA09C7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609600" y="1524000"/>
                <a:ext cx="5395784" cy="4437888"/>
              </a:xfrm>
              <a:blipFill>
                <a:blip r:embed="rId2"/>
                <a:stretch>
                  <a:fillRect l="-3059" r="-23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Qr code&#10;&#10;AI-generated content may be incorrect.">
            <a:extLst>
              <a:ext uri="{FF2B5EF4-FFF2-40B4-BE49-F238E27FC236}">
                <a16:creationId xmlns:a16="http://schemas.microsoft.com/office/drawing/2014/main" id="{9DAEA67A-DBCE-8072-0EF8-6FDF2DF0D3F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287000" y="0"/>
            <a:ext cx="1905000" cy="190500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497C71BD-B5A9-D8C5-5592-BFAE158DD04A}"/>
              </a:ext>
            </a:extLst>
          </p:cNvPr>
          <p:cNvSpPr txBox="1"/>
          <p:nvPr/>
        </p:nvSpPr>
        <p:spPr>
          <a:xfrm>
            <a:off x="9122228" y="684452"/>
            <a:ext cx="136071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err="1"/>
              <a:t>ORCiD</a:t>
            </a:r>
            <a:r>
              <a:rPr lang="en-US" dirty="0"/>
              <a:t> Page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8C8FA929-0E20-2859-6531-2E83894CA2C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97780" y="2107568"/>
            <a:ext cx="5636485" cy="3396344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</p:spPr>
      </p:pic>
    </p:spTree>
    <p:extLst>
      <p:ext uri="{BB962C8B-B14F-4D97-AF65-F5344CB8AC3E}">
        <p14:creationId xmlns:p14="http://schemas.microsoft.com/office/powerpoint/2010/main" val="34448565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4" name="Rectangle 13">
            <a:extLst>
              <a:ext uri="{FF2B5EF4-FFF2-40B4-BE49-F238E27FC236}">
                <a16:creationId xmlns:a16="http://schemas.microsoft.com/office/drawing/2014/main" id="{665DBBEF-238B-476B-96AB-8AAC3224ECE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24E76B1-1422-F0CC-15AE-E5AA078EEC2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8882" y="639193"/>
            <a:ext cx="3571810" cy="3573516"/>
          </a:xfrm>
        </p:spPr>
        <p:txBody>
          <a:bodyPr vert="horz" lIns="91440" tIns="45720" rIns="91440" bIns="45720" rtlCol="0" anchor="b">
            <a:normAutofit/>
          </a:bodyPr>
          <a:lstStyle/>
          <a:p>
            <a:pPr defTabSz="914400">
              <a:lnSpc>
                <a:spcPct val="90000"/>
              </a:lnSpc>
            </a:pPr>
            <a:r>
              <a:rPr lang="en-US" sz="66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Backup slide #1</a:t>
            </a:r>
          </a:p>
        </p:txBody>
      </p:sp>
      <p:sp>
        <p:nvSpPr>
          <p:cNvPr id="16" name="sketch line">
            <a:extLst>
              <a:ext uri="{FF2B5EF4-FFF2-40B4-BE49-F238E27FC236}">
                <a16:creationId xmlns:a16="http://schemas.microsoft.com/office/drawing/2014/main" id="{3FCFB1DE-0B7E-48CC-BA90-B2AB0889F9D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3278" y="4409267"/>
            <a:ext cx="3255095" cy="18288"/>
          </a:xfrm>
          <a:custGeom>
            <a:avLst/>
            <a:gdLst>
              <a:gd name="connsiteX0" fmla="*/ 0 w 3255095"/>
              <a:gd name="connsiteY0" fmla="*/ 0 h 18288"/>
              <a:gd name="connsiteX1" fmla="*/ 618468 w 3255095"/>
              <a:gd name="connsiteY1" fmla="*/ 0 h 18288"/>
              <a:gd name="connsiteX2" fmla="*/ 1269487 w 3255095"/>
              <a:gd name="connsiteY2" fmla="*/ 0 h 18288"/>
              <a:gd name="connsiteX3" fmla="*/ 1953057 w 3255095"/>
              <a:gd name="connsiteY3" fmla="*/ 0 h 18288"/>
              <a:gd name="connsiteX4" fmla="*/ 2636627 w 3255095"/>
              <a:gd name="connsiteY4" fmla="*/ 0 h 18288"/>
              <a:gd name="connsiteX5" fmla="*/ 3255095 w 3255095"/>
              <a:gd name="connsiteY5" fmla="*/ 0 h 18288"/>
              <a:gd name="connsiteX6" fmla="*/ 3255095 w 3255095"/>
              <a:gd name="connsiteY6" fmla="*/ 18288 h 18288"/>
              <a:gd name="connsiteX7" fmla="*/ 2538974 w 3255095"/>
              <a:gd name="connsiteY7" fmla="*/ 18288 h 18288"/>
              <a:gd name="connsiteX8" fmla="*/ 1822853 w 3255095"/>
              <a:gd name="connsiteY8" fmla="*/ 18288 h 18288"/>
              <a:gd name="connsiteX9" fmla="*/ 1171834 w 3255095"/>
              <a:gd name="connsiteY9" fmla="*/ 18288 h 18288"/>
              <a:gd name="connsiteX10" fmla="*/ 0 w 3255095"/>
              <a:gd name="connsiteY10" fmla="*/ 18288 h 18288"/>
              <a:gd name="connsiteX11" fmla="*/ 0 w 3255095"/>
              <a:gd name="connsiteY11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3255095" h="18288" fill="none" extrusionOk="0">
                <a:moveTo>
                  <a:pt x="0" y="0"/>
                </a:moveTo>
                <a:cubicBezTo>
                  <a:pt x="240201" y="-22123"/>
                  <a:pt x="462021" y="-19623"/>
                  <a:pt x="618468" y="0"/>
                </a:cubicBezTo>
                <a:cubicBezTo>
                  <a:pt x="774915" y="19623"/>
                  <a:pt x="974734" y="2035"/>
                  <a:pt x="1269487" y="0"/>
                </a:cubicBezTo>
                <a:cubicBezTo>
                  <a:pt x="1564240" y="-2035"/>
                  <a:pt x="1733579" y="10639"/>
                  <a:pt x="1953057" y="0"/>
                </a:cubicBezTo>
                <a:cubicBezTo>
                  <a:pt x="2172535" y="-10639"/>
                  <a:pt x="2453962" y="14018"/>
                  <a:pt x="2636627" y="0"/>
                </a:cubicBezTo>
                <a:cubicBezTo>
                  <a:pt x="2819292" y="-14018"/>
                  <a:pt x="3121375" y="5399"/>
                  <a:pt x="3255095" y="0"/>
                </a:cubicBezTo>
                <a:cubicBezTo>
                  <a:pt x="3254386" y="8157"/>
                  <a:pt x="3254682" y="12125"/>
                  <a:pt x="3255095" y="18288"/>
                </a:cubicBezTo>
                <a:cubicBezTo>
                  <a:pt x="3088545" y="23203"/>
                  <a:pt x="2687475" y="7419"/>
                  <a:pt x="2538974" y="18288"/>
                </a:cubicBezTo>
                <a:cubicBezTo>
                  <a:pt x="2390473" y="29157"/>
                  <a:pt x="2137381" y="-8959"/>
                  <a:pt x="1822853" y="18288"/>
                </a:cubicBezTo>
                <a:cubicBezTo>
                  <a:pt x="1508325" y="45535"/>
                  <a:pt x="1466437" y="20385"/>
                  <a:pt x="1171834" y="18288"/>
                </a:cubicBezTo>
                <a:cubicBezTo>
                  <a:pt x="877231" y="16191"/>
                  <a:pt x="561097" y="37643"/>
                  <a:pt x="0" y="18288"/>
                </a:cubicBezTo>
                <a:cubicBezTo>
                  <a:pt x="-46" y="12483"/>
                  <a:pt x="-203" y="6491"/>
                  <a:pt x="0" y="0"/>
                </a:cubicBezTo>
                <a:close/>
              </a:path>
              <a:path w="3255095" h="18288" stroke="0" extrusionOk="0">
                <a:moveTo>
                  <a:pt x="0" y="0"/>
                </a:moveTo>
                <a:cubicBezTo>
                  <a:pt x="291965" y="19429"/>
                  <a:pt x="363155" y="8568"/>
                  <a:pt x="618468" y="0"/>
                </a:cubicBezTo>
                <a:cubicBezTo>
                  <a:pt x="873781" y="-8568"/>
                  <a:pt x="904459" y="-19505"/>
                  <a:pt x="1171834" y="0"/>
                </a:cubicBezTo>
                <a:cubicBezTo>
                  <a:pt x="1439209" y="19505"/>
                  <a:pt x="1744369" y="9790"/>
                  <a:pt x="1887955" y="0"/>
                </a:cubicBezTo>
                <a:cubicBezTo>
                  <a:pt x="2031541" y="-9790"/>
                  <a:pt x="2346378" y="21240"/>
                  <a:pt x="2506423" y="0"/>
                </a:cubicBezTo>
                <a:cubicBezTo>
                  <a:pt x="2666468" y="-21240"/>
                  <a:pt x="2990257" y="30414"/>
                  <a:pt x="3255095" y="0"/>
                </a:cubicBezTo>
                <a:cubicBezTo>
                  <a:pt x="3254831" y="4493"/>
                  <a:pt x="3255479" y="9472"/>
                  <a:pt x="3255095" y="18288"/>
                </a:cubicBezTo>
                <a:cubicBezTo>
                  <a:pt x="3120743" y="16690"/>
                  <a:pt x="2759628" y="42462"/>
                  <a:pt x="2604076" y="18288"/>
                </a:cubicBezTo>
                <a:cubicBezTo>
                  <a:pt x="2448524" y="-5886"/>
                  <a:pt x="2184336" y="19599"/>
                  <a:pt x="1887955" y="18288"/>
                </a:cubicBezTo>
                <a:cubicBezTo>
                  <a:pt x="1591574" y="16977"/>
                  <a:pt x="1548845" y="6870"/>
                  <a:pt x="1334589" y="18288"/>
                </a:cubicBezTo>
                <a:cubicBezTo>
                  <a:pt x="1120333" y="29706"/>
                  <a:pt x="996014" y="9662"/>
                  <a:pt x="683570" y="18288"/>
                </a:cubicBezTo>
                <a:cubicBezTo>
                  <a:pt x="371126" y="26914"/>
                  <a:pt x="198687" y="16167"/>
                  <a:pt x="0" y="18288"/>
                </a:cubicBezTo>
                <a:cubicBezTo>
                  <a:pt x="843" y="9577"/>
                  <a:pt x="371" y="6900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38100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F837AD8-F4BC-7057-00D9-5C0861CEB96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28604" y="640080"/>
            <a:ext cx="5865999" cy="55504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2618379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0" name="Rectangle 9">
            <a:extLst>
              <a:ext uri="{FF2B5EF4-FFF2-40B4-BE49-F238E27FC236}">
                <a16:creationId xmlns:a16="http://schemas.microsoft.com/office/drawing/2014/main" id="{665DBBEF-238B-476B-96AB-8AAC3224ECE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C7F6BC7-BB51-6F70-AF90-DA53D65B9B2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8882" y="639193"/>
            <a:ext cx="3571810" cy="3573516"/>
          </a:xfrm>
        </p:spPr>
        <p:txBody>
          <a:bodyPr vert="horz" lIns="91440" tIns="45720" rIns="91440" bIns="45720" rtlCol="0" anchor="b">
            <a:normAutofit/>
          </a:bodyPr>
          <a:lstStyle/>
          <a:p>
            <a:pPr defTabSz="914400">
              <a:lnSpc>
                <a:spcPct val="90000"/>
              </a:lnSpc>
            </a:pPr>
            <a:r>
              <a:rPr lang="en-US" sz="6600" kern="1200">
                <a:solidFill>
                  <a:schemeClr val="tx1"/>
                </a:solidFill>
                <a:latin typeface="+mj-lt"/>
                <a:ea typeface="+mj-ea"/>
                <a:cs typeface="+mj-cs"/>
              </a:rPr>
              <a:t>Backup slide #2</a:t>
            </a:r>
          </a:p>
        </p:txBody>
      </p:sp>
      <p:sp>
        <p:nvSpPr>
          <p:cNvPr id="12" name="sketch line">
            <a:extLst>
              <a:ext uri="{FF2B5EF4-FFF2-40B4-BE49-F238E27FC236}">
                <a16:creationId xmlns:a16="http://schemas.microsoft.com/office/drawing/2014/main" id="{3FCFB1DE-0B7E-48CC-BA90-B2AB0889F9D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3278" y="4409267"/>
            <a:ext cx="3255095" cy="18288"/>
          </a:xfrm>
          <a:custGeom>
            <a:avLst/>
            <a:gdLst>
              <a:gd name="connsiteX0" fmla="*/ 0 w 3255095"/>
              <a:gd name="connsiteY0" fmla="*/ 0 h 18288"/>
              <a:gd name="connsiteX1" fmla="*/ 618468 w 3255095"/>
              <a:gd name="connsiteY1" fmla="*/ 0 h 18288"/>
              <a:gd name="connsiteX2" fmla="*/ 1269487 w 3255095"/>
              <a:gd name="connsiteY2" fmla="*/ 0 h 18288"/>
              <a:gd name="connsiteX3" fmla="*/ 1953057 w 3255095"/>
              <a:gd name="connsiteY3" fmla="*/ 0 h 18288"/>
              <a:gd name="connsiteX4" fmla="*/ 2636627 w 3255095"/>
              <a:gd name="connsiteY4" fmla="*/ 0 h 18288"/>
              <a:gd name="connsiteX5" fmla="*/ 3255095 w 3255095"/>
              <a:gd name="connsiteY5" fmla="*/ 0 h 18288"/>
              <a:gd name="connsiteX6" fmla="*/ 3255095 w 3255095"/>
              <a:gd name="connsiteY6" fmla="*/ 18288 h 18288"/>
              <a:gd name="connsiteX7" fmla="*/ 2538974 w 3255095"/>
              <a:gd name="connsiteY7" fmla="*/ 18288 h 18288"/>
              <a:gd name="connsiteX8" fmla="*/ 1822853 w 3255095"/>
              <a:gd name="connsiteY8" fmla="*/ 18288 h 18288"/>
              <a:gd name="connsiteX9" fmla="*/ 1171834 w 3255095"/>
              <a:gd name="connsiteY9" fmla="*/ 18288 h 18288"/>
              <a:gd name="connsiteX10" fmla="*/ 0 w 3255095"/>
              <a:gd name="connsiteY10" fmla="*/ 18288 h 18288"/>
              <a:gd name="connsiteX11" fmla="*/ 0 w 3255095"/>
              <a:gd name="connsiteY11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3255095" h="18288" fill="none" extrusionOk="0">
                <a:moveTo>
                  <a:pt x="0" y="0"/>
                </a:moveTo>
                <a:cubicBezTo>
                  <a:pt x="240201" y="-22123"/>
                  <a:pt x="462021" y="-19623"/>
                  <a:pt x="618468" y="0"/>
                </a:cubicBezTo>
                <a:cubicBezTo>
                  <a:pt x="774915" y="19623"/>
                  <a:pt x="974734" y="2035"/>
                  <a:pt x="1269487" y="0"/>
                </a:cubicBezTo>
                <a:cubicBezTo>
                  <a:pt x="1564240" y="-2035"/>
                  <a:pt x="1733579" y="10639"/>
                  <a:pt x="1953057" y="0"/>
                </a:cubicBezTo>
                <a:cubicBezTo>
                  <a:pt x="2172535" y="-10639"/>
                  <a:pt x="2453962" y="14018"/>
                  <a:pt x="2636627" y="0"/>
                </a:cubicBezTo>
                <a:cubicBezTo>
                  <a:pt x="2819292" y="-14018"/>
                  <a:pt x="3121375" y="5399"/>
                  <a:pt x="3255095" y="0"/>
                </a:cubicBezTo>
                <a:cubicBezTo>
                  <a:pt x="3254386" y="8157"/>
                  <a:pt x="3254682" y="12125"/>
                  <a:pt x="3255095" y="18288"/>
                </a:cubicBezTo>
                <a:cubicBezTo>
                  <a:pt x="3088545" y="23203"/>
                  <a:pt x="2687475" y="7419"/>
                  <a:pt x="2538974" y="18288"/>
                </a:cubicBezTo>
                <a:cubicBezTo>
                  <a:pt x="2390473" y="29157"/>
                  <a:pt x="2137381" y="-8959"/>
                  <a:pt x="1822853" y="18288"/>
                </a:cubicBezTo>
                <a:cubicBezTo>
                  <a:pt x="1508325" y="45535"/>
                  <a:pt x="1466437" y="20385"/>
                  <a:pt x="1171834" y="18288"/>
                </a:cubicBezTo>
                <a:cubicBezTo>
                  <a:pt x="877231" y="16191"/>
                  <a:pt x="561097" y="37643"/>
                  <a:pt x="0" y="18288"/>
                </a:cubicBezTo>
                <a:cubicBezTo>
                  <a:pt x="-46" y="12483"/>
                  <a:pt x="-203" y="6491"/>
                  <a:pt x="0" y="0"/>
                </a:cubicBezTo>
                <a:close/>
              </a:path>
              <a:path w="3255095" h="18288" stroke="0" extrusionOk="0">
                <a:moveTo>
                  <a:pt x="0" y="0"/>
                </a:moveTo>
                <a:cubicBezTo>
                  <a:pt x="291965" y="19429"/>
                  <a:pt x="363155" y="8568"/>
                  <a:pt x="618468" y="0"/>
                </a:cubicBezTo>
                <a:cubicBezTo>
                  <a:pt x="873781" y="-8568"/>
                  <a:pt x="904459" y="-19505"/>
                  <a:pt x="1171834" y="0"/>
                </a:cubicBezTo>
                <a:cubicBezTo>
                  <a:pt x="1439209" y="19505"/>
                  <a:pt x="1744369" y="9790"/>
                  <a:pt x="1887955" y="0"/>
                </a:cubicBezTo>
                <a:cubicBezTo>
                  <a:pt x="2031541" y="-9790"/>
                  <a:pt x="2346378" y="21240"/>
                  <a:pt x="2506423" y="0"/>
                </a:cubicBezTo>
                <a:cubicBezTo>
                  <a:pt x="2666468" y="-21240"/>
                  <a:pt x="2990257" y="30414"/>
                  <a:pt x="3255095" y="0"/>
                </a:cubicBezTo>
                <a:cubicBezTo>
                  <a:pt x="3254831" y="4493"/>
                  <a:pt x="3255479" y="9472"/>
                  <a:pt x="3255095" y="18288"/>
                </a:cubicBezTo>
                <a:cubicBezTo>
                  <a:pt x="3120743" y="16690"/>
                  <a:pt x="2759628" y="42462"/>
                  <a:pt x="2604076" y="18288"/>
                </a:cubicBezTo>
                <a:cubicBezTo>
                  <a:pt x="2448524" y="-5886"/>
                  <a:pt x="2184336" y="19599"/>
                  <a:pt x="1887955" y="18288"/>
                </a:cubicBezTo>
                <a:cubicBezTo>
                  <a:pt x="1591574" y="16977"/>
                  <a:pt x="1548845" y="6870"/>
                  <a:pt x="1334589" y="18288"/>
                </a:cubicBezTo>
                <a:cubicBezTo>
                  <a:pt x="1120333" y="29706"/>
                  <a:pt x="996014" y="9662"/>
                  <a:pt x="683570" y="18288"/>
                </a:cubicBezTo>
                <a:cubicBezTo>
                  <a:pt x="371126" y="26914"/>
                  <a:pt x="198687" y="16167"/>
                  <a:pt x="0" y="18288"/>
                </a:cubicBezTo>
                <a:cubicBezTo>
                  <a:pt x="843" y="9577"/>
                  <a:pt x="371" y="6900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38100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1219033472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D711D9D9-92E4-6078-F416-68AA75F6E7F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4997753" y="0"/>
            <a:ext cx="7194247" cy="68284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2571593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0AB5AC9-F4E5-1AB8-234E-8894245620A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Metamodel EOS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D031F40D-8536-F750-E0D1-49B8FC97FE76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1" y="3984173"/>
                <a:ext cx="12192000" cy="1643742"/>
              </a:xfrm>
            </p:spPr>
            <p:txBody>
              <a:bodyPr numCol="2">
                <a:noAutofit/>
              </a:bodyPr>
              <a:lstStyle/>
              <a:p>
                <a:r>
                  <a:rPr lang="en-US" b="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Fix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𝐽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=32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𝑀𝑒𝑉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,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𝜖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=−16 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𝑀𝑒𝑉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, 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𝑛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=0.16</m:t>
                    </m:r>
                  </m:oMath>
                </a14:m>
                <a:r>
                  <a:rPr lang="en-US" b="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fm</a:t>
                </a:r>
                <a:r>
                  <a:rPr lang="en-US" b="0" baseline="30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-3</a:t>
                </a:r>
                <a:endParaRPr lang="en-US" b="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All others set to zero except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𝐾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,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𝐿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, 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𝐾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𝑠𝑦𝑚</m:t>
                        </m:r>
                      </m:sub>
                    </m:sSub>
                  </m:oMath>
                </a14:m>
                <a:r>
                  <a:rPr lang="en-US" b="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allowed to vary in MCMC</a:t>
                </a:r>
              </a:p>
              <a:p>
                <a:r>
                  <a:rPr lang="en-US" b="0" dirty="0">
                    <a:latin typeface="Calibri" panose="020F0502020204030204" pitchFamily="34" charset="0"/>
                    <a:cs typeface="Calibri" panose="020F0502020204030204" pitchFamily="34" charset="0"/>
                  </a:rPr>
                  <a:t>Transition to sound speed model after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2</m:t>
                    </m:r>
                    <m:sSub>
                      <m:sSub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𝑛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endParaRPr lang="en-US" b="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Use SLy4 up to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</a:rPr>
                      <m:t>0.0</m:t>
                    </m:r>
                    <m:r>
                      <a:rPr lang="en-US" i="1" dirty="0">
                        <a:latin typeface="Cambria Math" panose="02040503050406030204" pitchFamily="18" charset="0"/>
                      </a:rPr>
                      <m:t>8</m:t>
                    </m:r>
                  </m:oMath>
                </a14:m>
                <a:r>
                  <a:rPr lang="en-US" b="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fm</a:t>
                </a:r>
                <a:r>
                  <a:rPr lang="en-US" b="0" baseline="30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-3</a:t>
                </a:r>
                <a:endParaRPr lang="en-US" b="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D031F40D-8536-F750-E0D1-49B8FC97FE76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1" y="3984173"/>
                <a:ext cx="12192000" cy="1643742"/>
              </a:xfrm>
              <a:blipFill>
                <a:blip r:embed="rId2"/>
                <a:stretch>
                  <a:fillRect l="-1353" b="-610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1C8F6EC5-93F4-31C0-CA03-38E44F5CD475}"/>
                  </a:ext>
                </a:extLst>
              </p:cNvPr>
              <p:cNvSpPr txBox="1"/>
              <p:nvPr/>
            </p:nvSpPr>
            <p:spPr>
              <a:xfrm>
                <a:off x="8335326" y="2528005"/>
                <a:ext cx="1764778" cy="811119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𝑛</m:t>
                          </m:r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−</m:t>
                          </m:r>
                          <m:sSub>
                            <m:sSubPr>
                              <m:ctrlPr>
                                <a:rPr lang="en-US" sz="2800" b="0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800" b="0" i="1" smtClean="0">
                                  <a:latin typeface="Cambria Math" panose="02040503050406030204" pitchFamily="18" charset="0"/>
                                </a:rPr>
                                <m:t>𝑛</m:t>
                              </m:r>
                            </m:e>
                            <m:sub>
                              <m:r>
                                <a:rPr lang="en-US" sz="2800" b="0" i="1" smtClean="0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b>
                          </m:sSub>
                        </m:num>
                        <m:den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3</m:t>
                          </m:r>
                          <m:sSub>
                            <m:sSubPr>
                              <m:ctrlPr>
                                <a:rPr lang="en-US" sz="2800" b="0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US" sz="2800" b="0" i="1" smtClean="0">
                                  <a:latin typeface="Cambria Math" panose="02040503050406030204" pitchFamily="18" charset="0"/>
                                </a:rPr>
                                <m:t>𝑛</m:t>
                              </m:r>
                            </m:e>
                            <m:sub>
                              <m:r>
                                <a:rPr lang="en-US" sz="2800" b="0" i="1" smtClean="0">
                                  <a:latin typeface="Cambria Math" panose="02040503050406030204" pitchFamily="18" charset="0"/>
                                </a:rPr>
                                <m:t>0</m:t>
                              </m:r>
                            </m:sub>
                          </m:sSub>
                        </m:den>
                      </m:f>
                    </m:oMath>
                  </m:oMathPara>
                </a14:m>
                <a:endParaRPr lang="en-US" sz="2800" dirty="0"/>
              </a:p>
            </p:txBody>
          </p:sp>
        </mc:Choice>
        <mc:Fallback xmlns="">
          <p:sp>
            <p:nvSpPr>
              <p:cNvPr id="4" name="TextBox 3">
                <a:extLst>
                  <a:ext uri="{FF2B5EF4-FFF2-40B4-BE49-F238E27FC236}">
                    <a16:creationId xmlns:a16="http://schemas.microsoft.com/office/drawing/2014/main" id="{1C8F6EC5-93F4-31C0-CA03-38E44F5CD47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335326" y="2528005"/>
                <a:ext cx="1764778" cy="811119"/>
              </a:xfrm>
              <a:prstGeom prst="rect">
                <a:avLst/>
              </a:prstGeom>
              <a:blipFill>
                <a:blip r:embed="rId3"/>
                <a:stretch>
                  <a:fillRect l="-2143" r="-714" b="-923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CCEF8E76-9537-E646-9566-EA0830816E70}"/>
                  </a:ext>
                </a:extLst>
              </p:cNvPr>
              <p:cNvSpPr txBox="1"/>
              <p:nvPr/>
            </p:nvSpPr>
            <p:spPr>
              <a:xfrm>
                <a:off x="704850" y="2077946"/>
                <a:ext cx="6177642" cy="1711238"/>
              </a:xfrm>
              <a:prstGeom prst="rect">
                <a:avLst/>
              </a:prstGeom>
              <a:noFill/>
            </p:spPr>
            <p:txBody>
              <a:bodyPr wrap="squar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8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ℰ</m:t>
                      </m:r>
                      <m:d>
                        <m:d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𝑛</m:t>
                          </m:r>
                        </m:e>
                      </m:d>
                      <m:r>
                        <a:rPr lang="en-US" sz="28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sSub>
                        <m:sSub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𝜖</m:t>
                          </m:r>
                        </m:e>
                        <m:sub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  <m:r>
                        <a:rPr lang="en-US" sz="28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f>
                        <m:f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2</m:t>
                          </m:r>
                        </m:den>
                      </m:f>
                      <m:sSup>
                        <m:sSup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𝑥</m:t>
                          </m:r>
                        </m:e>
                        <m:sup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2</m:t>
                          </m:r>
                        </m:sup>
                      </m:sSup>
                      <m:sSub>
                        <m:sSub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𝐾</m:t>
                          </m:r>
                        </m:e>
                        <m:sub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  <m:r>
                        <a:rPr lang="en-US" sz="28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f>
                        <m:f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6</m:t>
                          </m:r>
                        </m:den>
                      </m:f>
                      <m:sSup>
                        <m:sSup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𝑥</m:t>
                          </m:r>
                        </m:e>
                        <m:sup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3</m:t>
                          </m:r>
                        </m:sup>
                      </m:sSup>
                      <m:sSub>
                        <m:sSubPr>
                          <m:ctrlP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𝑄</m:t>
                          </m:r>
                        </m:e>
                        <m:sub>
                          <m:r>
                            <a:rPr lang="en-US" sz="28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  <m:r>
                        <a:rPr lang="en-US" sz="28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+…</m:t>
                      </m:r>
                    </m:oMath>
                  </m:oMathPara>
                </a14:m>
                <a:endParaRPr lang="en-US" sz="2800" b="0" dirty="0"/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𝑆</m:t>
                      </m:r>
                      <m:d>
                        <m:d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𝑛</m:t>
                          </m:r>
                        </m:e>
                      </m:d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𝐽</m:t>
                      </m:r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+</m:t>
                      </m:r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𝐿𝑥</m:t>
                      </m:r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+</m:t>
                      </m:r>
                      <m:f>
                        <m:f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den>
                      </m:f>
                      <m:sSub>
                        <m:sSub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𝐾</m:t>
                          </m:r>
                        </m:e>
                        <m:sub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𝑠𝑦𝑚</m:t>
                          </m:r>
                        </m:sub>
                      </m:sSub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+</m:t>
                      </m:r>
                      <m:f>
                        <m:f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6</m:t>
                          </m:r>
                        </m:den>
                      </m:f>
                      <m:sSub>
                        <m:sSub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𝑄</m:t>
                          </m:r>
                        </m:e>
                        <m:sub>
                          <m:r>
                            <a:rPr lang="en-US" sz="2800" b="0" i="1" smtClean="0">
                              <a:latin typeface="Cambria Math" panose="02040503050406030204" pitchFamily="18" charset="0"/>
                            </a:rPr>
                            <m:t>𝑠𝑦𝑚</m:t>
                          </m:r>
                        </m:sub>
                      </m:sSub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+…</m:t>
                      </m:r>
                    </m:oMath>
                  </m:oMathPara>
                </a14:m>
                <a:endParaRPr lang="en-US" sz="2800" b="0" dirty="0"/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CCEF8E76-9537-E646-9566-EA0830816E7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4850" y="2077946"/>
                <a:ext cx="6177642" cy="1711238"/>
              </a:xfrm>
              <a:prstGeom prst="rect">
                <a:avLst/>
              </a:prstGeom>
              <a:blipFill>
                <a:blip r:embed="rId4"/>
                <a:stretch>
                  <a:fillRect b="-294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534829185"/>
      </p:ext>
    </p:extLst>
  </p:cSld>
  <p:clrMapOvr>
    <a:masterClrMapping/>
  </p:clrMapOvr>
</p:sld>
</file>

<file path=ppt/theme/theme1.xml><?xml version="1.0" encoding="utf-8"?>
<a:theme xmlns:a="http://schemas.openxmlformats.org/drawingml/2006/main" name="Main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Custom Design">
  <a:themeElements>
    <a:clrScheme name="Custom 1">
      <a:dk1>
        <a:srgbClr val="000000"/>
      </a:dk1>
      <a:lt1>
        <a:srgbClr val="FFFFFF"/>
      </a:lt1>
      <a:dk2>
        <a:srgbClr val="000E7E"/>
      </a:dk2>
      <a:lt2>
        <a:srgbClr val="E7E6E6"/>
      </a:lt2>
      <a:accent1>
        <a:srgbClr val="0070C1"/>
      </a:accent1>
      <a:accent2>
        <a:srgbClr val="FF9128"/>
      </a:accent2>
      <a:accent3>
        <a:srgbClr val="CCD0E1"/>
      </a:accent3>
      <a:accent4>
        <a:srgbClr val="00A963"/>
      </a:accent4>
      <a:accent5>
        <a:srgbClr val="69C3FF"/>
      </a:accent5>
      <a:accent6>
        <a:srgbClr val="EB0E1D"/>
      </a:accent6>
      <a:hlink>
        <a:srgbClr val="69C3FF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APS2025</Template>
  <TotalTime>2071</TotalTime>
  <Words>577</Words>
  <Application>Microsoft Macintosh PowerPoint</Application>
  <PresentationFormat>Widescreen</PresentationFormat>
  <Paragraphs>97</Paragraphs>
  <Slides>21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21</vt:i4>
      </vt:variant>
    </vt:vector>
  </HeadingPairs>
  <TitlesOfParts>
    <vt:vector size="32" baseType="lpstr">
      <vt:lpstr>Acumin Pro</vt:lpstr>
      <vt:lpstr>Arial</vt:lpstr>
      <vt:lpstr>Calibri</vt:lpstr>
      <vt:lpstr>Cambria Math</vt:lpstr>
      <vt:lpstr>Lato</vt:lpstr>
      <vt:lpstr>STIX Two Math</vt:lpstr>
      <vt:lpstr>System Font Regular</vt:lpstr>
      <vt:lpstr>Times New Roman</vt:lpstr>
      <vt:lpstr>Wingdings</vt:lpstr>
      <vt:lpstr>Main</vt:lpstr>
      <vt:lpstr>Custom Design</vt:lpstr>
      <vt:lpstr>Direct Nuclear Parameter Estimation from Gravitational Waves</vt:lpstr>
      <vt:lpstr>Nuclear Equation of State</vt:lpstr>
      <vt:lpstr>Neutron Star Structure</vt:lpstr>
      <vt:lpstr>Gravitational Waves</vt:lpstr>
      <vt:lpstr>PowerPoint Presentation</vt:lpstr>
      <vt:lpstr>PowerPoint Presentation</vt:lpstr>
      <vt:lpstr>PowerPoint Presentation</vt:lpstr>
      <vt:lpstr>PowerPoint Presentation</vt:lpstr>
      <vt:lpstr>Emulator Framework</vt:lpstr>
      <vt:lpstr>Emulator Reliability</vt:lpstr>
      <vt:lpstr>Inference Setup</vt:lpstr>
      <vt:lpstr>Reducing Statistical Errors</vt:lpstr>
      <vt:lpstr>Reducing Statistical Errors</vt:lpstr>
      <vt:lpstr>Emulator Reliability</vt:lpstr>
      <vt:lpstr>EOS Parameter Posteriors</vt:lpstr>
      <vt:lpstr>Derived Quantities</vt:lpstr>
      <vt:lpstr>PowerPoint Presentation</vt:lpstr>
      <vt:lpstr>Conclusions</vt:lpstr>
      <vt:lpstr>Backup slide #1</vt:lpstr>
      <vt:lpstr>Backup slide #2</vt:lpstr>
      <vt:lpstr>Metamodel EOS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Reed, Brendan Taylor</dc:creator>
  <cp:lastModifiedBy>Reed, Brendan Taylor</cp:lastModifiedBy>
  <cp:revision>6</cp:revision>
  <dcterms:created xsi:type="dcterms:W3CDTF">2025-06-08T01:22:01Z</dcterms:created>
  <dcterms:modified xsi:type="dcterms:W3CDTF">2025-06-10T20:37:23Z</dcterms:modified>
</cp:coreProperties>
</file>